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1.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2.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3.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4.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5.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6.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7.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8.xml" ContentType="application/vnd.openxmlformats-officedocument.theme+xml"/>
  <Override PartName="/ppt/slideLayouts/slideLayout197.xml" ContentType="application/vnd.openxmlformats-officedocument.presentationml.slideLayout+xml"/>
  <Override PartName="/ppt/theme/theme19.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20.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1.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2.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3.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1.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2.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3.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4.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heme/themeOverride5.xml" ContentType="application/vnd.openxmlformats-officedocument.themeOverr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heme/themeOverride6.xml" ContentType="application/vnd.openxmlformats-officedocument.themeOverr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860" r:id="rId2"/>
    <p:sldMasterId id="2147483873" r:id="rId3"/>
    <p:sldMasterId id="2147483885" r:id="rId4"/>
    <p:sldMasterId id="2147483910" r:id="rId5"/>
    <p:sldMasterId id="2147483959" r:id="rId6"/>
    <p:sldMasterId id="2147483971" r:id="rId7"/>
    <p:sldMasterId id="2147484098" r:id="rId8"/>
    <p:sldMasterId id="2147484122" r:id="rId9"/>
    <p:sldMasterId id="2147484124" r:id="rId10"/>
    <p:sldMasterId id="2147484137" r:id="rId11"/>
    <p:sldMasterId id="2147484150" r:id="rId12"/>
    <p:sldMasterId id="2147484162" r:id="rId13"/>
    <p:sldMasterId id="2147484187" r:id="rId14"/>
    <p:sldMasterId id="2147484199" r:id="rId15"/>
    <p:sldMasterId id="2147484223" r:id="rId16"/>
    <p:sldMasterId id="2147484235" r:id="rId17"/>
    <p:sldMasterId id="2147484247" r:id="rId18"/>
    <p:sldMasterId id="2147484260" r:id="rId19"/>
    <p:sldMasterId id="2147484262" r:id="rId20"/>
    <p:sldMasterId id="2147484275" r:id="rId21"/>
    <p:sldMasterId id="2147484288" r:id="rId22"/>
    <p:sldMasterId id="2147484301" r:id="rId23"/>
    <p:sldMasterId id="2147484313" r:id="rId24"/>
  </p:sldMasterIdLst>
  <p:notesMasterIdLst>
    <p:notesMasterId r:id="rId127"/>
  </p:notesMasterIdLst>
  <p:sldIdLst>
    <p:sldId id="435" r:id="rId25"/>
    <p:sldId id="433" r:id="rId26"/>
    <p:sldId id="487" r:id="rId27"/>
    <p:sldId id="488" r:id="rId28"/>
    <p:sldId id="491" r:id="rId29"/>
    <p:sldId id="489" r:id="rId30"/>
    <p:sldId id="486" r:id="rId31"/>
    <p:sldId id="490" r:id="rId32"/>
    <p:sldId id="632" r:id="rId33"/>
    <p:sldId id="631" r:id="rId34"/>
    <p:sldId id="492" r:id="rId35"/>
    <p:sldId id="634" r:id="rId36"/>
    <p:sldId id="689" r:id="rId37"/>
    <p:sldId id="599" r:id="rId38"/>
    <p:sldId id="602" r:id="rId39"/>
    <p:sldId id="604" r:id="rId40"/>
    <p:sldId id="605" r:id="rId41"/>
    <p:sldId id="601" r:id="rId42"/>
    <p:sldId id="607" r:id="rId43"/>
    <p:sldId id="608" r:id="rId44"/>
    <p:sldId id="688" r:id="rId45"/>
    <p:sldId id="753" r:id="rId46"/>
    <p:sldId id="609" r:id="rId47"/>
    <p:sldId id="755" r:id="rId48"/>
    <p:sldId id="629" r:id="rId49"/>
    <p:sldId id="610" r:id="rId50"/>
    <p:sldId id="611" r:id="rId51"/>
    <p:sldId id="612" r:id="rId52"/>
    <p:sldId id="756" r:id="rId53"/>
    <p:sldId id="613" r:id="rId54"/>
    <p:sldId id="614" r:id="rId55"/>
    <p:sldId id="636" r:id="rId56"/>
    <p:sldId id="633" r:id="rId57"/>
    <p:sldId id="637" r:id="rId58"/>
    <p:sldId id="615" r:id="rId59"/>
    <p:sldId id="616" r:id="rId60"/>
    <p:sldId id="617" r:id="rId61"/>
    <p:sldId id="618" r:id="rId62"/>
    <p:sldId id="619" r:id="rId63"/>
    <p:sldId id="620" r:id="rId64"/>
    <p:sldId id="621" r:id="rId65"/>
    <p:sldId id="622" r:id="rId66"/>
    <p:sldId id="635" r:id="rId67"/>
    <p:sldId id="623" r:id="rId68"/>
    <p:sldId id="625" r:id="rId69"/>
    <p:sldId id="757" r:id="rId70"/>
    <p:sldId id="628" r:id="rId71"/>
    <p:sldId id="696" r:id="rId72"/>
    <p:sldId id="647" r:id="rId73"/>
    <p:sldId id="695" r:id="rId74"/>
    <p:sldId id="649" r:id="rId75"/>
    <p:sldId id="650" r:id="rId76"/>
    <p:sldId id="694" r:id="rId77"/>
    <p:sldId id="652" r:id="rId78"/>
    <p:sldId id="693" r:id="rId79"/>
    <p:sldId id="655" r:id="rId80"/>
    <p:sldId id="653" r:id="rId81"/>
    <p:sldId id="656" r:id="rId82"/>
    <p:sldId id="657" r:id="rId83"/>
    <p:sldId id="5258" r:id="rId84"/>
    <p:sldId id="659" r:id="rId85"/>
    <p:sldId id="658" r:id="rId86"/>
    <p:sldId id="661" r:id="rId87"/>
    <p:sldId id="758" r:id="rId88"/>
    <p:sldId id="662" r:id="rId89"/>
    <p:sldId id="663" r:id="rId90"/>
    <p:sldId id="664" r:id="rId91"/>
    <p:sldId id="665" r:id="rId92"/>
    <p:sldId id="666" r:id="rId93"/>
    <p:sldId id="667" r:id="rId94"/>
    <p:sldId id="759" r:id="rId95"/>
    <p:sldId id="668" r:id="rId96"/>
    <p:sldId id="5259" r:id="rId97"/>
    <p:sldId id="760" r:id="rId98"/>
    <p:sldId id="752" r:id="rId99"/>
    <p:sldId id="670" r:id="rId100"/>
    <p:sldId id="671" r:id="rId101"/>
    <p:sldId id="672" r:id="rId102"/>
    <p:sldId id="673" r:id="rId103"/>
    <p:sldId id="674" r:id="rId104"/>
    <p:sldId id="677" r:id="rId105"/>
    <p:sldId id="678" r:id="rId106"/>
    <p:sldId id="679" r:id="rId107"/>
    <p:sldId id="5208" r:id="rId108"/>
    <p:sldId id="681" r:id="rId109"/>
    <p:sldId id="754" r:id="rId110"/>
    <p:sldId id="594" r:id="rId111"/>
    <p:sldId id="595" r:id="rId112"/>
    <p:sldId id="682" r:id="rId113"/>
    <p:sldId id="683" r:id="rId114"/>
    <p:sldId id="493" r:id="rId115"/>
    <p:sldId id="494" r:id="rId116"/>
    <p:sldId id="761" r:id="rId117"/>
    <p:sldId id="750" r:id="rId118"/>
    <p:sldId id="496" r:id="rId119"/>
    <p:sldId id="497" r:id="rId120"/>
    <p:sldId id="745" r:id="rId121"/>
    <p:sldId id="746" r:id="rId122"/>
    <p:sldId id="495" r:id="rId123"/>
    <p:sldId id="596" r:id="rId124"/>
    <p:sldId id="320" r:id="rId125"/>
    <p:sldId id="345" r:id="rId1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E2724"/>
    <a:srgbClr val="1E1E2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48391" autoAdjust="0"/>
    <p:restoredTop sz="72760" autoAdjust="0"/>
  </p:normalViewPr>
  <p:slideViewPr>
    <p:cSldViewPr snapToGrid="0" snapToObjects="1">
      <p:cViewPr varScale="1">
        <p:scale>
          <a:sx n="49" d="100"/>
          <a:sy n="49" d="100"/>
        </p:scale>
        <p:origin x="184" y="2384"/>
      </p:cViewPr>
      <p:guideLst>
        <p:guide orient="horz" pos="2160"/>
        <p:guide pos="2880"/>
      </p:guideLst>
    </p:cSldViewPr>
  </p:slideViewPr>
  <p:outlineViewPr>
    <p:cViewPr>
      <p:scale>
        <a:sx n="33" d="100"/>
        <a:sy n="33" d="100"/>
      </p:scale>
      <p:origin x="0" y="1080"/>
    </p:cViewPr>
    <p:sldLst>
      <p:sld r:id="rId1" collapse="1"/>
    </p:sldLst>
  </p:outlineViewPr>
  <p:notesTextViewPr>
    <p:cViewPr>
      <p:scale>
        <a:sx n="100" d="100"/>
        <a:sy n="100" d="100"/>
      </p:scale>
      <p:origin x="0" y="0"/>
    </p:cViewPr>
  </p:notesTextViewPr>
  <p:sorterViewPr>
    <p:cViewPr varScale="1">
      <p:scale>
        <a:sx n="50" d="100"/>
        <a:sy n="50" d="100"/>
      </p:scale>
      <p:origin x="0" y="928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3.xml"/><Relationship Id="rId21" Type="http://schemas.openxmlformats.org/officeDocument/2006/relationships/slideMaster" Target="slideMasters/slideMaster21.xml"/><Relationship Id="rId42" Type="http://schemas.openxmlformats.org/officeDocument/2006/relationships/slide" Target="slides/slide18.xml"/><Relationship Id="rId47" Type="http://schemas.openxmlformats.org/officeDocument/2006/relationships/slide" Target="slides/slide23.xml"/><Relationship Id="rId63" Type="http://schemas.openxmlformats.org/officeDocument/2006/relationships/slide" Target="slides/slide39.xml"/><Relationship Id="rId68" Type="http://schemas.openxmlformats.org/officeDocument/2006/relationships/slide" Target="slides/slide44.xml"/><Relationship Id="rId84" Type="http://schemas.openxmlformats.org/officeDocument/2006/relationships/slide" Target="slides/slide60.xml"/><Relationship Id="rId89" Type="http://schemas.openxmlformats.org/officeDocument/2006/relationships/slide" Target="slides/slide65.xml"/><Relationship Id="rId112" Type="http://schemas.openxmlformats.org/officeDocument/2006/relationships/slide" Target="slides/slide88.xml"/><Relationship Id="rId16" Type="http://schemas.openxmlformats.org/officeDocument/2006/relationships/slideMaster" Target="slideMasters/slideMaster16.xml"/><Relationship Id="rId107" Type="http://schemas.openxmlformats.org/officeDocument/2006/relationships/slide" Target="slides/slide83.xml"/><Relationship Id="rId11" Type="http://schemas.openxmlformats.org/officeDocument/2006/relationships/slideMaster" Target="slideMasters/slideMaster11.xml"/><Relationship Id="rId32" Type="http://schemas.openxmlformats.org/officeDocument/2006/relationships/slide" Target="slides/slide8.xml"/><Relationship Id="rId37" Type="http://schemas.openxmlformats.org/officeDocument/2006/relationships/slide" Target="slides/slide13.xml"/><Relationship Id="rId53" Type="http://schemas.openxmlformats.org/officeDocument/2006/relationships/slide" Target="slides/slide29.xml"/><Relationship Id="rId58" Type="http://schemas.openxmlformats.org/officeDocument/2006/relationships/slide" Target="slides/slide34.xml"/><Relationship Id="rId74" Type="http://schemas.openxmlformats.org/officeDocument/2006/relationships/slide" Target="slides/slide50.xml"/><Relationship Id="rId79" Type="http://schemas.openxmlformats.org/officeDocument/2006/relationships/slide" Target="slides/slide55.xml"/><Relationship Id="rId102" Type="http://schemas.openxmlformats.org/officeDocument/2006/relationships/slide" Target="slides/slide78.xml"/><Relationship Id="rId123" Type="http://schemas.openxmlformats.org/officeDocument/2006/relationships/slide" Target="slides/slide99.xml"/><Relationship Id="rId128"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66.xml"/><Relationship Id="rId95" Type="http://schemas.openxmlformats.org/officeDocument/2006/relationships/slide" Target="slides/slide71.xml"/><Relationship Id="rId22" Type="http://schemas.openxmlformats.org/officeDocument/2006/relationships/slideMaster" Target="slideMasters/slideMaster22.xml"/><Relationship Id="rId27" Type="http://schemas.openxmlformats.org/officeDocument/2006/relationships/slide" Target="slides/slide3.xml"/><Relationship Id="rId43" Type="http://schemas.openxmlformats.org/officeDocument/2006/relationships/slide" Target="slides/slide19.xml"/><Relationship Id="rId48" Type="http://schemas.openxmlformats.org/officeDocument/2006/relationships/slide" Target="slides/slide24.xml"/><Relationship Id="rId64" Type="http://schemas.openxmlformats.org/officeDocument/2006/relationships/slide" Target="slides/slide40.xml"/><Relationship Id="rId69" Type="http://schemas.openxmlformats.org/officeDocument/2006/relationships/slide" Target="slides/slide45.xml"/><Relationship Id="rId113" Type="http://schemas.openxmlformats.org/officeDocument/2006/relationships/slide" Target="slides/slide89.xml"/><Relationship Id="rId118" Type="http://schemas.openxmlformats.org/officeDocument/2006/relationships/slide" Target="slides/slide94.xml"/><Relationship Id="rId80" Type="http://schemas.openxmlformats.org/officeDocument/2006/relationships/slide" Target="slides/slide56.xml"/><Relationship Id="rId85" Type="http://schemas.openxmlformats.org/officeDocument/2006/relationships/slide" Target="slides/slide6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9.xml"/><Relationship Id="rId38" Type="http://schemas.openxmlformats.org/officeDocument/2006/relationships/slide" Target="slides/slide14.xml"/><Relationship Id="rId59" Type="http://schemas.openxmlformats.org/officeDocument/2006/relationships/slide" Target="slides/slide35.xml"/><Relationship Id="rId103" Type="http://schemas.openxmlformats.org/officeDocument/2006/relationships/slide" Target="slides/slide79.xml"/><Relationship Id="rId108" Type="http://schemas.openxmlformats.org/officeDocument/2006/relationships/slide" Target="slides/slide84.xml"/><Relationship Id="rId124" Type="http://schemas.openxmlformats.org/officeDocument/2006/relationships/slide" Target="slides/slide100.xml"/><Relationship Id="rId129" Type="http://schemas.openxmlformats.org/officeDocument/2006/relationships/viewProps" Target="viewProps.xml"/><Relationship Id="rId54" Type="http://schemas.openxmlformats.org/officeDocument/2006/relationships/slide" Target="slides/slide30.xml"/><Relationship Id="rId70" Type="http://schemas.openxmlformats.org/officeDocument/2006/relationships/slide" Target="slides/slide46.xml"/><Relationship Id="rId75" Type="http://schemas.openxmlformats.org/officeDocument/2006/relationships/slide" Target="slides/slide51.xml"/><Relationship Id="rId91" Type="http://schemas.openxmlformats.org/officeDocument/2006/relationships/slide" Target="slides/slide67.xml"/><Relationship Id="rId96"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4.xml"/><Relationship Id="rId49" Type="http://schemas.openxmlformats.org/officeDocument/2006/relationships/slide" Target="slides/slide25.xml"/><Relationship Id="rId114" Type="http://schemas.openxmlformats.org/officeDocument/2006/relationships/slide" Target="slides/slide90.xml"/><Relationship Id="rId119" Type="http://schemas.openxmlformats.org/officeDocument/2006/relationships/slide" Target="slides/slide95.xml"/><Relationship Id="rId44" Type="http://schemas.openxmlformats.org/officeDocument/2006/relationships/slide" Target="slides/slide20.xml"/><Relationship Id="rId60" Type="http://schemas.openxmlformats.org/officeDocument/2006/relationships/slide" Target="slides/slide36.xml"/><Relationship Id="rId65" Type="http://schemas.openxmlformats.org/officeDocument/2006/relationships/slide" Target="slides/slide41.xml"/><Relationship Id="rId81" Type="http://schemas.openxmlformats.org/officeDocument/2006/relationships/slide" Target="slides/slide57.xml"/><Relationship Id="rId86" Type="http://schemas.openxmlformats.org/officeDocument/2006/relationships/slide" Target="slides/slide62.xml"/><Relationship Id="rId130" Type="http://schemas.openxmlformats.org/officeDocument/2006/relationships/theme" Target="theme/theme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5.xml"/><Relationship Id="rId109" Type="http://schemas.openxmlformats.org/officeDocument/2006/relationships/slide" Target="slides/slide85.xml"/><Relationship Id="rId34" Type="http://schemas.openxmlformats.org/officeDocument/2006/relationships/slide" Target="slides/slide10.xml"/><Relationship Id="rId50" Type="http://schemas.openxmlformats.org/officeDocument/2006/relationships/slide" Target="slides/slide26.xml"/><Relationship Id="rId55" Type="http://schemas.openxmlformats.org/officeDocument/2006/relationships/slide" Target="slides/slide31.xml"/><Relationship Id="rId76" Type="http://schemas.openxmlformats.org/officeDocument/2006/relationships/slide" Target="slides/slide52.xml"/><Relationship Id="rId97" Type="http://schemas.openxmlformats.org/officeDocument/2006/relationships/slide" Target="slides/slide73.xml"/><Relationship Id="rId104" Type="http://schemas.openxmlformats.org/officeDocument/2006/relationships/slide" Target="slides/slide80.xml"/><Relationship Id="rId120" Type="http://schemas.openxmlformats.org/officeDocument/2006/relationships/slide" Target="slides/slide96.xml"/><Relationship Id="rId125" Type="http://schemas.openxmlformats.org/officeDocument/2006/relationships/slide" Target="slides/slide101.xml"/><Relationship Id="rId7" Type="http://schemas.openxmlformats.org/officeDocument/2006/relationships/slideMaster" Target="slideMasters/slideMaster7.xml"/><Relationship Id="rId71" Type="http://schemas.openxmlformats.org/officeDocument/2006/relationships/slide" Target="slides/slide47.xml"/><Relationship Id="rId92"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5.xml"/><Relationship Id="rId24" Type="http://schemas.openxmlformats.org/officeDocument/2006/relationships/slideMaster" Target="slideMasters/slideMaster24.xml"/><Relationship Id="rId40" Type="http://schemas.openxmlformats.org/officeDocument/2006/relationships/slide" Target="slides/slide16.xml"/><Relationship Id="rId45" Type="http://schemas.openxmlformats.org/officeDocument/2006/relationships/slide" Target="slides/slide21.xml"/><Relationship Id="rId66" Type="http://schemas.openxmlformats.org/officeDocument/2006/relationships/slide" Target="slides/slide42.xml"/><Relationship Id="rId87" Type="http://schemas.openxmlformats.org/officeDocument/2006/relationships/slide" Target="slides/slide63.xml"/><Relationship Id="rId110" Type="http://schemas.openxmlformats.org/officeDocument/2006/relationships/slide" Target="slides/slide86.xml"/><Relationship Id="rId115" Type="http://schemas.openxmlformats.org/officeDocument/2006/relationships/slide" Target="slides/slide91.xml"/><Relationship Id="rId131" Type="http://schemas.openxmlformats.org/officeDocument/2006/relationships/tableStyles" Target="tableStyles.xml"/><Relationship Id="rId61" Type="http://schemas.openxmlformats.org/officeDocument/2006/relationships/slide" Target="slides/slide37.xml"/><Relationship Id="rId82" Type="http://schemas.openxmlformats.org/officeDocument/2006/relationships/slide" Target="slides/slide58.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6.xml"/><Relationship Id="rId35" Type="http://schemas.openxmlformats.org/officeDocument/2006/relationships/slide" Target="slides/slide11.xml"/><Relationship Id="rId56" Type="http://schemas.openxmlformats.org/officeDocument/2006/relationships/slide" Target="slides/slide32.xml"/><Relationship Id="rId77" Type="http://schemas.openxmlformats.org/officeDocument/2006/relationships/slide" Target="slides/slide53.xml"/><Relationship Id="rId100" Type="http://schemas.openxmlformats.org/officeDocument/2006/relationships/slide" Target="slides/slide76.xml"/><Relationship Id="rId105" Type="http://schemas.openxmlformats.org/officeDocument/2006/relationships/slide" Target="slides/slide81.xml"/><Relationship Id="rId126" Type="http://schemas.openxmlformats.org/officeDocument/2006/relationships/slide" Target="slides/slide102.xml"/><Relationship Id="rId8" Type="http://schemas.openxmlformats.org/officeDocument/2006/relationships/slideMaster" Target="slideMasters/slideMaster8.xml"/><Relationship Id="rId51" Type="http://schemas.openxmlformats.org/officeDocument/2006/relationships/slide" Target="slides/slide27.xml"/><Relationship Id="rId72" Type="http://schemas.openxmlformats.org/officeDocument/2006/relationships/slide" Target="slides/slide48.xml"/><Relationship Id="rId93" Type="http://schemas.openxmlformats.org/officeDocument/2006/relationships/slide" Target="slides/slide69.xml"/><Relationship Id="rId98" Type="http://schemas.openxmlformats.org/officeDocument/2006/relationships/slide" Target="slides/slide74.xml"/><Relationship Id="rId121" Type="http://schemas.openxmlformats.org/officeDocument/2006/relationships/slide" Target="slides/slide97.xml"/><Relationship Id="rId3" Type="http://schemas.openxmlformats.org/officeDocument/2006/relationships/slideMaster" Target="slideMasters/slideMaster3.xml"/><Relationship Id="rId25" Type="http://schemas.openxmlformats.org/officeDocument/2006/relationships/slide" Target="slides/slide1.xml"/><Relationship Id="rId46" Type="http://schemas.openxmlformats.org/officeDocument/2006/relationships/slide" Target="slides/slide22.xml"/><Relationship Id="rId67" Type="http://schemas.openxmlformats.org/officeDocument/2006/relationships/slide" Target="slides/slide43.xml"/><Relationship Id="rId116" Type="http://schemas.openxmlformats.org/officeDocument/2006/relationships/slide" Target="slides/slide92.xml"/><Relationship Id="rId20" Type="http://schemas.openxmlformats.org/officeDocument/2006/relationships/slideMaster" Target="slideMasters/slideMaster20.xml"/><Relationship Id="rId41" Type="http://schemas.openxmlformats.org/officeDocument/2006/relationships/slide" Target="slides/slide17.xml"/><Relationship Id="rId62" Type="http://schemas.openxmlformats.org/officeDocument/2006/relationships/slide" Target="slides/slide38.xml"/><Relationship Id="rId83" Type="http://schemas.openxmlformats.org/officeDocument/2006/relationships/slide" Target="slides/slide59.xml"/><Relationship Id="rId88" Type="http://schemas.openxmlformats.org/officeDocument/2006/relationships/slide" Target="slides/slide64.xml"/><Relationship Id="rId111" Type="http://schemas.openxmlformats.org/officeDocument/2006/relationships/slide" Target="slides/slide87.xml"/><Relationship Id="rId15" Type="http://schemas.openxmlformats.org/officeDocument/2006/relationships/slideMaster" Target="slideMasters/slideMaster15.xml"/><Relationship Id="rId36" Type="http://schemas.openxmlformats.org/officeDocument/2006/relationships/slide" Target="slides/slide12.xml"/><Relationship Id="rId57" Type="http://schemas.openxmlformats.org/officeDocument/2006/relationships/slide" Target="slides/slide33.xml"/><Relationship Id="rId106" Type="http://schemas.openxmlformats.org/officeDocument/2006/relationships/slide" Target="slides/slide82.xml"/><Relationship Id="rId127"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7.xml"/><Relationship Id="rId52" Type="http://schemas.openxmlformats.org/officeDocument/2006/relationships/slide" Target="slides/slide28.xml"/><Relationship Id="rId73" Type="http://schemas.openxmlformats.org/officeDocument/2006/relationships/slide" Target="slides/slide49.xml"/><Relationship Id="rId78" Type="http://schemas.openxmlformats.org/officeDocument/2006/relationships/slide" Target="slides/slide54.xml"/><Relationship Id="rId94" Type="http://schemas.openxmlformats.org/officeDocument/2006/relationships/slide" Target="slides/slide70.xml"/><Relationship Id="rId99" Type="http://schemas.openxmlformats.org/officeDocument/2006/relationships/slide" Target="slides/slide75.xml"/><Relationship Id="rId101" Type="http://schemas.openxmlformats.org/officeDocument/2006/relationships/slide" Target="slides/slide77.xml"/><Relationship Id="rId122" Type="http://schemas.openxmlformats.org/officeDocument/2006/relationships/slide" Target="slides/slide98.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2.xml"/></Relationships>
</file>

<file path=ppt/_rels/viewProps.xml.rels><?xml version="1.0" encoding="UTF-8" standalone="yes"?>
<Relationships xmlns="http://schemas.openxmlformats.org/package/2006/relationships"><Relationship Id="rId1" Type="http://schemas.openxmlformats.org/officeDocument/2006/relationships/slide" Target="slides/slide5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pPr/>
              <a:t>6/16/22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pPr/>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C5979E5-C458-E14C-97EF-5647ACE4F11F}" type="slidenum">
              <a:rPr lang="en-US" sz="1200">
                <a:solidFill>
                  <a:prstClr val="black"/>
                </a:solidFill>
              </a:rPr>
              <a:pPr eaLnBrk="1" hangingPunct="1"/>
              <a:t>14</a:t>
            </a:fld>
            <a:endParaRPr lang="en-US" sz="1200">
              <a:solidFill>
                <a:prstClr val="black"/>
              </a:solidFill>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BBC0D7DE-F090-A340-BA13-54A71799DA07}" type="slidenum">
              <a:rPr lang="en-US" sz="1200">
                <a:solidFill>
                  <a:srgbClr val="000000"/>
                </a:solidFill>
              </a:rPr>
              <a:pPr/>
              <a:t>17</a:t>
            </a:fld>
            <a:endParaRPr lang="en-US" sz="1200">
              <a:solidFill>
                <a:srgbClr val="000000"/>
              </a:solidFill>
            </a:endParaRPr>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67667F9-7256-A041-87B0-076F7F9CF8DE}" type="slidenum">
              <a:rPr lang="en-US" sz="1200">
                <a:solidFill>
                  <a:prstClr val="black"/>
                </a:solidFill>
              </a:rPr>
              <a:pPr eaLnBrk="1" hangingPunct="1"/>
              <a:t>18</a:t>
            </a:fld>
            <a:endParaRPr lang="en-US" sz="1200">
              <a:solidFill>
                <a:prstClr val="black"/>
              </a:solidFill>
            </a:endParaRPr>
          </a:p>
        </p:txBody>
      </p:sp>
      <p:sp>
        <p:nvSpPr>
          <p:cNvPr id="69634" name="Rectangle 2"/>
          <p:cNvSpPr>
            <a:spLocks noGrp="1" noRot="1" noChangeAspect="1" noChangeArrowheads="1"/>
          </p:cNvSpPr>
          <p:nvPr>
            <p:ph type="sldImg"/>
          </p:nvPr>
        </p:nvSpPr>
        <p:spPr>
          <a:solidFill>
            <a:srgbClr val="FFFFFF"/>
          </a:solidFill>
          <a:ln/>
        </p:spPr>
      </p:sp>
      <p:sp>
        <p:nvSpPr>
          <p:cNvPr id="696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6E4D769-427C-C047-89E8-B51FB7A112AB}" type="slidenum">
              <a:rPr lang="en-US" sz="1200">
                <a:solidFill>
                  <a:srgbClr val="000000"/>
                </a:solidFill>
              </a:rPr>
              <a:pPr eaLnBrk="1" hangingPunct="1"/>
              <a:t>20</a:t>
            </a:fld>
            <a:endParaRPr lang="en-US" sz="1200">
              <a:solidFill>
                <a:srgbClr val="000000"/>
              </a:solidFill>
            </a:endParaRPr>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The LORD will hold you accountable, so </a:t>
            </a:r>
            <a:r>
              <a:rPr lang="en-US" dirty="0">
                <a:latin typeface="Arial" panose="020B0604020202020204" pitchFamily="34" charset="0"/>
                <a:cs typeface="Arial" panose="020B0604020202020204" pitchFamily="34" charset="0"/>
              </a:rPr>
              <a:t>change your mind about him now.</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7785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C5979E5-C458-E14C-97EF-5647ACE4F11F}" type="slidenum">
              <a:rPr lang="en-US" sz="1200">
                <a:solidFill>
                  <a:prstClr val="black"/>
                </a:solidFill>
              </a:rPr>
              <a:pPr eaLnBrk="1" hangingPunct="1"/>
              <a:t>24</a:t>
            </a:fld>
            <a:endParaRPr lang="en-US" sz="1200">
              <a:solidFill>
                <a:prstClr val="black"/>
              </a:solidFill>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69A5C09-EE55-FB41-80B7-4ED2FCC873A8}" type="slidenum">
              <a:rPr lang="en-US" sz="1200">
                <a:solidFill>
                  <a:srgbClr val="000000"/>
                </a:solidFill>
                <a:latin typeface="Comic Sans MS" charset="0"/>
              </a:rPr>
              <a:pPr eaLnBrk="1" hangingPunct="1"/>
              <a:t>25</a:t>
            </a:fld>
            <a:endParaRPr lang="en-US" sz="1200">
              <a:solidFill>
                <a:srgbClr val="000000"/>
              </a:solidFill>
              <a:latin typeface="Comic Sans MS" charset="0"/>
            </a:endParaRPr>
          </a:p>
        </p:txBody>
      </p:sp>
      <p:sp>
        <p:nvSpPr>
          <p:cNvPr id="86018" name="Rectangle 2"/>
          <p:cNvSpPr>
            <a:spLocks noGrp="1" noRot="1" noChangeAspect="1" noChangeArrowheads="1"/>
          </p:cNvSpPr>
          <p:nvPr>
            <p:ph type="sldImg"/>
          </p:nvPr>
        </p:nvSpPr>
        <p:spPr>
          <a:xfrm>
            <a:off x="1131888" y="703263"/>
            <a:ext cx="4586287" cy="3440112"/>
          </a:xfrm>
          <a:solidFill>
            <a:srgbClr val="FFFFFF"/>
          </a:solidFill>
          <a:ln/>
        </p:spPr>
      </p:sp>
      <p:sp>
        <p:nvSpPr>
          <p:cNvPr id="86019"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43775C5-61BB-7C46-8A54-1E255AE5EAB5}" type="slidenum">
              <a:rPr lang="en-US" sz="1200">
                <a:solidFill>
                  <a:srgbClr val="000000"/>
                </a:solidFill>
                <a:latin typeface="Comic Sans MS" charset="0"/>
              </a:rPr>
              <a:pPr eaLnBrk="1" hangingPunct="1"/>
              <a:t>26</a:t>
            </a:fld>
            <a:endParaRPr lang="en-US" sz="1200">
              <a:solidFill>
                <a:srgbClr val="000000"/>
              </a:solidFill>
              <a:latin typeface="Comic Sans MS" charset="0"/>
            </a:endParaRPr>
          </a:p>
        </p:txBody>
      </p:sp>
      <p:sp>
        <p:nvSpPr>
          <p:cNvPr id="81922" name="Rectangle 2"/>
          <p:cNvSpPr>
            <a:spLocks noGrp="1" noRot="1" noChangeAspect="1" noChangeArrowheads="1"/>
          </p:cNvSpPr>
          <p:nvPr>
            <p:ph type="sldImg"/>
          </p:nvPr>
        </p:nvSpPr>
        <p:spPr>
          <a:xfrm>
            <a:off x="1131888" y="703263"/>
            <a:ext cx="4586287" cy="3440112"/>
          </a:xfrm>
          <a:solidFill>
            <a:srgbClr val="FFFFFF"/>
          </a:solidFill>
          <a:ln/>
        </p:spPr>
      </p:sp>
      <p:sp>
        <p:nvSpPr>
          <p:cNvPr id="81923"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7FC71BA-37F5-1944-B17F-DEFBF67FC329}" type="slidenum">
              <a:rPr lang="en-US" sz="1200">
                <a:solidFill>
                  <a:srgbClr val="000000"/>
                </a:solidFill>
                <a:latin typeface="Comic Sans MS" charset="0"/>
              </a:rPr>
              <a:pPr eaLnBrk="1" hangingPunct="1"/>
              <a:t>27</a:t>
            </a:fld>
            <a:endParaRPr lang="en-US" sz="1200">
              <a:solidFill>
                <a:srgbClr val="000000"/>
              </a:solidFill>
              <a:latin typeface="Comic Sans MS" charset="0"/>
            </a:endParaRPr>
          </a:p>
        </p:txBody>
      </p:sp>
      <p:sp>
        <p:nvSpPr>
          <p:cNvPr id="83970" name="Rectangle 2"/>
          <p:cNvSpPr>
            <a:spLocks noGrp="1" noRot="1" noChangeAspect="1" noChangeArrowheads="1"/>
          </p:cNvSpPr>
          <p:nvPr>
            <p:ph type="sldImg"/>
          </p:nvPr>
        </p:nvSpPr>
        <p:spPr>
          <a:xfrm>
            <a:off x="1131888" y="703263"/>
            <a:ext cx="4586287" cy="3440112"/>
          </a:xfrm>
          <a:solidFill>
            <a:srgbClr val="FFFFFF"/>
          </a:solidFill>
          <a:ln/>
        </p:spPr>
      </p:sp>
      <p:sp>
        <p:nvSpPr>
          <p:cNvPr id="83971"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69A5C09-EE55-FB41-80B7-4ED2FCC873A8}" type="slidenum">
              <a:rPr lang="en-US" sz="1200">
                <a:solidFill>
                  <a:srgbClr val="000000"/>
                </a:solidFill>
                <a:latin typeface="Comic Sans MS" charset="0"/>
              </a:rPr>
              <a:pPr eaLnBrk="1" hangingPunct="1"/>
              <a:t>28</a:t>
            </a:fld>
            <a:endParaRPr lang="en-US" sz="1200">
              <a:solidFill>
                <a:srgbClr val="000000"/>
              </a:solidFill>
              <a:latin typeface="Comic Sans MS" charset="0"/>
            </a:endParaRPr>
          </a:p>
        </p:txBody>
      </p:sp>
      <p:sp>
        <p:nvSpPr>
          <p:cNvPr id="86018" name="Rectangle 2"/>
          <p:cNvSpPr>
            <a:spLocks noGrp="1" noRot="1" noChangeAspect="1" noChangeArrowheads="1"/>
          </p:cNvSpPr>
          <p:nvPr>
            <p:ph type="sldImg"/>
          </p:nvPr>
        </p:nvSpPr>
        <p:spPr>
          <a:xfrm>
            <a:off x="1131888" y="703263"/>
            <a:ext cx="4586287" cy="3440112"/>
          </a:xfrm>
          <a:solidFill>
            <a:srgbClr val="FFFFFF"/>
          </a:solidFill>
          <a:ln/>
        </p:spPr>
      </p:sp>
      <p:sp>
        <p:nvSpPr>
          <p:cNvPr id="86019"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C5979E5-C458-E14C-97EF-5647ACE4F11F}" type="slidenum">
              <a:rPr lang="en-US" sz="1200">
                <a:solidFill>
                  <a:prstClr val="black"/>
                </a:solidFill>
              </a:rPr>
              <a:pPr eaLnBrk="1" hangingPunct="1"/>
              <a:t>29</a:t>
            </a:fld>
            <a:endParaRPr lang="en-US" sz="1200">
              <a:solidFill>
                <a:prstClr val="black"/>
              </a:solidFill>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a:t>According to Joel Osteen – Pastor of Lakewood Church in Houston, Texas, </a:t>
            </a:r>
            <a:r>
              <a:rPr lang="en-US" b="1"/>
              <a:t>these first century apostles are wrong and outdated</a:t>
            </a:r>
            <a:r>
              <a:rPr lang="en-US"/>
              <a:t> and he has come out boldly to imply that Apostles Paul, Peter, and John who wrote much of the New Testament were wrong and need to be corrected and rebuked.</a:t>
            </a:r>
          </a:p>
          <a:p>
            <a:r>
              <a:rPr lang="en-US"/>
              <a:t>When asked directly</a:t>
            </a:r>
            <a:r>
              <a:rPr lang="en-US" b="1"/>
              <a:t> by Oprah Winfrey</a:t>
            </a:r>
            <a:r>
              <a:rPr lang="en-US"/>
              <a:t> if people who are openly practicing homosexuals are accepted into the Kingdom, Joel Osteen responded with “Absolutely, anybody is.”</a:t>
            </a:r>
          </a:p>
          <a:p>
            <a:endParaRPr lang="en-US">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a:t>Joel Osteen Rebukes Apostles Paul, Peter, and John </a:t>
            </a:r>
          </a:p>
          <a:p>
            <a:r>
              <a:rPr lang="en-US"/>
              <a:t>Written by Peter Michael Martinez – August 27, 2013</a:t>
            </a:r>
          </a:p>
          <a:p>
            <a:r>
              <a:rPr lang="en-US">
                <a:cs typeface="ＭＳ Ｐゴシック" charset="0"/>
              </a:rPr>
              <a:t>http://unitedforawakening.com/joel-osteen-rebukes-apostles-paul-peter-and-john/</a:t>
            </a:r>
          </a:p>
          <a:p>
            <a:r>
              <a:rPr lang="en-US">
                <a:cs typeface="ＭＳ Ｐゴシック" charset="0"/>
              </a:rPr>
              <a:t>Accessed 26 March 2017</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a:t>Joel does acknowledge that some things are “sin” but says, “I don’t address these things from the pulpit. They only come up in interviews.” When asked </a:t>
            </a:r>
            <a:r>
              <a:rPr lang="en-US" b="1"/>
              <a:t>by Piers Morgan </a:t>
            </a:r>
            <a:r>
              <a:rPr lang="en-US"/>
              <a:t>if openly practicing gay/homosexual people will be accepted into heaven, Joel Osteen responded, </a:t>
            </a:r>
            <a:r>
              <a:rPr lang="en-US" b="1" u="sng">
                <a:effectLst/>
              </a:rPr>
              <a:t>“I believe they will.”</a:t>
            </a:r>
            <a:endParaRPr lang="en-US">
              <a:cs typeface="ＭＳ Ｐゴシック" charset="0"/>
            </a:endParaRPr>
          </a:p>
          <a:p>
            <a:endParaRPr lang="en-US">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a:t>Joel Osteen Rebukes Apostles Paul, Peter, and John </a:t>
            </a:r>
          </a:p>
          <a:p>
            <a:r>
              <a:rPr lang="en-US"/>
              <a:t>Written by Peter Michael Martinez – August 27, 2013</a:t>
            </a:r>
          </a:p>
          <a:p>
            <a:r>
              <a:rPr lang="en-US">
                <a:cs typeface="ＭＳ Ｐゴシック" charset="0"/>
              </a:rPr>
              <a:t>http://unitedforawakening.com/joel-osteen-rebukes-apostles-paul-peter-and-john/</a:t>
            </a:r>
          </a:p>
          <a:p>
            <a:r>
              <a:rPr lang="en-US">
                <a:cs typeface="ＭＳ Ｐゴシック" charset="0"/>
              </a:rPr>
              <a:t>Accessed 26 March 2017</a:t>
            </a:r>
          </a:p>
          <a:p>
            <a:endParaRPr lang="en-US">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Judgment will come on the princes and aristocracy who evidence their disobedience by adopting foreign dress and practices (1:7-8).</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pPr/>
              <a:t>38</a:t>
            </a:fld>
            <a:endParaRPr lang="en-US"/>
          </a:p>
        </p:txBody>
      </p:sp>
    </p:spTree>
    <p:extLst>
      <p:ext uri="{BB962C8B-B14F-4D97-AF65-F5344CB8AC3E}">
        <p14:creationId xmlns:p14="http://schemas.microsoft.com/office/powerpoint/2010/main" val="31881301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C5979E5-C458-E14C-97EF-5647ACE4F11F}" type="slidenum">
              <a:rPr lang="en-US" sz="1200">
                <a:solidFill>
                  <a:prstClr val="black"/>
                </a:solidFill>
              </a:rPr>
              <a:pPr eaLnBrk="1" hangingPunct="1"/>
              <a:t>46</a:t>
            </a:fld>
            <a:endParaRPr lang="en-US" sz="1200">
              <a:solidFill>
                <a:prstClr val="black"/>
              </a:solidFill>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47</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48</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50</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53</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55</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3420174-CAAE-1B40-B843-A8083D531F1D}" type="slidenum">
              <a:rPr lang="en-US" sz="1200">
                <a:solidFill>
                  <a:prstClr val="black"/>
                </a:solidFill>
              </a:rPr>
              <a:pPr eaLnBrk="1" hangingPunct="1"/>
              <a:t>57</a:t>
            </a:fld>
            <a:endParaRPr lang="en-US" sz="1200">
              <a:solidFill>
                <a:prstClr val="black"/>
              </a:solidFill>
            </a:endParaRPr>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tx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tx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9pPr>
          </a:lstStyle>
          <a:p>
            <a:fld id="{8008796E-BF59-CD44-83A2-AB2C15E54510}" type="slidenum">
              <a:rPr lang="en-US" sz="1200">
                <a:solidFill>
                  <a:srgbClr val="000000"/>
                </a:solidFill>
                <a:latin typeface="Calibri" charset="0"/>
              </a:rPr>
              <a:pPr/>
              <a:t>58</a:t>
            </a:fld>
            <a:endParaRPr lang="en-US" sz="1200">
              <a:solidFill>
                <a:srgbClr val="000000"/>
              </a:solidFill>
              <a:latin typeface="Calibri" charset="0"/>
            </a:endParaRPr>
          </a:p>
        </p:txBody>
      </p:sp>
      <p:sp>
        <p:nvSpPr>
          <p:cNvPr id="19046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C3D9E79-3CF9-D248-97B8-5E3AB49A7336}" type="slidenum">
              <a:rPr lang="en-US" sz="1200">
                <a:solidFill>
                  <a:prstClr val="black"/>
                </a:solidFill>
              </a:rPr>
              <a:pPr/>
              <a:t>59</a:t>
            </a:fld>
            <a:endParaRPr lang="en-US" sz="1200">
              <a:solidFill>
                <a:prstClr val="black"/>
              </a:solidFill>
            </a:endParaRPr>
          </a:p>
        </p:txBody>
      </p:sp>
      <p:sp>
        <p:nvSpPr>
          <p:cNvPr id="193538" name="Rectangle 2"/>
          <p:cNvSpPr>
            <a:spLocks noGrp="1" noRot="1" noChangeAspect="1" noChangeArrowheads="1"/>
          </p:cNvSpPr>
          <p:nvPr>
            <p:ph type="sldImg"/>
          </p:nvPr>
        </p:nvSpPr>
        <p:spPr>
          <a:solidFill>
            <a:srgbClr val="FFFFFF"/>
          </a:solidFill>
          <a:ln/>
        </p:spPr>
      </p:sp>
      <p:sp>
        <p:nvSpPr>
          <p:cNvPr id="193539"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C9FC2D-651B-1C4A-B049-90FC20B0B4E0}"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kumimoji="1" lang="en-US" sz="1200" kern="1200" dirty="0">
                <a:solidFill>
                  <a:schemeClr val="tx1"/>
                </a:solidFill>
                <a:effectLst/>
                <a:latin typeface="Arial"/>
                <a:ea typeface="ＭＳ Ｐ明朝" pitchFamily="24" charset="-128"/>
                <a:cs typeface="Arial"/>
              </a:rPr>
              <a:t>Here was the time in Israel’s divided kingdom when Judah recently saw their godly king Josiah killed in 609 while God raised up many prophets to warn the people. In addition to Nahum, Zephaniah, and Habakkuk, others not depicted here include Jeremiah and Joel in Judah and Ezekiel and Daniel in Babylon.</a:t>
            </a:r>
          </a:p>
          <a:p>
            <a:pPr eaLnBrk="1" hangingPunct="1"/>
            <a:r>
              <a:rPr kumimoji="1" lang="en-US" sz="1200" kern="1200" dirty="0">
                <a:solidFill>
                  <a:schemeClr val="tx1"/>
                </a:solidFill>
                <a:effectLst/>
                <a:latin typeface="Arial"/>
                <a:ea typeface="ＭＳ Ｐ明朝" pitchFamily="24" charset="-128"/>
                <a:cs typeface="Arial"/>
              </a:rPr>
              <a:t>_____________</a:t>
            </a:r>
          </a:p>
          <a:p>
            <a:pPr eaLnBrk="1" hangingPunct="1"/>
            <a:r>
              <a:rPr kumimoji="1" lang="en-US" sz="1200" kern="1200" dirty="0">
                <a:solidFill>
                  <a:schemeClr val="tx1"/>
                </a:solidFill>
                <a:effectLst/>
                <a:latin typeface="Arial"/>
                <a:ea typeface="ＭＳ Ｐ明朝" pitchFamily="24" charset="-128"/>
                <a:cs typeface="Arial"/>
              </a:rPr>
              <a:t>Common Arabic-288</a:t>
            </a:r>
          </a:p>
          <a:p>
            <a:pPr eaLnBrk="1" hangingPunct="1"/>
            <a:r>
              <a:rPr kumimoji="1" lang="en-US" sz="1200" kern="1200" dirty="0">
                <a:solidFill>
                  <a:schemeClr val="tx1"/>
                </a:solidFill>
                <a:effectLst/>
                <a:latin typeface="Arial"/>
                <a:ea typeface="ＭＳ Ｐ明朝" pitchFamily="24" charset="-128"/>
                <a:cs typeface="Arial"/>
              </a:rPr>
              <a:t>BE-35-Habakkuk-17</a:t>
            </a:r>
          </a:p>
          <a:p>
            <a:pPr eaLnBrk="1" hangingPunct="1"/>
            <a:r>
              <a:rPr kumimoji="1" lang="en-US" sz="1200" kern="1200" dirty="0">
                <a:solidFill>
                  <a:schemeClr val="tx1"/>
                </a:solidFill>
                <a:effectLst/>
                <a:latin typeface="Arial"/>
                <a:ea typeface="ＭＳ Ｐ明朝" pitchFamily="24" charset="-128"/>
                <a:cs typeface="Arial"/>
              </a:rPr>
              <a:t>OS-34-Zephaniah-60</a:t>
            </a:r>
          </a:p>
          <a:p>
            <a:pPr eaLnBrk="1" hangingPunct="1"/>
            <a:r>
              <a:rPr kumimoji="1" lang="en-US" sz="1200" kern="1200" dirty="0">
                <a:solidFill>
                  <a:schemeClr val="tx1"/>
                </a:solidFill>
                <a:effectLst/>
                <a:latin typeface="Arial"/>
                <a:ea typeface="ＭＳ Ｐ明朝" pitchFamily="24" charset="-128"/>
                <a:cs typeface="Arial"/>
              </a:rPr>
              <a:t>OS-35-Habakkuk-43</a:t>
            </a:r>
            <a:endParaRPr lang="en-US" dirty="0">
              <a:latin typeface="Arial"/>
              <a:ea typeface="ＭＳ Ｐ明朝" charset="0"/>
              <a:cs typeface="Arial"/>
            </a:endParaRPr>
          </a:p>
        </p:txBody>
      </p:sp>
    </p:spTree>
    <p:extLst>
      <p:ext uri="{BB962C8B-B14F-4D97-AF65-F5344CB8AC3E}">
        <p14:creationId xmlns:p14="http://schemas.microsoft.com/office/powerpoint/2010/main" val="42075346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pitchFamily="18"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C5979E5-C458-E14C-97EF-5647ACE4F11F}" type="slidenum">
              <a:rPr lang="en-US" sz="1200">
                <a:solidFill>
                  <a:prstClr val="black"/>
                </a:solidFill>
              </a:rPr>
              <a:pPr eaLnBrk="1" hangingPunct="1"/>
              <a:t>64</a:t>
            </a:fld>
            <a:endParaRPr lang="en-US" sz="1200">
              <a:solidFill>
                <a:prstClr val="black"/>
              </a:solidFill>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C5979E5-C458-E14C-97EF-5647ACE4F11F}" type="slidenum">
              <a:rPr lang="en-US" sz="1200">
                <a:solidFill>
                  <a:prstClr val="black"/>
                </a:solidFill>
              </a:rPr>
              <a:pPr eaLnBrk="1" hangingPunct="1"/>
              <a:t>71</a:t>
            </a:fld>
            <a:endParaRPr lang="en-US" sz="1200">
              <a:solidFill>
                <a:prstClr val="black"/>
              </a:solidFill>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effectLst/>
              </a:rPr>
              <a:t>Repentance literally means a change of mind—don’t trust yourself but change your mind to trust God instead. The “fruits of repentance” then mean a change of behavior based on whom you lean on.</a:t>
            </a:r>
            <a:r>
              <a:rPr lang="en-SG" dirty="0">
                <a:effectLst/>
              </a:rPr>
              <a:t> </a:t>
            </a:r>
            <a:r>
              <a:rPr lang="en-US" sz="1200" kern="1200" dirty="0">
                <a:solidFill>
                  <a:schemeClr val="tx1"/>
                </a:solidFill>
                <a:effectLst/>
                <a:latin typeface="+mn-lt"/>
                <a:ea typeface="+mn-ea"/>
                <a:cs typeface="+mn-cs"/>
              </a:rPr>
              <a:t>The basics are in 2:3:</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Seek the LORD. Don’t seek idols.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Seek righteousness. Don’t seek what is expedient.</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Seek humility. Don’t lift up yourself but lift up others.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Have you changed your mind about whom you trust—and that shows in a humble, pure life?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NT in 1 Corinthians 3 says that your works will be like materials set on fire. That’s a severe warning. Only the lasting ones will last and be rewarded.</a:t>
            </a:r>
            <a:r>
              <a:rPr lang="en-SG" dirty="0">
                <a:effectLst/>
              </a:rPr>
              <a:t> </a:t>
            </a:r>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The LORD will reward you, so live with anticipation now</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562494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76</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933085E-3C4D-ED40-9717-A7051132647F}" type="slidenum">
              <a:rPr lang="en-US" sz="1200">
                <a:solidFill>
                  <a:srgbClr val="000000"/>
                </a:solidFill>
                <a:latin typeface="Comic Sans MS" charset="0"/>
              </a:rPr>
              <a:pPr eaLnBrk="1" hangingPunct="1"/>
              <a:t>82</a:t>
            </a:fld>
            <a:endParaRPr lang="en-US" sz="1200">
              <a:solidFill>
                <a:srgbClr val="000000"/>
              </a:solidFill>
              <a:latin typeface="Comic Sans MS" charset="0"/>
            </a:endParaRPr>
          </a:p>
        </p:txBody>
      </p:sp>
      <p:sp>
        <p:nvSpPr>
          <p:cNvPr id="93186" name="Rectangle 2"/>
          <p:cNvSpPr>
            <a:spLocks noGrp="1" noRot="1" noChangeAspect="1" noChangeArrowheads="1"/>
          </p:cNvSpPr>
          <p:nvPr>
            <p:ph type="sldImg"/>
          </p:nvPr>
        </p:nvSpPr>
        <p:spPr>
          <a:xfrm>
            <a:off x="1131888" y="703263"/>
            <a:ext cx="4586287" cy="3440112"/>
          </a:xfrm>
          <a:solidFill>
            <a:srgbClr val="FFFFFF"/>
          </a:solidFill>
          <a:ln/>
        </p:spPr>
      </p:sp>
      <p:sp>
        <p:nvSpPr>
          <p:cNvPr id="93187"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dirty="0">
                <a:cs typeface="ＭＳ Ｐゴシック" charset="0"/>
              </a:rPr>
              <a:t>At the confirmation of Neil Gorsuch, President Trump and his advisors bowed to give thanks to God. Prayer in the government is certainly not out of line, for prayer has been offered each morning at the beginning of the Senate for over 200 years!</a:t>
            </a:r>
          </a:p>
        </p:txBody>
      </p:sp>
    </p:spTree>
    <p:extLst>
      <p:ext uri="{BB962C8B-B14F-4D97-AF65-F5344CB8AC3E}">
        <p14:creationId xmlns:p14="http://schemas.microsoft.com/office/powerpoint/2010/main" val="216735142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D3891CF-781F-DC46-A087-A4072C5FCA84}" type="slidenum">
              <a:rPr lang="en-US" sz="1200">
                <a:solidFill>
                  <a:prstClr val="black"/>
                </a:solidFill>
              </a:rPr>
              <a:pPr eaLnBrk="1" hangingPunct="1"/>
              <a:t>87</a:t>
            </a:fld>
            <a:endParaRPr lang="en-US" sz="1200">
              <a:solidFill>
                <a:prstClr val="black"/>
              </a:solidFill>
            </a:endParaRPr>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C7FB486-CC4B-9C4E-A077-30332DD4255F}" type="slidenum">
              <a:rPr lang="en-US" sz="1200">
                <a:solidFill>
                  <a:prstClr val="black"/>
                </a:solidFill>
              </a:rPr>
              <a:pPr eaLnBrk="1" hangingPunct="1"/>
              <a:t>88</a:t>
            </a:fld>
            <a:endParaRPr lang="en-US" sz="1200">
              <a:solidFill>
                <a:prstClr val="black"/>
              </a:solidFill>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0CD464-A748-9E43-AD5D-DBE7B6AE7DA5}" type="slidenum">
              <a:rPr lang="en-US" sz="1200">
                <a:solidFill>
                  <a:prstClr val="black"/>
                </a:solidFill>
              </a:rPr>
              <a:pPr eaLnBrk="1" hangingPunct="1"/>
              <a:t>89</a:t>
            </a:fld>
            <a:endParaRPr lang="en-US" sz="1200">
              <a:solidFill>
                <a:prstClr val="black"/>
              </a:solidFill>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4706"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584707"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220253F4-00D7-744B-B6D6-3B19A72E4AE0}" type="slidenum">
              <a:rPr lang="en-GB" sz="1200">
                <a:solidFill>
                  <a:srgbClr val="FFFFFF"/>
                </a:solidFill>
                <a:latin typeface="Calibri" charset="0"/>
              </a:rPr>
              <a:pPr eaLnBrk="1" hangingPunct="1"/>
              <a:t>90</a:t>
            </a:fld>
            <a:endParaRPr lang="en-GB" sz="1200">
              <a:solidFill>
                <a:srgbClr val="FFFFFF"/>
              </a:solidFill>
              <a:latin typeface="Calibri" charset="0"/>
            </a:endParaRPr>
          </a:p>
        </p:txBody>
      </p:sp>
      <p:sp>
        <p:nvSpPr>
          <p:cNvPr id="5847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fontAlgn="base" hangingPunct="1">
              <a:spcBef>
                <a:spcPct val="0"/>
              </a:spcBef>
              <a:spcAft>
                <a:spcPct val="0"/>
              </a:spcAft>
              <a:buClr>
                <a:srgbClr val="000000"/>
              </a:buClr>
              <a:buSzPct val="100000"/>
              <a:buFont typeface="Calibri" charset="0"/>
              <a:buNone/>
            </a:pPr>
            <a:fld id="{EA872F07-622B-024D-81AA-96FB5CD0EA54}" type="slidenum">
              <a:rPr lang="en-GB" sz="1200" smtClean="0">
                <a:solidFill>
                  <a:srgbClr val="000000"/>
                </a:solidFill>
                <a:latin typeface="Calibri" charset="0"/>
              </a:rPr>
              <a:pPr algn="r" defTabSz="449263" eaLnBrk="1" fontAlgn="base" hangingPunct="1">
                <a:spcBef>
                  <a:spcPct val="0"/>
                </a:spcBef>
                <a:spcAft>
                  <a:spcPct val="0"/>
                </a:spcAft>
                <a:buClr>
                  <a:srgbClr val="000000"/>
                </a:buClr>
                <a:buSzPct val="100000"/>
                <a:buFont typeface="Calibri" charset="0"/>
                <a:buNone/>
              </a:pPr>
              <a:t>90</a:t>
            </a:fld>
            <a:endParaRPr lang="en-GB" sz="1200">
              <a:solidFill>
                <a:srgbClr val="000000"/>
              </a:solidFill>
              <a:latin typeface="Calibri" charset="0"/>
            </a:endParaRPr>
          </a:p>
        </p:txBody>
      </p:sp>
      <p:sp>
        <p:nvSpPr>
          <p:cNvPr id="5847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pPr>
            <a:endParaRPr lang="en-US">
              <a:solidFill>
                <a:srgbClr val="FFFFFF"/>
              </a:solidFill>
            </a:endParaRPr>
          </a:p>
        </p:txBody>
      </p:sp>
      <p:sp>
        <p:nvSpPr>
          <p:cNvPr id="58471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anchor="ctr"/>
          <a:lstStyle/>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But how does this give you hope?</a:t>
            </a:r>
          </a:p>
          <a:p>
            <a:r>
              <a:rPr lang="en-US">
                <a:latin typeface="Times New Roman" charset="0"/>
                <a:ea typeface="ＭＳ Ｐゴシック" charset="0"/>
                <a:cs typeface="ＭＳ Ｐゴシック" charset="0"/>
              </a:rPr>
              <a:t>Does it affect how you use your money? Do you “lay up for yourself treasures in heaven” as a result?</a:t>
            </a:r>
          </a:p>
          <a:p>
            <a:r>
              <a:rPr lang="en-US">
                <a:latin typeface="Times New Roman" charset="0"/>
                <a:ea typeface="ＭＳ Ｐゴシック" charset="0"/>
                <a:cs typeface="ＭＳ Ｐゴシック" charset="0"/>
              </a:rPr>
              <a:t>How does it impact your use of time? Do you say, “That movie isn’t necessarily wrong, but I could us my time much better by investing God’s Word into others!”</a:t>
            </a:r>
          </a:p>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F972569-AE5A-F64A-B7B5-79603FFD9CA5}" type="slidenum">
              <a:rPr lang="en-US" sz="1200">
                <a:solidFill>
                  <a:prstClr val="black"/>
                </a:solidFill>
              </a:rPr>
              <a:pPr eaLnBrk="1" hangingPunct="1"/>
              <a:t>91</a:t>
            </a:fld>
            <a:endParaRPr lang="en-US" sz="1200">
              <a:solidFill>
                <a:prstClr val="black"/>
              </a:solidFill>
            </a:endParaRPr>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Balance your anticipation with right thinking.</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93774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The LORD will hold you accountable, so </a:t>
            </a:r>
            <a:r>
              <a:rPr lang="en-US" dirty="0">
                <a:latin typeface="Arial" panose="020B0604020202020204" pitchFamily="34" charset="0"/>
                <a:cs typeface="Arial" panose="020B0604020202020204" pitchFamily="34" charset="0"/>
              </a:rPr>
              <a:t>change your mind about him now.</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092822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The LORD will reward you, so live with anticipation now</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496710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102</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5CDE3E5A-0A54-4C44-8DE6-51FE32BBE000}"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4754975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B01E7997-A382-944E-B2AB-E0FF8DDF1D5D}"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75601470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95193BEA-5F57-AF46-96FA-A12BEEFCCF5D}"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2393644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5E37FA4B-C7DE-A84C-8FB7-4D8FE9767558}"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3398380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8BED93A-0FA7-9949-844E-CDCFADDD3788}"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56624763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82F741D8-2FD5-E345-9D67-88D6A6329D03}"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00697178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40276993-0C83-7B42-812A-ED63A6BFDEF4}" type="slidenum">
              <a:rPr lang="zh-CN" altLang="en-US"/>
              <a:pPr>
                <a:defRPr/>
              </a:pPr>
              <a:t>‹#›</a:t>
            </a:fld>
            <a:endParaRPr lang="en-US" altLang="zh-CN"/>
          </a:p>
        </p:txBody>
      </p:sp>
    </p:spTree>
    <p:extLst>
      <p:ext uri="{BB962C8B-B14F-4D97-AF65-F5344CB8AC3E}">
        <p14:creationId xmlns:p14="http://schemas.microsoft.com/office/powerpoint/2010/main" val="321654407"/>
      </p:ext>
    </p:extLst>
  </p:cSld>
  <p:clrMapOvr>
    <a:masterClrMapping/>
  </p:clrMapOvr>
  <p:transition spd="med">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D80C5B6-7DE3-7D45-AF98-32FC164D1511}" type="slidenum">
              <a:rPr lang="zh-CN" altLang="en-US"/>
              <a:pPr>
                <a:defRPr/>
              </a:pPr>
              <a:t>‹#›</a:t>
            </a:fld>
            <a:endParaRPr lang="en-US" altLang="zh-CN"/>
          </a:p>
        </p:txBody>
      </p:sp>
    </p:spTree>
    <p:extLst>
      <p:ext uri="{BB962C8B-B14F-4D97-AF65-F5344CB8AC3E}">
        <p14:creationId xmlns:p14="http://schemas.microsoft.com/office/powerpoint/2010/main" val="5781229"/>
      </p:ext>
    </p:extLst>
  </p:cSld>
  <p:clrMapOvr>
    <a:masterClrMapping/>
  </p:clrMapOvr>
  <p:transition spd="med">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6256909-6180-C14C-A802-BE71F4CEF9AB}" type="slidenum">
              <a:rPr lang="zh-CN" altLang="en-US"/>
              <a:pPr>
                <a:defRPr/>
              </a:pPr>
              <a:t>‹#›</a:t>
            </a:fld>
            <a:endParaRPr lang="en-US" altLang="zh-CN"/>
          </a:p>
        </p:txBody>
      </p:sp>
    </p:spTree>
    <p:extLst>
      <p:ext uri="{BB962C8B-B14F-4D97-AF65-F5344CB8AC3E}">
        <p14:creationId xmlns:p14="http://schemas.microsoft.com/office/powerpoint/2010/main" val="1604944039"/>
      </p:ext>
    </p:extLst>
  </p:cSld>
  <p:clrMapOvr>
    <a:masterClrMapping/>
  </p:clrMapOvr>
  <p:transitio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99C7DF3B-9C83-B341-9932-AAC3A526901A}" type="slidenum">
              <a:rPr lang="zh-CN" altLang="en-US"/>
              <a:pPr>
                <a:defRPr/>
              </a:pPr>
              <a:t>‹#›</a:t>
            </a:fld>
            <a:endParaRPr lang="en-US" altLang="zh-CN"/>
          </a:p>
        </p:txBody>
      </p:sp>
    </p:spTree>
    <p:extLst>
      <p:ext uri="{BB962C8B-B14F-4D97-AF65-F5344CB8AC3E}">
        <p14:creationId xmlns:p14="http://schemas.microsoft.com/office/powerpoint/2010/main" val="341799515"/>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E71000E3-0003-E24B-8E91-25F2F3E8CA4E}" type="slidenum">
              <a:rPr lang="zh-CN" altLang="en-US"/>
              <a:pPr>
                <a:defRPr/>
              </a:pPr>
              <a:t>‹#›</a:t>
            </a:fld>
            <a:endParaRPr lang="en-US" altLang="zh-CN"/>
          </a:p>
        </p:txBody>
      </p:sp>
    </p:spTree>
    <p:extLst>
      <p:ext uri="{BB962C8B-B14F-4D97-AF65-F5344CB8AC3E}">
        <p14:creationId xmlns:p14="http://schemas.microsoft.com/office/powerpoint/2010/main" val="4265904334"/>
      </p:ext>
    </p:extLst>
  </p:cSld>
  <p:clrMapOvr>
    <a:masterClrMapping/>
  </p:clrMapOvr>
  <p:transitio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451089D5-426E-4A42-ABCD-F6930D217057}" type="slidenum">
              <a:rPr lang="zh-CN" altLang="en-US"/>
              <a:pPr>
                <a:defRPr/>
              </a:pPr>
              <a:t>‹#›</a:t>
            </a:fld>
            <a:endParaRPr lang="en-US" altLang="zh-CN"/>
          </a:p>
        </p:txBody>
      </p:sp>
    </p:spTree>
    <p:extLst>
      <p:ext uri="{BB962C8B-B14F-4D97-AF65-F5344CB8AC3E}">
        <p14:creationId xmlns:p14="http://schemas.microsoft.com/office/powerpoint/2010/main" val="4033855339"/>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07C25455-1154-354D-9DE6-94714F644E24}" type="slidenum">
              <a:rPr lang="zh-CN" altLang="en-US"/>
              <a:pPr>
                <a:defRPr/>
              </a:pPr>
              <a:t>‹#›</a:t>
            </a:fld>
            <a:endParaRPr lang="en-US" altLang="zh-CN"/>
          </a:p>
        </p:txBody>
      </p:sp>
    </p:spTree>
    <p:extLst>
      <p:ext uri="{BB962C8B-B14F-4D97-AF65-F5344CB8AC3E}">
        <p14:creationId xmlns:p14="http://schemas.microsoft.com/office/powerpoint/2010/main" val="1248609397"/>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B73BB97B-A711-FA46-AA2A-A586669B52DF}" type="slidenum">
              <a:rPr lang="zh-CN" altLang="en-US"/>
              <a:pPr>
                <a:defRPr/>
              </a:pPr>
              <a:t>‹#›</a:t>
            </a:fld>
            <a:endParaRPr lang="en-US" altLang="zh-CN"/>
          </a:p>
        </p:txBody>
      </p:sp>
    </p:spTree>
    <p:extLst>
      <p:ext uri="{BB962C8B-B14F-4D97-AF65-F5344CB8AC3E}">
        <p14:creationId xmlns:p14="http://schemas.microsoft.com/office/powerpoint/2010/main" val="260630316"/>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F3BD2E87-E032-F543-9BED-63AF2F14954E}" type="slidenum">
              <a:rPr lang="zh-CN" altLang="en-US"/>
              <a:pPr>
                <a:defRPr/>
              </a:pPr>
              <a:t>‹#›</a:t>
            </a:fld>
            <a:endParaRPr lang="en-US" altLang="zh-CN"/>
          </a:p>
        </p:txBody>
      </p:sp>
    </p:spTree>
    <p:extLst>
      <p:ext uri="{BB962C8B-B14F-4D97-AF65-F5344CB8AC3E}">
        <p14:creationId xmlns:p14="http://schemas.microsoft.com/office/powerpoint/2010/main" val="2365026731"/>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83D18D3-1177-6C4C-9961-E9A1B0F87A3A}" type="slidenum">
              <a:rPr lang="zh-CN" altLang="en-US"/>
              <a:pPr>
                <a:defRPr/>
              </a:pPr>
              <a:t>‹#›</a:t>
            </a:fld>
            <a:endParaRPr lang="en-US" altLang="zh-CN"/>
          </a:p>
        </p:txBody>
      </p:sp>
    </p:spTree>
    <p:extLst>
      <p:ext uri="{BB962C8B-B14F-4D97-AF65-F5344CB8AC3E}">
        <p14:creationId xmlns:p14="http://schemas.microsoft.com/office/powerpoint/2010/main" val="2913210078"/>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3C26FDB-7864-C84F-B027-4781C92F57A9}" type="slidenum">
              <a:rPr lang="zh-CN" altLang="en-US"/>
              <a:pPr>
                <a:defRPr/>
              </a:pPr>
              <a:t>‹#›</a:t>
            </a:fld>
            <a:endParaRPr lang="en-US" altLang="zh-CN"/>
          </a:p>
        </p:txBody>
      </p:sp>
    </p:spTree>
    <p:extLst>
      <p:ext uri="{BB962C8B-B14F-4D97-AF65-F5344CB8AC3E}">
        <p14:creationId xmlns:p14="http://schemas.microsoft.com/office/powerpoint/2010/main" val="3052784476"/>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B72DB97-91BA-F446-BF28-EA6ED37035D1}" type="slidenum">
              <a:rPr lang="zh-CN" altLang="en-US"/>
              <a:pPr>
                <a:defRPr/>
              </a:pPr>
              <a:t>‹#›</a:t>
            </a:fld>
            <a:endParaRPr lang="en-US" altLang="zh-CN"/>
          </a:p>
        </p:txBody>
      </p:sp>
    </p:spTree>
    <p:extLst>
      <p:ext uri="{BB962C8B-B14F-4D97-AF65-F5344CB8AC3E}">
        <p14:creationId xmlns:p14="http://schemas.microsoft.com/office/powerpoint/2010/main" val="3619281837"/>
      </p:ext>
    </p:extLst>
  </p:cSld>
  <p:clrMapOvr>
    <a:masterClrMapping/>
  </p:clrMapOvr>
  <p:transitio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C6F5E2B8-B8BC-0243-8067-01645E38D046}"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437708185"/>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C6AA38C6-1895-4C48-8D4F-CFD1C77DC5D7}"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3178834263"/>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9988857C-72D3-5B4D-B5C8-C23E06F567CC}"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2882189607"/>
      </p:ext>
    </p:extLst>
  </p:cSld>
  <p:clrMapOvr>
    <a:masterClrMapping/>
  </p:clrMapOvr>
  <p:transition spd="med">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8C2814D2-D9B4-344E-81A0-2A2988404FE4}"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2602063141"/>
      </p:ext>
    </p:extLst>
  </p:cSld>
  <p:clrMapOvr>
    <a:masterClrMapping/>
  </p:clrMapOvr>
  <p:transition spd="med">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8" name="Footer Placeholder 7"/>
          <p:cNvSpPr>
            <a:spLocks noGrp="1"/>
          </p:cNvSpPr>
          <p:nvPr>
            <p:ph type="ftr" sz="quarter" idx="11"/>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9" name="Slide Number Placeholder 8"/>
          <p:cNvSpPr>
            <a:spLocks noGrp="1"/>
          </p:cNvSpPr>
          <p:nvPr>
            <p:ph type="sldNum" sz="quarter" idx="12"/>
          </p:nvPr>
        </p:nvSpPr>
        <p:spPr/>
        <p:txBody>
          <a:bodyPr/>
          <a:lstStyle>
            <a:lvl1pPr>
              <a:defRPr>
                <a:cs typeface="ＭＳ Ｐゴシック" charset="0"/>
              </a:defRPr>
            </a:lvl1pPr>
          </a:lstStyle>
          <a:p>
            <a:pPr>
              <a:defRPr/>
            </a:pPr>
            <a:fld id="{4A884728-E70C-D540-874A-789E2F1D45BB}"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2569709221"/>
      </p:ext>
    </p:extLst>
  </p:cSld>
  <p:clrMapOvr>
    <a:masterClrMapping/>
  </p:clrMapOvr>
  <p:transition spd="med">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4" name="Footer Placeholder 3"/>
          <p:cNvSpPr>
            <a:spLocks noGrp="1"/>
          </p:cNvSpPr>
          <p:nvPr>
            <p:ph type="ftr" sz="quarter" idx="11"/>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5" name="Slide Number Placeholder 4"/>
          <p:cNvSpPr>
            <a:spLocks noGrp="1"/>
          </p:cNvSpPr>
          <p:nvPr>
            <p:ph type="sldNum" sz="quarter" idx="12"/>
          </p:nvPr>
        </p:nvSpPr>
        <p:spPr/>
        <p:txBody>
          <a:bodyPr/>
          <a:lstStyle>
            <a:lvl1pPr>
              <a:defRPr>
                <a:cs typeface="ＭＳ Ｐゴシック" charset="0"/>
              </a:defRPr>
            </a:lvl1pPr>
          </a:lstStyle>
          <a:p>
            <a:pPr>
              <a:defRPr/>
            </a:pPr>
            <a:fld id="{D3490A61-7C51-B245-9973-3CA768B6E780}"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2770263621"/>
      </p:ext>
    </p:extLst>
  </p:cSld>
  <p:clrMapOvr>
    <a:masterClrMapping/>
  </p:clrMapOvr>
  <p:transition spd="med">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3" name="Footer Placeholder 2"/>
          <p:cNvSpPr>
            <a:spLocks noGrp="1"/>
          </p:cNvSpPr>
          <p:nvPr>
            <p:ph type="ftr" sz="quarter" idx="11"/>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4" name="Slide Number Placeholder 3"/>
          <p:cNvSpPr>
            <a:spLocks noGrp="1"/>
          </p:cNvSpPr>
          <p:nvPr>
            <p:ph type="sldNum" sz="quarter" idx="12"/>
          </p:nvPr>
        </p:nvSpPr>
        <p:spPr/>
        <p:txBody>
          <a:bodyPr/>
          <a:lstStyle>
            <a:lvl1pPr>
              <a:defRPr>
                <a:cs typeface="ＭＳ Ｐゴシック" charset="0"/>
              </a:defRPr>
            </a:lvl1pPr>
          </a:lstStyle>
          <a:p>
            <a:pPr>
              <a:defRPr/>
            </a:pPr>
            <a:fld id="{8B1888DF-4323-634E-AD73-B0DB770C968F}"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3385547924"/>
      </p:ext>
    </p:extLst>
  </p:cSld>
  <p:clrMapOvr>
    <a:masterClrMapping/>
  </p:clrMapOvr>
  <p:transition spd="med">
    <p:randomBar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D262C688-990B-4B4E-88A5-AE6393E8FDA2}"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2534665855"/>
      </p:ext>
    </p:extLst>
  </p:cSld>
  <p:clrMapOvr>
    <a:masterClrMapping/>
  </p:clrMapOvr>
  <p:transition spd="med">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9E3A2859-A519-CB4A-94BA-A3C618639210}"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917034522"/>
      </p:ext>
    </p:extLst>
  </p:cSld>
  <p:clrMapOvr>
    <a:masterClrMapping/>
  </p:clrMapOvr>
  <p:transition spd="med">
    <p:randomBar dir="ver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995A6661-DBE7-1540-BD65-2F3CFE3EFBA0}"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3831307787"/>
      </p:ext>
    </p:extLst>
  </p:cSld>
  <p:clrMapOvr>
    <a:masterClrMapping/>
  </p:clrMapOvr>
  <p:transition spd="med">
    <p:randomBar dir="ver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F0F162B0-7D03-F64D-B98B-2AD875776C48}"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3371268741"/>
      </p:ext>
    </p:extLst>
  </p:cSld>
  <p:clrMapOvr>
    <a:masterClrMapping/>
  </p:clrMapOvr>
  <p:transition spd="med">
    <p:randomBar dir="ver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9A14E27E-6235-7A4B-A1A8-1D574106C1E6}"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40582037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60AC5BC-5E63-E54E-BBD7-3C20DE55FFB8}"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94339218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D1F172B7-6EC2-B148-8972-E5EBFEB0A3D0}"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573981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4ACBF059-2637-1241-B23C-24E3BF10F79C}"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31742562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150CF311-AE43-9B43-86F5-8A7EC4BD956C}"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598589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53472329-0A71-5D47-96EB-030773F72C8F}"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79376596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5CDE3E5A-0A54-4C44-8DE6-51FE32BBE000}"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80013010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B01E7997-A382-944E-B2AB-E0FF8DDF1D5D}"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42791317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95193BEA-5F57-AF46-96FA-A12BEEFCCF5D}"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6690006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5E37FA4B-C7DE-A84C-8FB7-4D8FE9767558}"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82062672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8BED93A-0FA7-9949-844E-CDCFADDD3788}"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4764736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9A14E27E-6235-7A4B-A1A8-1D574106C1E6}"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93176957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82F741D8-2FD5-E345-9D67-88D6A6329D03}"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45725159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813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4814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ea typeface="ＭＳ Ｐゴシック"/>
            </a:endParaRPr>
          </a:p>
        </p:txBody>
      </p:sp>
      <p:sp>
        <p:nvSpPr>
          <p:cNvPr id="14"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ea typeface="ＭＳ Ｐゴシック"/>
            </a:endParaRPr>
          </a:p>
        </p:txBody>
      </p:sp>
      <p:sp>
        <p:nvSpPr>
          <p:cNvPr id="15"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7BEF7914-94D9-3849-9027-BBC32EC1B92E}"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80663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ea typeface="ＭＳ Ｐゴシック"/>
            </a:endParaRPr>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ea typeface="ＭＳ Ｐゴシック"/>
            </a:endParaRPr>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3804DB51-4B82-534F-A67B-E7133EF9CD92}"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7326562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ea typeface="ＭＳ Ｐゴシック"/>
            </a:endParaRPr>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ea typeface="ＭＳ Ｐゴシック"/>
            </a:endParaRPr>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04D9F510-A46C-764F-B335-049CF57B7631}"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83694537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ea typeface="ＭＳ Ｐゴシック"/>
            </a:endParaRPr>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ea typeface="ＭＳ Ｐゴシック"/>
            </a:endParaRPr>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32A6F797-04B9-C04E-A25F-3EDF5FBF257A}"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92156648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ea typeface="ＭＳ Ｐゴシック"/>
            </a:endParaRPr>
          </a:p>
        </p:txBody>
      </p:sp>
      <p:sp>
        <p:nvSpPr>
          <p:cNvPr id="8"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ea typeface="ＭＳ Ｐゴシック"/>
            </a:endParaRPr>
          </a:p>
        </p:txBody>
      </p:sp>
      <p:sp>
        <p:nvSpPr>
          <p:cNvPr id="9"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8782595F-B9CC-2144-A105-F332D58C76D6}"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270767943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ea typeface="ＭＳ Ｐゴシック"/>
            </a:endParaRPr>
          </a:p>
        </p:txBody>
      </p:sp>
      <p:sp>
        <p:nvSpPr>
          <p:cNvPr id="4"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ea typeface="ＭＳ Ｐゴシック"/>
            </a:endParaRPr>
          </a:p>
        </p:txBody>
      </p:sp>
      <p:sp>
        <p:nvSpPr>
          <p:cNvPr id="5"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706C1A5A-AC9F-4348-B918-C234BE919DC6}"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50843018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ea typeface="ＭＳ Ｐゴシック"/>
            </a:endParaRPr>
          </a:p>
        </p:txBody>
      </p:sp>
      <p:sp>
        <p:nvSpPr>
          <p:cNvPr id="3"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ea typeface="ＭＳ Ｐゴシック"/>
            </a:endParaRPr>
          </a:p>
        </p:txBody>
      </p:sp>
      <p:sp>
        <p:nvSpPr>
          <p:cNvPr id="4"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40C6B0AA-953C-FB47-9636-F5B86A5DD34E}"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90543910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ea typeface="ＭＳ Ｐゴシック"/>
            </a:endParaRPr>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ea typeface="ＭＳ Ｐゴシック"/>
            </a:endParaRPr>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7CA386B5-32A7-3044-99FE-E0041DB2F7A8}"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251513888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ea typeface="ＭＳ Ｐゴシック"/>
            </a:endParaRPr>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ea typeface="ＭＳ Ｐゴシック"/>
            </a:endParaRPr>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5EBA9EED-2DC6-CA46-8639-E81747E7C503}"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25528812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60AC5BC-5E63-E54E-BBD7-3C20DE55FFB8}"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96945190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ea typeface="ＭＳ Ｐゴシック"/>
            </a:endParaRPr>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ea typeface="ＭＳ Ｐゴシック"/>
            </a:endParaRPr>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F7E48911-EA44-484A-9A91-A29103386FC8}"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23137394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ea typeface="ＭＳ Ｐゴシック"/>
            </a:endParaRPr>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ea typeface="ＭＳ Ｐゴシック"/>
            </a:endParaRPr>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F8FDBDDC-7195-9044-A060-ADB452145640}"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43589547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grpSp>
      <p:sp>
        <p:nvSpPr>
          <p:cNvPr id="1332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2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latin typeface="Times New Roman"/>
            </a:endParaRPr>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latin typeface="Times New Roman"/>
            </a:endParaRPr>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F2539509-E741-934B-83FD-1141D67C2E2D}" type="slidenum">
              <a:rPr lang="en-US"/>
              <a:pPr>
                <a:defRPr/>
              </a:pPr>
              <a:t>‹#›</a:t>
            </a:fld>
            <a:endParaRPr lang="en-US"/>
          </a:p>
        </p:txBody>
      </p:sp>
    </p:spTree>
    <p:extLst>
      <p:ext uri="{BB962C8B-B14F-4D97-AF65-F5344CB8AC3E}">
        <p14:creationId xmlns:p14="http://schemas.microsoft.com/office/powerpoint/2010/main" val="176108129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6" name="Rectangle 12"/>
          <p:cNvSpPr>
            <a:spLocks noGrp="1" noChangeArrowheads="1"/>
          </p:cNvSpPr>
          <p:nvPr>
            <p:ph type="sldNum" sz="quarter" idx="12"/>
          </p:nvPr>
        </p:nvSpPr>
        <p:spPr>
          <a:ln/>
        </p:spPr>
        <p:txBody>
          <a:bodyPr/>
          <a:lstStyle>
            <a:lvl1pPr>
              <a:defRPr/>
            </a:lvl1pPr>
          </a:lstStyle>
          <a:p>
            <a:pPr>
              <a:defRPr/>
            </a:pPr>
            <a:fld id="{494623C7-449B-C74A-B7D1-AF2591D0D18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95940940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6" name="Rectangle 12"/>
          <p:cNvSpPr>
            <a:spLocks noGrp="1" noChangeArrowheads="1"/>
          </p:cNvSpPr>
          <p:nvPr>
            <p:ph type="sldNum" sz="quarter" idx="12"/>
          </p:nvPr>
        </p:nvSpPr>
        <p:spPr>
          <a:ln/>
        </p:spPr>
        <p:txBody>
          <a:bodyPr/>
          <a:lstStyle>
            <a:lvl1pPr>
              <a:defRPr/>
            </a:lvl1pPr>
          </a:lstStyle>
          <a:p>
            <a:pPr>
              <a:defRPr/>
            </a:pPr>
            <a:fld id="{C1F52673-C268-4A47-960C-46AE87AA8CFB}"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54168525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7" name="Rectangle 12"/>
          <p:cNvSpPr>
            <a:spLocks noGrp="1" noChangeArrowheads="1"/>
          </p:cNvSpPr>
          <p:nvPr>
            <p:ph type="sldNum" sz="quarter" idx="12"/>
          </p:nvPr>
        </p:nvSpPr>
        <p:spPr>
          <a:ln/>
        </p:spPr>
        <p:txBody>
          <a:bodyPr/>
          <a:lstStyle>
            <a:lvl1pPr>
              <a:defRPr/>
            </a:lvl1pPr>
          </a:lstStyle>
          <a:p>
            <a:pPr>
              <a:defRPr/>
            </a:pPr>
            <a:fld id="{BC7177AF-3760-3C4F-B8E5-5FF7E4BFB98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38310722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9" name="Rectangle 12"/>
          <p:cNvSpPr>
            <a:spLocks noGrp="1" noChangeArrowheads="1"/>
          </p:cNvSpPr>
          <p:nvPr>
            <p:ph type="sldNum" sz="quarter" idx="12"/>
          </p:nvPr>
        </p:nvSpPr>
        <p:spPr>
          <a:ln/>
        </p:spPr>
        <p:txBody>
          <a:bodyPr/>
          <a:lstStyle>
            <a:lvl1pPr>
              <a:defRPr/>
            </a:lvl1pPr>
          </a:lstStyle>
          <a:p>
            <a:pPr>
              <a:defRPr/>
            </a:pPr>
            <a:fld id="{1EB7B8AA-1EF4-E54F-8874-4752351B363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38218294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5" name="Rectangle 12"/>
          <p:cNvSpPr>
            <a:spLocks noGrp="1" noChangeArrowheads="1"/>
          </p:cNvSpPr>
          <p:nvPr>
            <p:ph type="sldNum" sz="quarter" idx="12"/>
          </p:nvPr>
        </p:nvSpPr>
        <p:spPr>
          <a:ln/>
        </p:spPr>
        <p:txBody>
          <a:bodyPr/>
          <a:lstStyle>
            <a:lvl1pPr>
              <a:defRPr/>
            </a:lvl1pPr>
          </a:lstStyle>
          <a:p>
            <a:pPr>
              <a:defRPr/>
            </a:pPr>
            <a:fld id="{C0D3D177-A175-E34C-A274-DC42245B42AC}"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11457268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4" name="Rectangle 12"/>
          <p:cNvSpPr>
            <a:spLocks noGrp="1" noChangeArrowheads="1"/>
          </p:cNvSpPr>
          <p:nvPr>
            <p:ph type="sldNum" sz="quarter" idx="12"/>
          </p:nvPr>
        </p:nvSpPr>
        <p:spPr>
          <a:ln/>
        </p:spPr>
        <p:txBody>
          <a:bodyPr/>
          <a:lstStyle>
            <a:lvl1pPr>
              <a:defRPr/>
            </a:lvl1pPr>
          </a:lstStyle>
          <a:p>
            <a:pPr>
              <a:defRPr/>
            </a:pPr>
            <a:fld id="{AF6E1FC1-CBCC-544F-B6FD-1D8E9E3DADA8}"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54171769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7" name="Rectangle 12"/>
          <p:cNvSpPr>
            <a:spLocks noGrp="1" noChangeArrowheads="1"/>
          </p:cNvSpPr>
          <p:nvPr>
            <p:ph type="sldNum" sz="quarter" idx="12"/>
          </p:nvPr>
        </p:nvSpPr>
        <p:spPr>
          <a:ln/>
        </p:spPr>
        <p:txBody>
          <a:bodyPr/>
          <a:lstStyle>
            <a:lvl1pPr>
              <a:defRPr/>
            </a:lvl1pPr>
          </a:lstStyle>
          <a:p>
            <a:pPr>
              <a:defRPr/>
            </a:pPr>
            <a:fld id="{57D1F755-7AAE-264B-90C1-CE30038B4EFE}"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1934362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D1F172B7-6EC2-B148-8972-E5EBFEB0A3D0}"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68028497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7" name="Rectangle 12"/>
          <p:cNvSpPr>
            <a:spLocks noGrp="1" noChangeArrowheads="1"/>
          </p:cNvSpPr>
          <p:nvPr>
            <p:ph type="sldNum" sz="quarter" idx="12"/>
          </p:nvPr>
        </p:nvSpPr>
        <p:spPr>
          <a:ln/>
        </p:spPr>
        <p:txBody>
          <a:bodyPr/>
          <a:lstStyle>
            <a:lvl1pPr>
              <a:defRPr/>
            </a:lvl1pPr>
          </a:lstStyle>
          <a:p>
            <a:pPr>
              <a:defRPr/>
            </a:pPr>
            <a:fld id="{DC976EE1-BB2D-9245-BE6B-8E4A641F2C2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28132501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6" name="Rectangle 12"/>
          <p:cNvSpPr>
            <a:spLocks noGrp="1" noChangeArrowheads="1"/>
          </p:cNvSpPr>
          <p:nvPr>
            <p:ph type="sldNum" sz="quarter" idx="12"/>
          </p:nvPr>
        </p:nvSpPr>
        <p:spPr>
          <a:ln/>
        </p:spPr>
        <p:txBody>
          <a:bodyPr/>
          <a:lstStyle>
            <a:lvl1pPr>
              <a:defRPr/>
            </a:lvl1pPr>
          </a:lstStyle>
          <a:p>
            <a:pPr>
              <a:defRPr/>
            </a:pPr>
            <a:fld id="{B8C4321D-F939-BA4B-A278-3322D22D5520}"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25758062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6" name="Rectangle 12"/>
          <p:cNvSpPr>
            <a:spLocks noGrp="1" noChangeArrowheads="1"/>
          </p:cNvSpPr>
          <p:nvPr>
            <p:ph type="sldNum" sz="quarter" idx="12"/>
          </p:nvPr>
        </p:nvSpPr>
        <p:spPr>
          <a:ln/>
        </p:spPr>
        <p:txBody>
          <a:bodyPr/>
          <a:lstStyle>
            <a:lvl1pPr>
              <a:defRPr/>
            </a:lvl1pPr>
          </a:lstStyle>
          <a:p>
            <a:pPr>
              <a:defRPr/>
            </a:pPr>
            <a:fld id="{4E857DF6-D6EE-DA4D-B552-9A6E23EF35B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95018425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A73B3EE-3D07-4141-8ED0-6A623F2DF2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6869072"/>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9C0EC12-8F5C-5540-9F8C-C11658D870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3654634"/>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9DB0DCF-5AFF-2D4A-BE73-33AF065E8E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295242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7FB25B4-5E41-6E4C-84F8-E05620B186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6820195"/>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4C2B4DAD-626C-2F43-8418-09D3DE3DA1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5172612"/>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2A8896F8-DB6B-584F-AD7E-DC8DA8FCB4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0592631"/>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1CE96849-591C-4146-B7F0-37F4571A87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8174615"/>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4ACBF059-2637-1241-B23C-24E3BF10F79C}"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15926043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992679FB-36A2-354D-A069-18EEC93549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391587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9CA8A96E-2938-9248-BA4D-8248583FEE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067098"/>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82669AB-3B5C-B144-8493-0E2C16256A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5714702"/>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8E044E-7A1A-5746-8DF2-3B35B9BF40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7215781"/>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995F2C-B3A8-CC44-9E0B-C885B65A57BD}" type="slidenum">
              <a:rPr lang="en-US"/>
              <a:pPr>
                <a:defRPr/>
              </a:pPr>
              <a:t>‹#›</a:t>
            </a:fld>
            <a:endParaRPr lang="en-US"/>
          </a:p>
        </p:txBody>
      </p:sp>
    </p:spTree>
    <p:extLst>
      <p:ext uri="{BB962C8B-B14F-4D97-AF65-F5344CB8AC3E}">
        <p14:creationId xmlns:p14="http://schemas.microsoft.com/office/powerpoint/2010/main" val="144948609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E798CAF-7782-984D-9E03-0BCACAC79342}" type="slidenum">
              <a:rPr lang="en-US"/>
              <a:pPr>
                <a:defRPr/>
              </a:pPr>
              <a:t>‹#›</a:t>
            </a:fld>
            <a:endParaRPr lang="en-US"/>
          </a:p>
        </p:txBody>
      </p:sp>
    </p:spTree>
    <p:extLst>
      <p:ext uri="{BB962C8B-B14F-4D97-AF65-F5344CB8AC3E}">
        <p14:creationId xmlns:p14="http://schemas.microsoft.com/office/powerpoint/2010/main" val="222596625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D8B838-1545-0040-9987-57C21E606DA0}" type="slidenum">
              <a:rPr lang="en-US"/>
              <a:pPr>
                <a:defRPr/>
              </a:pPr>
              <a:t>‹#›</a:t>
            </a:fld>
            <a:endParaRPr lang="en-US"/>
          </a:p>
        </p:txBody>
      </p:sp>
    </p:spTree>
    <p:extLst>
      <p:ext uri="{BB962C8B-B14F-4D97-AF65-F5344CB8AC3E}">
        <p14:creationId xmlns:p14="http://schemas.microsoft.com/office/powerpoint/2010/main" val="264698251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080568-4DDB-A843-9FFD-0394C83223DC}" type="slidenum">
              <a:rPr lang="en-US"/>
              <a:pPr>
                <a:defRPr/>
              </a:pPr>
              <a:t>‹#›</a:t>
            </a:fld>
            <a:endParaRPr lang="en-US"/>
          </a:p>
        </p:txBody>
      </p:sp>
    </p:spTree>
    <p:extLst>
      <p:ext uri="{BB962C8B-B14F-4D97-AF65-F5344CB8AC3E}">
        <p14:creationId xmlns:p14="http://schemas.microsoft.com/office/powerpoint/2010/main" val="67721182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8549275-8FBA-3A4B-902E-F07FDB333A47}" type="slidenum">
              <a:rPr lang="en-US"/>
              <a:pPr>
                <a:defRPr/>
              </a:pPr>
              <a:t>‹#›</a:t>
            </a:fld>
            <a:endParaRPr lang="en-US"/>
          </a:p>
        </p:txBody>
      </p:sp>
    </p:spTree>
    <p:extLst>
      <p:ext uri="{BB962C8B-B14F-4D97-AF65-F5344CB8AC3E}">
        <p14:creationId xmlns:p14="http://schemas.microsoft.com/office/powerpoint/2010/main" val="123742444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502C8B0-43D6-F74D-834B-01792B733421}" type="slidenum">
              <a:rPr lang="en-US"/>
              <a:pPr>
                <a:defRPr/>
              </a:pPr>
              <a:t>‹#›</a:t>
            </a:fld>
            <a:endParaRPr lang="en-US"/>
          </a:p>
        </p:txBody>
      </p:sp>
    </p:spTree>
    <p:extLst>
      <p:ext uri="{BB962C8B-B14F-4D97-AF65-F5344CB8AC3E}">
        <p14:creationId xmlns:p14="http://schemas.microsoft.com/office/powerpoint/2010/main" val="39481135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150CF311-AE43-9B43-86F5-8A7EC4BD956C}"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59272772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510EEE2-DBB2-3A44-9D7A-6383756A9B47}" type="slidenum">
              <a:rPr lang="en-US"/>
              <a:pPr>
                <a:defRPr/>
              </a:pPr>
              <a:t>‹#›</a:t>
            </a:fld>
            <a:endParaRPr lang="en-US"/>
          </a:p>
        </p:txBody>
      </p:sp>
    </p:spTree>
    <p:extLst>
      <p:ext uri="{BB962C8B-B14F-4D97-AF65-F5344CB8AC3E}">
        <p14:creationId xmlns:p14="http://schemas.microsoft.com/office/powerpoint/2010/main" val="412992008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B668D03-E26F-C24E-8C7A-D67B40FBD3D3}" type="slidenum">
              <a:rPr lang="en-US"/>
              <a:pPr>
                <a:defRPr/>
              </a:pPr>
              <a:t>‹#›</a:t>
            </a:fld>
            <a:endParaRPr lang="en-US"/>
          </a:p>
        </p:txBody>
      </p:sp>
    </p:spTree>
    <p:extLst>
      <p:ext uri="{BB962C8B-B14F-4D97-AF65-F5344CB8AC3E}">
        <p14:creationId xmlns:p14="http://schemas.microsoft.com/office/powerpoint/2010/main" val="386419318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1699510-4A61-FC43-AE73-CE672B6BBA3C}" type="slidenum">
              <a:rPr lang="en-US"/>
              <a:pPr>
                <a:defRPr/>
              </a:pPr>
              <a:t>‹#›</a:t>
            </a:fld>
            <a:endParaRPr lang="en-US"/>
          </a:p>
        </p:txBody>
      </p:sp>
    </p:spTree>
    <p:extLst>
      <p:ext uri="{BB962C8B-B14F-4D97-AF65-F5344CB8AC3E}">
        <p14:creationId xmlns:p14="http://schemas.microsoft.com/office/powerpoint/2010/main" val="79802982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D82DB0-42CA-A04C-A55C-FC27B5409B05}" type="slidenum">
              <a:rPr lang="en-US"/>
              <a:pPr>
                <a:defRPr/>
              </a:pPr>
              <a:t>‹#›</a:t>
            </a:fld>
            <a:endParaRPr lang="en-US"/>
          </a:p>
        </p:txBody>
      </p:sp>
    </p:spTree>
    <p:extLst>
      <p:ext uri="{BB962C8B-B14F-4D97-AF65-F5344CB8AC3E}">
        <p14:creationId xmlns:p14="http://schemas.microsoft.com/office/powerpoint/2010/main" val="344750974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9A06CD-28B6-DB46-9E0F-6E81174A4370}" type="slidenum">
              <a:rPr lang="en-US"/>
              <a:pPr>
                <a:defRPr/>
              </a:pPr>
              <a:t>‹#›</a:t>
            </a:fld>
            <a:endParaRPr lang="en-US"/>
          </a:p>
        </p:txBody>
      </p:sp>
    </p:spTree>
    <p:extLst>
      <p:ext uri="{BB962C8B-B14F-4D97-AF65-F5344CB8AC3E}">
        <p14:creationId xmlns:p14="http://schemas.microsoft.com/office/powerpoint/2010/main" val="184681189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9A14E27E-6235-7A4B-A1A8-1D574106C1E6}"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68980756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60AC5BC-5E63-E54E-BBD7-3C20DE55FFB8}"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65086677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D1F172B7-6EC2-B148-8972-E5EBFEB0A3D0}"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94246094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4ACBF059-2637-1241-B23C-24E3BF10F79C}"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65286546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150CF311-AE43-9B43-86F5-8A7EC4BD956C}"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0684255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53472329-0A71-5D47-96EB-030773F72C8F}"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05826129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53472329-0A71-5D47-96EB-030773F72C8F}"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70644803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5CDE3E5A-0A54-4C44-8DE6-51FE32BBE000}"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80996449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B01E7997-A382-944E-B2AB-E0FF8DDF1D5D}"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14142333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95193BEA-5F57-AF46-96FA-A12BEEFCCF5D}"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08895490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5E37FA4B-C7DE-A84C-8FB7-4D8FE9767558}"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81408728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8BED93A-0FA7-9949-844E-CDCFADDD3788}"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99372112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82F741D8-2FD5-E345-9D67-88D6A6329D03}"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28741035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37DC8367-F823-0745-8752-4EFC7D310C05}"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300258997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grpSp>
          <p:nvGrpSpPr>
            <p:cNvPr id="3" name="Group 3"/>
            <p:cNvGrpSpPr>
              <a:grpSpLocks/>
            </p:cNvGrpSpPr>
            <p:nvPr userDrawn="1"/>
          </p:nvGrpSpPr>
          <p:grpSpPr bwMode="auto">
            <a:xfrm>
              <a:off x="0" y="0"/>
              <a:ext cx="5568" cy="4320"/>
              <a:chOff x="0" y="0"/>
              <a:chExt cx="5568" cy="4320"/>
            </a:xfrm>
          </p:grpSpPr>
          <p:grpSp>
            <p:nvGrpSpPr>
              <p:cNvPr id="4"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grpSp>
          <p:grpSp>
            <p:nvGrpSpPr>
              <p:cNvPr id="5"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grpSp>
          <p:grpSp>
            <p:nvGrpSpPr>
              <p:cNvPr id="9"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9A14E27E-6235-7A4B-A1A8-1D574106C1E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93176957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60AC5BC-5E63-E54E-BBD7-3C20DE55FFB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969451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5CDE3E5A-0A54-4C44-8DE6-51FE32BBE000}"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11266034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D1F172B7-6EC2-B148-8972-E5EBFEB0A3D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68028497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4ACBF059-2637-1241-B23C-24E3BF10F79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15926043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150CF311-AE43-9B43-86F5-8A7EC4BD956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59272772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53472329-0A71-5D47-96EB-030773F72C8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05826129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5CDE3E5A-0A54-4C44-8DE6-51FE32BBE00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11266034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B01E7997-A382-944E-B2AB-E0FF8DDF1D5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35321350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95193BEA-5F57-AF46-96FA-A12BEEFCCF5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29694110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5E37FA4B-C7DE-A84C-8FB7-4D8FE976755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66396681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8BED93A-0FA7-9949-844E-CDCFADDD378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75179155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82F741D8-2FD5-E345-9D67-88D6A6329D0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271234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B01E7997-A382-944E-B2AB-E0FF8DDF1D5D}"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35321350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grpSp>
          <p:nvGrpSpPr>
            <p:cNvPr id="3" name="Group 3"/>
            <p:cNvGrpSpPr>
              <a:grpSpLocks/>
            </p:cNvGrpSpPr>
            <p:nvPr userDrawn="1"/>
          </p:nvGrpSpPr>
          <p:grpSpPr bwMode="auto">
            <a:xfrm>
              <a:off x="0" y="0"/>
              <a:ext cx="5568" cy="4320"/>
              <a:chOff x="0" y="0"/>
              <a:chExt cx="5568" cy="4320"/>
            </a:xfrm>
          </p:grpSpPr>
          <p:grpSp>
            <p:nvGrpSpPr>
              <p:cNvPr id="4"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grpSp>
          <p:grpSp>
            <p:nvGrpSpPr>
              <p:cNvPr id="5"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grpSp>
          <p:grpSp>
            <p:nvGrpSpPr>
              <p:cNvPr id="9"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9A14E27E-6235-7A4B-A1A8-1D574106C1E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93176957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60AC5BC-5E63-E54E-BBD7-3C20DE55FFB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96945190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D1F172B7-6EC2-B148-8972-E5EBFEB0A3D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68028497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4ACBF059-2637-1241-B23C-24E3BF10F79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15926043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150CF311-AE43-9B43-86F5-8A7EC4BD956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59272772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53472329-0A71-5D47-96EB-030773F72C8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05826129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5CDE3E5A-0A54-4C44-8DE6-51FE32BBE00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11266034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B01E7997-A382-944E-B2AB-E0FF8DDF1D5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35321350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95193BEA-5F57-AF46-96FA-A12BEEFCCF5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29694110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5E37FA4B-C7DE-A84C-8FB7-4D8FE976755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6639668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95193BEA-5F57-AF46-96FA-A12BEEFCCF5D}"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29694110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8BED93A-0FA7-9949-844E-CDCFADDD378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75179155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82F741D8-2FD5-E345-9D67-88D6A6329D0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2712343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grpSp>
          <p:nvGrpSpPr>
            <p:cNvPr id="3" name="Group 3"/>
            <p:cNvGrpSpPr>
              <a:grpSpLocks/>
            </p:cNvGrpSpPr>
            <p:nvPr userDrawn="1"/>
          </p:nvGrpSpPr>
          <p:grpSpPr bwMode="auto">
            <a:xfrm>
              <a:off x="0" y="0"/>
              <a:ext cx="5568" cy="4320"/>
              <a:chOff x="0" y="0"/>
              <a:chExt cx="5568" cy="4320"/>
            </a:xfrm>
          </p:grpSpPr>
          <p:grpSp>
            <p:nvGrpSpPr>
              <p:cNvPr id="4"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grpSp>
          <p:grpSp>
            <p:nvGrpSpPr>
              <p:cNvPr id="5"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grpSp>
          <p:grpSp>
            <p:nvGrpSpPr>
              <p:cNvPr id="9"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9A14E27E-6235-7A4B-A1A8-1D574106C1E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93176957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60AC5BC-5E63-E54E-BBD7-3C20DE55FFB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96945190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D1F172B7-6EC2-B148-8972-E5EBFEB0A3D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68028497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4ACBF059-2637-1241-B23C-24E3BF10F79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15926043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150CF311-AE43-9B43-86F5-8A7EC4BD956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59272772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53472329-0A71-5D47-96EB-030773F72C8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05826129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5CDE3E5A-0A54-4C44-8DE6-51FE32BBE00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11266034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B01E7997-A382-944E-B2AB-E0FF8DDF1D5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3532135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5E37FA4B-C7DE-A84C-8FB7-4D8FE9767558}"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66396681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95193BEA-5F57-AF46-96FA-A12BEEFCCF5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29694110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5E37FA4B-C7DE-A84C-8FB7-4D8FE976755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66396681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8BED93A-0FA7-9949-844E-CDCFADDD378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75179155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82F741D8-2FD5-E345-9D67-88D6A6329D0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2712343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24" charset="0"/>
                <a:ea typeface="ＭＳ Ｐゴシック" pitchFamily="24" charset="-128"/>
                <a:cs typeface="ＭＳ Ｐゴシック" pitchFamily="24" charset="-128"/>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410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410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ltLang="ja-JP"/>
          </a:p>
        </p:txBody>
      </p:sp>
      <p:sp>
        <p:nvSpPr>
          <p:cNvPr id="8" name="Rectangle 7"/>
          <p:cNvSpPr>
            <a:spLocks noGrp="1" noChangeArrowheads="1"/>
          </p:cNvSpPr>
          <p:nvPr>
            <p:ph type="ftr" sz="quarter" idx="11"/>
          </p:nvPr>
        </p:nvSpPr>
        <p:spPr/>
        <p:txBody>
          <a:bodyPr/>
          <a:lstStyle>
            <a:lvl1pPr>
              <a:defRPr/>
            </a:lvl1pPr>
          </a:lstStyle>
          <a:p>
            <a:pPr>
              <a:defRPr/>
            </a:pPr>
            <a:endParaRPr lang="en-US" altLang="ja-JP"/>
          </a:p>
        </p:txBody>
      </p:sp>
      <p:sp>
        <p:nvSpPr>
          <p:cNvPr id="9" name="Rectangle 8"/>
          <p:cNvSpPr>
            <a:spLocks noGrp="1" noChangeArrowheads="1"/>
          </p:cNvSpPr>
          <p:nvPr>
            <p:ph type="sldNum" sz="quarter" idx="12"/>
          </p:nvPr>
        </p:nvSpPr>
        <p:spPr/>
        <p:txBody>
          <a:bodyPr/>
          <a:lstStyle>
            <a:lvl1pPr>
              <a:defRPr/>
            </a:lvl1pPr>
          </a:lstStyle>
          <a:p>
            <a:pPr>
              <a:defRPr/>
            </a:pPr>
            <a:fld id="{AC45D540-3F5F-534F-81CD-F3C4C628B4E9}" type="slidenum">
              <a:rPr lang="en-US" altLang="ja-JP" smtClean="0"/>
              <a:pPr>
                <a:defRPr/>
              </a:pPr>
              <a:t>‹#›</a:t>
            </a:fld>
            <a:endParaRPr lang="en-US" altLang="ja-JP"/>
          </a:p>
        </p:txBody>
      </p:sp>
    </p:spTree>
    <p:extLst>
      <p:ext uri="{BB962C8B-B14F-4D97-AF65-F5344CB8AC3E}">
        <p14:creationId xmlns:p14="http://schemas.microsoft.com/office/powerpoint/2010/main" val="140576030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9"/>
          <p:cNvSpPr>
            <a:spLocks noGrp="1" noChangeArrowheads="1"/>
          </p:cNvSpPr>
          <p:nvPr>
            <p:ph type="sldNum" sz="quarter" idx="12"/>
          </p:nvPr>
        </p:nvSpPr>
        <p:spPr>
          <a:ln/>
        </p:spPr>
        <p:txBody>
          <a:bodyPr/>
          <a:lstStyle>
            <a:lvl1pPr>
              <a:defRPr/>
            </a:lvl1pPr>
          </a:lstStyle>
          <a:p>
            <a:pPr>
              <a:defRPr/>
            </a:pPr>
            <a:fld id="{E8344C0C-5774-D947-9C24-BCCD55DC0B58}" type="slidenum">
              <a:rPr lang="en-US" altLang="ja-JP" smtClean="0"/>
              <a:pPr>
                <a:defRPr/>
              </a:pPr>
              <a:t>‹#›</a:t>
            </a:fld>
            <a:endParaRPr lang="en-US" altLang="ja-JP"/>
          </a:p>
        </p:txBody>
      </p:sp>
    </p:spTree>
    <p:extLst>
      <p:ext uri="{BB962C8B-B14F-4D97-AF65-F5344CB8AC3E}">
        <p14:creationId xmlns:p14="http://schemas.microsoft.com/office/powerpoint/2010/main" val="337923045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9"/>
          <p:cNvSpPr>
            <a:spLocks noGrp="1" noChangeArrowheads="1"/>
          </p:cNvSpPr>
          <p:nvPr>
            <p:ph type="sldNum" sz="quarter" idx="12"/>
          </p:nvPr>
        </p:nvSpPr>
        <p:spPr>
          <a:ln/>
        </p:spPr>
        <p:txBody>
          <a:bodyPr/>
          <a:lstStyle>
            <a:lvl1pPr>
              <a:defRPr/>
            </a:lvl1pPr>
          </a:lstStyle>
          <a:p>
            <a:pPr>
              <a:defRPr/>
            </a:pPr>
            <a:fld id="{61918363-125D-8E4B-9CB8-7AD313E66688}" type="slidenum">
              <a:rPr lang="en-US" altLang="ja-JP" smtClean="0"/>
              <a:pPr>
                <a:defRPr/>
              </a:pPr>
              <a:t>‹#›</a:t>
            </a:fld>
            <a:endParaRPr lang="en-US" altLang="ja-JP"/>
          </a:p>
        </p:txBody>
      </p:sp>
    </p:spTree>
    <p:extLst>
      <p:ext uri="{BB962C8B-B14F-4D97-AF65-F5344CB8AC3E}">
        <p14:creationId xmlns:p14="http://schemas.microsoft.com/office/powerpoint/2010/main" val="211593142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9"/>
          <p:cNvSpPr>
            <a:spLocks noGrp="1" noChangeArrowheads="1"/>
          </p:cNvSpPr>
          <p:nvPr>
            <p:ph type="sldNum" sz="quarter" idx="12"/>
          </p:nvPr>
        </p:nvSpPr>
        <p:spPr>
          <a:ln/>
        </p:spPr>
        <p:txBody>
          <a:bodyPr/>
          <a:lstStyle>
            <a:lvl1pPr>
              <a:defRPr/>
            </a:lvl1pPr>
          </a:lstStyle>
          <a:p>
            <a:pPr>
              <a:defRPr/>
            </a:pPr>
            <a:fld id="{82D46EEB-D231-994E-B989-26BD56E6BEA3}" type="slidenum">
              <a:rPr lang="en-US" altLang="ja-JP" smtClean="0"/>
              <a:pPr>
                <a:defRPr/>
              </a:pPr>
              <a:t>‹#›</a:t>
            </a:fld>
            <a:endParaRPr lang="en-US" altLang="ja-JP"/>
          </a:p>
        </p:txBody>
      </p:sp>
    </p:spTree>
    <p:extLst>
      <p:ext uri="{BB962C8B-B14F-4D97-AF65-F5344CB8AC3E}">
        <p14:creationId xmlns:p14="http://schemas.microsoft.com/office/powerpoint/2010/main" val="42556099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9"/>
          <p:cNvSpPr>
            <a:spLocks noGrp="1" noChangeArrowheads="1"/>
          </p:cNvSpPr>
          <p:nvPr>
            <p:ph type="sldNum" sz="quarter" idx="12"/>
          </p:nvPr>
        </p:nvSpPr>
        <p:spPr>
          <a:ln/>
        </p:spPr>
        <p:txBody>
          <a:bodyPr/>
          <a:lstStyle>
            <a:lvl1pPr>
              <a:defRPr/>
            </a:lvl1pPr>
          </a:lstStyle>
          <a:p>
            <a:pPr>
              <a:defRPr/>
            </a:pPr>
            <a:fld id="{19CB34AA-6390-8343-9AA2-2DD0A7410128}" type="slidenum">
              <a:rPr lang="en-US" altLang="ja-JP" smtClean="0"/>
              <a:pPr>
                <a:defRPr/>
              </a:pPr>
              <a:t>‹#›</a:t>
            </a:fld>
            <a:endParaRPr lang="en-US" altLang="ja-JP"/>
          </a:p>
        </p:txBody>
      </p:sp>
    </p:spTree>
    <p:extLst>
      <p:ext uri="{BB962C8B-B14F-4D97-AF65-F5344CB8AC3E}">
        <p14:creationId xmlns:p14="http://schemas.microsoft.com/office/powerpoint/2010/main" val="55394243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9"/>
          <p:cNvSpPr>
            <a:spLocks noGrp="1" noChangeArrowheads="1"/>
          </p:cNvSpPr>
          <p:nvPr>
            <p:ph type="sldNum" sz="quarter" idx="12"/>
          </p:nvPr>
        </p:nvSpPr>
        <p:spPr>
          <a:ln/>
        </p:spPr>
        <p:txBody>
          <a:bodyPr/>
          <a:lstStyle>
            <a:lvl1pPr>
              <a:defRPr/>
            </a:lvl1pPr>
          </a:lstStyle>
          <a:p>
            <a:pPr>
              <a:defRPr/>
            </a:pPr>
            <a:fld id="{D98F578F-8F83-0242-96D6-CEF665D4430B}" type="slidenum">
              <a:rPr lang="en-US" altLang="ja-JP" smtClean="0"/>
              <a:pPr>
                <a:defRPr/>
              </a:pPr>
              <a:t>‹#›</a:t>
            </a:fld>
            <a:endParaRPr lang="en-US" altLang="ja-JP"/>
          </a:p>
        </p:txBody>
      </p:sp>
    </p:spTree>
    <p:extLst>
      <p:ext uri="{BB962C8B-B14F-4D97-AF65-F5344CB8AC3E}">
        <p14:creationId xmlns:p14="http://schemas.microsoft.com/office/powerpoint/2010/main" val="27304703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8BED93A-0FA7-9949-844E-CDCFADDD3788}"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75179155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9"/>
          <p:cNvSpPr>
            <a:spLocks noGrp="1" noChangeArrowheads="1"/>
          </p:cNvSpPr>
          <p:nvPr>
            <p:ph type="sldNum" sz="quarter" idx="12"/>
          </p:nvPr>
        </p:nvSpPr>
        <p:spPr>
          <a:ln/>
        </p:spPr>
        <p:txBody>
          <a:bodyPr/>
          <a:lstStyle>
            <a:lvl1pPr>
              <a:defRPr/>
            </a:lvl1pPr>
          </a:lstStyle>
          <a:p>
            <a:pPr>
              <a:defRPr/>
            </a:pPr>
            <a:fld id="{FCD9AC2D-B26A-6648-AD41-619BA6CA349B}" type="slidenum">
              <a:rPr lang="en-US" altLang="ja-JP" smtClean="0"/>
              <a:pPr>
                <a:defRPr/>
              </a:pPr>
              <a:t>‹#›</a:t>
            </a:fld>
            <a:endParaRPr lang="en-US" altLang="ja-JP"/>
          </a:p>
        </p:txBody>
      </p:sp>
    </p:spTree>
    <p:extLst>
      <p:ext uri="{BB962C8B-B14F-4D97-AF65-F5344CB8AC3E}">
        <p14:creationId xmlns:p14="http://schemas.microsoft.com/office/powerpoint/2010/main" val="344787726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9"/>
          <p:cNvSpPr>
            <a:spLocks noGrp="1" noChangeArrowheads="1"/>
          </p:cNvSpPr>
          <p:nvPr>
            <p:ph type="sldNum" sz="quarter" idx="12"/>
          </p:nvPr>
        </p:nvSpPr>
        <p:spPr>
          <a:ln/>
        </p:spPr>
        <p:txBody>
          <a:bodyPr/>
          <a:lstStyle>
            <a:lvl1pPr>
              <a:defRPr/>
            </a:lvl1pPr>
          </a:lstStyle>
          <a:p>
            <a:pPr>
              <a:defRPr/>
            </a:pPr>
            <a:fld id="{B8CF1854-F65D-834B-9177-1FF06782A5E4}" type="slidenum">
              <a:rPr lang="en-US" altLang="ja-JP" smtClean="0"/>
              <a:pPr>
                <a:defRPr/>
              </a:pPr>
              <a:t>‹#›</a:t>
            </a:fld>
            <a:endParaRPr lang="en-US" altLang="ja-JP"/>
          </a:p>
        </p:txBody>
      </p:sp>
    </p:spTree>
    <p:extLst>
      <p:ext uri="{BB962C8B-B14F-4D97-AF65-F5344CB8AC3E}">
        <p14:creationId xmlns:p14="http://schemas.microsoft.com/office/powerpoint/2010/main" val="367054425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9"/>
          <p:cNvSpPr>
            <a:spLocks noGrp="1" noChangeArrowheads="1"/>
          </p:cNvSpPr>
          <p:nvPr>
            <p:ph type="sldNum" sz="quarter" idx="12"/>
          </p:nvPr>
        </p:nvSpPr>
        <p:spPr>
          <a:ln/>
        </p:spPr>
        <p:txBody>
          <a:bodyPr/>
          <a:lstStyle>
            <a:lvl1pPr>
              <a:defRPr/>
            </a:lvl1pPr>
          </a:lstStyle>
          <a:p>
            <a:pPr>
              <a:defRPr/>
            </a:pPr>
            <a:fld id="{6F0F69DF-7326-3E49-99F3-41A9B3206292}" type="slidenum">
              <a:rPr lang="en-US" altLang="ja-JP" smtClean="0"/>
              <a:pPr>
                <a:defRPr/>
              </a:pPr>
              <a:t>‹#›</a:t>
            </a:fld>
            <a:endParaRPr lang="en-US" altLang="ja-JP"/>
          </a:p>
        </p:txBody>
      </p:sp>
    </p:spTree>
    <p:extLst>
      <p:ext uri="{BB962C8B-B14F-4D97-AF65-F5344CB8AC3E}">
        <p14:creationId xmlns:p14="http://schemas.microsoft.com/office/powerpoint/2010/main" val="147169552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9"/>
          <p:cNvSpPr>
            <a:spLocks noGrp="1" noChangeArrowheads="1"/>
          </p:cNvSpPr>
          <p:nvPr>
            <p:ph type="sldNum" sz="quarter" idx="12"/>
          </p:nvPr>
        </p:nvSpPr>
        <p:spPr>
          <a:ln/>
        </p:spPr>
        <p:txBody>
          <a:bodyPr/>
          <a:lstStyle>
            <a:lvl1pPr>
              <a:defRPr/>
            </a:lvl1pPr>
          </a:lstStyle>
          <a:p>
            <a:pPr>
              <a:defRPr/>
            </a:pPr>
            <a:fld id="{070602F6-978C-B048-8113-31567A40E8A2}" type="slidenum">
              <a:rPr lang="en-US" altLang="ja-JP" smtClean="0"/>
              <a:pPr>
                <a:defRPr/>
              </a:pPr>
              <a:t>‹#›</a:t>
            </a:fld>
            <a:endParaRPr lang="en-US" altLang="ja-JP"/>
          </a:p>
        </p:txBody>
      </p:sp>
    </p:spTree>
    <p:extLst>
      <p:ext uri="{BB962C8B-B14F-4D97-AF65-F5344CB8AC3E}">
        <p14:creationId xmlns:p14="http://schemas.microsoft.com/office/powerpoint/2010/main" val="384191589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9"/>
          <p:cNvSpPr>
            <a:spLocks noGrp="1" noChangeArrowheads="1"/>
          </p:cNvSpPr>
          <p:nvPr>
            <p:ph type="sldNum" sz="quarter" idx="12"/>
          </p:nvPr>
        </p:nvSpPr>
        <p:spPr>
          <a:ln/>
        </p:spPr>
        <p:txBody>
          <a:bodyPr/>
          <a:lstStyle>
            <a:lvl1pPr>
              <a:defRPr/>
            </a:lvl1pPr>
          </a:lstStyle>
          <a:p>
            <a:pPr>
              <a:defRPr/>
            </a:pPr>
            <a:fld id="{DA93BE19-7635-A046-A86C-578612CCC7E4}" type="slidenum">
              <a:rPr lang="en-US" altLang="ja-JP" smtClean="0"/>
              <a:pPr>
                <a:defRPr/>
              </a:pPr>
              <a:t>‹#›</a:t>
            </a:fld>
            <a:endParaRPr lang="en-US" altLang="ja-JP"/>
          </a:p>
        </p:txBody>
      </p:sp>
    </p:spTree>
    <p:extLst>
      <p:ext uri="{BB962C8B-B14F-4D97-AF65-F5344CB8AC3E}">
        <p14:creationId xmlns:p14="http://schemas.microsoft.com/office/powerpoint/2010/main" val="222579851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61E837-39D7-D84D-A429-B9EEB14D597B}" type="slidenum">
              <a:rPr lang="en-US"/>
              <a:pPr>
                <a:defRPr/>
              </a:pPr>
              <a:t>‹#›</a:t>
            </a:fld>
            <a:endParaRPr lang="en-US"/>
          </a:p>
        </p:txBody>
      </p:sp>
    </p:spTree>
    <p:extLst>
      <p:ext uri="{BB962C8B-B14F-4D97-AF65-F5344CB8AC3E}">
        <p14:creationId xmlns:p14="http://schemas.microsoft.com/office/powerpoint/2010/main" val="300139672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5CFDE1-6E7D-5B42-A483-18D685D2CE77}" type="slidenum">
              <a:rPr lang="en-US"/>
              <a:pPr>
                <a:defRPr/>
              </a:pPr>
              <a:t>‹#›</a:t>
            </a:fld>
            <a:endParaRPr lang="en-US"/>
          </a:p>
        </p:txBody>
      </p:sp>
    </p:spTree>
    <p:extLst>
      <p:ext uri="{BB962C8B-B14F-4D97-AF65-F5344CB8AC3E}">
        <p14:creationId xmlns:p14="http://schemas.microsoft.com/office/powerpoint/2010/main" val="51021546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B24439-244B-3F42-B1E4-8BCBB1D1E1B9}" type="slidenum">
              <a:rPr lang="en-US"/>
              <a:pPr>
                <a:defRPr/>
              </a:pPr>
              <a:t>‹#›</a:t>
            </a:fld>
            <a:endParaRPr lang="en-US"/>
          </a:p>
        </p:txBody>
      </p:sp>
    </p:spTree>
    <p:extLst>
      <p:ext uri="{BB962C8B-B14F-4D97-AF65-F5344CB8AC3E}">
        <p14:creationId xmlns:p14="http://schemas.microsoft.com/office/powerpoint/2010/main" val="425792545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C7E442-8ED8-8446-A45B-4CC1E7BBF708}" type="slidenum">
              <a:rPr lang="en-US"/>
              <a:pPr>
                <a:defRPr/>
              </a:pPr>
              <a:t>‹#›</a:t>
            </a:fld>
            <a:endParaRPr lang="en-US"/>
          </a:p>
        </p:txBody>
      </p:sp>
    </p:spTree>
    <p:extLst>
      <p:ext uri="{BB962C8B-B14F-4D97-AF65-F5344CB8AC3E}">
        <p14:creationId xmlns:p14="http://schemas.microsoft.com/office/powerpoint/2010/main" val="28254364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A2F8D06-1428-6F4D-9D9C-EB22AD9463A4}" type="slidenum">
              <a:rPr lang="en-US"/>
              <a:pPr>
                <a:defRPr/>
              </a:pPr>
              <a:t>‹#›</a:t>
            </a:fld>
            <a:endParaRPr lang="en-US"/>
          </a:p>
        </p:txBody>
      </p:sp>
    </p:spTree>
    <p:extLst>
      <p:ext uri="{BB962C8B-B14F-4D97-AF65-F5344CB8AC3E}">
        <p14:creationId xmlns:p14="http://schemas.microsoft.com/office/powerpoint/2010/main" val="35986188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82F741D8-2FD5-E345-9D67-88D6A6329D03}"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2712343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5EE6349-42F6-2949-860C-F439FBEE9B73}" type="slidenum">
              <a:rPr lang="en-US"/>
              <a:pPr>
                <a:defRPr/>
              </a:pPr>
              <a:t>‹#›</a:t>
            </a:fld>
            <a:endParaRPr lang="en-US"/>
          </a:p>
        </p:txBody>
      </p:sp>
    </p:spTree>
    <p:extLst>
      <p:ext uri="{BB962C8B-B14F-4D97-AF65-F5344CB8AC3E}">
        <p14:creationId xmlns:p14="http://schemas.microsoft.com/office/powerpoint/2010/main" val="196456056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10D3C09-EDAB-8146-A9D0-2E801B68D1C0}" type="slidenum">
              <a:rPr lang="en-US"/>
              <a:pPr>
                <a:defRPr/>
              </a:pPr>
              <a:t>‹#›</a:t>
            </a:fld>
            <a:endParaRPr lang="en-US"/>
          </a:p>
        </p:txBody>
      </p:sp>
    </p:spTree>
    <p:extLst>
      <p:ext uri="{BB962C8B-B14F-4D97-AF65-F5344CB8AC3E}">
        <p14:creationId xmlns:p14="http://schemas.microsoft.com/office/powerpoint/2010/main" val="276462728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ACD153-B6A3-BA4B-984B-B2C8A27E8541}" type="slidenum">
              <a:rPr lang="en-US"/>
              <a:pPr>
                <a:defRPr/>
              </a:pPr>
              <a:t>‹#›</a:t>
            </a:fld>
            <a:endParaRPr lang="en-US"/>
          </a:p>
        </p:txBody>
      </p:sp>
    </p:spTree>
    <p:extLst>
      <p:ext uri="{BB962C8B-B14F-4D97-AF65-F5344CB8AC3E}">
        <p14:creationId xmlns:p14="http://schemas.microsoft.com/office/powerpoint/2010/main" val="196678948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6C6F531-84C0-C84C-A5A5-C9D4B95958AD}" type="slidenum">
              <a:rPr lang="en-US"/>
              <a:pPr>
                <a:defRPr/>
              </a:pPr>
              <a:t>‹#›</a:t>
            </a:fld>
            <a:endParaRPr lang="en-US"/>
          </a:p>
        </p:txBody>
      </p:sp>
    </p:spTree>
    <p:extLst>
      <p:ext uri="{BB962C8B-B14F-4D97-AF65-F5344CB8AC3E}">
        <p14:creationId xmlns:p14="http://schemas.microsoft.com/office/powerpoint/2010/main" val="77417647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A68E23-E90A-004F-B7A2-5B9D560D9196}" type="slidenum">
              <a:rPr lang="en-US"/>
              <a:pPr>
                <a:defRPr/>
              </a:pPr>
              <a:t>‹#›</a:t>
            </a:fld>
            <a:endParaRPr lang="en-US"/>
          </a:p>
        </p:txBody>
      </p:sp>
    </p:spTree>
    <p:extLst>
      <p:ext uri="{BB962C8B-B14F-4D97-AF65-F5344CB8AC3E}">
        <p14:creationId xmlns:p14="http://schemas.microsoft.com/office/powerpoint/2010/main" val="374461782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1AD9E4-54D3-7747-9D3B-39E5F258C529}" type="slidenum">
              <a:rPr lang="en-US"/>
              <a:pPr>
                <a:defRPr/>
              </a:pPr>
              <a:t>‹#›</a:t>
            </a:fld>
            <a:endParaRPr lang="en-US"/>
          </a:p>
        </p:txBody>
      </p:sp>
    </p:spTree>
    <p:extLst>
      <p:ext uri="{BB962C8B-B14F-4D97-AF65-F5344CB8AC3E}">
        <p14:creationId xmlns:p14="http://schemas.microsoft.com/office/powerpoint/2010/main" val="38433259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6/16/22</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4196157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6/16/22</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412275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6/16/22</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782709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6/16/22</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981522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6/16/22</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914862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6/16/22</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36565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6/16/22</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612714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6/16/22</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977055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6/16/22</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806078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6/16/22</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4448833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6/16/22</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117752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235078223"/>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0034610"/>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13817697"/>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7988625"/>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4129269"/>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76227613"/>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398616"/>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37543864"/>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43616335"/>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5848653"/>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0617075"/>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THE                                    </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483256852"/>
      </p:ext>
    </p:extLst>
  </p:cSld>
  <p:clrMapOvr>
    <a:masterClrMapping/>
  </p:clrMapOvr>
  <p:transition spd="med">
    <p:cu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9A14E27E-6235-7A4B-A1A8-1D574106C1E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793509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60AC5BC-5E63-E54E-BBD7-3C20DE55FFB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7112861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D1F172B7-6EC2-B148-8972-E5EBFEB0A3D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7203795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4ACBF059-2637-1241-B23C-24E3BF10F79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0576920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150CF311-AE43-9B43-86F5-8A7EC4BD956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1738948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53472329-0A71-5D47-96EB-030773F72C8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13078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5CDE3E5A-0A54-4C44-8DE6-51FE32BBE00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5954526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B01E7997-A382-944E-B2AB-E0FF8DDF1D5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5129147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95193BEA-5F57-AF46-96FA-A12BEEFCCF5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3709837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5E37FA4B-C7DE-A84C-8FB7-4D8FE976755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399715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8BED93A-0FA7-9949-844E-CDCFADDD378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476143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82F741D8-2FD5-E345-9D67-88D6A6329D0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7101075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00BBD82-B05B-BC44-A48E-6E2090230BF6}" type="slidenum">
              <a:rPr lang="en-US"/>
              <a:pPr>
                <a:defRPr/>
              </a:pPr>
              <a:t>‹#›</a:t>
            </a:fld>
            <a:endParaRPr lang="en-US"/>
          </a:p>
        </p:txBody>
      </p:sp>
    </p:spTree>
    <p:extLst>
      <p:ext uri="{BB962C8B-B14F-4D97-AF65-F5344CB8AC3E}">
        <p14:creationId xmlns:p14="http://schemas.microsoft.com/office/powerpoint/2010/main" val="2245450188"/>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A0FE0A3-BC90-614B-B7D3-53243274572E}" type="slidenum">
              <a:rPr lang="en-US"/>
              <a:pPr>
                <a:defRPr/>
              </a:pPr>
              <a:t>‹#›</a:t>
            </a:fld>
            <a:endParaRPr lang="en-US"/>
          </a:p>
        </p:txBody>
      </p:sp>
    </p:spTree>
    <p:extLst>
      <p:ext uri="{BB962C8B-B14F-4D97-AF65-F5344CB8AC3E}">
        <p14:creationId xmlns:p14="http://schemas.microsoft.com/office/powerpoint/2010/main" val="2334386676"/>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B34FA1A-527A-B145-8033-CDBD2D005128}" type="slidenum">
              <a:rPr lang="en-US"/>
              <a:pPr>
                <a:defRPr/>
              </a:pPr>
              <a:t>‹#›</a:t>
            </a:fld>
            <a:endParaRPr lang="en-US"/>
          </a:p>
        </p:txBody>
      </p:sp>
    </p:spTree>
    <p:extLst>
      <p:ext uri="{BB962C8B-B14F-4D97-AF65-F5344CB8AC3E}">
        <p14:creationId xmlns:p14="http://schemas.microsoft.com/office/powerpoint/2010/main" val="1839775177"/>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34BC17B-6275-534B-8342-E8DB88F66BE3}" type="slidenum">
              <a:rPr lang="en-US"/>
              <a:pPr>
                <a:defRPr/>
              </a:pPr>
              <a:t>‹#›</a:t>
            </a:fld>
            <a:endParaRPr lang="en-US"/>
          </a:p>
        </p:txBody>
      </p:sp>
    </p:spTree>
    <p:extLst>
      <p:ext uri="{BB962C8B-B14F-4D97-AF65-F5344CB8AC3E}">
        <p14:creationId xmlns:p14="http://schemas.microsoft.com/office/powerpoint/2010/main" val="1244584960"/>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126715-8DC2-E744-9809-CFFE6462BAAE}" type="slidenum">
              <a:rPr lang="en-US"/>
              <a:pPr>
                <a:defRPr/>
              </a:pPr>
              <a:t>‹#›</a:t>
            </a:fld>
            <a:endParaRPr lang="en-US"/>
          </a:p>
        </p:txBody>
      </p:sp>
    </p:spTree>
    <p:extLst>
      <p:ext uri="{BB962C8B-B14F-4D97-AF65-F5344CB8AC3E}">
        <p14:creationId xmlns:p14="http://schemas.microsoft.com/office/powerpoint/2010/main" val="2116216344"/>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A92B593-E686-DE4D-8154-F320D3884399}" type="slidenum">
              <a:rPr lang="en-US"/>
              <a:pPr>
                <a:defRPr/>
              </a:pPr>
              <a:t>‹#›</a:t>
            </a:fld>
            <a:endParaRPr lang="en-US"/>
          </a:p>
        </p:txBody>
      </p:sp>
    </p:spTree>
    <p:extLst>
      <p:ext uri="{BB962C8B-B14F-4D97-AF65-F5344CB8AC3E}">
        <p14:creationId xmlns:p14="http://schemas.microsoft.com/office/powerpoint/2010/main" val="3818700644"/>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DF34C05-2526-6449-8666-AEA2E3712FD0}" type="slidenum">
              <a:rPr lang="en-US"/>
              <a:pPr>
                <a:defRPr/>
              </a:pPr>
              <a:t>‹#›</a:t>
            </a:fld>
            <a:endParaRPr lang="en-US"/>
          </a:p>
        </p:txBody>
      </p:sp>
    </p:spTree>
    <p:extLst>
      <p:ext uri="{BB962C8B-B14F-4D97-AF65-F5344CB8AC3E}">
        <p14:creationId xmlns:p14="http://schemas.microsoft.com/office/powerpoint/2010/main" val="1294675752"/>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0124232-FBB8-2245-8812-DB9957F6A1F9}" type="slidenum">
              <a:rPr lang="en-US"/>
              <a:pPr>
                <a:defRPr/>
              </a:pPr>
              <a:t>‹#›</a:t>
            </a:fld>
            <a:endParaRPr lang="en-US"/>
          </a:p>
        </p:txBody>
      </p:sp>
    </p:spTree>
    <p:extLst>
      <p:ext uri="{BB962C8B-B14F-4D97-AF65-F5344CB8AC3E}">
        <p14:creationId xmlns:p14="http://schemas.microsoft.com/office/powerpoint/2010/main" val="2976411970"/>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009C6DF-4820-824A-8524-94906BE823BA}" type="slidenum">
              <a:rPr lang="en-US"/>
              <a:pPr>
                <a:defRPr/>
              </a:pPr>
              <a:t>‹#›</a:t>
            </a:fld>
            <a:endParaRPr lang="en-US"/>
          </a:p>
        </p:txBody>
      </p:sp>
    </p:spTree>
    <p:extLst>
      <p:ext uri="{BB962C8B-B14F-4D97-AF65-F5344CB8AC3E}">
        <p14:creationId xmlns:p14="http://schemas.microsoft.com/office/powerpoint/2010/main" val="113654630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2BC896C-8EDE-9B43-8976-9F9E0805AFC9}" type="slidenum">
              <a:rPr lang="en-US"/>
              <a:pPr>
                <a:defRPr/>
              </a:pPr>
              <a:t>‹#›</a:t>
            </a:fld>
            <a:endParaRPr lang="en-US"/>
          </a:p>
        </p:txBody>
      </p:sp>
    </p:spTree>
    <p:extLst>
      <p:ext uri="{BB962C8B-B14F-4D97-AF65-F5344CB8AC3E}">
        <p14:creationId xmlns:p14="http://schemas.microsoft.com/office/powerpoint/2010/main" val="2612229042"/>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657653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731161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035997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97731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634261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03701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538192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927898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84779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2057415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940295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grpSp>
      <p:sp>
        <p:nvSpPr>
          <p:cNvPr id="244749" name="Rectangle 1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a:lnSpc>
                <a:spcPct val="90000"/>
              </a:lnSpc>
              <a:spcBef>
                <a:spcPct val="20000"/>
              </a:spcBef>
              <a:buFontTx/>
              <a:buChar char="•"/>
              <a:defRPr kumimoji="1" b="1"/>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a:lnSpc>
                <a:spcPct val="90000"/>
              </a:lnSpc>
              <a:spcBef>
                <a:spcPct val="20000"/>
              </a:spcBef>
              <a:buFontTx/>
              <a:buChar char="•"/>
              <a:defRPr kumimoji="1" b="1"/>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a:lnSpc>
                <a:spcPct val="90000"/>
              </a:lnSpc>
              <a:spcBef>
                <a:spcPct val="20000"/>
              </a:spcBef>
              <a:buFontTx/>
              <a:buChar char="•"/>
              <a:defRPr kumimoji="1" b="1">
                <a:latin typeface="Arial Narrow" charset="0"/>
              </a:defRPr>
            </a:lvl1pPr>
          </a:lstStyle>
          <a:p>
            <a:pPr>
              <a:defRPr/>
            </a:pPr>
            <a:fld id="{286E70CF-409E-3548-B2BC-E2E6F4A43E90}" type="slidenum">
              <a:rPr lang="en-US"/>
              <a:pPr>
                <a:defRPr/>
              </a:pPr>
              <a:t>‹#›</a:t>
            </a:fld>
            <a:endParaRPr lang="en-US"/>
          </a:p>
        </p:txBody>
      </p:sp>
    </p:spTree>
    <p:extLst>
      <p:ext uri="{BB962C8B-B14F-4D97-AF65-F5344CB8AC3E}">
        <p14:creationId xmlns:p14="http://schemas.microsoft.com/office/powerpoint/2010/main" val="231308216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E39AD503-C79B-E94B-93DA-B72D7682928B}" type="slidenum">
              <a:rPr lang="en-US"/>
              <a:pPr>
                <a:defRPr/>
              </a:pPr>
              <a:t>‹#›</a:t>
            </a:fld>
            <a:endParaRPr lang="en-US"/>
          </a:p>
        </p:txBody>
      </p:sp>
    </p:spTree>
    <p:extLst>
      <p:ext uri="{BB962C8B-B14F-4D97-AF65-F5344CB8AC3E}">
        <p14:creationId xmlns:p14="http://schemas.microsoft.com/office/powerpoint/2010/main" val="19226911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0AA86538-B579-0944-8B43-31467F539417}" type="slidenum">
              <a:rPr lang="en-US"/>
              <a:pPr>
                <a:defRPr/>
              </a:pPr>
              <a:t>‹#›</a:t>
            </a:fld>
            <a:endParaRPr lang="en-US"/>
          </a:p>
        </p:txBody>
      </p:sp>
    </p:spTree>
    <p:extLst>
      <p:ext uri="{BB962C8B-B14F-4D97-AF65-F5344CB8AC3E}">
        <p14:creationId xmlns:p14="http://schemas.microsoft.com/office/powerpoint/2010/main" val="3815446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7CE0754B-F050-D140-BF92-8B86154E8C40}" type="slidenum">
              <a:rPr lang="en-US"/>
              <a:pPr>
                <a:defRPr/>
              </a:pPr>
              <a:t>‹#›</a:t>
            </a:fld>
            <a:endParaRPr lang="en-US"/>
          </a:p>
        </p:txBody>
      </p:sp>
    </p:spTree>
    <p:extLst>
      <p:ext uri="{BB962C8B-B14F-4D97-AF65-F5344CB8AC3E}">
        <p14:creationId xmlns:p14="http://schemas.microsoft.com/office/powerpoint/2010/main" val="168084672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BE14B22B-2DF5-CC42-953B-6202A6E2E1DA}" type="slidenum">
              <a:rPr lang="en-US"/>
              <a:pPr>
                <a:defRPr/>
              </a:pPr>
              <a:t>‹#›</a:t>
            </a:fld>
            <a:endParaRPr lang="en-US"/>
          </a:p>
        </p:txBody>
      </p:sp>
    </p:spTree>
    <p:extLst>
      <p:ext uri="{BB962C8B-B14F-4D97-AF65-F5344CB8AC3E}">
        <p14:creationId xmlns:p14="http://schemas.microsoft.com/office/powerpoint/2010/main" val="110939517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157F522A-8C54-AC4E-BC5C-3A9CD7D6AA62}" type="slidenum">
              <a:rPr lang="en-US"/>
              <a:pPr>
                <a:defRPr/>
              </a:pPr>
              <a:t>‹#›</a:t>
            </a:fld>
            <a:endParaRPr lang="en-US"/>
          </a:p>
        </p:txBody>
      </p:sp>
    </p:spTree>
    <p:extLst>
      <p:ext uri="{BB962C8B-B14F-4D97-AF65-F5344CB8AC3E}">
        <p14:creationId xmlns:p14="http://schemas.microsoft.com/office/powerpoint/2010/main" val="14513289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421A8C01-4625-A14A-9C27-29221CC2997F}" type="slidenum">
              <a:rPr lang="en-US"/>
              <a:pPr>
                <a:defRPr/>
              </a:pPr>
              <a:t>‹#›</a:t>
            </a:fld>
            <a:endParaRPr lang="en-US"/>
          </a:p>
        </p:txBody>
      </p:sp>
    </p:spTree>
    <p:extLst>
      <p:ext uri="{BB962C8B-B14F-4D97-AF65-F5344CB8AC3E}">
        <p14:creationId xmlns:p14="http://schemas.microsoft.com/office/powerpoint/2010/main" val="13195351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FF9D7A56-2CDC-1C46-A975-5B9EC68E9892}" type="slidenum">
              <a:rPr lang="en-US"/>
              <a:pPr>
                <a:defRPr/>
              </a:pPr>
              <a:t>‹#›</a:t>
            </a:fld>
            <a:endParaRPr lang="en-US"/>
          </a:p>
        </p:txBody>
      </p:sp>
    </p:spTree>
    <p:extLst>
      <p:ext uri="{BB962C8B-B14F-4D97-AF65-F5344CB8AC3E}">
        <p14:creationId xmlns:p14="http://schemas.microsoft.com/office/powerpoint/2010/main" val="236312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45504AE9-6201-5543-9BFF-E305FFF13C7D}" type="slidenum">
              <a:rPr lang="en-US"/>
              <a:pPr>
                <a:defRPr/>
              </a:pPr>
              <a:t>‹#›</a:t>
            </a:fld>
            <a:endParaRPr lang="en-US"/>
          </a:p>
        </p:txBody>
      </p:sp>
    </p:spTree>
    <p:extLst>
      <p:ext uri="{BB962C8B-B14F-4D97-AF65-F5344CB8AC3E}">
        <p14:creationId xmlns:p14="http://schemas.microsoft.com/office/powerpoint/2010/main" val="5296926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645C40CD-07A9-0744-8689-D517C3E5E81C}" type="slidenum">
              <a:rPr lang="en-US"/>
              <a:pPr>
                <a:defRPr/>
              </a:pPr>
              <a:t>‹#›</a:t>
            </a:fld>
            <a:endParaRPr lang="en-US"/>
          </a:p>
        </p:txBody>
      </p:sp>
    </p:spTree>
    <p:extLst>
      <p:ext uri="{BB962C8B-B14F-4D97-AF65-F5344CB8AC3E}">
        <p14:creationId xmlns:p14="http://schemas.microsoft.com/office/powerpoint/2010/main" val="98797741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0CB04A05-695A-B84A-A154-2A3E936F1B75}" type="slidenum">
              <a:rPr lang="en-US"/>
              <a:pPr>
                <a:defRPr/>
              </a:pPr>
              <a:t>‹#›</a:t>
            </a:fld>
            <a:endParaRPr lang="en-US"/>
          </a:p>
        </p:txBody>
      </p:sp>
    </p:spTree>
    <p:extLst>
      <p:ext uri="{BB962C8B-B14F-4D97-AF65-F5344CB8AC3E}">
        <p14:creationId xmlns:p14="http://schemas.microsoft.com/office/powerpoint/2010/main" val="265395767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p:txBody>
          <a:bodyPr/>
          <a:lstStyle>
            <a:lvl1pPr>
              <a:defRPr/>
            </a:lvl1pPr>
          </a:lstStyle>
          <a:p>
            <a:pPr>
              <a:defRPr/>
            </a:pPr>
            <a:endParaRPr lang="en-US"/>
          </a:p>
        </p:txBody>
      </p:sp>
      <p:sp>
        <p:nvSpPr>
          <p:cNvPr id="3" name="Rectangle 155"/>
          <p:cNvSpPr>
            <a:spLocks noGrp="1" noChangeArrowheads="1"/>
          </p:cNvSpPr>
          <p:nvPr>
            <p:ph type="ftr" sz="quarter" idx="11"/>
          </p:nvPr>
        </p:nvSpPr>
        <p:spPr/>
        <p:txBody>
          <a:bodyPr/>
          <a:lstStyle>
            <a:lvl1pPr>
              <a:defRPr/>
            </a:lvl1pPr>
          </a:lstStyle>
          <a:p>
            <a:pPr>
              <a:defRPr/>
            </a:pPr>
            <a:endParaRPr lang="en-US"/>
          </a:p>
        </p:txBody>
      </p:sp>
      <p:sp>
        <p:nvSpPr>
          <p:cNvPr id="4" name="Rectangle 156"/>
          <p:cNvSpPr>
            <a:spLocks noGrp="1" noChangeArrowheads="1"/>
          </p:cNvSpPr>
          <p:nvPr>
            <p:ph type="sldNum" sz="quarter" idx="12"/>
          </p:nvPr>
        </p:nvSpPr>
        <p:spPr/>
        <p:txBody>
          <a:bodyPr/>
          <a:lstStyle>
            <a:lvl1pPr>
              <a:defRPr>
                <a:latin typeface="Comic Sans MS" charset="0"/>
              </a:defRPr>
            </a:lvl1pPr>
          </a:lstStyle>
          <a:p>
            <a:pPr>
              <a:defRPr/>
            </a:pPr>
            <a:fld id="{1602BEA4-C8FC-4C44-843E-45B3B4D1A32F}" type="slidenum">
              <a:rPr lang="en-US"/>
              <a:pPr>
                <a:defRPr/>
              </a:pPr>
              <a:t>‹#›</a:t>
            </a:fld>
            <a:endParaRPr lang="en-US"/>
          </a:p>
        </p:txBody>
      </p:sp>
    </p:spTree>
    <p:extLst>
      <p:ext uri="{BB962C8B-B14F-4D97-AF65-F5344CB8AC3E}">
        <p14:creationId xmlns:p14="http://schemas.microsoft.com/office/powerpoint/2010/main" val="95651833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9A14E27E-6235-7A4B-A1A8-1D574106C1E6}"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41821112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60AC5BC-5E63-E54E-BBD7-3C20DE55FFB8}"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8665368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D1F172B7-6EC2-B148-8972-E5EBFEB0A3D0}"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40979543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4ACBF059-2637-1241-B23C-24E3BF10F79C}"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41838952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150CF311-AE43-9B43-86F5-8A7EC4BD956C}"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21615302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53472329-0A71-5D47-96EB-030773F72C8F}"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158693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theme" Target="../theme/theme10.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theme" Target="../theme/theme11.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2.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theme" Target="../theme/theme13.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4.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image" Target="../media/image1.png"/><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5.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6.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7.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theme" Target="../theme/theme18.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19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theme" Target="../theme/theme20.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slideLayout" Target="../slideLayouts/slideLayout209.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theme" Target="../theme/theme21.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theme" Target="../theme/theme22.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slideLayout" Target="../slideLayouts/slideLayout233.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3.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2.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24.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theme" Target="../theme/theme6.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defTabSz="914400" fontAlgn="base">
              <a:spcBef>
                <a:spcPct val="0"/>
              </a:spcBef>
              <a:spcAft>
                <a:spcPct val="0"/>
              </a:spcAft>
              <a:defRPr/>
            </a:pPr>
            <a:fld id="{938CEE94-DBD3-484C-AEAC-BC368BDC4034}" type="slidenum">
              <a:rPr lang="en-US">
                <a:solidFill>
                  <a:srgbClr val="EAEAEA"/>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EAEAEA"/>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80874529"/>
      </p:ext>
    </p:extLst>
  </p:cSld>
  <p:clrMap bg1="dk2" tx1="lt1" bg2="dk1" tx2="lt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 id="2147484136"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EB06BE58-CCAC-8A48-A3AE-60B22C5533E4}"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2587502842"/>
      </p:ext>
    </p:extLst>
  </p:cSld>
  <p:clrMap bg1="lt1" tx1="dk1" bg2="lt2" tx2="dk2" accent1="accent1" accent2="accent2" accent3="accent3" accent4="accent4" accent5="accent5" accent6="accent6" hlink="hlink" folHlink="folHlink"/>
  <p:sldLayoutIdLst>
    <p:sldLayoutId id="2147484138" r:id="rId1"/>
    <p:sldLayoutId id="2147484139" r:id="rId2"/>
    <p:sldLayoutId id="2147484140" r:id="rId3"/>
    <p:sldLayoutId id="2147484141" r:id="rId4"/>
    <p:sldLayoutId id="2147484142" r:id="rId5"/>
    <p:sldLayoutId id="2147484143" r:id="rId6"/>
    <p:sldLayoutId id="2147484144" r:id="rId7"/>
    <p:sldLayoutId id="2147484145" r:id="rId8"/>
    <p:sldLayoutId id="2147484146" r:id="rId9"/>
    <p:sldLayoutId id="2147484147" r:id="rId10"/>
    <p:sldLayoutId id="2147484148" r:id="rId11"/>
    <p:sldLayoutId id="2147484149"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rgbClr val="000000"/>
                </a:solidFill>
                <a:cs typeface="+mn-cs"/>
              </a:defRPr>
            </a:lvl1pPr>
          </a:lstStyle>
          <a:p>
            <a:pPr defTabSz="914400" fontAlgn="base">
              <a:spcAft>
                <a:spcPct val="0"/>
              </a:spcAft>
              <a:defRPr/>
            </a:pPr>
            <a:endParaRPr lang="en-US">
              <a:latin typeface="Times New Roman" charset="0"/>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solidFill>
                  <a:srgbClr val="000000"/>
                </a:solidFill>
                <a:cs typeface="+mn-cs"/>
              </a:defRPr>
            </a:lvl1pPr>
          </a:lstStyle>
          <a:p>
            <a:pPr defTabSz="914400" fontAlgn="base">
              <a:spcAft>
                <a:spcPct val="0"/>
              </a:spcAft>
              <a:defRPr/>
            </a:pPr>
            <a:endParaRPr lang="en-US">
              <a:latin typeface="Times New Roman" charset="0"/>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rgbClr val="000000"/>
                </a:solidFill>
                <a:cs typeface="+mn-cs"/>
              </a:defRPr>
            </a:lvl1pPr>
          </a:lstStyle>
          <a:p>
            <a:pPr defTabSz="914400" fontAlgn="base">
              <a:spcAft>
                <a:spcPct val="0"/>
              </a:spcAft>
              <a:defRPr/>
            </a:pPr>
            <a:fld id="{EC48A481-3FFB-3D4B-80B0-4317E9042A47}" type="slidenum">
              <a:rPr lang="en-US">
                <a:latin typeface="Times New Roman" charset="0"/>
                <a:ea typeface="ＭＳ Ｐゴシック" charset="0"/>
              </a:rPr>
              <a:pPr defTabSz="914400" fontAlgn="base">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2853680076"/>
      </p:ext>
    </p:extLst>
  </p:cSld>
  <p:clrMap bg1="lt1" tx1="dk1" bg2="lt2" tx2="dk2" accent1="accent1" accent2="accent2" accent3="accent3" accent4="accent4" accent5="accent5" accent6="accent6" hlink="hlink" folHlink="folHlink"/>
  <p:sldLayoutIdLst>
    <p:sldLayoutId id="2147484151" r:id="rId1"/>
    <p:sldLayoutId id="2147484152" r:id="rId2"/>
    <p:sldLayoutId id="2147484153" r:id="rId3"/>
    <p:sldLayoutId id="2147484154" r:id="rId4"/>
    <p:sldLayoutId id="2147484155" r:id="rId5"/>
    <p:sldLayoutId id="2147484156" r:id="rId6"/>
    <p:sldLayoutId id="2147484157" r:id="rId7"/>
    <p:sldLayoutId id="2147484158" r:id="rId8"/>
    <p:sldLayoutId id="2147484159" r:id="rId9"/>
    <p:sldLayoutId id="2147484160" r:id="rId10"/>
    <p:sldLayoutId id="214748416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defTabSz="914400" fontAlgn="base">
              <a:spcBef>
                <a:spcPct val="0"/>
              </a:spcBef>
              <a:spcAft>
                <a:spcPct val="0"/>
              </a:spcAft>
              <a:defRPr/>
            </a:pPr>
            <a:fld id="{938CEE94-DBD3-484C-AEAC-BC368BDC4034}" type="slidenum">
              <a:rPr lang="en-US">
                <a:solidFill>
                  <a:srgbClr val="EAEAEA"/>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EAEAEA"/>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46705226"/>
      </p:ext>
    </p:extLst>
  </p:cSld>
  <p:clrMap bg1="dk2" tx1="lt1" bg2="dk1" tx2="lt2" accent1="accent1" accent2="accent2" accent3="accent3" accent4="accent4" accent5="accent5" accent6="accent6" hlink="hlink" folHlink="folHlink"/>
  <p:sldLayoutIdLst>
    <p:sldLayoutId id="2147484163" r:id="rId1"/>
    <p:sldLayoutId id="2147484164" r:id="rId2"/>
    <p:sldLayoutId id="2147484165" r:id="rId3"/>
    <p:sldLayoutId id="2147484166" r:id="rId4"/>
    <p:sldLayoutId id="2147484167" r:id="rId5"/>
    <p:sldLayoutId id="2147484168" r:id="rId6"/>
    <p:sldLayoutId id="2147484169" r:id="rId7"/>
    <p:sldLayoutId id="2147484170" r:id="rId8"/>
    <p:sldLayoutId id="2147484171" r:id="rId9"/>
    <p:sldLayoutId id="2147484172" r:id="rId10"/>
    <p:sldLayoutId id="2147484173" r:id="rId11"/>
    <p:sldLayoutId id="2147484174"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47106"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7107"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7108"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7109"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7110"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7111"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7112"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7113"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7114"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7115"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7116"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117"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defTabSz="914400" eaLnBrk="0" hangingPunct="0">
              <a:defRPr sz="1400">
                <a:solidFill>
                  <a:srgbClr val="FFFFFF"/>
                </a:solidFill>
                <a:latin typeface="Times New Roman" charset="0"/>
                <a:cs typeface="+mn-cs"/>
              </a:defRPr>
            </a:lvl1pPr>
          </a:lstStyle>
          <a:p>
            <a:pPr fontAlgn="base">
              <a:spcBef>
                <a:spcPct val="0"/>
              </a:spcBef>
              <a:spcAft>
                <a:spcPct val="0"/>
              </a:spcAft>
              <a:defRPr/>
            </a:pPr>
            <a:endParaRPr lang="en-US">
              <a:ea typeface="ＭＳ Ｐゴシック" charset="0"/>
            </a:endParaRPr>
          </a:p>
        </p:txBody>
      </p:sp>
      <p:sp>
        <p:nvSpPr>
          <p:cNvPr id="47118"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914400" eaLnBrk="0" hangingPunct="0">
              <a:defRPr sz="1400">
                <a:solidFill>
                  <a:srgbClr val="FFFFFF"/>
                </a:solidFill>
                <a:latin typeface="Times New Roman" charset="0"/>
                <a:cs typeface="+mn-cs"/>
              </a:defRPr>
            </a:lvl1pPr>
          </a:lstStyle>
          <a:p>
            <a:pPr fontAlgn="base">
              <a:spcBef>
                <a:spcPct val="0"/>
              </a:spcBef>
              <a:spcAft>
                <a:spcPct val="0"/>
              </a:spcAft>
              <a:defRPr/>
            </a:pPr>
            <a:endParaRPr lang="en-US">
              <a:ea typeface="ＭＳ Ｐゴシック" charset="0"/>
            </a:endParaRPr>
          </a:p>
        </p:txBody>
      </p:sp>
      <p:sp>
        <p:nvSpPr>
          <p:cNvPr id="47119"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defTabSz="914400" eaLnBrk="0" hangingPunct="0">
              <a:defRPr sz="1400">
                <a:solidFill>
                  <a:srgbClr val="FFFFFF"/>
                </a:solidFill>
                <a:latin typeface="Times New Roman" charset="0"/>
                <a:cs typeface="+mn-cs"/>
              </a:defRPr>
            </a:lvl1pPr>
          </a:lstStyle>
          <a:p>
            <a:pPr fontAlgn="base">
              <a:spcBef>
                <a:spcPct val="0"/>
              </a:spcBef>
              <a:spcAft>
                <a:spcPct val="0"/>
              </a:spcAft>
              <a:defRPr/>
            </a:pPr>
            <a:fld id="{E52DC43F-DABC-4B40-AB0A-1DC51B83F9FB}"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1501682659"/>
      </p:ext>
    </p:extLst>
  </p:cSld>
  <p:clrMap bg1="dk2" tx1="lt1" bg2="dk1" tx2="lt2" accent1="accent1" accent2="accent2" accent3="accent3" accent4="accent4" accent5="accent5" accent6="accent6" hlink="hlink" folHlink="folHlink"/>
  <p:sldLayoutIdLst>
    <p:sldLayoutId id="2147484188" r:id="rId1"/>
    <p:sldLayoutId id="2147484189" r:id="rId2"/>
    <p:sldLayoutId id="2147484190" r:id="rId3"/>
    <p:sldLayoutId id="2147484191" r:id="rId4"/>
    <p:sldLayoutId id="2147484192" r:id="rId5"/>
    <p:sldLayoutId id="2147484193" r:id="rId6"/>
    <p:sldLayoutId id="2147484194" r:id="rId7"/>
    <p:sldLayoutId id="2147484195" r:id="rId8"/>
    <p:sldLayoutId id="2147484196" r:id="rId9"/>
    <p:sldLayoutId id="2147484197" r:id="rId10"/>
    <p:sldLayoutId id="2147484198"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7106"/>
                                        </p:tgtEl>
                                        <p:attrNameLst>
                                          <p:attrName>style.visibility</p:attrName>
                                        </p:attrNameLst>
                                      </p:cBhvr>
                                      <p:to>
                                        <p:strVal val="visible"/>
                                      </p:to>
                                    </p:set>
                                    <p:anim calcmode="lin" valueType="num">
                                      <p:cBhvr additive="base">
                                        <p:cTn id="7" dur="500" fill="hold"/>
                                        <p:tgtEl>
                                          <p:spTgt spid="47106"/>
                                        </p:tgtEl>
                                        <p:attrNameLst>
                                          <p:attrName>ppt_x</p:attrName>
                                        </p:attrNameLst>
                                      </p:cBhvr>
                                      <p:tavLst>
                                        <p:tav tm="0">
                                          <p:val>
                                            <p:strVal val="0-#ppt_w/2"/>
                                          </p:val>
                                        </p:tav>
                                        <p:tav tm="100000">
                                          <p:val>
                                            <p:strVal val="#ppt_x"/>
                                          </p:val>
                                        </p:tav>
                                      </p:tavLst>
                                    </p:anim>
                                    <p:anim calcmode="lin" valueType="num">
                                      <p:cBhvr additive="base">
                                        <p:cTn id="8" dur="500" fill="hold"/>
                                        <p:tgtEl>
                                          <p:spTgt spid="47106"/>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710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animBg="1"/>
    </p:bldLst>
  </p:timing>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50178"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50179"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50180"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50181"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50182"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50183"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12296"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85"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9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mn-lt"/>
                <a:ea typeface="ＭＳ Ｐゴシック" pitchFamily="24" charset="-128"/>
                <a:cs typeface="ＭＳ Ｐゴシック" pitchFamily="24" charset="-128"/>
              </a:defRPr>
            </a:lvl1pPr>
          </a:lstStyle>
          <a:p>
            <a:pPr defTabSz="914400" eaLnBrk="0" fontAlgn="base" hangingPunct="0">
              <a:spcAft>
                <a:spcPct val="0"/>
              </a:spcAft>
              <a:defRPr/>
            </a:pPr>
            <a:endParaRPr lang="en-US">
              <a:solidFill>
                <a:srgbClr val="003300"/>
              </a:solidFill>
              <a:latin typeface="Times New Roman"/>
            </a:endParaRPr>
          </a:p>
        </p:txBody>
      </p:sp>
      <p:sp>
        <p:nvSpPr>
          <p:cNvPr id="1229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mn-lt"/>
                <a:ea typeface="ＭＳ Ｐゴシック" pitchFamily="24" charset="-128"/>
                <a:cs typeface="ＭＳ Ｐゴシック" pitchFamily="24" charset="-128"/>
              </a:defRPr>
            </a:lvl1pPr>
          </a:lstStyle>
          <a:p>
            <a:pPr defTabSz="914400" eaLnBrk="0" fontAlgn="base" hangingPunct="0">
              <a:spcAft>
                <a:spcPct val="0"/>
              </a:spcAft>
              <a:defRPr/>
            </a:pPr>
            <a:endParaRPr lang="en-US">
              <a:solidFill>
                <a:srgbClr val="003300"/>
              </a:solidFill>
              <a:latin typeface="Times New Roman"/>
            </a:endParaRPr>
          </a:p>
        </p:txBody>
      </p:sp>
      <p:sp>
        <p:nvSpPr>
          <p:cNvPr id="1230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Times New Roman" charset="0"/>
              </a:defRPr>
            </a:lvl1pPr>
          </a:lstStyle>
          <a:p>
            <a:pPr defTabSz="914400" eaLnBrk="0" fontAlgn="base" hangingPunct="0">
              <a:spcAft>
                <a:spcPct val="0"/>
              </a:spcAft>
              <a:defRPr/>
            </a:pPr>
            <a:fld id="{7865248F-0810-8C40-8997-E4577F09E724}" type="slidenum">
              <a:rPr lang="en-US">
                <a:solidFill>
                  <a:srgbClr val="003300"/>
                </a:solidFill>
                <a:ea typeface="ＭＳ Ｐゴシック" charset="0"/>
                <a:cs typeface="ＭＳ Ｐゴシック" charset="0"/>
              </a:rPr>
              <a:pPr defTabSz="914400" eaLnBrk="0" fontAlgn="base" hangingPunct="0">
                <a:spcAft>
                  <a:spcPct val="0"/>
                </a:spcAft>
                <a:defRPr/>
              </a:pPr>
              <a:t>‹#›</a:t>
            </a:fld>
            <a:endParaRPr lang="en-US">
              <a:solidFill>
                <a:srgbClr val="003300"/>
              </a:solidFill>
              <a:ea typeface="ＭＳ Ｐゴシック" charset="0"/>
              <a:cs typeface="ＭＳ Ｐゴシック" charset="0"/>
            </a:endParaRPr>
          </a:p>
        </p:txBody>
      </p:sp>
    </p:spTree>
    <p:extLst>
      <p:ext uri="{BB962C8B-B14F-4D97-AF65-F5344CB8AC3E}">
        <p14:creationId xmlns:p14="http://schemas.microsoft.com/office/powerpoint/2010/main" val="2088272601"/>
      </p:ext>
    </p:extLst>
  </p:cSld>
  <p:clrMap bg1="lt1" tx1="dk1" bg2="lt2" tx2="dk2" accent1="accent1" accent2="accent2" accent3="accent3" accent4="accent4" accent5="accent5" accent6="accent6" hlink="hlink" folHlink="folHlink"/>
  <p:sldLayoutIdLst>
    <p:sldLayoutId id="2147484200" r:id="rId1"/>
    <p:sldLayoutId id="2147484201" r:id="rId2"/>
    <p:sldLayoutId id="2147484202" r:id="rId3"/>
    <p:sldLayoutId id="2147484203" r:id="rId4"/>
    <p:sldLayoutId id="2147484204" r:id="rId5"/>
    <p:sldLayoutId id="2147484205" r:id="rId6"/>
    <p:sldLayoutId id="2147484206" r:id="rId7"/>
    <p:sldLayoutId id="2147484207" r:id="rId8"/>
    <p:sldLayoutId id="2147484208" r:id="rId9"/>
    <p:sldLayoutId id="2147484209" r:id="rId10"/>
    <p:sldLayoutId id="2147484210" r:id="rId11"/>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pitchFamily="24"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24"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24"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24"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24"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24"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24"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pitchFamily="24" charset="-128"/>
                <a:cs typeface="ＭＳ Ｐゴシック" pitchFamily="24" charset="-128"/>
              </a:defRPr>
            </a:lvl1pPr>
          </a:lstStyle>
          <a:p>
            <a:pPr defTabSz="914400" fontAlgn="base">
              <a:spcBef>
                <a:spcPct val="0"/>
              </a:spcBef>
              <a:spcAft>
                <a:spcPct val="0"/>
              </a:spcAft>
              <a:defRPr/>
            </a:pPr>
            <a:endParaRPr lang="en-US">
              <a:solidFill>
                <a:srgbClr val="000000"/>
              </a:solidFill>
              <a:latin typeface="Times New Roman"/>
            </a:endParaRPr>
          </a:p>
        </p:txBody>
      </p:sp>
      <p:sp>
        <p:nvSpPr>
          <p:cNvPr id="3277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pitchFamily="24" charset="-128"/>
                <a:cs typeface="ＭＳ Ｐゴシック" pitchFamily="24" charset="-128"/>
              </a:defRPr>
            </a:lvl1pPr>
          </a:lstStyle>
          <a:p>
            <a:pPr defTabSz="914400" fontAlgn="base">
              <a:spcBef>
                <a:spcPct val="0"/>
              </a:spcBef>
              <a:spcAft>
                <a:spcPct val="0"/>
              </a:spcAft>
              <a:defRPr/>
            </a:pPr>
            <a:endParaRPr lang="en-US">
              <a:solidFill>
                <a:srgbClr val="000000"/>
              </a:solidFill>
              <a:latin typeface="Times New Roman"/>
            </a:endParaRPr>
          </a:p>
        </p:txBody>
      </p:sp>
      <p:sp>
        <p:nvSpPr>
          <p:cNvPr id="3277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DFA1989C-F57D-554A-83B4-2E679066501A}"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599304844"/>
      </p:ext>
    </p:extLst>
  </p:cSld>
  <p:clrMap bg1="lt1" tx1="dk1" bg2="lt2" tx2="dk2" accent1="accent1" accent2="accent2" accent3="accent3" accent4="accent4" accent5="accent5" accent6="accent6" hlink="hlink" folHlink="folHlink"/>
  <p:sldLayoutIdLst>
    <p:sldLayoutId id="2147484224" r:id="rId1"/>
    <p:sldLayoutId id="2147484225" r:id="rId2"/>
    <p:sldLayoutId id="2147484226" r:id="rId3"/>
    <p:sldLayoutId id="2147484227" r:id="rId4"/>
    <p:sldLayoutId id="2147484228" r:id="rId5"/>
    <p:sldLayoutId id="2147484229" r:id="rId6"/>
    <p:sldLayoutId id="2147484230" r:id="rId7"/>
    <p:sldLayoutId id="2147484231" r:id="rId8"/>
    <p:sldLayoutId id="2147484232" r:id="rId9"/>
    <p:sldLayoutId id="2147484233" r:id="rId10"/>
    <p:sldLayoutId id="2147484234" r:id="rId11"/>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2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2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2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2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1" charset="0"/>
                <a:ea typeface="+mn-ea"/>
                <a:cs typeface="+mn-cs"/>
              </a:defRPr>
            </a:lvl1pPr>
          </a:lstStyle>
          <a:p>
            <a:pPr defTabSz="914400" fontAlgn="base">
              <a:spcBef>
                <a:spcPct val="0"/>
              </a:spcBef>
              <a:spcAft>
                <a:spcPct val="0"/>
              </a:spcAft>
              <a:defRPr/>
            </a:pPr>
            <a:endParaRPr lang="en-US"/>
          </a:p>
        </p:txBody>
      </p:sp>
      <p:sp>
        <p:nvSpPr>
          <p:cNvPr id="911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1" charset="0"/>
                <a:ea typeface="+mn-ea"/>
                <a:cs typeface="+mn-cs"/>
              </a:defRPr>
            </a:lvl1pPr>
          </a:lstStyle>
          <a:p>
            <a:pPr defTabSz="914400" fontAlgn="base">
              <a:spcBef>
                <a:spcPct val="0"/>
              </a:spcBef>
              <a:spcAft>
                <a:spcPct val="0"/>
              </a:spcAft>
              <a:defRPr/>
            </a:pPr>
            <a:endParaRPr lang="en-US"/>
          </a:p>
        </p:txBody>
      </p:sp>
      <p:sp>
        <p:nvSpPr>
          <p:cNvPr id="911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defTabSz="914400" fontAlgn="base">
              <a:spcBef>
                <a:spcPct val="0"/>
              </a:spcBef>
              <a:spcAft>
                <a:spcPct val="0"/>
              </a:spcAft>
              <a:defRPr/>
            </a:pPr>
            <a:fld id="{B49251C9-393D-C741-9645-923D685D31AE}"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532847331"/>
      </p:ext>
    </p:extLst>
  </p:cSld>
  <p:clrMap bg1="lt1" tx1="dk1" bg2="lt2" tx2="dk2" accent1="accent1" accent2="accent2" accent3="accent3" accent4="accent4" accent5="accent5" accent6="accent6" hlink="hlink" folHlink="folHlink"/>
  <p:sldLayoutIdLst>
    <p:sldLayoutId id="2147484236" r:id="rId1"/>
    <p:sldLayoutId id="2147484237" r:id="rId2"/>
    <p:sldLayoutId id="2147484238" r:id="rId3"/>
    <p:sldLayoutId id="2147484239" r:id="rId4"/>
    <p:sldLayoutId id="2147484240" r:id="rId5"/>
    <p:sldLayoutId id="2147484241" r:id="rId6"/>
    <p:sldLayoutId id="2147484242" r:id="rId7"/>
    <p:sldLayoutId id="2147484243" r:id="rId8"/>
    <p:sldLayoutId id="2147484244" r:id="rId9"/>
    <p:sldLayoutId id="2147484245" r:id="rId10"/>
    <p:sldLayoutId id="214748424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defTabSz="914400" fontAlgn="base">
              <a:spcBef>
                <a:spcPct val="0"/>
              </a:spcBef>
              <a:spcAft>
                <a:spcPct val="0"/>
              </a:spcAft>
              <a:defRPr/>
            </a:pPr>
            <a:fld id="{938CEE94-DBD3-484C-AEAC-BC368BDC4034}" type="slidenum">
              <a:rPr lang="en-US">
                <a:solidFill>
                  <a:srgbClr val="EAEAEA"/>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EAEAEA"/>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61170076"/>
      </p:ext>
    </p:extLst>
  </p:cSld>
  <p:clrMap bg1="dk2" tx1="lt1" bg2="dk1" tx2="lt2" accent1="accent1" accent2="accent2" accent3="accent3" accent4="accent4" accent5="accent5" accent6="accent6" hlink="hlink" folHlink="folHlink"/>
  <p:sldLayoutIdLst>
    <p:sldLayoutId id="2147484248" r:id="rId1"/>
    <p:sldLayoutId id="2147484249" r:id="rId2"/>
    <p:sldLayoutId id="2147484250" r:id="rId3"/>
    <p:sldLayoutId id="2147484251" r:id="rId4"/>
    <p:sldLayoutId id="2147484252" r:id="rId5"/>
    <p:sldLayoutId id="2147484253" r:id="rId6"/>
    <p:sldLayoutId id="2147484254" r:id="rId7"/>
    <p:sldLayoutId id="2147484255" r:id="rId8"/>
    <p:sldLayoutId id="2147484256" r:id="rId9"/>
    <p:sldLayoutId id="2147484257" r:id="rId10"/>
    <p:sldLayoutId id="2147484258" r:id="rId11"/>
    <p:sldLayoutId id="2147484259"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9798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fontAlgn="base">
              <a:spcBef>
                <a:spcPct val="0"/>
              </a:spcBef>
              <a:spcAft>
                <a:spcPct val="0"/>
              </a:spcAft>
              <a:defRPr/>
            </a:pPr>
            <a:fld id="{FB0B9765-6576-D64E-BBEA-8425F2B59787}"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2472891115"/>
      </p:ext>
    </p:extLst>
  </p:cSld>
  <p:clrMap bg1="lt1" tx1="dk1" bg2="lt2" tx2="dk2" accent1="accent1" accent2="accent2" accent3="accent3" accent4="accent4" accent5="accent5" accent6="accent6" hlink="hlink" folHlink="folHlink"/>
  <p:sldLayoutIdLst>
    <p:sldLayoutId id="2147484261"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defTabSz="914400" fontAlgn="base">
              <a:spcBef>
                <a:spcPct val="0"/>
              </a:spcBef>
              <a:spcAft>
                <a:spcPct val="0"/>
              </a:spcAft>
              <a:defRPr/>
            </a:pPr>
            <a:fld id="{938CEE94-DBD3-484C-AEAC-BC368BDC4034}" type="slidenum">
              <a:rPr lang="en-US">
                <a:solidFill>
                  <a:srgbClr val="EAEAEA"/>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EAEAEA"/>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18720593"/>
      </p:ext>
    </p:extLst>
  </p:cSld>
  <p:clrMap bg1="dk2" tx1="lt1" bg2="dk1" tx2="lt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8839200" cy="6858000"/>
            <a:chOff x="0" y="0"/>
            <a:chExt cx="5568" cy="4320"/>
          </a:xfrm>
        </p:grpSpPr>
        <p:grpSp>
          <p:nvGrpSpPr>
            <p:cNvPr id="3"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grpSp>
        <p:grpSp>
          <p:nvGrpSpPr>
            <p:cNvPr id="4"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grpSp>
        <p:grpSp>
          <p:nvGrpSpPr>
            <p:cNvPr id="5"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defTabSz="914400" fontAlgn="base">
              <a:spcBef>
                <a:spcPct val="0"/>
              </a:spcBef>
              <a:spcAft>
                <a:spcPct val="0"/>
              </a:spcAft>
              <a:defRPr/>
            </a:pPr>
            <a:fld id="{938CEE94-DBD3-484C-AEAC-BC368BDC4034}" type="slidenum">
              <a:rPr lang="en-US">
                <a:solidFill>
                  <a:srgbClr val="EAEAEA"/>
                </a:solidFill>
                <a:ea typeface="ＭＳ Ｐゴシック" charset="0"/>
                <a:cs typeface="ＭＳ Ｐゴシック" charset="0"/>
              </a:rPr>
              <a:pPr defTabSz="914400" fontAlgn="base">
                <a:spcBef>
                  <a:spcPct val="0"/>
                </a:spcBef>
                <a:spcAft>
                  <a:spcPct val="0"/>
                </a:spcAft>
                <a:defRPr/>
              </a:pPr>
              <a:t>‹#›</a:t>
            </a:fld>
            <a:endParaRPr lang="en-US">
              <a:solidFill>
                <a:srgbClr val="EAEAEA"/>
              </a:solidFill>
              <a:ea typeface="ＭＳ Ｐゴシック" charset="0"/>
              <a:cs typeface="ＭＳ Ｐゴシック" charset="0"/>
            </a:endParaRPr>
          </a:p>
        </p:txBody>
      </p:sp>
    </p:spTree>
    <p:extLst>
      <p:ext uri="{BB962C8B-B14F-4D97-AF65-F5344CB8AC3E}">
        <p14:creationId xmlns:p14="http://schemas.microsoft.com/office/powerpoint/2010/main" val="2618720593"/>
      </p:ext>
    </p:extLst>
  </p:cSld>
  <p:clrMap bg1="dk2" tx1="lt1" bg2="dk1" tx2="lt2" accent1="accent1" accent2="accent2" accent3="accent3" accent4="accent4" accent5="accent5" accent6="accent6" hlink="hlink" folHlink="folHlink"/>
  <p:sldLayoutIdLst>
    <p:sldLayoutId id="2147484263" r:id="rId1"/>
    <p:sldLayoutId id="2147484264" r:id="rId2"/>
    <p:sldLayoutId id="2147484265" r:id="rId3"/>
    <p:sldLayoutId id="2147484266" r:id="rId4"/>
    <p:sldLayoutId id="2147484267" r:id="rId5"/>
    <p:sldLayoutId id="2147484268" r:id="rId6"/>
    <p:sldLayoutId id="2147484269" r:id="rId7"/>
    <p:sldLayoutId id="2147484270" r:id="rId8"/>
    <p:sldLayoutId id="2147484271" r:id="rId9"/>
    <p:sldLayoutId id="2147484272" r:id="rId10"/>
    <p:sldLayoutId id="2147484273" r:id="rId11"/>
    <p:sldLayoutId id="2147484274"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8839200" cy="6858000"/>
            <a:chOff x="0" y="0"/>
            <a:chExt cx="5568" cy="4320"/>
          </a:xfrm>
        </p:grpSpPr>
        <p:grpSp>
          <p:nvGrpSpPr>
            <p:cNvPr id="3"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grpSp>
        <p:grpSp>
          <p:nvGrpSpPr>
            <p:cNvPr id="4"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grpSp>
        <p:grpSp>
          <p:nvGrpSpPr>
            <p:cNvPr id="5"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defTabSz="914400" fontAlgn="base">
              <a:spcBef>
                <a:spcPct val="0"/>
              </a:spcBef>
              <a:spcAft>
                <a:spcPct val="0"/>
              </a:spcAft>
              <a:defRPr/>
            </a:pPr>
            <a:fld id="{938CEE94-DBD3-484C-AEAC-BC368BDC4034}" type="slidenum">
              <a:rPr lang="en-US">
                <a:solidFill>
                  <a:srgbClr val="EAEAEA"/>
                </a:solidFill>
                <a:ea typeface="ＭＳ Ｐゴシック" charset="0"/>
                <a:cs typeface="ＭＳ Ｐゴシック" charset="0"/>
              </a:rPr>
              <a:pPr defTabSz="914400" fontAlgn="base">
                <a:spcBef>
                  <a:spcPct val="0"/>
                </a:spcBef>
                <a:spcAft>
                  <a:spcPct val="0"/>
                </a:spcAft>
                <a:defRPr/>
              </a:pPr>
              <a:t>‹#›</a:t>
            </a:fld>
            <a:endParaRPr lang="en-US">
              <a:solidFill>
                <a:srgbClr val="EAEAEA"/>
              </a:solidFill>
              <a:ea typeface="ＭＳ Ｐゴシック" charset="0"/>
              <a:cs typeface="ＭＳ Ｐゴシック" charset="0"/>
            </a:endParaRPr>
          </a:p>
        </p:txBody>
      </p:sp>
    </p:spTree>
    <p:extLst>
      <p:ext uri="{BB962C8B-B14F-4D97-AF65-F5344CB8AC3E}">
        <p14:creationId xmlns:p14="http://schemas.microsoft.com/office/powerpoint/2010/main" val="2618720593"/>
      </p:ext>
    </p:extLst>
  </p:cSld>
  <p:clrMap bg1="dk2" tx1="lt1" bg2="dk1" tx2="lt2" accent1="accent1" accent2="accent2" accent3="accent3" accent4="accent4" accent5="accent5" accent6="accent6" hlink="hlink" folHlink="folHlink"/>
  <p:sldLayoutIdLst>
    <p:sldLayoutId id="2147484276" r:id="rId1"/>
    <p:sldLayoutId id="2147484277" r:id="rId2"/>
    <p:sldLayoutId id="2147484278" r:id="rId3"/>
    <p:sldLayoutId id="2147484279" r:id="rId4"/>
    <p:sldLayoutId id="2147484280" r:id="rId5"/>
    <p:sldLayoutId id="2147484281" r:id="rId6"/>
    <p:sldLayoutId id="2147484282" r:id="rId7"/>
    <p:sldLayoutId id="2147484283" r:id="rId8"/>
    <p:sldLayoutId id="2147484284" r:id="rId9"/>
    <p:sldLayoutId id="2147484285" r:id="rId10"/>
    <p:sldLayoutId id="2147484286" r:id="rId11"/>
    <p:sldLayoutId id="2147484287"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8839200" cy="6858000"/>
            <a:chOff x="0" y="0"/>
            <a:chExt cx="5568" cy="4320"/>
          </a:xfrm>
        </p:grpSpPr>
        <p:grpSp>
          <p:nvGrpSpPr>
            <p:cNvPr id="3"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grpSp>
        <p:grpSp>
          <p:nvGrpSpPr>
            <p:cNvPr id="4"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grpSp>
        <p:grpSp>
          <p:nvGrpSpPr>
            <p:cNvPr id="5"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ea typeface="ＭＳ Ｐゴシック" charset="0"/>
                  <a:cs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defTabSz="914400" fontAlgn="base">
              <a:spcBef>
                <a:spcPct val="0"/>
              </a:spcBef>
              <a:spcAft>
                <a:spcPct val="0"/>
              </a:spcAft>
              <a:defRPr/>
            </a:pPr>
            <a:fld id="{938CEE94-DBD3-484C-AEAC-BC368BDC4034}" type="slidenum">
              <a:rPr lang="en-US">
                <a:solidFill>
                  <a:srgbClr val="EAEAEA"/>
                </a:solidFill>
                <a:ea typeface="ＭＳ Ｐゴシック" charset="0"/>
                <a:cs typeface="ＭＳ Ｐゴシック" charset="0"/>
              </a:rPr>
              <a:pPr defTabSz="914400" fontAlgn="base">
                <a:spcBef>
                  <a:spcPct val="0"/>
                </a:spcBef>
                <a:spcAft>
                  <a:spcPct val="0"/>
                </a:spcAft>
                <a:defRPr/>
              </a:pPr>
              <a:t>‹#›</a:t>
            </a:fld>
            <a:endParaRPr lang="en-US">
              <a:solidFill>
                <a:srgbClr val="EAEAEA"/>
              </a:solidFill>
              <a:ea typeface="ＭＳ Ｐゴシック" charset="0"/>
              <a:cs typeface="ＭＳ Ｐゴシック" charset="0"/>
            </a:endParaRPr>
          </a:p>
        </p:txBody>
      </p:sp>
    </p:spTree>
    <p:extLst>
      <p:ext uri="{BB962C8B-B14F-4D97-AF65-F5344CB8AC3E}">
        <p14:creationId xmlns:p14="http://schemas.microsoft.com/office/powerpoint/2010/main" val="2618720593"/>
      </p:ext>
    </p:extLst>
  </p:cSld>
  <p:clrMap bg1="dk2" tx1="lt1" bg2="dk1" tx2="lt2" accent1="accent1" accent2="accent2" accent3="accent3" accent4="accent4" accent5="accent5" accent6="accent6" hlink="hlink" folHlink="folHlink"/>
  <p:sldLayoutIdLst>
    <p:sldLayoutId id="2147484289" r:id="rId1"/>
    <p:sldLayoutId id="2147484290" r:id="rId2"/>
    <p:sldLayoutId id="2147484291" r:id="rId3"/>
    <p:sldLayoutId id="2147484292" r:id="rId4"/>
    <p:sldLayoutId id="2147484293" r:id="rId5"/>
    <p:sldLayoutId id="2147484294" r:id="rId6"/>
    <p:sldLayoutId id="2147484295" r:id="rId7"/>
    <p:sldLayoutId id="2147484296" r:id="rId8"/>
    <p:sldLayoutId id="2147484297" r:id="rId9"/>
    <p:sldLayoutId id="2147484298" r:id="rId10"/>
    <p:sldLayoutId id="2147484299" r:id="rId11"/>
    <p:sldLayoutId id="2147484300"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0"/>
            <a:ext cx="7242175" cy="1981200"/>
            <a:chOff x="0" y="0"/>
            <a:chExt cx="4562" cy="1248"/>
          </a:xfrm>
        </p:grpSpPr>
        <p:sp>
          <p:nvSpPr>
            <p:cNvPr id="307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24" charset="0"/>
                <a:ea typeface="ＭＳ Ｐゴシック" pitchFamily="24" charset="-128"/>
                <a:cs typeface="ＭＳ Ｐゴシック" pitchFamily="24" charset="-128"/>
              </a:endParaRPr>
            </a:p>
          </p:txBody>
        </p:sp>
        <p:sp>
          <p:nvSpPr>
            <p:cNvPr id="6247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307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ea typeface="ＭＳ Ｐゴシック" pitchFamily="24" charset="-128"/>
                <a:cs typeface="ＭＳ Ｐゴシック" pitchFamily="24" charset="-128"/>
              </a:defRPr>
            </a:lvl1pPr>
          </a:lstStyle>
          <a:p>
            <a:pPr defTabSz="914400" fontAlgn="base">
              <a:spcBef>
                <a:spcPct val="0"/>
              </a:spcBef>
              <a:spcAft>
                <a:spcPct val="0"/>
              </a:spcAft>
              <a:defRPr/>
            </a:pPr>
            <a:endParaRPr lang="en-US">
              <a:solidFill>
                <a:srgbClr val="FFFFFF"/>
              </a:solidFill>
              <a:latin typeface="Tahoma"/>
            </a:endParaRPr>
          </a:p>
        </p:txBody>
      </p:sp>
      <p:sp>
        <p:nvSpPr>
          <p:cNvPr id="308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ea typeface="ＭＳ Ｐゴシック" pitchFamily="24" charset="-128"/>
                <a:cs typeface="ＭＳ Ｐゴシック" pitchFamily="24" charset="-128"/>
              </a:defRPr>
            </a:lvl1pPr>
          </a:lstStyle>
          <a:p>
            <a:pPr defTabSz="914400" fontAlgn="base">
              <a:spcBef>
                <a:spcPct val="0"/>
              </a:spcBef>
              <a:spcAft>
                <a:spcPct val="0"/>
              </a:spcAft>
              <a:defRPr/>
            </a:pPr>
            <a:endParaRPr lang="en-US">
              <a:solidFill>
                <a:srgbClr val="FFFFFF"/>
              </a:solidFill>
              <a:latin typeface="Tahoma"/>
            </a:endParaRPr>
          </a:p>
        </p:txBody>
      </p:sp>
      <p:sp>
        <p:nvSpPr>
          <p:cNvPr id="308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Tahoma" charset="0"/>
              </a:defRPr>
            </a:lvl1pPr>
          </a:lstStyle>
          <a:p>
            <a:pPr>
              <a:defRPr/>
            </a:pPr>
            <a:fld id="{8C8E5C28-7819-B248-9DDC-4CA1363C40B2}" type="slidenum">
              <a:rPr lang="en-GB" smtClean="0"/>
              <a:pPr>
                <a:defRPr/>
              </a:pPr>
              <a:t>‹#›</a:t>
            </a:fld>
            <a:endParaRPr lang="en-GB"/>
          </a:p>
        </p:txBody>
      </p:sp>
    </p:spTree>
    <p:extLst>
      <p:ext uri="{BB962C8B-B14F-4D97-AF65-F5344CB8AC3E}">
        <p14:creationId xmlns:p14="http://schemas.microsoft.com/office/powerpoint/2010/main" val="647754235"/>
      </p:ext>
    </p:extLst>
  </p:cSld>
  <p:clrMap bg1="dk2" tx1="lt1" bg2="dk1" tx2="lt2" accent1="accent1" accent2="accent2" accent3="accent3" accent4="accent4" accent5="accent5" accent6="accent6" hlink="hlink" folHlink="folHlink"/>
  <p:sldLayoutIdLst>
    <p:sldLayoutId id="2147484302" r:id="rId1"/>
    <p:sldLayoutId id="2147484303" r:id="rId2"/>
    <p:sldLayoutId id="2147484304" r:id="rId3"/>
    <p:sldLayoutId id="2147484305" r:id="rId4"/>
    <p:sldLayoutId id="2147484306" r:id="rId5"/>
    <p:sldLayoutId id="2147484307" r:id="rId6"/>
    <p:sldLayoutId id="2147484308" r:id="rId7"/>
    <p:sldLayoutId id="2147484309" r:id="rId8"/>
    <p:sldLayoutId id="2147484310" r:id="rId9"/>
    <p:sldLayoutId id="2147484311" r:id="rId10"/>
    <p:sldLayoutId id="214748431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24"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2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24"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24" charset="-128"/>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1" charset="0"/>
                <a:ea typeface="+mn-ea"/>
                <a:cs typeface="+mn-cs"/>
              </a:defRPr>
            </a:lvl1pPr>
          </a:lstStyle>
          <a:p>
            <a:pPr>
              <a:defRPr/>
            </a:pPr>
            <a:endParaRPr lang="en-US"/>
          </a:p>
        </p:txBody>
      </p:sp>
      <p:sp>
        <p:nvSpPr>
          <p:cNvPr id="911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1" charset="0"/>
                <a:ea typeface="+mn-ea"/>
                <a:cs typeface="+mn-cs"/>
              </a:defRPr>
            </a:lvl1pPr>
          </a:lstStyle>
          <a:p>
            <a:pPr>
              <a:defRPr/>
            </a:pPr>
            <a:endParaRPr lang="en-US"/>
          </a:p>
        </p:txBody>
      </p:sp>
      <p:sp>
        <p:nvSpPr>
          <p:cNvPr id="911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C893ED31-5A17-7842-B588-8BDBC510FDD2}" type="slidenum">
              <a:rPr lang="en-US"/>
              <a:pPr>
                <a:defRPr/>
              </a:pPr>
              <a:t>‹#›</a:t>
            </a:fld>
            <a:endParaRPr lang="en-US"/>
          </a:p>
        </p:txBody>
      </p:sp>
    </p:spTree>
    <p:extLst>
      <p:ext uri="{BB962C8B-B14F-4D97-AF65-F5344CB8AC3E}">
        <p14:creationId xmlns:p14="http://schemas.microsoft.com/office/powerpoint/2010/main" val="925578887"/>
      </p:ext>
    </p:extLst>
  </p:cSld>
  <p:clrMap bg1="lt1" tx1="dk1" bg2="lt2" tx2="dk2" accent1="accent1" accent2="accent2" accent3="accent3" accent4="accent4" accent5="accent5" accent6="accent6" hlink="hlink" folHlink="folHlink"/>
  <p:sldLayoutIdLst>
    <p:sldLayoutId id="2147484314" r:id="rId1"/>
    <p:sldLayoutId id="2147484315" r:id="rId2"/>
    <p:sldLayoutId id="2147484316" r:id="rId3"/>
    <p:sldLayoutId id="2147484317" r:id="rId4"/>
    <p:sldLayoutId id="2147484318" r:id="rId5"/>
    <p:sldLayoutId id="2147484319" r:id="rId6"/>
    <p:sldLayoutId id="2147484320" r:id="rId7"/>
    <p:sldLayoutId id="2147484321" r:id="rId8"/>
    <p:sldLayoutId id="2147484322" r:id="rId9"/>
    <p:sldLayoutId id="2147484323" r:id="rId10"/>
    <p:sldLayoutId id="214748432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defTabSz="914400" fontAlgn="base">
              <a:spcBef>
                <a:spcPct val="0"/>
              </a:spcBef>
              <a:spcAft>
                <a:spcPct val="0"/>
              </a:spcAft>
              <a:defRPr/>
            </a:pPr>
            <a:fld id="{C16A198B-9034-4749-8A8D-B90A5F5B90A3}" type="datetimeFigureOut">
              <a:rPr lang="en-US">
                <a:latin typeface="Calibri" charset="0"/>
                <a:ea typeface="ＭＳ Ｐゴシック" charset="0"/>
              </a:rPr>
              <a:pPr defTabSz="914400" fontAlgn="base">
                <a:spcBef>
                  <a:spcPct val="0"/>
                </a:spcBef>
                <a:spcAft>
                  <a:spcPct val="0"/>
                </a:spcAft>
                <a:defRPr/>
              </a:pPr>
              <a:t>6/16/22</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defTabSz="914400" fontAlgn="base">
              <a:spcBef>
                <a:spcPct val="0"/>
              </a:spcBef>
              <a:spcAft>
                <a:spcPct val="0"/>
              </a:spcAft>
              <a:defRPr/>
            </a:pPr>
            <a:fld id="{FA356419-7718-C74B-9C0F-E2D2C7D5AD85}" type="slidenum">
              <a:rPr lang="en-US">
                <a:latin typeface="Calibri" charset="0"/>
                <a:ea typeface="ＭＳ Ｐゴシック" charset="0"/>
              </a:rPr>
              <a:pPr defTabSz="914400" fontAlgn="base">
                <a:spcBef>
                  <a:spcPct val="0"/>
                </a:spcBef>
                <a:spcAft>
                  <a:spcPct val="0"/>
                </a:spcAft>
                <a:defRPr/>
              </a:pPr>
              <a:t>‹#›</a:t>
            </a:fld>
            <a:endParaRPr lang="en-US">
              <a:latin typeface="Calibri" charset="0"/>
              <a:ea typeface="ＭＳ Ｐゴシック" charset="0"/>
            </a:endParaRPr>
          </a:p>
        </p:txBody>
      </p:sp>
    </p:spTree>
    <p:extLst>
      <p:ext uri="{BB962C8B-B14F-4D97-AF65-F5344CB8AC3E}">
        <p14:creationId xmlns:p14="http://schemas.microsoft.com/office/powerpoint/2010/main" val="1815898359"/>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900">
                  <a:solidFill>
                    <a:srgbClr val="FFA27C"/>
                  </a:solidFill>
                  <a:latin typeface="Arial" pitchFamily="-107"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grpSp>
    </p:spTree>
    <p:extLst>
      <p:ext uri="{BB962C8B-B14F-4D97-AF65-F5344CB8AC3E}">
        <p14:creationId xmlns:p14="http://schemas.microsoft.com/office/powerpoint/2010/main" val="1662360684"/>
      </p:ext>
    </p:extLst>
  </p:cSld>
  <p:clrMap bg1="dk2" tx1="lt1" bg2="dk1" tx2="lt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defTabSz="914400" fontAlgn="base">
              <a:spcBef>
                <a:spcPct val="0"/>
              </a:spcBef>
              <a:spcAft>
                <a:spcPct val="0"/>
              </a:spcAft>
              <a:defRPr/>
            </a:pPr>
            <a:fld id="{938CEE94-DBD3-484C-AEAC-BC368BDC4034}" type="slidenum">
              <a:rPr lang="en-US">
                <a:solidFill>
                  <a:srgbClr val="EAEAEA"/>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EAEAEA"/>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49541077"/>
      </p:ext>
    </p:extLst>
  </p:cSld>
  <p:clrMap bg1="dk2" tx1="lt1" bg2="dk1" tx2="lt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33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434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434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435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0A120268-7F49-FC45-90E3-9FABEDF596D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4054407925"/>
      </p:ext>
    </p:extLst>
  </p:cSld>
  <p:clrMap bg1="dk2" tx1="lt1" bg2="dk1" tx2="lt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1231473876"/>
      </p:ext>
    </p:extLst>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16"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kumimoji="0" sz="1400" b="0">
                <a:solidFill>
                  <a:srgbClr val="FFFFFF"/>
                </a:solidFill>
                <a:latin typeface="Times" pitchFamily="-112" charset="0"/>
                <a:ea typeface="+mn-ea"/>
                <a:cs typeface="+mn-cs"/>
              </a:defRPr>
            </a:lvl1pPr>
          </a:lstStyle>
          <a:p>
            <a:pPr defTabSz="914400" eaLnBrk="0" fontAlgn="base" hangingPunct="0">
              <a:spcAft>
                <a:spcPct val="0"/>
              </a:spcAft>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kumimoji="0" sz="1400" b="0">
                <a:solidFill>
                  <a:srgbClr val="FFFFFF"/>
                </a:solidFill>
                <a:latin typeface="Times" pitchFamily="-112" charset="0"/>
                <a:ea typeface="+mn-ea"/>
                <a:cs typeface="+mn-cs"/>
              </a:defRPr>
            </a:lvl1pPr>
          </a:lstStyle>
          <a:p>
            <a:pPr defTabSz="914400" eaLnBrk="0" fontAlgn="base" hangingPunct="0">
              <a:spcAft>
                <a:spcPct val="0"/>
              </a:spcAft>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kumimoji="0" sz="1400" b="0">
                <a:solidFill>
                  <a:srgbClr val="FFFFFF"/>
                </a:solidFill>
                <a:latin typeface="Times" charset="0"/>
              </a:defRPr>
            </a:lvl1pPr>
          </a:lstStyle>
          <a:p>
            <a:pPr defTabSz="914400" eaLnBrk="0" fontAlgn="base" hangingPunct="0">
              <a:spcAft>
                <a:spcPct val="0"/>
              </a:spcAft>
              <a:defRPr/>
            </a:pPr>
            <a:fld id="{6FF00AAE-65D8-7E41-84DA-C5F77D92117F}" type="slidenum">
              <a:rPr lang="en-US">
                <a:ea typeface="ＭＳ Ｐゴシック" charset="0"/>
                <a:cs typeface="ＭＳ Ｐゴシック" charset="0"/>
              </a:rPr>
              <a:pPr defTabSz="914400" eaLnBrk="0" fontAlgn="base" hangingPunct="0">
                <a:spcAft>
                  <a:spcPct val="0"/>
                </a:spcAft>
                <a:defRPr/>
              </a:pPr>
              <a:t>‹#›</a:t>
            </a:fld>
            <a:endParaRPr lang="en-US">
              <a:ea typeface="ＭＳ Ｐゴシック" charset="0"/>
              <a:cs typeface="ＭＳ Ｐゴシック" charset="0"/>
            </a:endParaRPr>
          </a:p>
        </p:txBody>
      </p:sp>
      <p:grpSp>
        <p:nvGrpSpPr>
          <p:cNvPr id="74759"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grpSp>
      <p:sp>
        <p:nvSpPr>
          <p:cNvPr id="74760"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975888167"/>
      </p:ext>
    </p:extLst>
  </p:cSld>
  <p:clrMap bg1="dk2" tx1="lt1" bg2="dk1" tx2="lt2" accent1="accent1" accent2="accent2" accent3="accent3" accent4="accent4" accent5="accent5" accent6="accent6" hlink="hlink" folHlink="folHlink"/>
  <p:sldLayoutIdLst>
    <p:sldLayoutId id="2147484099" r:id="rId1"/>
    <p:sldLayoutId id="2147484100" r:id="rId2"/>
    <p:sldLayoutId id="2147484101" r:id="rId3"/>
    <p:sldLayoutId id="2147484102" r:id="rId4"/>
    <p:sldLayoutId id="2147484103" r:id="rId5"/>
    <p:sldLayoutId id="2147484104" r:id="rId6"/>
    <p:sldLayoutId id="2147484105" r:id="rId7"/>
    <p:sldLayoutId id="2147484106" r:id="rId8"/>
    <p:sldLayoutId id="2147484107" r:id="rId9"/>
    <p:sldLayoutId id="2147484108" r:id="rId10"/>
    <p:sldLayoutId id="2147484109" r:id="rId1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Arial" pitchFamily="-108" charset="0"/>
        </a:defRPr>
      </a:lvl6pPr>
      <a:lvl7pPr marL="914400" algn="ctr" rtl="0" fontAlgn="base">
        <a:spcBef>
          <a:spcPct val="0"/>
        </a:spcBef>
        <a:spcAft>
          <a:spcPct val="0"/>
        </a:spcAft>
        <a:defRPr sz="4400" b="1">
          <a:solidFill>
            <a:schemeClr val="tx2"/>
          </a:solidFill>
          <a:latin typeface="Arial" pitchFamily="-108" charset="0"/>
        </a:defRPr>
      </a:lvl7pPr>
      <a:lvl8pPr marL="1371600" algn="ctr" rtl="0" fontAlgn="base">
        <a:spcBef>
          <a:spcPct val="0"/>
        </a:spcBef>
        <a:spcAft>
          <a:spcPct val="0"/>
        </a:spcAft>
        <a:defRPr sz="4400" b="1">
          <a:solidFill>
            <a:schemeClr val="tx2"/>
          </a:solidFill>
          <a:latin typeface="Arial" pitchFamily="-108" charset="0"/>
        </a:defRPr>
      </a:lvl8pPr>
      <a:lvl9pPr marL="1828800" algn="ctr" rtl="0" fontAlgn="base">
        <a:spcBef>
          <a:spcPct val="0"/>
        </a:spcBef>
        <a:spcAft>
          <a:spcPct val="0"/>
        </a:spcAft>
        <a:defRPr sz="4400" b="1">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1422400"/>
            <a:ext cx="9147175" cy="5435600"/>
            <a:chOff x="0" y="896"/>
            <a:chExt cx="5762" cy="3424"/>
          </a:xfrm>
        </p:grpSpPr>
        <p:grpSp>
          <p:nvGrpSpPr>
            <p:cNvPr id="51208" name="Group 3"/>
            <p:cNvGrpSpPr>
              <a:grpSpLocks/>
            </p:cNvGrpSpPr>
            <p:nvPr userDrawn="1"/>
          </p:nvGrpSpPr>
          <p:grpSpPr bwMode="auto">
            <a:xfrm>
              <a:off x="20" y="896"/>
              <a:ext cx="5742" cy="3424"/>
              <a:chOff x="20" y="896"/>
              <a:chExt cx="5742" cy="3424"/>
            </a:xfrm>
          </p:grpSpPr>
          <p:sp>
            <p:nvSpPr>
              <p:cNvPr id="5134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34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34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34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34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35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35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35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35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35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35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35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35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grpSp>
          <p:nvGrpSpPr>
            <p:cNvPr id="51209" name="Group 17"/>
            <p:cNvGrpSpPr>
              <a:grpSpLocks/>
            </p:cNvGrpSpPr>
            <p:nvPr userDrawn="1"/>
          </p:nvGrpSpPr>
          <p:grpSpPr bwMode="auto">
            <a:xfrm>
              <a:off x="0" y="2291"/>
              <a:ext cx="1385" cy="1702"/>
              <a:chOff x="0" y="2291"/>
              <a:chExt cx="1385" cy="1702"/>
            </a:xfrm>
          </p:grpSpPr>
          <p:sp>
            <p:nvSpPr>
              <p:cNvPr id="5121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1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1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1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1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1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1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1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1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1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2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2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2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2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2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2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2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2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2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2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3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3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3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3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3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3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3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3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3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3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4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4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4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4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4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4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4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4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4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4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5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5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5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5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5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5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5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5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5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5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6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6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6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6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6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6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6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6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6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6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7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7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7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7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27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7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7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7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7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7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8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8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8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8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8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8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8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8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8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8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9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9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9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9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9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9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9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9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9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9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0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0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0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0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0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0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0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0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0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0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1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1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1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1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1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1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1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1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1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1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2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2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2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2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2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2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2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2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2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2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3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33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33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33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33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33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33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33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33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33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4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4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34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latin typeface="Arial" charset="0"/>
              </a:defRPr>
            </a:lvl1pPr>
          </a:lstStyle>
          <a:p>
            <a:pPr defTabSz="914400" fontAlgn="base">
              <a:spcBef>
                <a:spcPct val="0"/>
              </a:spcBef>
              <a:spcAft>
                <a:spcPct val="0"/>
              </a:spcAft>
              <a:defRPr/>
            </a:pPr>
            <a:fld id="{C31C4C9A-4D0B-9144-87BB-820654D19FF7}"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1402162"/>
      </p:ext>
    </p:extLst>
  </p:cSld>
  <p:clrMap bg1="dk2" tx1="lt1" bg2="dk1" tx2="lt2" accent1="accent1" accent2="accent2" accent3="accent3" accent4="accent4" accent5="accent5" accent6="accent6" hlink="hlink" folHlink="folHlink"/>
  <p:sldLayoutIdLst>
    <p:sldLayoutId id="2147484123"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5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0.xml"/><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0.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204.xml"/><Relationship Id="rId4" Type="http://schemas.openxmlformats.org/officeDocument/2006/relationships/image" Target="../media/image15.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6.xml"/><Relationship Id="rId1" Type="http://schemas.openxmlformats.org/officeDocument/2006/relationships/themeOverride" Target="../theme/themeOverride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93.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9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6.xml"/><Relationship Id="rId1" Type="http://schemas.openxmlformats.org/officeDocument/2006/relationships/themeOverride" Target="../theme/themeOverride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7.xml"/><Relationship Id="rId1" Type="http://schemas.openxmlformats.org/officeDocument/2006/relationships/slideLayout" Target="../slideLayouts/slideLayout20.xml"/><Relationship Id="rId4" Type="http://schemas.openxmlformats.org/officeDocument/2006/relationships/image" Target="../media/image15.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hemeOverride" Target="../theme/themeOverride3.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6.xml"/><Relationship Id="rId1" Type="http://schemas.openxmlformats.org/officeDocument/2006/relationships/slideLayout" Target="../slideLayouts/slideLayout95.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77.xml"/><Relationship Id="rId1" Type="http://schemas.openxmlformats.org/officeDocument/2006/relationships/themeOverride" Target="../theme/themeOverride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3.xml"/><Relationship Id="rId1" Type="http://schemas.openxmlformats.org/officeDocument/2006/relationships/slideLayout" Target="../slideLayouts/slideLayout216.xml"/><Relationship Id="rId4" Type="http://schemas.openxmlformats.org/officeDocument/2006/relationships/image" Target="../media/image15.jpeg"/></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4.xml"/><Relationship Id="rId1" Type="http://schemas.openxmlformats.org/officeDocument/2006/relationships/slideLayout" Target="../slideLayouts/slideLayout106.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11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7.xml"/><Relationship Id="rId1" Type="http://schemas.openxmlformats.org/officeDocument/2006/relationships/slideLayout" Target="../slideLayouts/slideLayout10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0.xml"/><Relationship Id="rId1" Type="http://schemas.openxmlformats.org/officeDocument/2006/relationships/slideLayout" Target="../slideLayouts/slideLayout118.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2.xml"/><Relationship Id="rId1" Type="http://schemas.openxmlformats.org/officeDocument/2006/relationships/slideLayout" Target="../slideLayouts/slideLayout10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4.xml"/><Relationship Id="rId1" Type="http://schemas.openxmlformats.org/officeDocument/2006/relationships/slideLayout" Target="../slideLayouts/slideLayout13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46.xml"/></Relationships>
</file>

<file path=ppt/slides/_rels/slide5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6.xml"/><Relationship Id="rId1" Type="http://schemas.openxmlformats.org/officeDocument/2006/relationships/slideLayout" Target="../slideLayouts/slideLayout158.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40.xml"/><Relationship Id="rId1" Type="http://schemas.openxmlformats.org/officeDocument/2006/relationships/themeOverride" Target="../theme/themeOverride5.xml"/></Relationships>
</file>

<file path=ppt/slides/_rels/slide6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64.xml"/></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0.xml"/><Relationship Id="rId1" Type="http://schemas.openxmlformats.org/officeDocument/2006/relationships/slideLayout" Target="../slideLayouts/slideLayout20.xml"/><Relationship Id="rId4" Type="http://schemas.openxmlformats.org/officeDocument/2006/relationships/image" Target="../media/image15.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6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6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6.xml"/><Relationship Id="rId1" Type="http://schemas.openxmlformats.org/officeDocument/2006/relationships/slideLayout" Target="../slideLayouts/slideLayout228.xml"/><Relationship Id="rId4" Type="http://schemas.openxmlformats.org/officeDocument/2006/relationships/image" Target="../media/image15.jpeg"/></Relationships>
</file>

<file path=ppt/slides/_rels/slide7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3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66.xml"/><Relationship Id="rId1" Type="http://schemas.openxmlformats.org/officeDocument/2006/relationships/themeOverride" Target="../theme/themeOverride6.xml"/><Relationship Id="rId5" Type="http://schemas.openxmlformats.org/officeDocument/2006/relationships/image" Target="../media/image57.png"/><Relationship Id="rId4" Type="http://schemas.openxmlformats.org/officeDocument/2006/relationships/image" Target="../media/image56.png"/></Relationships>
</file>

<file path=ppt/slides/_rels/slide8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80.xml"/></Relationships>
</file>

<file path=ppt/slides/_rels/slide8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5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9.xml"/><Relationship Id="rId1" Type="http://schemas.openxmlformats.org/officeDocument/2006/relationships/slideLayout" Target="../slideLayouts/slideLayout55.xml"/></Relationships>
</file>

<file path=ppt/slides/_rels/slide8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0.xml"/><Relationship Id="rId1" Type="http://schemas.openxmlformats.org/officeDocument/2006/relationships/slideLayout" Target="../slideLayouts/slideLayout55.xml"/></Relationships>
</file>

<file path=ppt/slides/_rels/slide8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1.xml"/><Relationship Id="rId1" Type="http://schemas.openxmlformats.org/officeDocument/2006/relationships/slideLayout" Target="../slideLayouts/slideLayout191.xml"/><Relationship Id="rId4" Type="http://schemas.openxmlformats.org/officeDocument/2006/relationships/image" Target="../media/image64.jpe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97.xml"/></Relationships>
</file>

<file path=ppt/slides/_rels/slide9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3.xml"/><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6.xml"/></Relationships>
</file>

<file path=ppt/slides/_rels/slide9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3.xml"/></Relationships>
</file>

<file path=ppt/slides/_rels/slide9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7500" y="428759"/>
            <a:ext cx="8509000" cy="5588000"/>
          </a:xfrm>
          <a:prstGeom prst="rect">
            <a:avLst/>
          </a:prstGeom>
        </p:spPr>
      </p:pic>
      <p:sp>
        <p:nvSpPr>
          <p:cNvPr id="8" name="Rectangle 2"/>
          <p:cNvSpPr txBox="1">
            <a:spLocks noChangeArrowheads="1"/>
          </p:cNvSpPr>
          <p:nvPr/>
        </p:nvSpPr>
        <p:spPr bwMode="auto">
          <a:xfrm>
            <a:off x="-23813" y="409438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7200" b="1" i="1" dirty="0">
                <a:solidFill>
                  <a:srgbClr val="FFFFFF"/>
                </a:solidFill>
                <a:effectLst>
                  <a:glow rad="127000">
                    <a:srgbClr val="000000"/>
                  </a:glow>
                </a:effectLst>
                <a:latin typeface="Arial" charset="0"/>
                <a:ea typeface="ＭＳ Ｐゴシック" charset="0"/>
                <a:cs typeface="ＭＳ Ｐゴシック" charset="0"/>
              </a:rPr>
              <a:t>سفر صفنيا</a:t>
            </a:r>
            <a:endParaRPr lang="en-US" sz="72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11907" y="531677"/>
            <a:ext cx="9120187" cy="1446653"/>
          </a:xfrm>
          <a:effectLst>
            <a:outerShdw blurRad="63500" dist="35921" dir="2700000" algn="ctr" rotWithShape="0">
              <a:schemeClr val="tx2">
                <a:alpha val="74998"/>
              </a:schemeClr>
            </a:outerShdw>
          </a:effectLst>
        </p:spPr>
        <p:txBody>
          <a:bodyPr/>
          <a:lstStyle/>
          <a:p>
            <a:pPr>
              <a:defRPr/>
            </a:pPr>
            <a:r>
              <a:rPr lang="ar-JO" sz="8800" b="1" dirty="0">
                <a:effectLst>
                  <a:glow rad="127000">
                    <a:schemeClr val="tx1"/>
                  </a:glow>
                </a:effectLst>
                <a:latin typeface="Arial" charset="0"/>
                <a:ea typeface="ＭＳ Ｐゴシック" charset="0"/>
                <a:cs typeface="ＭＳ Ｐゴシック" charset="0"/>
              </a:rPr>
              <a:t>كن راجياً</a:t>
            </a:r>
            <a:endParaRPr lang="en-US" sz="88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ar-JO" sz="2000" b="1" kern="0" dirty="0">
                <a:solidFill>
                  <a:srgbClr val="FFFFFF"/>
                </a:solidFill>
                <a:effectLst>
                  <a:outerShdw blurRad="38100" dist="38100" dir="2700000" algn="tl">
                    <a:srgbClr val="000000"/>
                  </a:outerShdw>
                </a:effectLst>
                <a:latin typeface="Arial"/>
                <a:cs typeface="Arial"/>
              </a:rPr>
              <a:t>د. ريك جريفيث</a:t>
            </a:r>
            <a:r>
              <a:rPr lang="en-US" sz="2000" b="1" kern="0" dirty="0">
                <a:solidFill>
                  <a:srgbClr val="FFFFFF"/>
                </a:solidFill>
                <a:effectLst>
                  <a:outerShdw blurRad="38100" dist="38100" dir="2700000" algn="tl">
                    <a:srgbClr val="000000"/>
                  </a:outerShdw>
                </a:effectLst>
                <a:latin typeface="Arial"/>
                <a:cs typeface="Arial"/>
              </a:rPr>
              <a:t> • </a:t>
            </a:r>
            <a:r>
              <a:rPr lang="ar-JO" sz="2000" b="1" kern="0" dirty="0">
                <a:solidFill>
                  <a:srgbClr val="FFFFFF"/>
                </a:solidFill>
                <a:effectLst>
                  <a:outerShdw blurRad="38100" dist="38100" dir="2700000" algn="tl">
                    <a:srgbClr val="000000"/>
                  </a:outerShdw>
                </a:effectLst>
                <a:latin typeface="Arial"/>
                <a:cs typeface="Arial"/>
              </a:rPr>
              <a:t>مؤسسة الدراسات اللاهوتية الأردنية</a:t>
            </a:r>
            <a:endParaRPr lang="en-US" sz="2000" b="1" kern="0" dirty="0">
              <a:solidFill>
                <a:srgbClr val="FFFFFF"/>
              </a:solidFill>
              <a:effectLst>
                <a:outerShdw blurRad="38100" dist="38100" dir="2700000" algn="tl">
                  <a:srgbClr val="000000"/>
                </a:outerShdw>
              </a:effectLst>
              <a:latin typeface="Arial"/>
              <a:cs typeface="Arial"/>
            </a:endParaRP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90500"/>
            <a:ext cx="9144000" cy="6458857"/>
          </a:xfrm>
          <a:prstGeom prst="rect">
            <a:avLst/>
          </a:prstGeom>
        </p:spPr>
      </p:pic>
      <p:sp>
        <p:nvSpPr>
          <p:cNvPr id="900098" name="Rectangle 2"/>
          <p:cNvSpPr>
            <a:spLocks noGrp="1" noChangeArrowheads="1"/>
          </p:cNvSpPr>
          <p:nvPr>
            <p:ph type="ctrTitle"/>
          </p:nvPr>
        </p:nvSpPr>
        <p:spPr>
          <a:xfrm>
            <a:off x="-127000" y="-783992"/>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الله محبة</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9147015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2" descr="http://flikie.s3.amazonaws.com/ImageStorage/3f/3f34f3b7e36b45b7bed9c47bb2f7cff5.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8" y="-19050"/>
            <a:ext cx="9145588" cy="6877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3716338"/>
            <a:ext cx="9144000" cy="3025775"/>
          </a:xfrm>
        </p:spPr>
        <p:txBody>
          <a:bodyPr/>
          <a:lstStyle/>
          <a:p>
            <a:pPr>
              <a:defRPr/>
            </a:pPr>
            <a:r>
              <a:rPr lang="ar-JO" sz="3600" dirty="0">
                <a:effectLst>
                  <a:outerShdw blurRad="50800" dist="88900" dir="2700000" algn="tl" rotWithShape="0">
                    <a:srgbClr val="000000"/>
                  </a:outerShdw>
                </a:effectLst>
                <a:latin typeface="Arial" charset="0"/>
                <a:ea typeface="ＭＳ Ｐゴシック" charset="0"/>
              </a:rPr>
              <a:t>الرب إلهك في وسطك جبار يخلص يبتهج بك فرحاً يسكت في محبته يبتهج بك بترنم</a:t>
            </a:r>
            <a:br>
              <a:rPr lang="ar-JO" sz="3600" dirty="0">
                <a:effectLst>
                  <a:outerShdw blurRad="50800" dist="88900" dir="2700000" algn="tl" rotWithShape="0">
                    <a:srgbClr val="000000"/>
                  </a:outerShdw>
                </a:effectLst>
                <a:latin typeface="Arial" charset="0"/>
                <a:ea typeface="ＭＳ Ｐゴシック" charset="0"/>
              </a:rPr>
            </a:br>
            <a:r>
              <a:rPr lang="en-US" sz="3600" dirty="0">
                <a:effectLst>
                  <a:outerShdw blurRad="50800" dist="88900" dir="2700000" algn="tl" rotWithShape="0">
                    <a:srgbClr val="000000"/>
                  </a:outerShdw>
                </a:effectLst>
                <a:latin typeface="Arial" charset="0"/>
                <a:ea typeface="ＭＳ Ｐゴシック" charset="0"/>
              </a:rPr>
              <a:t>(</a:t>
            </a:r>
            <a:r>
              <a:rPr lang="ar-JO" sz="3600" dirty="0">
                <a:effectLst>
                  <a:outerShdw blurRad="50800" dist="88900" dir="2700000" algn="tl" rotWithShape="0">
                    <a:srgbClr val="000000"/>
                  </a:outerShdw>
                </a:effectLst>
                <a:latin typeface="Arial" charset="0"/>
                <a:ea typeface="ＭＳ Ｐゴシック" charset="0"/>
              </a:rPr>
              <a:t>صفنيا 3: 17</a:t>
            </a:r>
            <a:r>
              <a:rPr lang="en-US" sz="3600" dirty="0">
                <a:effectLst>
                  <a:outerShdw blurRad="50800" dist="88900" dir="2700000" algn="tl" rotWithShape="0">
                    <a:srgbClr val="000000"/>
                  </a:outerShdw>
                </a:effectLst>
                <a:latin typeface="Arial" charset="0"/>
                <a:ea typeface="ＭＳ Ｐゴシック" charset="0"/>
              </a:rPr>
              <a:t>)</a:t>
            </a:r>
          </a:p>
        </p:txBody>
      </p:sp>
    </p:spTree>
    <p:extLst>
      <p:ext uri="{BB962C8B-B14F-4D97-AF65-F5344CB8AC3E}">
        <p14:creationId xmlns:p14="http://schemas.microsoft.com/office/powerpoint/2010/main" val="132656746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78309564"/>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b="1">
                <a:solidFill>
                  <a:srgbClr val="FFFFFF"/>
                </a:solidFill>
                <a:latin typeface="Arial" charset="0"/>
                <a:ea typeface="ＭＳ Ｐゴシック" charset="0"/>
              </a:rPr>
              <a:t>عظات العهد القديم</a:t>
            </a:r>
            <a:r>
              <a:rPr lang="en-US" sz="2800" b="1">
                <a:solidFill>
                  <a:srgbClr val="FFFFFF"/>
                </a:solidFill>
                <a:latin typeface="Arial" charset="0"/>
                <a:ea typeface="ＭＳ Ｐゴシック" charset="0"/>
              </a:rPr>
              <a:t> </a:t>
            </a:r>
            <a:r>
              <a:rPr lang="en-US" sz="2800" b="1" dirty="0">
                <a:solidFill>
                  <a:srgbClr val="FFFFFF"/>
                </a:solidFill>
                <a:latin typeface="Arial" charset="0"/>
                <a:ea typeface="ＭＳ Ｐゴシック" charset="0"/>
              </a:rPr>
              <a:t>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200" b="1" dirty="0">
                <a:solidFill>
                  <a:srgbClr val="FFFFFF"/>
                </a:solidFill>
                <a:latin typeface="Arial" charset="0"/>
                <a:cs typeface="Arial" charset="0"/>
              </a:rPr>
              <a:t>أحصل على العرض التقديمي و النص مجاناً</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2591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r="-831"/>
          <a:stretch/>
        </p:blipFill>
        <p:spPr>
          <a:xfrm>
            <a:off x="-13228" y="-1"/>
            <a:ext cx="9219940" cy="6876829"/>
          </a:xfrm>
          <a:prstGeom prst="rect">
            <a:avLst/>
          </a:prstGeom>
        </p:spPr>
      </p:pic>
      <p:sp>
        <p:nvSpPr>
          <p:cNvPr id="94210" name="Picture 1"/>
          <p:cNvSpPr>
            <a:spLocks noChangeAspect="1"/>
          </p:cNvSpPr>
          <p:nvPr/>
        </p:nvSpPr>
        <p:spPr bwMode="auto">
          <a:xfrm>
            <a:off x="-220129"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8" name="Rectangle 2"/>
          <p:cNvSpPr txBox="1">
            <a:spLocks noChangeArrowheads="1"/>
          </p:cNvSpPr>
          <p:nvPr/>
        </p:nvSpPr>
        <p:spPr bwMode="auto">
          <a:xfrm>
            <a:off x="-220129"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254000">
                    <a:schemeClr val="tx1"/>
                  </a:glow>
                </a:effectLst>
                <a:latin typeface="Arial" charset="0"/>
                <a:ea typeface="ＭＳ Ｐゴシック" charset="0"/>
                <a:cs typeface="ＭＳ Ｐゴシック" charset="0"/>
              </a:rPr>
              <a:t>موالياً</a:t>
            </a:r>
            <a:endParaRPr lang="en-US" sz="3600" b="1" dirty="0">
              <a:effectLst>
                <a:glow rad="254000">
                  <a:schemeClr val="tx1"/>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267161" y="3646116"/>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254000">
                    <a:schemeClr val="tx1"/>
                  </a:glow>
                </a:effectLst>
                <a:latin typeface="Arial" charset="0"/>
                <a:ea typeface="ＭＳ Ｐゴシック" charset="0"/>
                <a:cs typeface="ＭＳ Ｐゴシック" charset="0"/>
              </a:rPr>
              <a:t>مهتماً</a:t>
            </a:r>
            <a:endParaRPr lang="en-US" sz="3600" b="1" dirty="0">
              <a:effectLst>
                <a:glow rad="254000">
                  <a:schemeClr val="tx1"/>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267161" y="6127149"/>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254000">
                    <a:schemeClr val="tx1"/>
                  </a:glow>
                </a:effectLst>
                <a:latin typeface="Arial" charset="0"/>
                <a:ea typeface="ＭＳ Ｐゴシック" charset="0"/>
                <a:cs typeface="ＭＳ Ｐゴシック" charset="0"/>
              </a:rPr>
              <a:t>راجياً</a:t>
            </a:r>
            <a:endParaRPr lang="en-US" sz="3600" b="1" dirty="0">
              <a:effectLst>
                <a:glow rad="254000">
                  <a:schemeClr val="tx1"/>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1337734" y="1574801"/>
            <a:ext cx="2844800" cy="1334975"/>
          </a:xfrm>
          <a:effectLst>
            <a:outerShdw blurRad="63500" dist="35921" dir="2700000" algn="ctr" rotWithShape="0">
              <a:schemeClr val="tx2">
                <a:alpha val="74998"/>
              </a:schemeClr>
            </a:outerShdw>
          </a:effectLst>
        </p:spPr>
        <p:txBody>
          <a:bodyPr anchor="t"/>
          <a:lstStyle/>
          <a:p>
            <a:pPr>
              <a:defRPr/>
            </a:pPr>
            <a:r>
              <a:rPr lang="ar-JO" sz="8800" b="1" dirty="0">
                <a:effectLst>
                  <a:glow rad="254000">
                    <a:schemeClr val="tx1"/>
                  </a:glow>
                </a:effectLst>
                <a:latin typeface="Arial" charset="0"/>
                <a:ea typeface="ＭＳ Ｐゴシック" charset="0"/>
                <a:cs typeface="ＭＳ Ｐゴシック" charset="0"/>
              </a:rPr>
              <a:t>كن ...</a:t>
            </a:r>
            <a:endParaRPr lang="en-US" sz="8800" b="1" dirty="0">
              <a:effectLst>
                <a:glow rad="254000">
                  <a:schemeClr val="tx1"/>
                </a:glow>
              </a:effectLst>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2052703" y="3646116"/>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254000">
                    <a:schemeClr val="tx1"/>
                  </a:glow>
                </a:effectLst>
                <a:latin typeface="Arial" charset="0"/>
                <a:ea typeface="ＭＳ Ｐゴシック" charset="0"/>
                <a:cs typeface="ＭＳ Ｐゴシック" charset="0"/>
              </a:rPr>
              <a:t>سخياً</a:t>
            </a:r>
            <a:endParaRPr lang="en-US" sz="3600" b="1" dirty="0">
              <a:effectLst>
                <a:glow rad="254000">
                  <a:schemeClr val="tx1"/>
                </a:glow>
              </a:effectLst>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4588929"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254000">
                    <a:schemeClr val="tx1"/>
                  </a:glow>
                </a:effectLst>
                <a:latin typeface="Arial" charset="0"/>
                <a:ea typeface="ＭＳ Ｐゴシック" charset="0"/>
                <a:cs typeface="ＭＳ Ｐゴシック" charset="0"/>
              </a:rPr>
              <a:t>عادلاً</a:t>
            </a:r>
            <a:endParaRPr lang="en-US" sz="3600" b="1" dirty="0">
              <a:effectLst>
                <a:glow rad="254000">
                  <a:schemeClr val="tx1"/>
                </a:glow>
              </a:effectLst>
              <a:latin typeface="Arial" charset="0"/>
              <a:ea typeface="ＭＳ Ｐゴシック" charset="0"/>
              <a:cs typeface="ＭＳ Ｐゴシック" charset="0"/>
            </a:endParaRPr>
          </a:p>
        </p:txBody>
      </p:sp>
      <p:sp>
        <p:nvSpPr>
          <p:cNvPr id="15" name="Rectangle 2"/>
          <p:cNvSpPr txBox="1">
            <a:spLocks noChangeArrowheads="1"/>
          </p:cNvSpPr>
          <p:nvPr/>
        </p:nvSpPr>
        <p:spPr bwMode="auto">
          <a:xfrm>
            <a:off x="4474165" y="3646116"/>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254000">
                    <a:schemeClr val="tx1"/>
                  </a:glow>
                </a:effectLst>
                <a:latin typeface="Arial" charset="0"/>
                <a:ea typeface="ＭＳ Ｐゴシック" charset="0"/>
                <a:cs typeface="ＭＳ Ｐゴシック" charset="0"/>
              </a:rPr>
              <a:t>صبوراً</a:t>
            </a:r>
            <a:endParaRPr lang="en-US" sz="3600" b="1" dirty="0">
              <a:effectLst>
                <a:glow rad="254000">
                  <a:schemeClr val="tx1"/>
                </a:glow>
              </a:effectLst>
              <a:latin typeface="Arial" charset="0"/>
              <a:ea typeface="ＭＳ Ｐゴシック" charset="0"/>
              <a:cs typeface="ＭＳ Ｐゴシック" charset="0"/>
            </a:endParaRPr>
          </a:p>
        </p:txBody>
      </p:sp>
      <p:sp>
        <p:nvSpPr>
          <p:cNvPr id="17" name="Rectangle 2"/>
          <p:cNvSpPr txBox="1">
            <a:spLocks noChangeArrowheads="1"/>
          </p:cNvSpPr>
          <p:nvPr/>
        </p:nvSpPr>
        <p:spPr bwMode="auto">
          <a:xfrm>
            <a:off x="6485467"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254000">
                    <a:schemeClr val="tx1"/>
                  </a:glow>
                </a:effectLst>
                <a:latin typeface="Arial" charset="0"/>
                <a:ea typeface="ＭＳ Ｐゴシック" charset="0"/>
                <a:cs typeface="ＭＳ Ｐゴシック" charset="0"/>
              </a:rPr>
              <a:t>متواضعاً</a:t>
            </a:r>
            <a:endParaRPr lang="en-US" sz="3600" b="1" dirty="0">
              <a:effectLst>
                <a:glow rad="254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663853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10" grpId="0"/>
      <p:bldP spid="900098" grpId="0"/>
      <p:bldP spid="12" grpId="0"/>
      <p:bldP spid="14" grpId="0"/>
      <p:bldP spid="15"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049508"/>
          </a:xfrm>
          <a:prstGeom prst="rect">
            <a:avLst/>
          </a:prstGeom>
        </p:spPr>
      </p:pic>
      <p:sp>
        <p:nvSpPr>
          <p:cNvPr id="900098" name="Rectangle 2"/>
          <p:cNvSpPr>
            <a:spLocks noGrp="1" noChangeArrowheads="1"/>
          </p:cNvSpPr>
          <p:nvPr>
            <p:ph type="ctrTitle"/>
          </p:nvPr>
        </p:nvSpPr>
        <p:spPr>
          <a:xfrm>
            <a:off x="3501571" y="0"/>
            <a:ext cx="5787571" cy="997857"/>
          </a:xfrm>
          <a:solidFill>
            <a:schemeClr val="tx1"/>
          </a:solidFill>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صفنيا</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85864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الكلمة المفتاحية</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7200" b="1" dirty="0">
                <a:solidFill>
                  <a:srgbClr val="FFFFFF"/>
                </a:solidFill>
                <a:effectLst>
                  <a:glow rad="127000">
                    <a:srgbClr val="000000"/>
                  </a:glow>
                </a:effectLst>
                <a:latin typeface="Arial" charset="0"/>
                <a:ea typeface="ＭＳ Ｐゴシック" charset="0"/>
                <a:cs typeface="ＭＳ Ｐゴシック" charset="0"/>
              </a:rPr>
              <a:t>اليوم</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4800" b="1" dirty="0">
                <a:solidFill>
                  <a:srgbClr val="FFFFFF"/>
                </a:solidFill>
                <a:effectLst>
                  <a:glow rad="127000">
                    <a:srgbClr val="000000"/>
                  </a:glow>
                </a:effectLst>
                <a:latin typeface="Arial" charset="0"/>
                <a:ea typeface="ＭＳ Ｐゴシック" charset="0"/>
                <a:cs typeface="ＭＳ Ｐゴシック" charset="0"/>
              </a:rPr>
              <a:t>صفنيا</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altLang="zh-CN" b="1" dirty="0">
                <a:solidFill>
                  <a:prstClr val="white"/>
                </a:solidFill>
                <a:effectLst>
                  <a:outerShdw blurRad="50800" dist="38100" dir="2700000" algn="tl" rotWithShape="0">
                    <a:srgbClr val="000000">
                      <a:alpha val="96000"/>
                    </a:srgbClr>
                  </a:outerShdw>
                </a:effectLst>
                <a:latin typeface="Arial"/>
                <a:cs typeface="Arial"/>
              </a:rPr>
              <a:t>634</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a:p>
            <a:pPr algn="ctr"/>
            <a:r>
              <a:rPr lang="ar-JO" altLang="zh-CN" b="1" dirty="0">
                <a:solidFill>
                  <a:prstClr val="white"/>
                </a:solidFill>
                <a:effectLst>
                  <a:outerShdw blurRad="50800" dist="38100" dir="2700000" algn="tl" rotWithShape="0">
                    <a:srgbClr val="000000">
                      <a:alpha val="96000"/>
                    </a:srgbClr>
                  </a:outerShdw>
                </a:effectLst>
                <a:latin typeface="Arial"/>
                <a:cs typeface="Arial"/>
              </a:rPr>
              <a:t>343</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363096437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sodom"/>
          <p:cNvPicPr>
            <a:picLocks noChangeAspect="1" noChangeArrowheads="1"/>
          </p:cNvPicPr>
          <p:nvPr/>
        </p:nvPicPr>
        <p:blipFill>
          <a:blip r:embed="rId3" cstate="screen">
            <a:lum bright="-44000"/>
            <a:extLst>
              <a:ext uri="{28A0092B-C50C-407E-A947-70E740481C1C}">
                <a14:useLocalDpi xmlns:a14="http://schemas.microsoft.com/office/drawing/2010/main"/>
              </a:ext>
            </a:extLst>
          </a:blip>
          <a:srcRect/>
          <a:stretch>
            <a:fillRect/>
          </a:stretch>
        </p:blipFill>
        <p:spPr bwMode="auto">
          <a:xfrm>
            <a:off x="0" y="0"/>
            <a:ext cx="5257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9874" name="Picture 2" descr="pasture"/>
          <p:cNvPicPr>
            <a:picLocks noChangeAspect="1" noChangeArrowheads="1"/>
          </p:cNvPicPr>
          <p:nvPr/>
        </p:nvPicPr>
        <p:blipFill>
          <a:blip r:embed="rId4" cstate="screen">
            <a:lum bright="-18000"/>
            <a:extLst>
              <a:ext uri="{28A0092B-C50C-407E-A947-70E740481C1C}">
                <a14:useLocalDpi xmlns:a14="http://schemas.microsoft.com/office/drawing/2010/main"/>
              </a:ext>
            </a:extLst>
          </a:blip>
          <a:srcRect/>
          <a:stretch>
            <a:fillRect/>
          </a:stretch>
        </p:blipFill>
        <p:spPr bwMode="auto">
          <a:xfrm>
            <a:off x="5257800" y="533400"/>
            <a:ext cx="3886200"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4" name="Table 3"/>
          <p:cNvGraphicFramePr>
            <a:graphicFrameLocks noGrp="1"/>
          </p:cNvGraphicFramePr>
          <p:nvPr>
            <p:extLst>
              <p:ext uri="{D42A27DB-BD31-4B8C-83A1-F6EECF244321}">
                <p14:modId xmlns:p14="http://schemas.microsoft.com/office/powerpoint/2010/main" val="3285972295"/>
              </p:ext>
            </p:extLst>
          </p:nvPr>
        </p:nvGraphicFramePr>
        <p:xfrm>
          <a:off x="0" y="609600"/>
          <a:ext cx="9144000" cy="4267200"/>
        </p:xfrm>
        <a:graphic>
          <a:graphicData uri="http://schemas.openxmlformats.org/drawingml/2006/table">
            <a:tbl>
              <a:tblPr/>
              <a:tblGrid>
                <a:gridCol w="5292080">
                  <a:extLst>
                    <a:ext uri="{9D8B030D-6E8A-4147-A177-3AD203B41FA5}">
                      <a16:colId xmlns:a16="http://schemas.microsoft.com/office/drawing/2014/main" val="20000"/>
                    </a:ext>
                  </a:extLst>
                </a:gridCol>
                <a:gridCol w="3851920">
                  <a:extLst>
                    <a:ext uri="{9D8B030D-6E8A-4147-A177-3AD203B41FA5}">
                      <a16:colId xmlns:a16="http://schemas.microsoft.com/office/drawing/2014/main" val="20001"/>
                    </a:ext>
                  </a:extLst>
                </a:gridCol>
              </a:tblGrid>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الدينونة</a:t>
                      </a: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 </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الخلاص</a:t>
                      </a: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 </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1: 1-3: 8</a:t>
                      </a: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 </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3: 9-20</a:t>
                      </a: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 </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يوم العقاب</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يوم التسبيح</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يوم الدينونة</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يوم الإنتصار</a:t>
                      </a: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 </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دمار</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تحرير</a:t>
                      </a: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 </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حطام</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استرداد</a:t>
                      </a: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 </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بر الله</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أمانة الله</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Times New Roman" charset="0"/>
                        </a:rPr>
                        <a:t>تحذير</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Times New Roman" charset="0"/>
                        </a:rPr>
                        <a:t>تشجيع</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646191256"/>
              </p:ext>
            </p:extLst>
          </p:nvPr>
        </p:nvGraphicFramePr>
        <p:xfrm>
          <a:off x="-36512" y="5181600"/>
          <a:ext cx="9144000" cy="1219200"/>
        </p:xfrm>
        <a:graphic>
          <a:graphicData uri="http://schemas.openxmlformats.org/drawingml/2006/table">
            <a:tbl>
              <a:tblPr/>
              <a:tblGrid>
                <a:gridCol w="990600">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1066800">
                  <a:extLst>
                    <a:ext uri="{9D8B030D-6E8A-4147-A177-3AD203B41FA5}">
                      <a16:colId xmlns:a16="http://schemas.microsoft.com/office/drawing/2014/main" val="20002"/>
                    </a:ext>
                  </a:extLst>
                </a:gridCol>
                <a:gridCol w="1375792">
                  <a:extLst>
                    <a:ext uri="{9D8B030D-6E8A-4147-A177-3AD203B41FA5}">
                      <a16:colId xmlns:a16="http://schemas.microsoft.com/office/drawing/2014/main" val="20003"/>
                    </a:ext>
                  </a:extLst>
                </a:gridCol>
                <a:gridCol w="757808">
                  <a:extLst>
                    <a:ext uri="{9D8B030D-6E8A-4147-A177-3AD203B41FA5}">
                      <a16:colId xmlns:a16="http://schemas.microsoft.com/office/drawing/2014/main" val="20004"/>
                    </a:ext>
                  </a:extLst>
                </a:gridCol>
                <a:gridCol w="127000">
                  <a:extLst>
                    <a:ext uri="{9D8B030D-6E8A-4147-A177-3AD203B41FA5}">
                      <a16:colId xmlns:a16="http://schemas.microsoft.com/office/drawing/2014/main" val="20005"/>
                    </a:ext>
                  </a:extLst>
                </a:gridCol>
                <a:gridCol w="2082800">
                  <a:extLst>
                    <a:ext uri="{9D8B030D-6E8A-4147-A177-3AD203B41FA5}">
                      <a16:colId xmlns:a16="http://schemas.microsoft.com/office/drawing/2014/main" val="20006"/>
                    </a:ext>
                  </a:extLst>
                </a:gridCol>
                <a:gridCol w="1676400">
                  <a:extLst>
                    <a:ext uri="{9D8B030D-6E8A-4147-A177-3AD203B41FA5}">
                      <a16:colId xmlns:a16="http://schemas.microsoft.com/office/drawing/2014/main" val="20007"/>
                    </a:ext>
                  </a:extLst>
                </a:gridCol>
              </a:tblGrid>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الأرض</a:t>
                      </a:r>
                      <a:endParaRPr kumimoji="0" lang="en-US" sz="20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1: 1-3</a:t>
                      </a: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Times New Roman" charset="0"/>
                        </a:rPr>
                        <a:t>يهوذا</a:t>
                      </a:r>
                      <a:br>
                        <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rPr>
                      </a:br>
                      <a:r>
                        <a:rPr kumimoji="0" lang="ar-JO" sz="2000" b="1" i="0" u="none" strike="noStrike" cap="none" normalizeH="0" baseline="0" dirty="0">
                          <a:ln>
                            <a:noFill/>
                          </a:ln>
                          <a:solidFill>
                            <a:schemeClr val="tx2"/>
                          </a:solidFill>
                          <a:effectLst>
                            <a:glow rad="228600">
                              <a:srgbClr val="000000"/>
                            </a:glow>
                          </a:effectLst>
                          <a:latin typeface="Arial" charset="0"/>
                          <a:ea typeface="Times New Roman" charset="0"/>
                        </a:rPr>
                        <a:t>1: 4-2: 3</a:t>
                      </a: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Times New Roman" charset="0"/>
                        </a:rPr>
                        <a:t>الأمم</a:t>
                      </a: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Times New Roman" charset="0"/>
                        </a:rPr>
                        <a:t>2: 4-15</a:t>
                      </a: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Times New Roman" charset="0"/>
                        </a:rPr>
                        <a:t>أورشليم</a:t>
                      </a: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Times New Roman" charset="0"/>
                        </a:rPr>
                        <a:t>3: 1-7</a:t>
                      </a: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Times New Roman" charset="0"/>
                        </a:rPr>
                        <a:t>الأرض</a:t>
                      </a: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Times New Roman" charset="0"/>
                        </a:rPr>
                        <a:t>3: 8</a:t>
                      </a: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Times New Roman" charset="0"/>
                        </a:rPr>
                        <a:t>إعادة توحيد البقية</a:t>
                      </a: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Times New Roman" charset="0"/>
                        </a:rPr>
                        <a:t>3: 9-10</a:t>
                      </a: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Times New Roman" charset="0"/>
                        </a:rPr>
                        <a:t>مفديين و مستردين</a:t>
                      </a: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Times New Roman" charset="0"/>
                        </a:rPr>
                        <a:t>3: 11-20</a:t>
                      </a: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7678" name="Title 8"/>
          <p:cNvSpPr>
            <a:spLocks noGrp="1"/>
          </p:cNvSpPr>
          <p:nvPr>
            <p:ph type="title" idx="4294967295"/>
          </p:nvPr>
        </p:nvSpPr>
        <p:spPr>
          <a:xfrm>
            <a:off x="0" y="0"/>
            <a:ext cx="9144000" cy="609600"/>
          </a:xfrm>
          <a:solidFill>
            <a:schemeClr val="bg2"/>
          </a:solidFill>
        </p:spPr>
        <p:txBody>
          <a:bodyPr/>
          <a:lstStyle/>
          <a:p>
            <a:pPr>
              <a:defRPr/>
            </a:pPr>
            <a:r>
              <a:rPr lang="ar-JO" dirty="0">
                <a:effectLst>
                  <a:outerShdw blurRad="38100" dist="38100" dir="2700000" algn="tl">
                    <a:srgbClr val="000000"/>
                  </a:outerShdw>
                </a:effectLst>
                <a:latin typeface="Arial" charset="0"/>
                <a:ea typeface="ＭＳ Ｐゴシック" charset="0"/>
                <a:cs typeface="Arial" charset="0"/>
              </a:rPr>
              <a:t>صفنيا : </a:t>
            </a:r>
            <a:r>
              <a:rPr lang="ar-JO" dirty="0">
                <a:solidFill>
                  <a:srgbClr val="FFFF00"/>
                </a:solidFill>
                <a:effectLst>
                  <a:outerShdw blurRad="38100" dist="38100" dir="2700000" algn="tl">
                    <a:srgbClr val="000000"/>
                  </a:outerShdw>
                </a:effectLst>
                <a:latin typeface="Arial" charset="0"/>
                <a:ea typeface="ＭＳ Ｐゴシック" charset="0"/>
                <a:cs typeface="Arial" charset="0"/>
              </a:rPr>
              <a:t>يوم</a:t>
            </a:r>
            <a:r>
              <a:rPr lang="ar-JO" dirty="0">
                <a:effectLst>
                  <a:outerShdw blurRad="38100" dist="38100" dir="2700000" algn="tl">
                    <a:srgbClr val="000000"/>
                  </a:outerShdw>
                </a:effectLst>
                <a:latin typeface="Arial" charset="0"/>
                <a:ea typeface="ＭＳ Ｐゴシック" charset="0"/>
                <a:cs typeface="Arial" charset="0"/>
              </a:rPr>
              <a:t> الرب</a:t>
            </a:r>
            <a:endParaRPr lang="en-US" dirty="0">
              <a:effectLst>
                <a:outerShdw blurRad="38100" dist="38100" dir="2700000" algn="tl">
                  <a:srgbClr val="000000"/>
                </a:outerShdw>
              </a:effectLst>
              <a:latin typeface="Arial" charset="0"/>
              <a:ea typeface="ＭＳ Ｐゴシック" charset="0"/>
              <a:cs typeface="Arial" charset="0"/>
            </a:endParaRPr>
          </a:p>
        </p:txBody>
      </p:sp>
      <p:sp>
        <p:nvSpPr>
          <p:cNvPr id="10" name="Title 8"/>
          <p:cNvSpPr txBox="1">
            <a:spLocks/>
          </p:cNvSpPr>
          <p:nvPr/>
        </p:nvSpPr>
        <p:spPr bwMode="auto">
          <a:xfrm>
            <a:off x="0" y="6400800"/>
            <a:ext cx="9144000" cy="457200"/>
          </a:xfrm>
          <a:prstGeom prst="rect">
            <a:avLst/>
          </a:prstGeom>
          <a:solidFill>
            <a:schemeClr val="bg2"/>
          </a:solidFill>
          <a:ln w="9525">
            <a:noFill/>
            <a:miter lim="800000"/>
            <a:headEnd/>
            <a:tailEnd/>
          </a:ln>
        </p:spPr>
        <p:txBody>
          <a:bodyPr anchor="ctr"/>
          <a:lstStyle/>
          <a:p>
            <a:pPr algn="ctr" eaLnBrk="0" hangingPunct="0">
              <a:defRPr/>
            </a:pPr>
            <a:r>
              <a:rPr lang="ar-JO" kern="0" dirty="0">
                <a:solidFill>
                  <a:srgbClr val="FFFFFF"/>
                </a:solidFill>
                <a:latin typeface="Arial"/>
                <a:ea typeface="ＭＳ Ｐゴシック" pitchFamily="24" charset="-128"/>
                <a:cs typeface="Arial"/>
              </a:rPr>
              <a:t>يهوذا، الأمم و كل الأرض (حوالي 630 ق.م)</a:t>
            </a:r>
            <a:endParaRPr lang="en-US" kern="0" dirty="0">
              <a:solidFill>
                <a:srgbClr val="FFFFFF"/>
              </a:solidFill>
              <a:latin typeface="Arial"/>
              <a:ea typeface="ＭＳ Ｐゴシック" pitchFamily="24" charset="-128"/>
              <a:cs typeface="Arial"/>
            </a:endParaRPr>
          </a:p>
        </p:txBody>
      </p:sp>
      <p:sp>
        <p:nvSpPr>
          <p:cNvPr id="27680" name="Text Box 311"/>
          <p:cNvSpPr txBox="1">
            <a:spLocks noChangeArrowheads="1"/>
          </p:cNvSpPr>
          <p:nvPr/>
        </p:nvSpPr>
        <p:spPr bwMode="auto">
          <a:xfrm>
            <a:off x="8445500" y="0"/>
            <a:ext cx="704039"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EAEAEA"/>
                </a:solidFill>
                <a:latin typeface="Arial" charset="0"/>
                <a:cs typeface="Arial" charset="0"/>
              </a:rPr>
              <a:t>634</a:t>
            </a:r>
            <a:endParaRPr lang="en-US" b="1" dirty="0">
              <a:solidFill>
                <a:srgbClr val="EAEAEA"/>
              </a:solidFill>
              <a:latin typeface="Arial" charset="0"/>
              <a:cs typeface="Arial" charset="0"/>
            </a:endParaRPr>
          </a:p>
        </p:txBody>
      </p:sp>
      <p:cxnSp>
        <p:nvCxnSpPr>
          <p:cNvPr id="16" name="Straight Connector 15"/>
          <p:cNvCxnSpPr>
            <a:cxnSpLocks noChangeShapeType="1"/>
          </p:cNvCxnSpPr>
          <p:nvPr/>
        </p:nvCxnSpPr>
        <p:spPr bwMode="auto">
          <a:xfrm>
            <a:off x="457200" y="4953000"/>
            <a:ext cx="2133600" cy="762000"/>
          </a:xfrm>
          <a:prstGeom prst="line">
            <a:avLst/>
          </a:prstGeom>
          <a:noFill/>
          <a:ln w="57150" cap="sq">
            <a:solidFill>
              <a:srgbClr val="FFFF00"/>
            </a:solidFill>
            <a:round/>
            <a:headEnd type="none" w="sm" len="sm"/>
            <a:tailEnd type="none" w="sm" len="sm"/>
          </a:ln>
          <a:extLst>
            <a:ext uri="{909E8E84-426E-40dd-AFC4-6F175D3DCCD1}">
              <a14:hiddenFill xmlns="" xmlns:a14="http://schemas.microsoft.com/office/drawing/2010/main">
                <a:noFill/>
              </a14:hiddenFill>
            </a:ext>
          </a:extLst>
        </p:spPr>
      </p:cxnSp>
      <p:cxnSp>
        <p:nvCxnSpPr>
          <p:cNvPr id="17" name="Straight Connector 16"/>
          <p:cNvCxnSpPr>
            <a:cxnSpLocks noChangeShapeType="1"/>
          </p:cNvCxnSpPr>
          <p:nvPr/>
        </p:nvCxnSpPr>
        <p:spPr bwMode="auto">
          <a:xfrm rot="10800000" flipH="1">
            <a:off x="2590800" y="4953000"/>
            <a:ext cx="2133600" cy="762000"/>
          </a:xfrm>
          <a:prstGeom prst="line">
            <a:avLst/>
          </a:prstGeom>
          <a:noFill/>
          <a:ln w="57150" cap="sq">
            <a:solidFill>
              <a:srgbClr val="FFFF00"/>
            </a:solidFill>
            <a:round/>
            <a:headEnd type="none" w="sm" len="sm"/>
            <a:tailEnd type="none" w="sm" len="sm"/>
          </a:ln>
          <a:extLst>
            <a:ext uri="{909E8E84-426E-40dd-AFC4-6F175D3DCCD1}">
              <a14:hiddenFill xmlns="" xmlns:a14="http://schemas.microsoft.com/office/drawing/2010/main">
                <a:noFill/>
              </a14:hiddenFill>
            </a:ext>
          </a:extLst>
        </p:spPr>
      </p:cxnSp>
      <p:sp>
        <p:nvSpPr>
          <p:cNvPr id="18" name="Oval 17"/>
          <p:cNvSpPr>
            <a:spLocks noChangeArrowheads="1"/>
          </p:cNvSpPr>
          <p:nvPr/>
        </p:nvSpPr>
        <p:spPr bwMode="auto">
          <a:xfrm>
            <a:off x="1981200" y="5715000"/>
            <a:ext cx="1143000" cy="762000"/>
          </a:xfrm>
          <a:prstGeom prst="ellipse">
            <a:avLst/>
          </a:prstGeom>
          <a:noFill/>
          <a:ln w="57150" cap="sq">
            <a:solidFill>
              <a:srgbClr val="FFFF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solidFill>
                <a:srgbClr val="EAEAEA"/>
              </a:solidFill>
              <a:latin typeface="Times New Roman"/>
              <a:ea typeface="ＭＳ Ｐゴシック" charset="0"/>
              <a:cs typeface="ＭＳ Ｐゴシック" charset="0"/>
            </a:endParaRPr>
          </a:p>
        </p:txBody>
      </p:sp>
    </p:spTree>
    <p:extLst>
      <p:ext uri="{BB962C8B-B14F-4D97-AF65-F5344CB8AC3E}">
        <p14:creationId xmlns:p14="http://schemas.microsoft.com/office/powerpoint/2010/main" val="21146127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987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392488" y="29469"/>
            <a:ext cx="4788024" cy="4479651"/>
          </a:xfrm>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كلمة الرب التي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صارت إلى صفنيا ....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في أيام </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يوشيا </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بن آمون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ملك يهوذا</a:t>
            </a:r>
            <a:b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(صف 1: 1)</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0"/>
            <a:ext cx="4427984" cy="6243457"/>
          </a:xfrm>
          <a:prstGeom prst="rect">
            <a:avLst/>
          </a:prstGeom>
        </p:spPr>
      </p:pic>
      <p:sp>
        <p:nvSpPr>
          <p:cNvPr id="4" name="Rectangle 2"/>
          <p:cNvSpPr txBox="1">
            <a:spLocks noChangeArrowheads="1"/>
          </p:cNvSpPr>
          <p:nvPr/>
        </p:nvSpPr>
        <p:spPr bwMode="auto">
          <a:xfrm>
            <a:off x="0" y="6237312"/>
            <a:ext cx="4427984" cy="51921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dirty="0">
                <a:solidFill>
                  <a:srgbClr val="FFFFFF"/>
                </a:solidFill>
                <a:effectLst>
                  <a:glow rad="127000">
                    <a:srgbClr val="000000"/>
                  </a:glow>
                </a:effectLst>
                <a:latin typeface="Arial" charset="0"/>
                <a:ea typeface="ＭＳ Ｐゴシック" charset="0"/>
                <a:cs typeface="ＭＳ Ｐゴシック" charset="0"/>
              </a:rPr>
              <a:t>يوشيا</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1178124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391419"/>
          </a:xfrm>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charset="0"/>
                <a:ea typeface="ＭＳ Ｐゴシック" charset="0"/>
                <a:cs typeface="ＭＳ Ｐゴシック" charset="0"/>
              </a:rPr>
              <a:t>كلمة الرب التي صارت إلى </a:t>
            </a:r>
            <a:r>
              <a:rPr lang="ar-JO" sz="3600" b="1" dirty="0">
                <a:solidFill>
                  <a:srgbClr val="FFFF00"/>
                </a:solidFill>
                <a:effectLst>
                  <a:glow rad="127000">
                    <a:schemeClr val="tx1"/>
                  </a:glow>
                </a:effectLst>
                <a:latin typeface="Arial" charset="0"/>
                <a:ea typeface="ＭＳ Ｐゴシック" charset="0"/>
                <a:cs typeface="ＭＳ Ｐゴシック" charset="0"/>
              </a:rPr>
              <a:t>صفنيا</a:t>
            </a:r>
            <a:r>
              <a:rPr lang="ar-JO" sz="3600" b="1" dirty="0">
                <a:effectLst>
                  <a:glow rad="127000">
                    <a:schemeClr val="tx1"/>
                  </a:glow>
                </a:effectLst>
                <a:latin typeface="Arial" charset="0"/>
                <a:ea typeface="ＭＳ Ｐゴシック" charset="0"/>
                <a:cs typeface="ＭＳ Ｐゴシック" charset="0"/>
              </a:rPr>
              <a:t> بن كوشي بن جدليا بن أمريا بن </a:t>
            </a:r>
            <a:r>
              <a:rPr lang="ar-JO" sz="3600" b="1" dirty="0">
                <a:solidFill>
                  <a:srgbClr val="FFFF00"/>
                </a:solidFill>
                <a:effectLst>
                  <a:glow rad="127000">
                    <a:schemeClr val="tx1"/>
                  </a:glow>
                </a:effectLst>
                <a:latin typeface="Arial" charset="0"/>
                <a:ea typeface="ＭＳ Ｐゴシック" charset="0"/>
                <a:cs typeface="ＭＳ Ｐゴシック" charset="0"/>
              </a:rPr>
              <a:t>حزقيا</a:t>
            </a:r>
            <a:r>
              <a:rPr lang="ar-JO" sz="3600" b="1" dirty="0">
                <a:effectLst>
                  <a:glow rad="127000">
                    <a:schemeClr val="tx1"/>
                  </a:glow>
                </a:effectLst>
                <a:latin typeface="Arial" charset="0"/>
                <a:ea typeface="ＭＳ Ｐゴシック" charset="0"/>
                <a:cs typeface="ＭＳ Ｐゴシック" charset="0"/>
              </a:rPr>
              <a:t> </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(صف 1: 1)</a:t>
            </a:r>
            <a:endParaRPr lang="en-US" sz="36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5536" y="2420888"/>
            <a:ext cx="8280400" cy="4041215"/>
          </a:xfrm>
          <a:prstGeom prst="rect">
            <a:avLst/>
          </a:prstGeom>
        </p:spPr>
      </p:pic>
    </p:spTree>
    <p:extLst>
      <p:ext uri="{BB962C8B-B14F-4D97-AF65-F5344CB8AC3E}">
        <p14:creationId xmlns:p14="http://schemas.microsoft.com/office/powerpoint/2010/main" val="364189149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ctrTitle"/>
          </p:nvPr>
        </p:nvSpPr>
        <p:spPr>
          <a:xfrm>
            <a:off x="914400" y="152400"/>
            <a:ext cx="7239000" cy="838200"/>
          </a:xfrm>
          <a:solidFill>
            <a:srgbClr val="701A1F"/>
          </a:solidFill>
          <a:ln>
            <a:solidFill>
              <a:srgbClr val="FFFFFF"/>
            </a:solidFill>
          </a:ln>
          <a:effectLst/>
        </p:spPr>
        <p:txBody>
          <a:bodyPr/>
          <a:lstStyle/>
          <a:p>
            <a:pPr eaLnBrk="1" hangingPunct="1">
              <a:defRPr/>
            </a:pPr>
            <a:r>
              <a:rPr kumimoji="1" lang="ar-JO" sz="3600" dirty="0">
                <a:solidFill>
                  <a:schemeClr val="tx1"/>
                </a:solidFill>
                <a:effectLst>
                  <a:outerShdw blurRad="38100" dist="38100" dir="2700000" algn="tl">
                    <a:srgbClr val="000000"/>
                  </a:outerShdw>
                </a:effectLst>
                <a:latin typeface="Arial" charset="0"/>
                <a:ea typeface="ＭＳ Ｐゴシック" charset="0"/>
                <a:cs typeface="Arial" charset="0"/>
              </a:rPr>
              <a:t>كان صفنيا من نسل ملكي</a:t>
            </a:r>
            <a:endParaRPr kumimoji="1" lang="en-US" sz="3600" dirty="0">
              <a:solidFill>
                <a:schemeClr val="tx1"/>
              </a:solidFill>
              <a:effectLst>
                <a:outerShdw blurRad="38100" dist="38100" dir="2700000" algn="tl">
                  <a:srgbClr val="000000"/>
                </a:outerShdw>
              </a:effectLst>
              <a:latin typeface="Arial" charset="0"/>
              <a:ea typeface="ＭＳ Ｐゴシック" charset="0"/>
              <a:cs typeface="Arial" charset="0"/>
            </a:endParaRPr>
          </a:p>
        </p:txBody>
      </p:sp>
      <p:sp>
        <p:nvSpPr>
          <p:cNvPr id="242699" name="Text Box 11"/>
          <p:cNvSpPr txBox="1">
            <a:spLocks noChangeArrowheads="1"/>
          </p:cNvSpPr>
          <p:nvPr/>
        </p:nvSpPr>
        <p:spPr bwMode="auto">
          <a:xfrm>
            <a:off x="6335537" y="2983642"/>
            <a:ext cx="1661370" cy="523220"/>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eaLnBrk="0" fontAlgn="base" hangingPunct="0">
              <a:spcBef>
                <a:spcPct val="0"/>
              </a:spcBef>
              <a:spcAft>
                <a:spcPct val="0"/>
              </a:spcAft>
              <a:defRPr/>
            </a:pPr>
            <a:r>
              <a:rPr lang="ar-JO" sz="2800" b="1" dirty="0">
                <a:solidFill>
                  <a:srgbClr val="FFFFFF"/>
                </a:solidFill>
                <a:effectLst>
                  <a:outerShdw blurRad="38100" dist="38100" dir="2700000" algn="tl">
                    <a:srgbClr val="000000"/>
                  </a:outerShdw>
                </a:effectLst>
                <a:latin typeface="Arial" charset="0"/>
                <a:cs typeface="Arial" charset="0"/>
              </a:rPr>
              <a:t>أمريا</a:t>
            </a:r>
            <a:endParaRPr lang="en-US" sz="2000" dirty="0">
              <a:solidFill>
                <a:srgbClr val="FFFFFF"/>
              </a:solidFill>
              <a:effectLst>
                <a:outerShdw blurRad="38100" dist="38100" dir="2700000" algn="tl">
                  <a:srgbClr val="000000"/>
                </a:outerShdw>
              </a:effectLst>
              <a:latin typeface="Arial" charset="0"/>
              <a:cs typeface="Arial" charset="0"/>
            </a:endParaRPr>
          </a:p>
        </p:txBody>
      </p:sp>
      <p:sp>
        <p:nvSpPr>
          <p:cNvPr id="242718" name="Line 30"/>
          <p:cNvSpPr>
            <a:spLocks noChangeShapeType="1"/>
          </p:cNvSpPr>
          <p:nvPr/>
        </p:nvSpPr>
        <p:spPr bwMode="auto">
          <a:xfrm>
            <a:off x="1979712" y="3481844"/>
            <a:ext cx="0" cy="457200"/>
          </a:xfrm>
          <a:prstGeom prst="line">
            <a:avLst/>
          </a:prstGeom>
          <a:noFill/>
          <a:ln w="9525">
            <a:solidFill>
              <a:schemeClr val="tx1"/>
            </a:solidFill>
            <a:round/>
            <a:headEnd/>
            <a:tailEnd/>
          </a:ln>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42719" name="Text Box 31"/>
          <p:cNvSpPr txBox="1">
            <a:spLocks noChangeArrowheads="1"/>
          </p:cNvSpPr>
          <p:nvPr/>
        </p:nvSpPr>
        <p:spPr bwMode="auto">
          <a:xfrm>
            <a:off x="1403119" y="3769876"/>
            <a:ext cx="1196233" cy="523220"/>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eaLnBrk="0" fontAlgn="base" hangingPunct="0">
              <a:spcBef>
                <a:spcPct val="0"/>
              </a:spcBef>
              <a:spcAft>
                <a:spcPct val="0"/>
              </a:spcAft>
              <a:defRPr/>
            </a:pPr>
            <a:r>
              <a:rPr lang="ar-JO" sz="2800" b="1" dirty="0">
                <a:solidFill>
                  <a:srgbClr val="FFFF00"/>
                </a:solidFill>
                <a:effectLst>
                  <a:outerShdw blurRad="38100" dist="38100" dir="2700000" algn="tl">
                    <a:srgbClr val="000000"/>
                  </a:outerShdw>
                </a:effectLst>
                <a:latin typeface="Arial" charset="0"/>
                <a:cs typeface="Arial" charset="0"/>
              </a:rPr>
              <a:t>آمون</a:t>
            </a:r>
            <a:endParaRPr lang="en-US" sz="2000" dirty="0">
              <a:solidFill>
                <a:srgbClr val="FFFF00"/>
              </a:solidFill>
              <a:effectLst>
                <a:outerShdw blurRad="38100" dist="38100" dir="2700000" algn="tl">
                  <a:srgbClr val="000000"/>
                </a:outerShdw>
              </a:effectLst>
              <a:latin typeface="Arial" charset="0"/>
              <a:cs typeface="Arial" charset="0"/>
            </a:endParaRPr>
          </a:p>
        </p:txBody>
      </p:sp>
      <p:sp>
        <p:nvSpPr>
          <p:cNvPr id="242722" name="Line 34"/>
          <p:cNvSpPr>
            <a:spLocks noChangeShapeType="1"/>
          </p:cNvSpPr>
          <p:nvPr/>
        </p:nvSpPr>
        <p:spPr bwMode="auto">
          <a:xfrm>
            <a:off x="7111268" y="2592621"/>
            <a:ext cx="0" cy="457200"/>
          </a:xfrm>
          <a:prstGeom prst="line">
            <a:avLst/>
          </a:prstGeom>
          <a:noFill/>
          <a:ln w="9525">
            <a:solidFill>
              <a:schemeClr val="tx1"/>
            </a:solidFill>
            <a:round/>
            <a:headEnd/>
            <a:tailEnd/>
          </a:ln>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42723" name="Text Box 35"/>
          <p:cNvSpPr txBox="1">
            <a:spLocks noChangeArrowheads="1"/>
          </p:cNvSpPr>
          <p:nvPr/>
        </p:nvSpPr>
        <p:spPr bwMode="auto">
          <a:xfrm>
            <a:off x="3958814" y="980728"/>
            <a:ext cx="1021433" cy="1077218"/>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eaLnBrk="0" fontAlgn="base" hangingPunct="0">
              <a:spcBef>
                <a:spcPct val="0"/>
              </a:spcBef>
              <a:spcAft>
                <a:spcPct val="0"/>
              </a:spcAft>
              <a:defRPr/>
            </a:pPr>
            <a:r>
              <a:rPr lang="ar-JO" sz="2800" b="1" dirty="0">
                <a:solidFill>
                  <a:srgbClr val="FFFFFF"/>
                </a:solidFill>
                <a:effectLst>
                  <a:outerShdw blurRad="38100" dist="38100" dir="2700000" algn="tl">
                    <a:srgbClr val="000000"/>
                  </a:outerShdw>
                </a:effectLst>
                <a:latin typeface="Arial" charset="0"/>
                <a:cs typeface="Arial" charset="0"/>
              </a:rPr>
              <a:t>حزقيا</a:t>
            </a:r>
            <a:endParaRPr lang="en-US" sz="2800" b="1" dirty="0">
              <a:solidFill>
                <a:srgbClr val="FFFFFF"/>
              </a:solidFill>
              <a:effectLst>
                <a:outerShdw blurRad="38100" dist="38100" dir="2700000" algn="tl">
                  <a:srgbClr val="000000"/>
                </a:outerShdw>
              </a:effectLst>
              <a:latin typeface="Arial" charset="0"/>
              <a:cs typeface="Arial" charset="0"/>
            </a:endParaRPr>
          </a:p>
          <a:p>
            <a:pPr algn="ctr" defTabSz="914400" eaLnBrk="0" fontAlgn="base" hangingPunct="0">
              <a:spcBef>
                <a:spcPct val="0"/>
              </a:spcBef>
              <a:spcAft>
                <a:spcPct val="0"/>
              </a:spcAft>
              <a:defRPr/>
            </a:pPr>
            <a:r>
              <a:rPr lang="ar-JO" sz="1800" b="1" dirty="0">
                <a:solidFill>
                  <a:srgbClr val="FFFFFF"/>
                </a:solidFill>
                <a:effectLst>
                  <a:outerShdw blurRad="38100" dist="38100" dir="2700000" algn="tl">
                    <a:srgbClr val="000000"/>
                  </a:outerShdw>
                </a:effectLst>
                <a:latin typeface="Arial" charset="0"/>
                <a:cs typeface="Arial" charset="0"/>
              </a:rPr>
              <a:t>ملك يهوذا</a:t>
            </a:r>
            <a:br>
              <a:rPr lang="en-US" sz="1800" b="1" dirty="0">
                <a:solidFill>
                  <a:srgbClr val="FFFFFF"/>
                </a:solidFill>
                <a:effectLst>
                  <a:outerShdw blurRad="38100" dist="38100" dir="2700000" algn="tl">
                    <a:srgbClr val="000000"/>
                  </a:outerShdw>
                </a:effectLst>
                <a:latin typeface="Arial" charset="0"/>
                <a:cs typeface="Arial" charset="0"/>
              </a:rPr>
            </a:br>
            <a:r>
              <a:rPr lang="en-US" sz="1800" b="1" dirty="0">
                <a:solidFill>
                  <a:srgbClr val="FFFFFF"/>
                </a:solidFill>
                <a:effectLst>
                  <a:outerShdw blurRad="38100" dist="38100" dir="2700000" algn="tl">
                    <a:srgbClr val="000000"/>
                  </a:outerShdw>
                </a:effectLst>
                <a:latin typeface="Arial" charset="0"/>
                <a:cs typeface="Arial" charset="0"/>
              </a:rPr>
              <a:t>(</a:t>
            </a:r>
            <a:r>
              <a:rPr lang="ar-JO" sz="1800" b="1" dirty="0">
                <a:solidFill>
                  <a:srgbClr val="FFFFFF"/>
                </a:solidFill>
                <a:effectLst>
                  <a:outerShdw blurRad="38100" dist="38100" dir="2700000" algn="tl">
                    <a:srgbClr val="000000"/>
                  </a:outerShdw>
                </a:effectLst>
                <a:latin typeface="Arial" charset="0"/>
                <a:cs typeface="Arial" charset="0"/>
              </a:rPr>
              <a:t>نسل داود</a:t>
            </a:r>
            <a:r>
              <a:rPr lang="en-US" sz="1800" b="1" dirty="0">
                <a:solidFill>
                  <a:srgbClr val="FFFFFF"/>
                </a:solidFill>
                <a:effectLst>
                  <a:outerShdw blurRad="38100" dist="38100" dir="2700000" algn="tl">
                    <a:srgbClr val="000000"/>
                  </a:outerShdw>
                </a:effectLst>
                <a:latin typeface="Arial" charset="0"/>
                <a:cs typeface="Arial" charset="0"/>
              </a:rPr>
              <a:t>)</a:t>
            </a:r>
            <a:endParaRPr lang="en-US" sz="2000" dirty="0">
              <a:solidFill>
                <a:srgbClr val="FFFFFF"/>
              </a:solidFill>
              <a:effectLst>
                <a:outerShdw blurRad="38100" dist="38100" dir="2700000" algn="tl">
                  <a:srgbClr val="000000"/>
                </a:outerShdw>
              </a:effectLst>
              <a:latin typeface="Arial" charset="0"/>
              <a:cs typeface="Arial" charset="0"/>
            </a:endParaRPr>
          </a:p>
        </p:txBody>
      </p:sp>
      <p:sp>
        <p:nvSpPr>
          <p:cNvPr id="242731" name="Text Box 43"/>
          <p:cNvSpPr txBox="1">
            <a:spLocks noChangeArrowheads="1"/>
          </p:cNvSpPr>
          <p:nvPr/>
        </p:nvSpPr>
        <p:spPr bwMode="auto">
          <a:xfrm>
            <a:off x="8316913" y="90488"/>
            <a:ext cx="704039" cy="46166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defTabSz="914400" eaLnBrk="0" fontAlgn="base" hangingPunct="0">
              <a:spcBef>
                <a:spcPct val="0"/>
              </a:spcBef>
              <a:spcAft>
                <a:spcPct val="0"/>
              </a:spcAft>
              <a:defRPr/>
            </a:pPr>
            <a:r>
              <a:rPr lang="ar-JO" b="1" dirty="0">
                <a:solidFill>
                  <a:srgbClr val="FFFFFF"/>
                </a:solidFill>
                <a:effectLst>
                  <a:outerShdw blurRad="38100" dist="38100" dir="2700000" algn="tl">
                    <a:srgbClr val="000000"/>
                  </a:outerShdw>
                </a:effectLst>
                <a:latin typeface="Arial" charset="0"/>
                <a:cs typeface="Arial" charset="0"/>
              </a:rPr>
              <a:t>238</a:t>
            </a:r>
            <a:endParaRPr lang="en-US" sz="2000" dirty="0">
              <a:solidFill>
                <a:srgbClr val="FFFFFF"/>
              </a:solidFill>
              <a:effectLst>
                <a:outerShdw blurRad="38100" dist="38100" dir="2700000" algn="tl">
                  <a:srgbClr val="000000"/>
                </a:outerShdw>
              </a:effectLst>
              <a:latin typeface="Arial" charset="0"/>
              <a:cs typeface="Arial" charset="0"/>
            </a:endParaRPr>
          </a:p>
        </p:txBody>
      </p:sp>
      <p:sp>
        <p:nvSpPr>
          <p:cNvPr id="242735" name="Text Box 47"/>
          <p:cNvSpPr txBox="1">
            <a:spLocks noChangeArrowheads="1"/>
          </p:cNvSpPr>
          <p:nvPr/>
        </p:nvSpPr>
        <p:spPr bwMode="auto">
          <a:xfrm>
            <a:off x="228600" y="6369050"/>
            <a:ext cx="3937296" cy="40011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defTabSz="914400" eaLnBrk="0" fontAlgn="base" hangingPunct="0">
              <a:spcBef>
                <a:spcPct val="0"/>
              </a:spcBef>
              <a:spcAft>
                <a:spcPct val="0"/>
              </a:spcAft>
              <a:defRPr/>
            </a:pPr>
            <a:r>
              <a:rPr lang="ar-JO" sz="2000" b="1" dirty="0">
                <a:effectLst>
                  <a:outerShdw blurRad="38100" dist="38100" dir="2700000" algn="tl">
                    <a:srgbClr val="000000"/>
                  </a:outerShdw>
                </a:effectLst>
                <a:latin typeface="Arial" charset="0"/>
                <a:cs typeface="Arial" charset="0"/>
              </a:rPr>
              <a:t>الأبرار باللون الأبيض</a:t>
            </a:r>
            <a:r>
              <a:rPr lang="ar-JO" sz="2000" b="1" dirty="0">
                <a:solidFill>
                  <a:srgbClr val="FFFF00"/>
                </a:solidFill>
                <a:effectLst>
                  <a:outerShdw blurRad="38100" dist="38100" dir="2700000" algn="tl">
                    <a:srgbClr val="000000"/>
                  </a:outerShdw>
                </a:effectLst>
                <a:latin typeface="Arial" charset="0"/>
                <a:cs typeface="Arial" charset="0"/>
              </a:rPr>
              <a:t>، الأشرار باللون الأصفر</a:t>
            </a:r>
            <a:endParaRPr lang="en-US" sz="1600" dirty="0">
              <a:solidFill>
                <a:srgbClr val="FFFF00"/>
              </a:solidFill>
              <a:effectLst>
                <a:outerShdw blurRad="38100" dist="38100" dir="2700000" algn="tl">
                  <a:srgbClr val="000000"/>
                </a:outerShdw>
              </a:effectLst>
              <a:latin typeface="Arial" charset="0"/>
              <a:cs typeface="Arial" charset="0"/>
            </a:endParaRPr>
          </a:p>
        </p:txBody>
      </p:sp>
      <p:sp>
        <p:nvSpPr>
          <p:cNvPr id="29" name="Text Box 11"/>
          <p:cNvSpPr txBox="1">
            <a:spLocks noChangeArrowheads="1"/>
          </p:cNvSpPr>
          <p:nvPr/>
        </p:nvSpPr>
        <p:spPr bwMode="auto">
          <a:xfrm>
            <a:off x="1043608" y="2983642"/>
            <a:ext cx="1856346" cy="523220"/>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eaLnBrk="0" fontAlgn="base" hangingPunct="0">
              <a:spcBef>
                <a:spcPct val="0"/>
              </a:spcBef>
              <a:spcAft>
                <a:spcPct val="0"/>
              </a:spcAft>
              <a:defRPr/>
            </a:pPr>
            <a:r>
              <a:rPr lang="ar-JO" sz="2800" b="1" dirty="0">
                <a:solidFill>
                  <a:srgbClr val="FFFF00"/>
                </a:solidFill>
                <a:effectLst>
                  <a:outerShdw blurRad="38100" dist="38100" dir="2700000" algn="tl">
                    <a:srgbClr val="000000"/>
                  </a:outerShdw>
                </a:effectLst>
                <a:latin typeface="Arial" charset="0"/>
                <a:cs typeface="Arial" charset="0"/>
              </a:rPr>
              <a:t>منسى</a:t>
            </a:r>
            <a:endParaRPr lang="en-US" sz="2000" dirty="0">
              <a:solidFill>
                <a:srgbClr val="FFFF00"/>
              </a:solidFill>
              <a:effectLst>
                <a:outerShdw blurRad="38100" dist="38100" dir="2700000" algn="tl">
                  <a:srgbClr val="000000"/>
                </a:outerShdw>
              </a:effectLst>
              <a:latin typeface="Arial" charset="0"/>
              <a:cs typeface="Arial" charset="0"/>
            </a:endParaRPr>
          </a:p>
        </p:txBody>
      </p:sp>
      <p:sp>
        <p:nvSpPr>
          <p:cNvPr id="30" name="Line 34"/>
          <p:cNvSpPr>
            <a:spLocks noChangeShapeType="1"/>
          </p:cNvSpPr>
          <p:nvPr/>
        </p:nvSpPr>
        <p:spPr bwMode="auto">
          <a:xfrm>
            <a:off x="1979712" y="2592621"/>
            <a:ext cx="0" cy="457200"/>
          </a:xfrm>
          <a:prstGeom prst="line">
            <a:avLst/>
          </a:prstGeom>
          <a:noFill/>
          <a:ln w="9525">
            <a:solidFill>
              <a:schemeClr val="tx1"/>
            </a:solidFill>
            <a:round/>
            <a:headEnd/>
            <a:tailEnd/>
          </a:ln>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31" name="Line 45"/>
          <p:cNvSpPr>
            <a:spLocks noChangeShapeType="1"/>
          </p:cNvSpPr>
          <p:nvPr/>
        </p:nvSpPr>
        <p:spPr bwMode="auto">
          <a:xfrm flipH="1" flipV="1">
            <a:off x="1979710" y="2592620"/>
            <a:ext cx="5112569" cy="25127"/>
          </a:xfrm>
          <a:prstGeom prst="line">
            <a:avLst/>
          </a:prstGeom>
          <a:noFill/>
          <a:ln w="9525">
            <a:solidFill>
              <a:schemeClr val="tx1"/>
            </a:solidFill>
            <a:round/>
            <a:headEnd/>
            <a:tailEnd/>
          </a:ln>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33" name="Line 30"/>
          <p:cNvSpPr>
            <a:spLocks noChangeShapeType="1"/>
          </p:cNvSpPr>
          <p:nvPr/>
        </p:nvSpPr>
        <p:spPr bwMode="auto">
          <a:xfrm>
            <a:off x="7111268" y="3409836"/>
            <a:ext cx="0" cy="457200"/>
          </a:xfrm>
          <a:prstGeom prst="line">
            <a:avLst/>
          </a:prstGeom>
          <a:noFill/>
          <a:ln w="9525">
            <a:solidFill>
              <a:schemeClr val="tx1"/>
            </a:solidFill>
            <a:round/>
            <a:headEnd/>
            <a:tailEnd/>
          </a:ln>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34" name="Text Box 31"/>
          <p:cNvSpPr txBox="1">
            <a:spLocks noChangeArrowheads="1"/>
          </p:cNvSpPr>
          <p:nvPr/>
        </p:nvSpPr>
        <p:spPr bwMode="auto">
          <a:xfrm>
            <a:off x="6295650" y="3769876"/>
            <a:ext cx="1701257" cy="523220"/>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eaLnBrk="0" fontAlgn="base" hangingPunct="0">
              <a:spcBef>
                <a:spcPct val="0"/>
              </a:spcBef>
              <a:spcAft>
                <a:spcPct val="0"/>
              </a:spcAft>
              <a:defRPr/>
            </a:pPr>
            <a:r>
              <a:rPr lang="ar-JO" sz="2800" b="1" dirty="0">
                <a:solidFill>
                  <a:srgbClr val="FFFFFF"/>
                </a:solidFill>
                <a:effectLst>
                  <a:outerShdw blurRad="38100" dist="38100" dir="2700000" algn="tl">
                    <a:srgbClr val="000000"/>
                  </a:outerShdw>
                </a:effectLst>
                <a:latin typeface="Arial" charset="0"/>
                <a:cs typeface="Arial" charset="0"/>
              </a:rPr>
              <a:t>جدليا</a:t>
            </a:r>
            <a:endParaRPr lang="en-US" sz="2000" dirty="0">
              <a:solidFill>
                <a:srgbClr val="FFFFFF"/>
              </a:solidFill>
              <a:effectLst>
                <a:outerShdw blurRad="38100" dist="38100" dir="2700000" algn="tl">
                  <a:srgbClr val="000000"/>
                </a:outerShdw>
              </a:effectLst>
              <a:latin typeface="Arial" charset="0"/>
              <a:cs typeface="Arial" charset="0"/>
            </a:endParaRPr>
          </a:p>
        </p:txBody>
      </p:sp>
      <p:sp>
        <p:nvSpPr>
          <p:cNvPr id="35" name="Line 30"/>
          <p:cNvSpPr>
            <a:spLocks noChangeShapeType="1"/>
          </p:cNvSpPr>
          <p:nvPr/>
        </p:nvSpPr>
        <p:spPr bwMode="auto">
          <a:xfrm>
            <a:off x="1979712" y="4273932"/>
            <a:ext cx="0" cy="457200"/>
          </a:xfrm>
          <a:prstGeom prst="line">
            <a:avLst/>
          </a:prstGeom>
          <a:noFill/>
          <a:ln w="9525">
            <a:solidFill>
              <a:schemeClr val="tx1"/>
            </a:solidFill>
            <a:round/>
            <a:headEnd/>
            <a:tailEnd/>
          </a:ln>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36" name="Text Box 31"/>
          <p:cNvSpPr txBox="1">
            <a:spLocks noChangeArrowheads="1"/>
          </p:cNvSpPr>
          <p:nvPr/>
        </p:nvSpPr>
        <p:spPr bwMode="auto">
          <a:xfrm>
            <a:off x="1342982" y="4633972"/>
            <a:ext cx="1256370" cy="523220"/>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eaLnBrk="0" fontAlgn="base" hangingPunct="0">
              <a:spcBef>
                <a:spcPct val="0"/>
              </a:spcBef>
              <a:spcAft>
                <a:spcPct val="0"/>
              </a:spcAft>
              <a:defRPr/>
            </a:pPr>
            <a:r>
              <a:rPr lang="ar-JO" sz="2800" b="1" dirty="0">
                <a:solidFill>
                  <a:srgbClr val="FFFFFF"/>
                </a:solidFill>
                <a:effectLst>
                  <a:outerShdw blurRad="38100" dist="38100" dir="2700000" algn="tl">
                    <a:srgbClr val="000000"/>
                  </a:outerShdw>
                </a:effectLst>
                <a:latin typeface="Arial" charset="0"/>
                <a:cs typeface="Arial" charset="0"/>
              </a:rPr>
              <a:t>يوشيا</a:t>
            </a:r>
            <a:endParaRPr lang="en-US" sz="2000" dirty="0">
              <a:solidFill>
                <a:srgbClr val="FFFFFF"/>
              </a:solidFill>
              <a:effectLst>
                <a:outerShdw blurRad="38100" dist="38100" dir="2700000" algn="tl">
                  <a:srgbClr val="000000"/>
                </a:outerShdw>
              </a:effectLst>
              <a:latin typeface="Arial" charset="0"/>
              <a:cs typeface="Arial" charset="0"/>
            </a:endParaRPr>
          </a:p>
        </p:txBody>
      </p:sp>
      <p:sp>
        <p:nvSpPr>
          <p:cNvPr id="37" name="Line 30"/>
          <p:cNvSpPr>
            <a:spLocks noChangeShapeType="1"/>
          </p:cNvSpPr>
          <p:nvPr/>
        </p:nvSpPr>
        <p:spPr bwMode="auto">
          <a:xfrm>
            <a:off x="7111268" y="4273932"/>
            <a:ext cx="0" cy="457200"/>
          </a:xfrm>
          <a:prstGeom prst="line">
            <a:avLst/>
          </a:prstGeom>
          <a:noFill/>
          <a:ln w="9525">
            <a:solidFill>
              <a:schemeClr val="tx1"/>
            </a:solidFill>
            <a:round/>
            <a:headEnd/>
            <a:tailEnd/>
          </a:ln>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38" name="Text Box 31"/>
          <p:cNvSpPr txBox="1">
            <a:spLocks noChangeArrowheads="1"/>
          </p:cNvSpPr>
          <p:nvPr/>
        </p:nvSpPr>
        <p:spPr bwMode="auto">
          <a:xfrm>
            <a:off x="6555224" y="4633972"/>
            <a:ext cx="1441683" cy="523220"/>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eaLnBrk="0" fontAlgn="base" hangingPunct="0">
              <a:spcBef>
                <a:spcPct val="0"/>
              </a:spcBef>
              <a:spcAft>
                <a:spcPct val="0"/>
              </a:spcAft>
              <a:defRPr/>
            </a:pPr>
            <a:r>
              <a:rPr lang="ar-JO" sz="2800" b="1" dirty="0">
                <a:solidFill>
                  <a:srgbClr val="FFFFFF"/>
                </a:solidFill>
                <a:effectLst>
                  <a:outerShdw blurRad="38100" dist="38100" dir="2700000" algn="tl">
                    <a:srgbClr val="000000"/>
                  </a:outerShdw>
                </a:effectLst>
                <a:latin typeface="Arial" charset="0"/>
                <a:cs typeface="Arial" charset="0"/>
              </a:rPr>
              <a:t>كوشي</a:t>
            </a:r>
            <a:endParaRPr lang="en-US" sz="2000" dirty="0">
              <a:solidFill>
                <a:srgbClr val="FFFFFF"/>
              </a:solidFill>
              <a:effectLst>
                <a:outerShdw blurRad="38100" dist="38100" dir="2700000" algn="tl">
                  <a:srgbClr val="000000"/>
                </a:outerShdw>
              </a:effectLst>
              <a:latin typeface="Arial" charset="0"/>
              <a:cs typeface="Arial" charset="0"/>
            </a:endParaRPr>
          </a:p>
        </p:txBody>
      </p:sp>
      <p:sp>
        <p:nvSpPr>
          <p:cNvPr id="39" name="Line 30"/>
          <p:cNvSpPr>
            <a:spLocks noChangeShapeType="1"/>
          </p:cNvSpPr>
          <p:nvPr/>
        </p:nvSpPr>
        <p:spPr bwMode="auto">
          <a:xfrm>
            <a:off x="7111268" y="5210036"/>
            <a:ext cx="0" cy="457200"/>
          </a:xfrm>
          <a:prstGeom prst="line">
            <a:avLst/>
          </a:prstGeom>
          <a:noFill/>
          <a:ln w="9525">
            <a:solidFill>
              <a:schemeClr val="tx1"/>
            </a:solidFill>
            <a:round/>
            <a:headEnd/>
            <a:tailEnd/>
          </a:ln>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40" name="Text Box 31"/>
          <p:cNvSpPr txBox="1">
            <a:spLocks noChangeArrowheads="1"/>
          </p:cNvSpPr>
          <p:nvPr/>
        </p:nvSpPr>
        <p:spPr bwMode="auto">
          <a:xfrm>
            <a:off x="6156176" y="5570076"/>
            <a:ext cx="1840731" cy="523220"/>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eaLnBrk="0" fontAlgn="base" hangingPunct="0">
              <a:spcBef>
                <a:spcPct val="0"/>
              </a:spcBef>
              <a:spcAft>
                <a:spcPct val="0"/>
              </a:spcAft>
              <a:defRPr/>
            </a:pPr>
            <a:r>
              <a:rPr lang="ar-JO" sz="2800" b="1" dirty="0">
                <a:solidFill>
                  <a:srgbClr val="FFFFFF"/>
                </a:solidFill>
                <a:effectLst>
                  <a:outerShdw blurRad="38100" dist="38100" dir="2700000" algn="tl">
                    <a:srgbClr val="000000"/>
                  </a:outerShdw>
                </a:effectLst>
                <a:latin typeface="Arial" charset="0"/>
                <a:cs typeface="Arial" charset="0"/>
              </a:rPr>
              <a:t>صفنيا</a:t>
            </a:r>
            <a:endParaRPr lang="en-US" sz="2000" dirty="0">
              <a:solidFill>
                <a:srgbClr val="FFFFFF"/>
              </a:solidFill>
              <a:effectLst>
                <a:outerShdw blurRad="38100" dist="38100" dir="2700000" algn="tl">
                  <a:srgbClr val="000000"/>
                </a:outerShdw>
              </a:effectLst>
              <a:latin typeface="Arial" charset="0"/>
              <a:cs typeface="Arial" charset="0"/>
            </a:endParaRPr>
          </a:p>
        </p:txBody>
      </p:sp>
      <p:sp>
        <p:nvSpPr>
          <p:cNvPr id="48" name="Line 34"/>
          <p:cNvSpPr>
            <a:spLocks noChangeShapeType="1"/>
          </p:cNvSpPr>
          <p:nvPr/>
        </p:nvSpPr>
        <p:spPr bwMode="auto">
          <a:xfrm>
            <a:off x="4469532" y="2185700"/>
            <a:ext cx="0" cy="457200"/>
          </a:xfrm>
          <a:prstGeom prst="line">
            <a:avLst/>
          </a:prstGeom>
          <a:noFill/>
          <a:ln w="9525">
            <a:solidFill>
              <a:schemeClr val="tx1"/>
            </a:solidFill>
            <a:round/>
            <a:headEnd/>
            <a:tailEnd/>
          </a:ln>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49" name="Text Box 35"/>
          <p:cNvSpPr txBox="1">
            <a:spLocks noChangeArrowheads="1"/>
          </p:cNvSpPr>
          <p:nvPr/>
        </p:nvSpPr>
        <p:spPr bwMode="auto">
          <a:xfrm rot="20692047">
            <a:off x="689320" y="2094164"/>
            <a:ext cx="1874232"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eaLnBrk="0" fontAlgn="base" hangingPunct="0">
              <a:spcBef>
                <a:spcPct val="0"/>
              </a:spcBef>
              <a:spcAft>
                <a:spcPct val="0"/>
              </a:spcAft>
              <a:defRPr/>
            </a:pPr>
            <a:r>
              <a:rPr lang="ar-JO" sz="2800" b="1" dirty="0">
                <a:solidFill>
                  <a:srgbClr val="FFFFFF"/>
                </a:solidFill>
                <a:effectLst>
                  <a:outerShdw blurRad="38100" dist="38100" dir="2700000" algn="tl">
                    <a:srgbClr val="000000"/>
                  </a:outerShdw>
                </a:effectLst>
                <a:latin typeface="Arial" charset="0"/>
                <a:cs typeface="Arial" charset="0"/>
              </a:rPr>
              <a:t>الإبن الذي ملك</a:t>
            </a:r>
            <a:endParaRPr lang="en-US" sz="2000" dirty="0">
              <a:solidFill>
                <a:srgbClr val="FFFFFF"/>
              </a:solidFill>
              <a:effectLst>
                <a:outerShdw blurRad="38100" dist="38100" dir="2700000" algn="tl">
                  <a:srgbClr val="000000"/>
                </a:outerShdw>
              </a:effectLst>
              <a:latin typeface="Arial" charset="0"/>
              <a:cs typeface="Arial" charset="0"/>
            </a:endParaRPr>
          </a:p>
        </p:txBody>
      </p:sp>
      <p:sp>
        <p:nvSpPr>
          <p:cNvPr id="50" name="Text Box 35"/>
          <p:cNvSpPr txBox="1">
            <a:spLocks noChangeArrowheads="1"/>
          </p:cNvSpPr>
          <p:nvPr/>
        </p:nvSpPr>
        <p:spPr bwMode="auto">
          <a:xfrm rot="1700525">
            <a:off x="5768832" y="2002882"/>
            <a:ext cx="3032767" cy="523220"/>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eaLnBrk="0" fontAlgn="base" hangingPunct="0">
              <a:spcBef>
                <a:spcPct val="0"/>
              </a:spcBef>
              <a:spcAft>
                <a:spcPct val="0"/>
              </a:spcAft>
              <a:defRPr/>
            </a:pPr>
            <a:r>
              <a:rPr lang="ar-JO" sz="2800" b="1" dirty="0">
                <a:solidFill>
                  <a:srgbClr val="FFFFFF"/>
                </a:solidFill>
                <a:effectLst>
                  <a:outerShdw blurRad="38100" dist="38100" dir="2700000" algn="tl">
                    <a:srgbClr val="000000"/>
                  </a:outerShdw>
                </a:effectLst>
                <a:latin typeface="Arial" charset="0"/>
                <a:cs typeface="Arial" charset="0"/>
              </a:rPr>
              <a:t>الأبناء الذين لم يملكوا</a:t>
            </a:r>
            <a:endParaRPr lang="en-US" sz="2000" dirty="0">
              <a:solidFill>
                <a:srgbClr val="FFFFFF"/>
              </a:solidFill>
              <a:effectLst>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21422177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09" name="Rectangle 2"/>
          <p:cNvSpPr>
            <a:spLocks noChangeArrowheads="1"/>
          </p:cNvSpPr>
          <p:nvPr/>
        </p:nvSpPr>
        <p:spPr bwMode="auto">
          <a:xfrm>
            <a:off x="0" y="1752600"/>
            <a:ext cx="4114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Arial" charset="0"/>
              <a:ea typeface="ＭＳ Ｐゴシック" charset="0"/>
              <a:cs typeface="Arial" charset="0"/>
            </a:endParaRPr>
          </a:p>
        </p:txBody>
      </p:sp>
      <p:sp>
        <p:nvSpPr>
          <p:cNvPr id="68610" name="Rectangle 3"/>
          <p:cNvSpPr>
            <a:spLocks noChangeArrowheads="1"/>
          </p:cNvSpPr>
          <p:nvPr/>
        </p:nvSpPr>
        <p:spPr bwMode="auto">
          <a:xfrm>
            <a:off x="4114800" y="2286000"/>
            <a:ext cx="50292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Arial" charset="0"/>
              <a:ea typeface="ＭＳ Ｐゴシック" charset="0"/>
              <a:cs typeface="Arial" charset="0"/>
            </a:endParaRPr>
          </a:p>
        </p:txBody>
      </p:sp>
      <p:sp>
        <p:nvSpPr>
          <p:cNvPr id="68611" name="Rectangle 4"/>
          <p:cNvSpPr>
            <a:spLocks noChangeArrowheads="1"/>
          </p:cNvSpPr>
          <p:nvPr/>
        </p:nvSpPr>
        <p:spPr bwMode="auto">
          <a:xfrm>
            <a:off x="4114800" y="1219200"/>
            <a:ext cx="50292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Arial" charset="0"/>
              <a:ea typeface="ＭＳ Ｐゴシック" charset="0"/>
              <a:cs typeface="Arial" charset="0"/>
            </a:endParaRPr>
          </a:p>
        </p:txBody>
      </p:sp>
      <p:sp>
        <p:nvSpPr>
          <p:cNvPr id="68612" name="Rectangle 5"/>
          <p:cNvSpPr>
            <a:spLocks noChangeArrowheads="1"/>
          </p:cNvSpPr>
          <p:nvPr/>
        </p:nvSpPr>
        <p:spPr bwMode="auto">
          <a:xfrm>
            <a:off x="0" y="4572000"/>
            <a:ext cx="91440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Arial" charset="0"/>
              <a:ea typeface="ＭＳ Ｐゴシック" charset="0"/>
              <a:cs typeface="Arial" charset="0"/>
            </a:endParaRPr>
          </a:p>
        </p:txBody>
      </p:sp>
      <p:sp>
        <p:nvSpPr>
          <p:cNvPr id="68613" name="Rectangle 6"/>
          <p:cNvSpPr>
            <a:spLocks noChangeArrowheads="1"/>
          </p:cNvSpPr>
          <p:nvPr/>
        </p:nvSpPr>
        <p:spPr bwMode="auto">
          <a:xfrm>
            <a:off x="0" y="3200400"/>
            <a:ext cx="36576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Arial" charset="0"/>
              <a:ea typeface="ＭＳ Ｐゴシック" charset="0"/>
              <a:cs typeface="Arial" charset="0"/>
            </a:endParaRPr>
          </a:p>
        </p:txBody>
      </p:sp>
      <p:sp>
        <p:nvSpPr>
          <p:cNvPr id="68614" name="Rectangle 7"/>
          <p:cNvSpPr>
            <a:spLocks noChangeArrowheads="1"/>
          </p:cNvSpPr>
          <p:nvPr/>
        </p:nvSpPr>
        <p:spPr bwMode="auto">
          <a:xfrm>
            <a:off x="3124200" y="6400800"/>
            <a:ext cx="6019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Arial" charset="0"/>
              <a:ea typeface="ＭＳ Ｐゴシック" charset="0"/>
              <a:cs typeface="Arial" charset="0"/>
            </a:endParaRPr>
          </a:p>
        </p:txBody>
      </p:sp>
      <p:sp>
        <p:nvSpPr>
          <p:cNvPr id="68615" name="Rectangle 8"/>
          <p:cNvSpPr>
            <a:spLocks noChangeArrowheads="1"/>
          </p:cNvSpPr>
          <p:nvPr/>
        </p:nvSpPr>
        <p:spPr bwMode="auto">
          <a:xfrm>
            <a:off x="0" y="6400800"/>
            <a:ext cx="1676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Arial" charset="0"/>
              <a:ea typeface="ＭＳ Ｐゴシック" charset="0"/>
              <a:cs typeface="Arial" charset="0"/>
            </a:endParaRPr>
          </a:p>
        </p:txBody>
      </p:sp>
      <p:sp>
        <p:nvSpPr>
          <p:cNvPr id="117770" name="Rectangle 10"/>
          <p:cNvSpPr>
            <a:spLocks noChangeArrowheads="1"/>
          </p:cNvSpPr>
          <p:nvPr/>
        </p:nvSpPr>
        <p:spPr bwMode="auto">
          <a:xfrm>
            <a:off x="4038600" y="16002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lang="ar-JO" sz="2800" dirty="0">
                <a:solidFill>
                  <a:srgbClr val="FFFFFF"/>
                </a:solidFill>
                <a:latin typeface="Arial" charset="0"/>
                <a:ea typeface="ＭＳ Ｐゴシック" charset="0"/>
                <a:cs typeface="Arial" charset="0"/>
              </a:rPr>
              <a:t>931</a:t>
            </a:r>
            <a:endParaRPr lang="en-US" sz="2800" dirty="0">
              <a:solidFill>
                <a:srgbClr val="FFFFFF"/>
              </a:solidFill>
              <a:latin typeface="Arial" charset="0"/>
              <a:ea typeface="ＭＳ Ｐゴシック" charset="0"/>
              <a:cs typeface="Arial" charset="0"/>
            </a:endParaRPr>
          </a:p>
        </p:txBody>
      </p:sp>
      <p:sp>
        <p:nvSpPr>
          <p:cNvPr id="117771" name="Rectangle 11"/>
          <p:cNvSpPr>
            <a:spLocks noChangeArrowheads="1"/>
          </p:cNvSpPr>
          <p:nvPr/>
        </p:nvSpPr>
        <p:spPr bwMode="auto">
          <a:xfrm>
            <a:off x="3581400" y="30480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lang="ar-JO" sz="2800" dirty="0">
                <a:solidFill>
                  <a:srgbClr val="FFFFFF"/>
                </a:solidFill>
                <a:latin typeface="Arial" charset="0"/>
                <a:ea typeface="ＭＳ Ｐゴシック" charset="0"/>
                <a:cs typeface="Arial" charset="0"/>
              </a:rPr>
              <a:t>722</a:t>
            </a:r>
            <a:endParaRPr lang="en-US" sz="2800" dirty="0">
              <a:solidFill>
                <a:srgbClr val="FFFFFF"/>
              </a:solidFill>
              <a:latin typeface="Arial" charset="0"/>
              <a:ea typeface="ＭＳ Ｐゴシック" charset="0"/>
              <a:cs typeface="Arial" charset="0"/>
            </a:endParaRPr>
          </a:p>
        </p:txBody>
      </p:sp>
      <p:sp>
        <p:nvSpPr>
          <p:cNvPr id="117772" name="Rectangle 12"/>
          <p:cNvSpPr>
            <a:spLocks noChangeArrowheads="1"/>
          </p:cNvSpPr>
          <p:nvPr/>
        </p:nvSpPr>
        <p:spPr bwMode="auto">
          <a:xfrm>
            <a:off x="1524000" y="6248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lang="ar-JO" sz="2800" dirty="0">
                <a:solidFill>
                  <a:srgbClr val="FFFFFF"/>
                </a:solidFill>
                <a:latin typeface="Arial" charset="0"/>
                <a:ea typeface="ＭＳ Ｐゴシック" charset="0"/>
                <a:cs typeface="Arial" charset="0"/>
              </a:rPr>
              <a:t>586</a:t>
            </a:r>
            <a:endParaRPr lang="en-US" sz="2800" dirty="0">
              <a:solidFill>
                <a:srgbClr val="FFFFFF"/>
              </a:solidFill>
              <a:latin typeface="Arial" charset="0"/>
              <a:ea typeface="ＭＳ Ｐゴシック" charset="0"/>
              <a:cs typeface="Arial" charset="0"/>
            </a:endParaRPr>
          </a:p>
        </p:txBody>
      </p:sp>
      <p:sp>
        <p:nvSpPr>
          <p:cNvPr id="117773" name="Rectangle 13"/>
          <p:cNvSpPr>
            <a:spLocks noChangeArrowheads="1"/>
          </p:cNvSpPr>
          <p:nvPr/>
        </p:nvSpPr>
        <p:spPr bwMode="auto">
          <a:xfrm>
            <a:off x="7467600" y="16764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lang="ar-JO" sz="2800" dirty="0">
                <a:solidFill>
                  <a:srgbClr val="FFFFFF"/>
                </a:solidFill>
                <a:latin typeface="Arial" charset="0"/>
                <a:ea typeface="ＭＳ Ｐゴシック" charset="0"/>
                <a:cs typeface="Arial" charset="0"/>
              </a:rPr>
              <a:t>عوبديا</a:t>
            </a:r>
            <a:endParaRPr lang="en-US" sz="2800" dirty="0">
              <a:solidFill>
                <a:srgbClr val="FFFFFF"/>
              </a:solidFill>
              <a:latin typeface="Arial" charset="0"/>
              <a:ea typeface="ＭＳ Ｐゴシック" charset="0"/>
              <a:cs typeface="Arial" charset="0"/>
            </a:endParaRPr>
          </a:p>
        </p:txBody>
      </p:sp>
      <p:sp>
        <p:nvSpPr>
          <p:cNvPr id="117774" name="Rectangle 14"/>
          <p:cNvSpPr>
            <a:spLocks noChangeArrowheads="1"/>
          </p:cNvSpPr>
          <p:nvPr/>
        </p:nvSpPr>
        <p:spPr bwMode="auto">
          <a:xfrm>
            <a:off x="-76200" y="34290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lang="ar-JO" sz="2800" dirty="0">
                <a:solidFill>
                  <a:srgbClr val="FFFFFF"/>
                </a:solidFill>
                <a:latin typeface="Arial" charset="0"/>
                <a:ea typeface="ＭＳ Ｐゴシック" charset="0"/>
                <a:cs typeface="Arial" charset="0"/>
              </a:rPr>
              <a:t>يونان</a:t>
            </a:r>
            <a:endParaRPr lang="en-US" sz="2800" dirty="0">
              <a:solidFill>
                <a:srgbClr val="FFFFFF"/>
              </a:solidFill>
              <a:latin typeface="Arial" charset="0"/>
              <a:ea typeface="ＭＳ Ｐゴシック" charset="0"/>
              <a:cs typeface="Arial" charset="0"/>
            </a:endParaRPr>
          </a:p>
        </p:txBody>
      </p:sp>
      <p:sp>
        <p:nvSpPr>
          <p:cNvPr id="117775" name="Rectangle 15"/>
          <p:cNvSpPr>
            <a:spLocks noChangeArrowheads="1"/>
          </p:cNvSpPr>
          <p:nvPr/>
        </p:nvSpPr>
        <p:spPr bwMode="auto">
          <a:xfrm>
            <a:off x="1143000" y="34290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lang="ar-JO" sz="2800" dirty="0">
                <a:solidFill>
                  <a:srgbClr val="FFFFFF"/>
                </a:solidFill>
                <a:latin typeface="Arial" charset="0"/>
                <a:ea typeface="ＭＳ Ｐゴシック" charset="0"/>
                <a:cs typeface="Arial" charset="0"/>
              </a:rPr>
              <a:t>عاموس</a:t>
            </a:r>
            <a:endParaRPr lang="en-US" sz="2800" dirty="0">
              <a:solidFill>
                <a:srgbClr val="FFFFFF"/>
              </a:solidFill>
              <a:latin typeface="Arial" charset="0"/>
              <a:ea typeface="ＭＳ Ｐゴシック" charset="0"/>
              <a:cs typeface="Arial" charset="0"/>
            </a:endParaRPr>
          </a:p>
        </p:txBody>
      </p:sp>
      <p:sp>
        <p:nvSpPr>
          <p:cNvPr id="117776" name="Rectangle 16"/>
          <p:cNvSpPr>
            <a:spLocks noChangeArrowheads="1"/>
          </p:cNvSpPr>
          <p:nvPr/>
        </p:nvSpPr>
        <p:spPr bwMode="auto">
          <a:xfrm>
            <a:off x="2438400" y="34290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lang="ar-JO" sz="2800" dirty="0">
                <a:solidFill>
                  <a:srgbClr val="FFFFFF"/>
                </a:solidFill>
                <a:latin typeface="Arial" charset="0"/>
                <a:ea typeface="ＭＳ Ｐゴシック" charset="0"/>
                <a:cs typeface="Arial" charset="0"/>
              </a:rPr>
              <a:t>هوشع</a:t>
            </a:r>
            <a:endParaRPr lang="en-US" sz="2800" dirty="0">
              <a:solidFill>
                <a:srgbClr val="FFFFFF"/>
              </a:solidFill>
              <a:latin typeface="Arial" charset="0"/>
              <a:ea typeface="ＭＳ Ｐゴシック" charset="0"/>
              <a:cs typeface="Arial" charset="0"/>
            </a:endParaRPr>
          </a:p>
        </p:txBody>
      </p:sp>
      <p:sp>
        <p:nvSpPr>
          <p:cNvPr id="117777" name="Rectangle 17"/>
          <p:cNvSpPr>
            <a:spLocks noChangeArrowheads="1"/>
          </p:cNvSpPr>
          <p:nvPr/>
        </p:nvSpPr>
        <p:spPr bwMode="auto">
          <a:xfrm>
            <a:off x="2743200" y="37719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lang="ar-JO" sz="2800" dirty="0">
                <a:solidFill>
                  <a:srgbClr val="FFFFFF"/>
                </a:solidFill>
                <a:latin typeface="Arial" charset="0"/>
                <a:ea typeface="ＭＳ Ｐゴシック" charset="0"/>
                <a:cs typeface="Arial" charset="0"/>
              </a:rPr>
              <a:t>أشعياء</a:t>
            </a:r>
            <a:endParaRPr lang="en-US" sz="2800" dirty="0">
              <a:solidFill>
                <a:srgbClr val="FFFFFF"/>
              </a:solidFill>
              <a:latin typeface="Arial" charset="0"/>
              <a:ea typeface="ＭＳ Ｐゴシック" charset="0"/>
              <a:cs typeface="Arial" charset="0"/>
            </a:endParaRPr>
          </a:p>
        </p:txBody>
      </p:sp>
      <p:sp>
        <p:nvSpPr>
          <p:cNvPr id="117778" name="Rectangle 18"/>
          <p:cNvSpPr>
            <a:spLocks noChangeArrowheads="1"/>
          </p:cNvSpPr>
          <p:nvPr/>
        </p:nvSpPr>
        <p:spPr bwMode="auto">
          <a:xfrm>
            <a:off x="2971800" y="41148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lang="ar-JO" sz="2800" dirty="0">
                <a:solidFill>
                  <a:srgbClr val="FFFFFF"/>
                </a:solidFill>
                <a:latin typeface="Arial" charset="0"/>
                <a:ea typeface="ＭＳ Ｐゴシック" charset="0"/>
                <a:cs typeface="Arial" charset="0"/>
              </a:rPr>
              <a:t>ميخا</a:t>
            </a:r>
            <a:endParaRPr lang="en-US" sz="2800" dirty="0">
              <a:solidFill>
                <a:srgbClr val="FFFFFF"/>
              </a:solidFill>
              <a:latin typeface="Arial" charset="0"/>
              <a:ea typeface="ＭＳ Ｐゴシック" charset="0"/>
              <a:cs typeface="Arial" charset="0"/>
            </a:endParaRPr>
          </a:p>
        </p:txBody>
      </p:sp>
      <p:sp>
        <p:nvSpPr>
          <p:cNvPr id="117779" name="Rectangle 19"/>
          <p:cNvSpPr>
            <a:spLocks noChangeArrowheads="1"/>
          </p:cNvSpPr>
          <p:nvPr/>
        </p:nvSpPr>
        <p:spPr bwMode="auto">
          <a:xfrm>
            <a:off x="5334000" y="40386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lang="ar-JO" sz="2800" dirty="0">
                <a:solidFill>
                  <a:srgbClr val="FFFFFF"/>
                </a:solidFill>
                <a:latin typeface="Arial" charset="0"/>
                <a:ea typeface="ＭＳ Ｐゴシック" charset="0"/>
                <a:cs typeface="Arial" charset="0"/>
              </a:rPr>
              <a:t>ناحوم</a:t>
            </a:r>
            <a:endParaRPr lang="en-US" sz="2800" dirty="0">
              <a:solidFill>
                <a:srgbClr val="FFFFFF"/>
              </a:solidFill>
              <a:latin typeface="Arial" charset="0"/>
              <a:ea typeface="ＭＳ Ｐゴシック" charset="0"/>
              <a:cs typeface="Arial" charset="0"/>
            </a:endParaRPr>
          </a:p>
        </p:txBody>
      </p:sp>
      <p:sp>
        <p:nvSpPr>
          <p:cNvPr id="117780" name="Rectangle 20"/>
          <p:cNvSpPr>
            <a:spLocks noChangeArrowheads="1"/>
          </p:cNvSpPr>
          <p:nvPr/>
        </p:nvSpPr>
        <p:spPr bwMode="auto">
          <a:xfrm>
            <a:off x="6781800" y="4038600"/>
            <a:ext cx="20574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lang="ar-JO" sz="2800" dirty="0">
                <a:solidFill>
                  <a:srgbClr val="FFFFFF"/>
                </a:solidFill>
                <a:latin typeface="Arial" charset="0"/>
                <a:ea typeface="ＭＳ Ｐゴシック" charset="0"/>
                <a:cs typeface="Arial" charset="0"/>
              </a:rPr>
              <a:t>صفنيا</a:t>
            </a:r>
            <a:endParaRPr lang="en-US" sz="2800" dirty="0">
              <a:solidFill>
                <a:srgbClr val="FFFFFF"/>
              </a:solidFill>
              <a:latin typeface="Arial" charset="0"/>
              <a:ea typeface="ＭＳ Ｐゴシック" charset="0"/>
              <a:cs typeface="Arial" charset="0"/>
            </a:endParaRPr>
          </a:p>
        </p:txBody>
      </p:sp>
      <p:sp>
        <p:nvSpPr>
          <p:cNvPr id="17428" name="Rectangle 30"/>
          <p:cNvSpPr>
            <a:spLocks noGrp="1" noChangeArrowheads="1"/>
          </p:cNvSpPr>
          <p:nvPr>
            <p:ph type="ctrTitle"/>
          </p:nvPr>
        </p:nvSpPr>
        <p:spPr>
          <a:xfrm>
            <a:off x="1333500" y="42267"/>
            <a:ext cx="6477000" cy="914400"/>
          </a:xfrm>
        </p:spPr>
        <p:txBody>
          <a:bodyPr wrap="none" numCol="1"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eaLnBrk="1" hangingPunct="1"/>
            <a:r>
              <a:rPr lang="ar-JO" sz="3600" kern="10" dirty="0">
                <a:ln w="9525">
                  <a:round/>
                  <a:headEnd/>
                  <a:tailEnd/>
                </a:ln>
                <a:gradFill rotWithShape="1">
                  <a:gsLst>
                    <a:gs pos="0">
                      <a:srgbClr val="FFFFCC"/>
                    </a:gs>
                    <a:gs pos="100000">
                      <a:srgbClr val="FF9999"/>
                    </a:gs>
                  </a:gsLst>
                  <a:lin ang="5400000" scaled="1"/>
                </a:gradFill>
                <a:latin typeface="Times New Roman"/>
                <a:ea typeface="Times New Roman"/>
                <a:cs typeface="Times New Roman"/>
              </a:rPr>
              <a:t>ترتيب الأنبياء</a:t>
            </a:r>
            <a:endParaRPr lang="en-US" sz="3600" kern="10" dirty="0">
              <a:ln w="9525">
                <a:round/>
                <a:headEnd/>
                <a:tailEnd/>
              </a:ln>
              <a:gradFill rotWithShape="1">
                <a:gsLst>
                  <a:gs pos="0">
                    <a:srgbClr val="FFFFCC"/>
                  </a:gs>
                  <a:gs pos="100000">
                    <a:srgbClr val="FF9999"/>
                  </a:gs>
                </a:gsLst>
                <a:lin ang="5400000" scaled="1"/>
              </a:gradFill>
              <a:latin typeface="Times New Roman"/>
              <a:ea typeface="Times New Roman"/>
              <a:cs typeface="Times New Roman"/>
            </a:endParaRPr>
          </a:p>
        </p:txBody>
      </p:sp>
      <p:sp>
        <p:nvSpPr>
          <p:cNvPr id="68628" name="Rectangle 31"/>
          <p:cNvSpPr>
            <a:spLocks noChangeArrowheads="1"/>
          </p:cNvSpPr>
          <p:nvPr/>
        </p:nvSpPr>
        <p:spPr bwMode="auto">
          <a:xfrm>
            <a:off x="0" y="762000"/>
            <a:ext cx="2057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kumimoji="1" lang="ar-JO" sz="2800" dirty="0">
                <a:solidFill>
                  <a:srgbClr val="EAEAEA"/>
                </a:solidFill>
                <a:latin typeface="Arial" charset="0"/>
                <a:ea typeface="ＭＳ Ｐゴシック" charset="0"/>
                <a:cs typeface="Arial" charset="0"/>
              </a:rPr>
              <a:t>تواريخ مهمة</a:t>
            </a:r>
            <a:endParaRPr kumimoji="1" lang="en-US" sz="2800" dirty="0">
              <a:solidFill>
                <a:srgbClr val="EAEAEA"/>
              </a:solidFill>
              <a:latin typeface="Arial" charset="0"/>
              <a:ea typeface="ＭＳ Ｐゴシック" charset="0"/>
              <a:cs typeface="Arial" charset="0"/>
            </a:endParaRPr>
          </a:p>
        </p:txBody>
      </p:sp>
      <p:sp>
        <p:nvSpPr>
          <p:cNvPr id="68630" name="Text Box 311"/>
          <p:cNvSpPr txBox="1">
            <a:spLocks noChangeArrowheads="1"/>
          </p:cNvSpPr>
          <p:nvPr/>
        </p:nvSpPr>
        <p:spPr bwMode="auto">
          <a:xfrm>
            <a:off x="8445500" y="0"/>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ar-JO" sz="2000" b="1" dirty="0">
                <a:solidFill>
                  <a:srgbClr val="EAEAEA"/>
                </a:solidFill>
                <a:latin typeface="Arial" charset="0"/>
                <a:cs typeface="Arial" charset="0"/>
              </a:rPr>
              <a:t>342</a:t>
            </a:r>
            <a:endParaRPr lang="en-US" sz="2000" b="1" dirty="0">
              <a:solidFill>
                <a:srgbClr val="EAEAEA"/>
              </a:solidFill>
              <a:latin typeface="Arial" charset="0"/>
              <a:cs typeface="Arial" charset="0"/>
            </a:endParaRPr>
          </a:p>
        </p:txBody>
      </p:sp>
    </p:spTree>
    <p:extLst>
      <p:ext uri="{BB962C8B-B14F-4D97-AF65-F5344CB8AC3E}">
        <p14:creationId xmlns:p14="http://schemas.microsoft.com/office/powerpoint/2010/main" val="26751034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7770"/>
                                        </p:tgtEl>
                                        <p:attrNameLst>
                                          <p:attrName>style.visibility</p:attrName>
                                        </p:attrNameLst>
                                      </p:cBhvr>
                                      <p:to>
                                        <p:strVal val="visible"/>
                                      </p:to>
                                    </p:set>
                                    <p:anim calcmode="lin" valueType="num">
                                      <p:cBhvr additive="base">
                                        <p:cTn id="7" dur="500" fill="hold"/>
                                        <p:tgtEl>
                                          <p:spTgt spid="117770"/>
                                        </p:tgtEl>
                                        <p:attrNameLst>
                                          <p:attrName>ppt_x</p:attrName>
                                        </p:attrNameLst>
                                      </p:cBhvr>
                                      <p:tavLst>
                                        <p:tav tm="0">
                                          <p:val>
                                            <p:strVal val="0-#ppt_w/2"/>
                                          </p:val>
                                        </p:tav>
                                        <p:tav tm="100000">
                                          <p:val>
                                            <p:strVal val="#ppt_x"/>
                                          </p:val>
                                        </p:tav>
                                      </p:tavLst>
                                    </p:anim>
                                    <p:anim calcmode="lin" valueType="num">
                                      <p:cBhvr additive="base">
                                        <p:cTn id="8" dur="500" fill="hold"/>
                                        <p:tgtEl>
                                          <p:spTgt spid="11777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7771"/>
                                        </p:tgtEl>
                                        <p:attrNameLst>
                                          <p:attrName>style.visibility</p:attrName>
                                        </p:attrNameLst>
                                      </p:cBhvr>
                                      <p:to>
                                        <p:strVal val="visible"/>
                                      </p:to>
                                    </p:set>
                                    <p:anim calcmode="lin" valueType="num">
                                      <p:cBhvr additive="base">
                                        <p:cTn id="13" dur="500" fill="hold"/>
                                        <p:tgtEl>
                                          <p:spTgt spid="117771"/>
                                        </p:tgtEl>
                                        <p:attrNameLst>
                                          <p:attrName>ppt_x</p:attrName>
                                        </p:attrNameLst>
                                      </p:cBhvr>
                                      <p:tavLst>
                                        <p:tav tm="0">
                                          <p:val>
                                            <p:strVal val="0-#ppt_w/2"/>
                                          </p:val>
                                        </p:tav>
                                        <p:tav tm="100000">
                                          <p:val>
                                            <p:strVal val="#ppt_x"/>
                                          </p:val>
                                        </p:tav>
                                      </p:tavLst>
                                    </p:anim>
                                    <p:anim calcmode="lin" valueType="num">
                                      <p:cBhvr additive="base">
                                        <p:cTn id="14" dur="500" fill="hold"/>
                                        <p:tgtEl>
                                          <p:spTgt spid="11777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7772"/>
                                        </p:tgtEl>
                                        <p:attrNameLst>
                                          <p:attrName>style.visibility</p:attrName>
                                        </p:attrNameLst>
                                      </p:cBhvr>
                                      <p:to>
                                        <p:strVal val="visible"/>
                                      </p:to>
                                    </p:set>
                                    <p:anim calcmode="lin" valueType="num">
                                      <p:cBhvr additive="base">
                                        <p:cTn id="19" dur="500" fill="hold"/>
                                        <p:tgtEl>
                                          <p:spTgt spid="117772"/>
                                        </p:tgtEl>
                                        <p:attrNameLst>
                                          <p:attrName>ppt_x</p:attrName>
                                        </p:attrNameLst>
                                      </p:cBhvr>
                                      <p:tavLst>
                                        <p:tav tm="0">
                                          <p:val>
                                            <p:strVal val="0-#ppt_w/2"/>
                                          </p:val>
                                        </p:tav>
                                        <p:tav tm="100000">
                                          <p:val>
                                            <p:strVal val="#ppt_x"/>
                                          </p:val>
                                        </p:tav>
                                      </p:tavLst>
                                    </p:anim>
                                    <p:anim calcmode="lin" valueType="num">
                                      <p:cBhvr additive="base">
                                        <p:cTn id="20" dur="500" fill="hold"/>
                                        <p:tgtEl>
                                          <p:spTgt spid="117772"/>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7773"/>
                                        </p:tgtEl>
                                        <p:attrNameLst>
                                          <p:attrName>style.visibility</p:attrName>
                                        </p:attrNameLst>
                                      </p:cBhvr>
                                      <p:to>
                                        <p:strVal val="visible"/>
                                      </p:to>
                                    </p:set>
                                    <p:anim calcmode="lin" valueType="num">
                                      <p:cBhvr additive="base">
                                        <p:cTn id="25" dur="500" fill="hold"/>
                                        <p:tgtEl>
                                          <p:spTgt spid="117773"/>
                                        </p:tgtEl>
                                        <p:attrNameLst>
                                          <p:attrName>ppt_x</p:attrName>
                                        </p:attrNameLst>
                                      </p:cBhvr>
                                      <p:tavLst>
                                        <p:tav tm="0">
                                          <p:val>
                                            <p:strVal val="0-#ppt_w/2"/>
                                          </p:val>
                                        </p:tav>
                                        <p:tav tm="100000">
                                          <p:val>
                                            <p:strVal val="#ppt_x"/>
                                          </p:val>
                                        </p:tav>
                                      </p:tavLst>
                                    </p:anim>
                                    <p:anim calcmode="lin" valueType="num">
                                      <p:cBhvr additive="base">
                                        <p:cTn id="26" dur="500" fill="hold"/>
                                        <p:tgtEl>
                                          <p:spTgt spid="11777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7774"/>
                                        </p:tgtEl>
                                        <p:attrNameLst>
                                          <p:attrName>style.visibility</p:attrName>
                                        </p:attrNameLst>
                                      </p:cBhvr>
                                      <p:to>
                                        <p:strVal val="visible"/>
                                      </p:to>
                                    </p:set>
                                    <p:anim calcmode="lin" valueType="num">
                                      <p:cBhvr additive="base">
                                        <p:cTn id="31" dur="500" fill="hold"/>
                                        <p:tgtEl>
                                          <p:spTgt spid="117774"/>
                                        </p:tgtEl>
                                        <p:attrNameLst>
                                          <p:attrName>ppt_x</p:attrName>
                                        </p:attrNameLst>
                                      </p:cBhvr>
                                      <p:tavLst>
                                        <p:tav tm="0">
                                          <p:val>
                                            <p:strVal val="0-#ppt_w/2"/>
                                          </p:val>
                                        </p:tav>
                                        <p:tav tm="100000">
                                          <p:val>
                                            <p:strVal val="#ppt_x"/>
                                          </p:val>
                                        </p:tav>
                                      </p:tavLst>
                                    </p:anim>
                                    <p:anim calcmode="lin" valueType="num">
                                      <p:cBhvr additive="base">
                                        <p:cTn id="32" dur="500" fill="hold"/>
                                        <p:tgtEl>
                                          <p:spTgt spid="11777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17775"/>
                                        </p:tgtEl>
                                        <p:attrNameLst>
                                          <p:attrName>style.visibility</p:attrName>
                                        </p:attrNameLst>
                                      </p:cBhvr>
                                      <p:to>
                                        <p:strVal val="visible"/>
                                      </p:to>
                                    </p:set>
                                    <p:anim calcmode="lin" valueType="num">
                                      <p:cBhvr additive="base">
                                        <p:cTn id="37" dur="500" fill="hold"/>
                                        <p:tgtEl>
                                          <p:spTgt spid="117775"/>
                                        </p:tgtEl>
                                        <p:attrNameLst>
                                          <p:attrName>ppt_x</p:attrName>
                                        </p:attrNameLst>
                                      </p:cBhvr>
                                      <p:tavLst>
                                        <p:tav tm="0">
                                          <p:val>
                                            <p:strVal val="0-#ppt_w/2"/>
                                          </p:val>
                                        </p:tav>
                                        <p:tav tm="100000">
                                          <p:val>
                                            <p:strVal val="#ppt_x"/>
                                          </p:val>
                                        </p:tav>
                                      </p:tavLst>
                                    </p:anim>
                                    <p:anim calcmode="lin" valueType="num">
                                      <p:cBhvr additive="base">
                                        <p:cTn id="38" dur="500" fill="hold"/>
                                        <p:tgtEl>
                                          <p:spTgt spid="117775"/>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17776"/>
                                        </p:tgtEl>
                                        <p:attrNameLst>
                                          <p:attrName>style.visibility</p:attrName>
                                        </p:attrNameLst>
                                      </p:cBhvr>
                                      <p:to>
                                        <p:strVal val="visible"/>
                                      </p:to>
                                    </p:set>
                                    <p:anim calcmode="lin" valueType="num">
                                      <p:cBhvr additive="base">
                                        <p:cTn id="43" dur="500" fill="hold"/>
                                        <p:tgtEl>
                                          <p:spTgt spid="117776"/>
                                        </p:tgtEl>
                                        <p:attrNameLst>
                                          <p:attrName>ppt_x</p:attrName>
                                        </p:attrNameLst>
                                      </p:cBhvr>
                                      <p:tavLst>
                                        <p:tav tm="0">
                                          <p:val>
                                            <p:strVal val="0-#ppt_w/2"/>
                                          </p:val>
                                        </p:tav>
                                        <p:tav tm="100000">
                                          <p:val>
                                            <p:strVal val="#ppt_x"/>
                                          </p:val>
                                        </p:tav>
                                      </p:tavLst>
                                    </p:anim>
                                    <p:anim calcmode="lin" valueType="num">
                                      <p:cBhvr additive="base">
                                        <p:cTn id="44" dur="500" fill="hold"/>
                                        <p:tgtEl>
                                          <p:spTgt spid="117776"/>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17777"/>
                                        </p:tgtEl>
                                        <p:attrNameLst>
                                          <p:attrName>style.visibility</p:attrName>
                                        </p:attrNameLst>
                                      </p:cBhvr>
                                      <p:to>
                                        <p:strVal val="visible"/>
                                      </p:to>
                                    </p:set>
                                    <p:anim calcmode="lin" valueType="num">
                                      <p:cBhvr additive="base">
                                        <p:cTn id="49" dur="500" fill="hold"/>
                                        <p:tgtEl>
                                          <p:spTgt spid="117777"/>
                                        </p:tgtEl>
                                        <p:attrNameLst>
                                          <p:attrName>ppt_x</p:attrName>
                                        </p:attrNameLst>
                                      </p:cBhvr>
                                      <p:tavLst>
                                        <p:tav tm="0">
                                          <p:val>
                                            <p:strVal val="0-#ppt_w/2"/>
                                          </p:val>
                                        </p:tav>
                                        <p:tav tm="100000">
                                          <p:val>
                                            <p:strVal val="#ppt_x"/>
                                          </p:val>
                                        </p:tav>
                                      </p:tavLst>
                                    </p:anim>
                                    <p:anim calcmode="lin" valueType="num">
                                      <p:cBhvr additive="base">
                                        <p:cTn id="50" dur="500" fill="hold"/>
                                        <p:tgtEl>
                                          <p:spTgt spid="117777"/>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17778"/>
                                        </p:tgtEl>
                                        <p:attrNameLst>
                                          <p:attrName>style.visibility</p:attrName>
                                        </p:attrNameLst>
                                      </p:cBhvr>
                                      <p:to>
                                        <p:strVal val="visible"/>
                                      </p:to>
                                    </p:set>
                                    <p:anim calcmode="lin" valueType="num">
                                      <p:cBhvr additive="base">
                                        <p:cTn id="55" dur="500" fill="hold"/>
                                        <p:tgtEl>
                                          <p:spTgt spid="117778"/>
                                        </p:tgtEl>
                                        <p:attrNameLst>
                                          <p:attrName>ppt_x</p:attrName>
                                        </p:attrNameLst>
                                      </p:cBhvr>
                                      <p:tavLst>
                                        <p:tav tm="0">
                                          <p:val>
                                            <p:strVal val="0-#ppt_w/2"/>
                                          </p:val>
                                        </p:tav>
                                        <p:tav tm="100000">
                                          <p:val>
                                            <p:strVal val="#ppt_x"/>
                                          </p:val>
                                        </p:tav>
                                      </p:tavLst>
                                    </p:anim>
                                    <p:anim calcmode="lin" valueType="num">
                                      <p:cBhvr additive="base">
                                        <p:cTn id="56" dur="500" fill="hold"/>
                                        <p:tgtEl>
                                          <p:spTgt spid="117778"/>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117779"/>
                                        </p:tgtEl>
                                        <p:attrNameLst>
                                          <p:attrName>style.visibility</p:attrName>
                                        </p:attrNameLst>
                                      </p:cBhvr>
                                      <p:to>
                                        <p:strVal val="visible"/>
                                      </p:to>
                                    </p:set>
                                    <p:anim calcmode="lin" valueType="num">
                                      <p:cBhvr additive="base">
                                        <p:cTn id="61" dur="500" fill="hold"/>
                                        <p:tgtEl>
                                          <p:spTgt spid="117779"/>
                                        </p:tgtEl>
                                        <p:attrNameLst>
                                          <p:attrName>ppt_x</p:attrName>
                                        </p:attrNameLst>
                                      </p:cBhvr>
                                      <p:tavLst>
                                        <p:tav tm="0">
                                          <p:val>
                                            <p:strVal val="0-#ppt_w/2"/>
                                          </p:val>
                                        </p:tav>
                                        <p:tav tm="100000">
                                          <p:val>
                                            <p:strVal val="#ppt_x"/>
                                          </p:val>
                                        </p:tav>
                                      </p:tavLst>
                                    </p:anim>
                                    <p:anim calcmode="lin" valueType="num">
                                      <p:cBhvr additive="base">
                                        <p:cTn id="62" dur="500" fill="hold"/>
                                        <p:tgtEl>
                                          <p:spTgt spid="117779"/>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117780"/>
                                        </p:tgtEl>
                                        <p:attrNameLst>
                                          <p:attrName>style.visibility</p:attrName>
                                        </p:attrNameLst>
                                      </p:cBhvr>
                                      <p:to>
                                        <p:strVal val="visible"/>
                                      </p:to>
                                    </p:set>
                                    <p:anim calcmode="lin" valueType="num">
                                      <p:cBhvr additive="base">
                                        <p:cTn id="67" dur="500" fill="hold"/>
                                        <p:tgtEl>
                                          <p:spTgt spid="117780"/>
                                        </p:tgtEl>
                                        <p:attrNameLst>
                                          <p:attrName>ppt_x</p:attrName>
                                        </p:attrNameLst>
                                      </p:cBhvr>
                                      <p:tavLst>
                                        <p:tav tm="0">
                                          <p:val>
                                            <p:strVal val="0-#ppt_w/2"/>
                                          </p:val>
                                        </p:tav>
                                        <p:tav tm="100000">
                                          <p:val>
                                            <p:strVal val="#ppt_x"/>
                                          </p:val>
                                        </p:tav>
                                      </p:tavLst>
                                    </p:anim>
                                    <p:anim calcmode="lin" valueType="num">
                                      <p:cBhvr additive="base">
                                        <p:cTn id="68" dur="500" fill="hold"/>
                                        <p:tgtEl>
                                          <p:spTgt spid="1177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70" grpId="0" autoUpdateAnimBg="0"/>
      <p:bldP spid="117771" grpId="0" autoUpdateAnimBg="0"/>
      <p:bldP spid="117772" grpId="0" autoUpdateAnimBg="0"/>
      <p:bldP spid="117773" grpId="0" autoUpdateAnimBg="0"/>
      <p:bldP spid="117774" grpId="0" autoUpdateAnimBg="0"/>
      <p:bldP spid="117775" grpId="0" autoUpdateAnimBg="0"/>
      <p:bldP spid="117776" grpId="0" autoUpdateAnimBg="0"/>
      <p:bldP spid="117777" grpId="0" autoUpdateAnimBg="0"/>
      <p:bldP spid="117778" grpId="0" autoUpdateAnimBg="0"/>
      <p:bldP spid="117779" grpId="0" autoUpdateAnimBg="0"/>
      <p:bldP spid="117780"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0" y="1"/>
            <a:ext cx="9144000" cy="1412775"/>
          </a:xfrm>
          <a:solidFill>
            <a:schemeClr val="tx2"/>
          </a:solidFill>
        </p:spPr>
        <p:txBody>
          <a:bodyPr/>
          <a:lstStyle/>
          <a:p>
            <a:r>
              <a:rPr lang="ar-JO" sz="3600" b="1" dirty="0">
                <a:solidFill>
                  <a:schemeClr val="bg1"/>
                </a:solidFill>
                <a:effectLst/>
              </a:rPr>
              <a:t>خدم صفنيا مباشرة بعد أن ملأ منسى </a:t>
            </a:r>
            <a:br>
              <a:rPr lang="ar-JO" sz="3600" b="1" dirty="0">
                <a:solidFill>
                  <a:schemeClr val="bg1"/>
                </a:solidFill>
                <a:effectLst/>
              </a:rPr>
            </a:br>
            <a:r>
              <a:rPr lang="ar-JO" sz="3600" b="1" dirty="0">
                <a:solidFill>
                  <a:schemeClr val="bg1"/>
                </a:solidFill>
                <a:effectLst/>
              </a:rPr>
              <a:t>ساحتي الهيكل بالأصنام</a:t>
            </a:r>
            <a:endParaRPr lang="en-US" sz="3600" b="1" dirty="0">
              <a:solidFill>
                <a:schemeClr val="bg1"/>
              </a:solidFill>
              <a:effectLst/>
            </a:endParaRPr>
          </a:p>
        </p:txBody>
      </p:sp>
    </p:spTree>
    <p:extLst>
      <p:ext uri="{BB962C8B-B14F-4D97-AF65-F5344CB8AC3E}">
        <p14:creationId xmlns:p14="http://schemas.microsoft.com/office/powerpoint/2010/main" val="210036496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التوازن</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1790700"/>
            <a:ext cx="9144000" cy="3275763"/>
          </a:xfrm>
          <a:prstGeom prst="rect">
            <a:avLst/>
          </a:prstGeom>
        </p:spPr>
      </p:pic>
    </p:spTree>
    <p:extLst>
      <p:ext uri="{BB962C8B-B14F-4D97-AF65-F5344CB8AC3E}">
        <p14:creationId xmlns:p14="http://schemas.microsoft.com/office/powerpoint/2010/main" val="13867318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7" name="Rectangle 2"/>
          <p:cNvSpPr>
            <a:spLocks noChangeArrowheads="1"/>
          </p:cNvSpPr>
          <p:nvPr/>
        </p:nvSpPr>
        <p:spPr bwMode="auto">
          <a:xfrm>
            <a:off x="1981200" y="5562600"/>
            <a:ext cx="1828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Times New Roman" charset="0"/>
              <a:ea typeface="ＭＳ Ｐゴシック" charset="0"/>
              <a:cs typeface="Arial" charset="0"/>
            </a:endParaRPr>
          </a:p>
        </p:txBody>
      </p:sp>
      <p:sp>
        <p:nvSpPr>
          <p:cNvPr id="70658" name="Rectangle 3"/>
          <p:cNvSpPr>
            <a:spLocks noChangeArrowheads="1"/>
          </p:cNvSpPr>
          <p:nvPr/>
        </p:nvSpPr>
        <p:spPr bwMode="auto">
          <a:xfrm>
            <a:off x="4495800" y="5105400"/>
            <a:ext cx="9144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Times New Roman" charset="0"/>
              <a:ea typeface="ＭＳ Ｐゴシック" charset="0"/>
              <a:cs typeface="Arial" charset="0"/>
            </a:endParaRPr>
          </a:p>
        </p:txBody>
      </p:sp>
      <p:sp>
        <p:nvSpPr>
          <p:cNvPr id="70659" name="Rectangle 4"/>
          <p:cNvSpPr>
            <a:spLocks noChangeArrowheads="1"/>
          </p:cNvSpPr>
          <p:nvPr/>
        </p:nvSpPr>
        <p:spPr bwMode="auto">
          <a:xfrm>
            <a:off x="0" y="3810000"/>
            <a:ext cx="56388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Times New Roman" charset="0"/>
              <a:ea typeface="ＭＳ Ｐゴシック" charset="0"/>
              <a:cs typeface="Arial" charset="0"/>
            </a:endParaRPr>
          </a:p>
        </p:txBody>
      </p:sp>
      <p:sp>
        <p:nvSpPr>
          <p:cNvPr id="70660" name="Rectangle 5"/>
          <p:cNvSpPr>
            <a:spLocks noChangeArrowheads="1"/>
          </p:cNvSpPr>
          <p:nvPr/>
        </p:nvSpPr>
        <p:spPr bwMode="auto">
          <a:xfrm>
            <a:off x="1066800" y="1676400"/>
            <a:ext cx="50292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Times New Roman" charset="0"/>
              <a:ea typeface="ＭＳ Ｐゴシック" charset="0"/>
              <a:cs typeface="Arial" charset="0"/>
            </a:endParaRPr>
          </a:p>
        </p:txBody>
      </p:sp>
      <p:sp>
        <p:nvSpPr>
          <p:cNvPr id="407558" name="Text Box 6"/>
          <p:cNvSpPr txBox="1">
            <a:spLocks noChangeArrowheads="1"/>
          </p:cNvSpPr>
          <p:nvPr/>
        </p:nvSpPr>
        <p:spPr bwMode="auto">
          <a:xfrm>
            <a:off x="8268871" y="76200"/>
            <a:ext cx="873958" cy="1200329"/>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algn="ctr" defTabSz="914400" fontAlgn="base">
              <a:spcBef>
                <a:spcPct val="0"/>
              </a:spcBef>
              <a:spcAft>
                <a:spcPct val="0"/>
              </a:spcAft>
              <a:defRPr/>
            </a:pPr>
            <a:r>
              <a:rPr lang="ar-JO" sz="2400" b="1" dirty="0">
                <a:solidFill>
                  <a:srgbClr val="FFFFFF"/>
                </a:solidFill>
                <a:latin typeface="Arial"/>
                <a:ea typeface="ＭＳ Ｐゴシック" charset="0"/>
                <a:cs typeface="Arial"/>
              </a:rPr>
              <a:t>232</a:t>
            </a:r>
            <a:r>
              <a:rPr lang="en-US" sz="2400" b="1" dirty="0">
                <a:solidFill>
                  <a:srgbClr val="FFFFFF"/>
                </a:solidFill>
                <a:latin typeface="Arial"/>
                <a:ea typeface="ＭＳ Ｐゴシック" charset="0"/>
                <a:cs typeface="Arial"/>
              </a:rPr>
              <a:t>  </a:t>
            </a:r>
          </a:p>
          <a:p>
            <a:pPr algn="ctr" defTabSz="914400" fontAlgn="base">
              <a:spcBef>
                <a:spcPct val="0"/>
              </a:spcBef>
              <a:spcAft>
                <a:spcPct val="0"/>
              </a:spcAft>
              <a:defRPr/>
            </a:pPr>
            <a:r>
              <a:rPr lang="ar-JO" sz="2400" b="1" dirty="0">
                <a:solidFill>
                  <a:srgbClr val="FFFFFF"/>
                </a:solidFill>
                <a:latin typeface="Arial"/>
                <a:ea typeface="ＭＳ Ｐゴシック" charset="0"/>
                <a:cs typeface="Arial"/>
              </a:rPr>
              <a:t>342</a:t>
            </a:r>
            <a:endParaRPr lang="en-US" sz="2400" b="1" dirty="0">
              <a:solidFill>
                <a:srgbClr val="FFFFFF"/>
              </a:solidFill>
              <a:latin typeface="Arial"/>
              <a:ea typeface="ＭＳ Ｐゴシック" charset="0"/>
              <a:cs typeface="Arial"/>
            </a:endParaRPr>
          </a:p>
          <a:p>
            <a:pPr algn="ctr" defTabSz="914400" fontAlgn="base">
              <a:spcBef>
                <a:spcPct val="0"/>
              </a:spcBef>
              <a:spcAft>
                <a:spcPct val="0"/>
              </a:spcAft>
              <a:defRPr/>
            </a:pPr>
            <a:r>
              <a:rPr lang="ar-JO" sz="2400" b="1" dirty="0">
                <a:solidFill>
                  <a:srgbClr val="FFFFFF"/>
                </a:solidFill>
                <a:latin typeface="Arial"/>
                <a:ea typeface="ＭＳ Ｐゴシック" charset="0"/>
                <a:cs typeface="Arial"/>
              </a:rPr>
              <a:t>560</a:t>
            </a:r>
            <a:endParaRPr lang="en-US" sz="2400" b="1" dirty="0">
              <a:solidFill>
                <a:srgbClr val="FFFFFF"/>
              </a:solidFill>
              <a:latin typeface="Arial"/>
              <a:ea typeface="ＭＳ Ｐゴシック" charset="0"/>
              <a:cs typeface="Arial"/>
            </a:endParaRPr>
          </a:p>
        </p:txBody>
      </p:sp>
      <p:sp>
        <p:nvSpPr>
          <p:cNvPr id="407559" name="Rectangle 7"/>
          <p:cNvSpPr>
            <a:spLocks noChangeArrowheads="1"/>
          </p:cNvSpPr>
          <p:nvPr/>
        </p:nvSpPr>
        <p:spPr bwMode="auto">
          <a:xfrm>
            <a:off x="5410200" y="48006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ar-JO" sz="2800" dirty="0">
                <a:solidFill>
                  <a:srgbClr val="FFFFFF"/>
                </a:solidFill>
                <a:latin typeface="Arial"/>
                <a:ea typeface="ＭＳ Ｐゴシック" charset="0"/>
                <a:cs typeface="Arial"/>
              </a:rPr>
              <a:t>586</a:t>
            </a:r>
            <a:endParaRPr lang="en-US" sz="2800" dirty="0">
              <a:solidFill>
                <a:srgbClr val="FFFFFF"/>
              </a:solidFill>
              <a:latin typeface="Arial"/>
              <a:ea typeface="ＭＳ Ｐゴシック" charset="0"/>
              <a:cs typeface="Arial"/>
            </a:endParaRPr>
          </a:p>
        </p:txBody>
      </p:sp>
      <p:sp>
        <p:nvSpPr>
          <p:cNvPr id="407560" name="Rectangle 8"/>
          <p:cNvSpPr>
            <a:spLocks noChangeArrowheads="1"/>
          </p:cNvSpPr>
          <p:nvPr/>
        </p:nvSpPr>
        <p:spPr bwMode="auto">
          <a:xfrm>
            <a:off x="1905000" y="5486400"/>
            <a:ext cx="20574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ar-JO" sz="2800" dirty="0">
                <a:solidFill>
                  <a:srgbClr val="FFFFFF"/>
                </a:solidFill>
                <a:latin typeface="Arial"/>
                <a:ea typeface="ＭＳ Ｐゴシック" charset="0"/>
                <a:cs typeface="Arial"/>
              </a:rPr>
              <a:t>حبقوق</a:t>
            </a:r>
            <a:endParaRPr lang="en-US" sz="2800" dirty="0">
              <a:solidFill>
                <a:srgbClr val="FFFFFF"/>
              </a:solidFill>
              <a:latin typeface="Arial"/>
              <a:ea typeface="ＭＳ Ｐゴシック" charset="0"/>
              <a:cs typeface="Arial"/>
            </a:endParaRPr>
          </a:p>
        </p:txBody>
      </p:sp>
      <p:sp>
        <p:nvSpPr>
          <p:cNvPr id="407561" name="Rectangle 9"/>
          <p:cNvSpPr>
            <a:spLocks noChangeArrowheads="1"/>
          </p:cNvSpPr>
          <p:nvPr/>
        </p:nvSpPr>
        <p:spPr bwMode="auto">
          <a:xfrm>
            <a:off x="4419600" y="50292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ar-JO" sz="2800" dirty="0">
                <a:solidFill>
                  <a:srgbClr val="FFFFFF"/>
                </a:solidFill>
                <a:latin typeface="Arial"/>
                <a:ea typeface="ＭＳ Ｐゴシック" charset="0"/>
                <a:cs typeface="Arial"/>
              </a:rPr>
              <a:t>يوئيل</a:t>
            </a:r>
            <a:endParaRPr lang="en-US" sz="2800" dirty="0">
              <a:solidFill>
                <a:srgbClr val="FFFFFF"/>
              </a:solidFill>
              <a:latin typeface="Arial"/>
              <a:ea typeface="ＭＳ Ｐゴシック" charset="0"/>
              <a:cs typeface="Arial"/>
            </a:endParaRPr>
          </a:p>
        </p:txBody>
      </p:sp>
      <p:sp>
        <p:nvSpPr>
          <p:cNvPr id="70665" name="WordArt 10" descr="Narrow vertical"/>
          <p:cNvSpPr>
            <a:spLocks noChangeArrowheads="1" noChangeShapeType="1" noTextEdit="1"/>
          </p:cNvSpPr>
          <p:nvPr/>
        </p:nvSpPr>
        <p:spPr bwMode="auto">
          <a:xfrm>
            <a:off x="1905000" y="76200"/>
            <a:ext cx="5410200" cy="914400"/>
          </a:xfrm>
          <a:prstGeom prst="rect">
            <a:avLst/>
          </a:prstGeom>
        </p:spPr>
        <p:txBody>
          <a:bodyPr wrap="none" fromWordArt="1">
            <a:prstTxWarp prst="textSlantDown">
              <a:avLst>
                <a:gd name="adj" fmla="val 44444"/>
              </a:avLst>
            </a:prstTxWarp>
          </a:bodyPr>
          <a:lstStyle/>
          <a:p>
            <a:pPr algn="ctr" defTabSz="914400" fontAlgn="base">
              <a:spcBef>
                <a:spcPct val="0"/>
              </a:spcBef>
              <a:spcAft>
                <a:spcPct val="0"/>
              </a:spcAft>
            </a:pPr>
            <a:r>
              <a:rPr lang="ar-JO" sz="3200" kern="10" dirty="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latin typeface="Arial"/>
                <a:ea typeface="Arial"/>
                <a:cs typeface="Arial"/>
              </a:rPr>
              <a:t>سقوط أورشليم</a:t>
            </a:r>
            <a:endParaRPr lang="en-US" sz="3200" kern="10" dirty="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latin typeface="Arial"/>
              <a:ea typeface="Arial"/>
              <a:cs typeface="Arial"/>
            </a:endParaRPr>
          </a:p>
        </p:txBody>
      </p:sp>
      <p:sp>
        <p:nvSpPr>
          <p:cNvPr id="407563" name="Rectangle 11"/>
          <p:cNvSpPr>
            <a:spLocks noChangeArrowheads="1"/>
          </p:cNvSpPr>
          <p:nvPr/>
        </p:nvSpPr>
        <p:spPr bwMode="auto">
          <a:xfrm>
            <a:off x="2438400" y="1600200"/>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ar-JO" sz="2800" dirty="0">
                <a:solidFill>
                  <a:srgbClr val="FFFFFF"/>
                </a:solidFill>
                <a:latin typeface="Arial"/>
                <a:ea typeface="ＭＳ Ｐゴシック" charset="0"/>
                <a:cs typeface="Arial"/>
              </a:rPr>
              <a:t>إرميا</a:t>
            </a:r>
            <a:endParaRPr lang="en-US" sz="2800" dirty="0">
              <a:solidFill>
                <a:srgbClr val="FFFFFF"/>
              </a:solidFill>
              <a:latin typeface="Arial"/>
              <a:ea typeface="ＭＳ Ｐゴシック" charset="0"/>
              <a:cs typeface="Arial"/>
            </a:endParaRPr>
          </a:p>
        </p:txBody>
      </p:sp>
      <p:sp>
        <p:nvSpPr>
          <p:cNvPr id="407564" name="Rectangle 12"/>
          <p:cNvSpPr>
            <a:spLocks noChangeArrowheads="1"/>
          </p:cNvSpPr>
          <p:nvPr/>
        </p:nvSpPr>
        <p:spPr bwMode="auto">
          <a:xfrm>
            <a:off x="5638800" y="5334000"/>
            <a:ext cx="25908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ar-JO" sz="2800" dirty="0">
                <a:solidFill>
                  <a:srgbClr val="FFFFFF"/>
                </a:solidFill>
                <a:latin typeface="Arial"/>
                <a:ea typeface="ＭＳ Ｐゴシック" charset="0"/>
                <a:cs typeface="Arial"/>
              </a:rPr>
              <a:t>مراثي</a:t>
            </a:r>
            <a:endParaRPr lang="en-US" sz="2800" dirty="0">
              <a:solidFill>
                <a:srgbClr val="FFFFFF"/>
              </a:solidFill>
              <a:latin typeface="Arial"/>
              <a:ea typeface="ＭＳ Ｐゴシック" charset="0"/>
              <a:cs typeface="Arial"/>
            </a:endParaRPr>
          </a:p>
        </p:txBody>
      </p:sp>
      <p:sp>
        <p:nvSpPr>
          <p:cNvPr id="70668" name="Rectangle 13"/>
          <p:cNvSpPr>
            <a:spLocks noChangeArrowheads="1"/>
          </p:cNvSpPr>
          <p:nvPr/>
        </p:nvSpPr>
        <p:spPr bwMode="auto">
          <a:xfrm>
            <a:off x="3200400" y="2438400"/>
            <a:ext cx="5181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Times New Roman" charset="0"/>
              <a:ea typeface="ＭＳ Ｐゴシック" charset="0"/>
              <a:cs typeface="Arial" charset="0"/>
            </a:endParaRPr>
          </a:p>
        </p:txBody>
      </p:sp>
      <p:sp>
        <p:nvSpPr>
          <p:cNvPr id="70669" name="Rectangle 14"/>
          <p:cNvSpPr>
            <a:spLocks noChangeArrowheads="1"/>
          </p:cNvSpPr>
          <p:nvPr/>
        </p:nvSpPr>
        <p:spPr bwMode="auto">
          <a:xfrm>
            <a:off x="4419600" y="3124200"/>
            <a:ext cx="2286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Times New Roman" charset="0"/>
              <a:ea typeface="ＭＳ Ｐゴシック" charset="0"/>
              <a:cs typeface="Arial" charset="0"/>
            </a:endParaRPr>
          </a:p>
        </p:txBody>
      </p:sp>
      <p:sp>
        <p:nvSpPr>
          <p:cNvPr id="407567" name="Rectangle 15"/>
          <p:cNvSpPr>
            <a:spLocks noChangeArrowheads="1"/>
          </p:cNvSpPr>
          <p:nvPr/>
        </p:nvSpPr>
        <p:spPr bwMode="auto">
          <a:xfrm>
            <a:off x="4876800" y="3048000"/>
            <a:ext cx="1524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ar-JO" sz="2800" dirty="0">
                <a:solidFill>
                  <a:srgbClr val="FFFFFF"/>
                </a:solidFill>
                <a:latin typeface="Arial"/>
                <a:ea typeface="ＭＳ Ｐゴシック" charset="0"/>
                <a:cs typeface="Arial"/>
              </a:rPr>
              <a:t>حزقيال</a:t>
            </a:r>
            <a:endParaRPr lang="en-US" sz="2800" dirty="0">
              <a:solidFill>
                <a:srgbClr val="FFFFFF"/>
              </a:solidFill>
              <a:latin typeface="Arial"/>
              <a:ea typeface="ＭＳ Ｐゴシック" charset="0"/>
              <a:cs typeface="Arial"/>
            </a:endParaRPr>
          </a:p>
        </p:txBody>
      </p:sp>
      <p:sp>
        <p:nvSpPr>
          <p:cNvPr id="407568" name="Rectangle 16"/>
          <p:cNvSpPr>
            <a:spLocks noChangeArrowheads="1"/>
          </p:cNvSpPr>
          <p:nvPr/>
        </p:nvSpPr>
        <p:spPr bwMode="auto">
          <a:xfrm>
            <a:off x="4724400" y="2362200"/>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ar-JO" sz="2800" dirty="0">
                <a:solidFill>
                  <a:srgbClr val="FFFFFF"/>
                </a:solidFill>
                <a:latin typeface="Arial"/>
                <a:ea typeface="ＭＳ Ｐゴシック" charset="0"/>
                <a:cs typeface="Arial"/>
              </a:rPr>
              <a:t>دانيال</a:t>
            </a:r>
            <a:endParaRPr lang="en-US" sz="2800" dirty="0">
              <a:solidFill>
                <a:srgbClr val="FFFFFF"/>
              </a:solidFill>
              <a:latin typeface="Arial"/>
              <a:ea typeface="ＭＳ Ｐゴシック" charset="0"/>
              <a:cs typeface="Arial"/>
            </a:endParaRPr>
          </a:p>
        </p:txBody>
      </p:sp>
      <p:sp>
        <p:nvSpPr>
          <p:cNvPr id="407569" name="Rectangle 17"/>
          <p:cNvSpPr>
            <a:spLocks noChangeArrowheads="1"/>
          </p:cNvSpPr>
          <p:nvPr/>
        </p:nvSpPr>
        <p:spPr bwMode="auto">
          <a:xfrm>
            <a:off x="3505200" y="3048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ar-JO" sz="2800" dirty="0">
                <a:solidFill>
                  <a:srgbClr val="FFFFFF"/>
                </a:solidFill>
                <a:latin typeface="Arial"/>
                <a:ea typeface="ＭＳ Ｐゴシック" charset="0"/>
                <a:cs typeface="Arial"/>
              </a:rPr>
              <a:t>597</a:t>
            </a:r>
            <a:endParaRPr lang="en-US" sz="2800" dirty="0">
              <a:solidFill>
                <a:srgbClr val="FFFFFF"/>
              </a:solidFill>
              <a:latin typeface="Arial"/>
              <a:ea typeface="ＭＳ Ｐゴシック" charset="0"/>
              <a:cs typeface="Arial"/>
            </a:endParaRPr>
          </a:p>
        </p:txBody>
      </p:sp>
      <p:sp>
        <p:nvSpPr>
          <p:cNvPr id="407570" name="Rectangle 18"/>
          <p:cNvSpPr>
            <a:spLocks noChangeArrowheads="1"/>
          </p:cNvSpPr>
          <p:nvPr/>
        </p:nvSpPr>
        <p:spPr bwMode="auto">
          <a:xfrm>
            <a:off x="2286000" y="2438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ar-JO" sz="2800" dirty="0">
                <a:solidFill>
                  <a:srgbClr val="FFFFFF"/>
                </a:solidFill>
                <a:latin typeface="Arial"/>
                <a:ea typeface="ＭＳ Ｐゴシック" charset="0"/>
                <a:cs typeface="Arial"/>
              </a:rPr>
              <a:t>605</a:t>
            </a:r>
            <a:endParaRPr lang="en-US" sz="2800" dirty="0">
              <a:solidFill>
                <a:srgbClr val="FFFFFF"/>
              </a:solidFill>
              <a:latin typeface="Arial"/>
              <a:ea typeface="ＭＳ Ｐゴシック" charset="0"/>
              <a:cs typeface="Arial"/>
            </a:endParaRPr>
          </a:p>
        </p:txBody>
      </p:sp>
      <p:sp>
        <p:nvSpPr>
          <p:cNvPr id="407571" name="Rectangle 19"/>
          <p:cNvSpPr>
            <a:spLocks noChangeArrowheads="1"/>
          </p:cNvSpPr>
          <p:nvPr/>
        </p:nvSpPr>
        <p:spPr bwMode="auto">
          <a:xfrm>
            <a:off x="152400" y="1603375"/>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ar-JO" sz="2800" dirty="0">
                <a:solidFill>
                  <a:srgbClr val="FFFFFF"/>
                </a:solidFill>
                <a:latin typeface="Arial"/>
                <a:ea typeface="ＭＳ Ｐゴシック" charset="0"/>
                <a:cs typeface="Arial"/>
              </a:rPr>
              <a:t>627</a:t>
            </a:r>
            <a:endParaRPr lang="en-US" sz="2800" dirty="0">
              <a:solidFill>
                <a:srgbClr val="FFFFFF"/>
              </a:solidFill>
              <a:latin typeface="Arial"/>
              <a:ea typeface="ＭＳ Ｐゴシック" charset="0"/>
              <a:cs typeface="Arial"/>
            </a:endParaRPr>
          </a:p>
        </p:txBody>
      </p:sp>
      <p:sp>
        <p:nvSpPr>
          <p:cNvPr id="70675" name="Rectangle 20"/>
          <p:cNvSpPr>
            <a:spLocks noChangeArrowheads="1"/>
          </p:cNvSpPr>
          <p:nvPr/>
        </p:nvSpPr>
        <p:spPr bwMode="auto">
          <a:xfrm>
            <a:off x="8382000" y="3810000"/>
            <a:ext cx="7620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Times New Roman" charset="0"/>
              <a:ea typeface="ＭＳ Ｐゴシック" charset="0"/>
              <a:cs typeface="Arial" charset="0"/>
            </a:endParaRPr>
          </a:p>
        </p:txBody>
      </p:sp>
      <p:sp>
        <p:nvSpPr>
          <p:cNvPr id="407573" name="Rectangle 21"/>
          <p:cNvSpPr>
            <a:spLocks noChangeArrowheads="1"/>
          </p:cNvSpPr>
          <p:nvPr/>
        </p:nvSpPr>
        <p:spPr bwMode="auto">
          <a:xfrm>
            <a:off x="7924800" y="48006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lang="ar-JO" sz="2800" dirty="0">
                <a:solidFill>
                  <a:srgbClr val="FFFFFF"/>
                </a:solidFill>
                <a:latin typeface="Arial" charset="0"/>
                <a:ea typeface="ＭＳ Ｐゴシック" charset="0"/>
                <a:cs typeface="Arial" charset="0"/>
              </a:rPr>
              <a:t>538</a:t>
            </a:r>
            <a:endParaRPr lang="en-US" sz="2800" dirty="0">
              <a:solidFill>
                <a:srgbClr val="FFFFFF"/>
              </a:solidFill>
              <a:latin typeface="Arial" charset="0"/>
              <a:ea typeface="ＭＳ Ｐゴシック" charset="0"/>
              <a:cs typeface="Arial" charset="0"/>
            </a:endParaRPr>
          </a:p>
        </p:txBody>
      </p:sp>
      <p:sp>
        <p:nvSpPr>
          <p:cNvPr id="407574" name="Rectangle 22"/>
          <p:cNvSpPr>
            <a:spLocks noGrp="1" noChangeArrowheads="1"/>
          </p:cNvSpPr>
          <p:nvPr>
            <p:ph type="ctrTitle"/>
          </p:nvPr>
        </p:nvSpPr>
        <p:spPr>
          <a:xfrm>
            <a:off x="3048000" y="3810000"/>
            <a:ext cx="2590800" cy="990600"/>
          </a:xfrm>
          <a:effectLst>
            <a:outerShdw blurRad="63500" dist="35921" dir="2700000" algn="ctr" rotWithShape="0">
              <a:srgbClr val="000000">
                <a:alpha val="74998"/>
              </a:srgbClr>
            </a:outerShdw>
          </a:effectLst>
        </p:spPr>
        <p:txBody>
          <a:bodyPr/>
          <a:lstStyle/>
          <a:p>
            <a:pPr algn="r" eaLnBrk="1" hangingPunct="1">
              <a:defRPr/>
            </a:pPr>
            <a:r>
              <a:rPr kumimoji="1" lang="ar-JO" sz="2800" dirty="0"/>
              <a:t>سقوط         أورشليم</a:t>
            </a:r>
            <a:endParaRPr kumimoji="1" lang="en-US" sz="2800" dirty="0"/>
          </a:p>
        </p:txBody>
      </p:sp>
      <p:sp>
        <p:nvSpPr>
          <p:cNvPr id="407575" name="Rectangle 23"/>
          <p:cNvSpPr>
            <a:spLocks noChangeArrowheads="1"/>
          </p:cNvSpPr>
          <p:nvPr/>
        </p:nvSpPr>
        <p:spPr bwMode="auto">
          <a:xfrm>
            <a:off x="0" y="838200"/>
            <a:ext cx="2286000" cy="685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ar-JO" sz="2800" dirty="0">
                <a:solidFill>
                  <a:srgbClr val="FFFFFF"/>
                </a:solidFill>
                <a:latin typeface="Arial"/>
                <a:ea typeface="ＭＳ Ｐゴシック" charset="0"/>
                <a:cs typeface="Arial"/>
              </a:rPr>
              <a:t>تواريخ مهمة</a:t>
            </a:r>
            <a:endParaRPr lang="en-US" sz="2800" dirty="0">
              <a:solidFill>
                <a:srgbClr val="FFFFFF"/>
              </a:solidFill>
              <a:latin typeface="Arial"/>
              <a:ea typeface="ＭＳ Ｐゴシック" charset="0"/>
              <a:cs typeface="Arial"/>
            </a:endParaRPr>
          </a:p>
        </p:txBody>
      </p:sp>
      <p:sp>
        <p:nvSpPr>
          <p:cNvPr id="70679" name="Rectangle 2"/>
          <p:cNvSpPr>
            <a:spLocks noChangeArrowheads="1"/>
          </p:cNvSpPr>
          <p:nvPr/>
        </p:nvSpPr>
        <p:spPr bwMode="auto">
          <a:xfrm>
            <a:off x="107950" y="5084763"/>
            <a:ext cx="1828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Times New Roman" charset="0"/>
              <a:ea typeface="ＭＳ Ｐゴシック" charset="0"/>
              <a:cs typeface="Arial" charset="0"/>
            </a:endParaRPr>
          </a:p>
        </p:txBody>
      </p:sp>
      <p:sp>
        <p:nvSpPr>
          <p:cNvPr id="26" name="Rectangle 8"/>
          <p:cNvSpPr>
            <a:spLocks noChangeArrowheads="1"/>
          </p:cNvSpPr>
          <p:nvPr/>
        </p:nvSpPr>
        <p:spPr bwMode="auto">
          <a:xfrm>
            <a:off x="31750" y="5008563"/>
            <a:ext cx="20574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ar-JO" sz="2800" dirty="0">
                <a:solidFill>
                  <a:srgbClr val="FFFFFF"/>
                </a:solidFill>
                <a:latin typeface="Arial"/>
                <a:ea typeface="ＭＳ Ｐゴシック" charset="0"/>
                <a:cs typeface="Arial"/>
              </a:rPr>
              <a:t>صفنيا</a:t>
            </a:r>
            <a:endParaRPr lang="en-US" sz="2800" dirty="0">
              <a:solidFill>
                <a:srgbClr val="FFFFFF"/>
              </a:solidFill>
              <a:latin typeface="Arial"/>
              <a:ea typeface="ＭＳ Ｐゴシック" charset="0"/>
              <a:cs typeface="Arial"/>
            </a:endParaRPr>
          </a:p>
        </p:txBody>
      </p:sp>
      <p:sp>
        <p:nvSpPr>
          <p:cNvPr id="27" name="Rectangle 19"/>
          <p:cNvSpPr>
            <a:spLocks noChangeArrowheads="1"/>
          </p:cNvSpPr>
          <p:nvPr/>
        </p:nvSpPr>
        <p:spPr bwMode="auto">
          <a:xfrm>
            <a:off x="107950" y="5445125"/>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99CCFF"/>
              </a:buClr>
              <a:buSzPct val="110000"/>
              <a:defRPr/>
            </a:pPr>
            <a:r>
              <a:rPr lang="ar-JO" sz="2800" dirty="0">
                <a:solidFill>
                  <a:srgbClr val="FFFFFF"/>
                </a:solidFill>
                <a:latin typeface="Arial"/>
                <a:ea typeface="ＭＳ Ｐゴシック" charset="0"/>
                <a:cs typeface="Arial"/>
              </a:rPr>
              <a:t>630</a:t>
            </a:r>
            <a:endParaRPr lang="en-US" sz="2800" dirty="0">
              <a:solidFill>
                <a:srgbClr val="FFFFFF"/>
              </a:solidFill>
              <a:latin typeface="Arial"/>
              <a:ea typeface="ＭＳ Ｐゴシック" charset="0"/>
              <a:cs typeface="Arial"/>
            </a:endParaRPr>
          </a:p>
        </p:txBody>
      </p:sp>
      <p:sp>
        <p:nvSpPr>
          <p:cNvPr id="28" name="Rectangle 19"/>
          <p:cNvSpPr>
            <a:spLocks noChangeArrowheads="1"/>
          </p:cNvSpPr>
          <p:nvPr/>
        </p:nvSpPr>
        <p:spPr bwMode="auto">
          <a:xfrm>
            <a:off x="4500563" y="5516563"/>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99CCFF"/>
              </a:buClr>
              <a:buSzPct val="110000"/>
              <a:defRPr/>
            </a:pPr>
            <a:r>
              <a:rPr lang="ar-JO" sz="2800" dirty="0">
                <a:solidFill>
                  <a:srgbClr val="FFFFFF"/>
                </a:solidFill>
                <a:latin typeface="Arial"/>
                <a:ea typeface="ＭＳ Ｐゴシック" charset="0"/>
                <a:cs typeface="Arial"/>
              </a:rPr>
              <a:t>590</a:t>
            </a:r>
            <a:endParaRPr lang="en-US" sz="2800" dirty="0">
              <a:solidFill>
                <a:srgbClr val="FFFFFF"/>
              </a:solidFill>
              <a:latin typeface="Arial"/>
              <a:ea typeface="ＭＳ Ｐゴシック" charset="0"/>
              <a:cs typeface="Arial"/>
            </a:endParaRPr>
          </a:p>
        </p:txBody>
      </p:sp>
      <p:sp>
        <p:nvSpPr>
          <p:cNvPr id="29" name="Rectangle 18"/>
          <p:cNvSpPr>
            <a:spLocks noChangeArrowheads="1"/>
          </p:cNvSpPr>
          <p:nvPr/>
        </p:nvSpPr>
        <p:spPr bwMode="auto">
          <a:xfrm>
            <a:off x="2195513" y="594995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ar-JO" sz="2800" dirty="0">
                <a:solidFill>
                  <a:srgbClr val="FFFFFF"/>
                </a:solidFill>
                <a:latin typeface="Arial"/>
                <a:ea typeface="ＭＳ Ｐゴシック" charset="0"/>
                <a:cs typeface="Arial"/>
              </a:rPr>
              <a:t>606</a:t>
            </a:r>
            <a:endParaRPr lang="en-US" sz="2800" dirty="0">
              <a:solidFill>
                <a:srgbClr val="FFFFFF"/>
              </a:solidFill>
              <a:latin typeface="Arial"/>
              <a:ea typeface="ＭＳ Ｐゴシック" charset="0"/>
              <a:cs typeface="Arial"/>
            </a:endParaRPr>
          </a:p>
        </p:txBody>
      </p:sp>
    </p:spTree>
    <p:extLst>
      <p:ext uri="{BB962C8B-B14F-4D97-AF65-F5344CB8AC3E}">
        <p14:creationId xmlns:p14="http://schemas.microsoft.com/office/powerpoint/2010/main" val="52374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1000" fill="hold"/>
                                        <p:tgtEl>
                                          <p:spTgt spid="26"/>
                                        </p:tgtEl>
                                        <p:attrNameLst>
                                          <p:attrName>ppt_x</p:attrName>
                                        </p:attrNameLst>
                                      </p:cBhvr>
                                      <p:tavLst>
                                        <p:tav tm="0">
                                          <p:val>
                                            <p:strVal val="#ppt_x"/>
                                          </p:val>
                                        </p:tav>
                                        <p:tav tm="100000">
                                          <p:val>
                                            <p:strVal val="#ppt_x"/>
                                          </p:val>
                                        </p:tav>
                                      </p:tavLst>
                                    </p:anim>
                                    <p:anim calcmode="lin" valueType="num">
                                      <p:cBhvr additive="base">
                                        <p:cTn id="8" dur="10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0679"/>
                                        </p:tgtEl>
                                        <p:attrNameLst>
                                          <p:attrName>style.visibility</p:attrName>
                                        </p:attrNameLst>
                                      </p:cBhvr>
                                      <p:to>
                                        <p:strVal val="visible"/>
                                      </p:to>
                                    </p:set>
                                    <p:anim calcmode="lin" valueType="num">
                                      <p:cBhvr additive="base">
                                        <p:cTn id="15" dur="500" fill="hold"/>
                                        <p:tgtEl>
                                          <p:spTgt spid="70679"/>
                                        </p:tgtEl>
                                        <p:attrNameLst>
                                          <p:attrName>ppt_x</p:attrName>
                                        </p:attrNameLst>
                                      </p:cBhvr>
                                      <p:tavLst>
                                        <p:tav tm="0">
                                          <p:val>
                                            <p:strVal val="#ppt_x"/>
                                          </p:val>
                                        </p:tav>
                                        <p:tav tm="100000">
                                          <p:val>
                                            <p:strVal val="#ppt_x"/>
                                          </p:val>
                                        </p:tav>
                                      </p:tavLst>
                                    </p:anim>
                                    <p:anim calcmode="lin" valueType="num">
                                      <p:cBhvr additive="base">
                                        <p:cTn id="16" dur="500" fill="hold"/>
                                        <p:tgtEl>
                                          <p:spTgt spid="706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79" grpId="0" animBg="1"/>
      <p:bldP spid="26" grpId="0"/>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0578"/>
            <a:ext cx="9144000" cy="1382706"/>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charset="0"/>
                <a:ea typeface="ＭＳ Ｐゴシック" charset="0"/>
                <a:cs typeface="ＭＳ Ｐゴシック" charset="0"/>
              </a:rPr>
              <a:t>كيف نستجيب ل</a:t>
            </a:r>
            <a:r>
              <a:rPr lang="ar-JO" sz="4800" b="1" dirty="0">
                <a:solidFill>
                  <a:srgbClr val="FFFF00"/>
                </a:solidFill>
                <a:effectLst>
                  <a:glow rad="127000">
                    <a:schemeClr val="tx1"/>
                  </a:glow>
                </a:effectLst>
                <a:latin typeface="Arial" charset="0"/>
                <a:ea typeface="ＭＳ Ｐゴシック" charset="0"/>
                <a:cs typeface="ＭＳ Ｐゴシック" charset="0"/>
              </a:rPr>
              <a:t>ميزان</a:t>
            </a:r>
            <a:r>
              <a:rPr lang="ar-JO" sz="4800" b="1" dirty="0">
                <a:effectLst>
                  <a:glow rad="127000">
                    <a:schemeClr val="tx1"/>
                  </a:glow>
                </a:effectLst>
                <a:latin typeface="Arial" charset="0"/>
                <a:ea typeface="ＭＳ Ｐゴシック" charset="0"/>
                <a:cs typeface="ＭＳ Ｐゴシック" charset="0"/>
              </a:rPr>
              <a:t> الرب ؟</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014792" y="1681473"/>
            <a:ext cx="6877353" cy="5162177"/>
          </a:xfrm>
          <a:prstGeom prst="rect">
            <a:avLst/>
          </a:prstGeom>
        </p:spPr>
      </p:pic>
      <p:sp>
        <p:nvSpPr>
          <p:cNvPr id="4" name="Rectangle 2"/>
          <p:cNvSpPr txBox="1">
            <a:spLocks noChangeArrowheads="1"/>
          </p:cNvSpPr>
          <p:nvPr/>
        </p:nvSpPr>
        <p:spPr bwMode="auto">
          <a:xfrm>
            <a:off x="197928" y="5032217"/>
            <a:ext cx="4304999" cy="103812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effectLst>
                  <a:glow rad="127000">
                    <a:schemeClr val="tx1"/>
                  </a:glow>
                </a:effectLst>
                <a:latin typeface="Arial" charset="0"/>
                <a:ea typeface="ＭＳ Ｐゴシック" charset="0"/>
                <a:cs typeface="ＭＳ Ｐゴシック" charset="0"/>
              </a:rPr>
              <a:t>الدينونة</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4717353" y="5032217"/>
            <a:ext cx="4304999" cy="103812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effectLst>
                  <a:glow rad="127000">
                    <a:schemeClr val="tx1"/>
                  </a:glow>
                </a:effectLst>
                <a:latin typeface="Arial" charset="0"/>
                <a:ea typeface="ＭＳ Ｐゴシック" charset="0"/>
                <a:cs typeface="ＭＳ Ｐゴシック" charset="0"/>
              </a:rPr>
              <a:t>التحرير</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20612" y="5870456"/>
            <a:ext cx="4304999" cy="103812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solidFill>
                  <a:srgbClr val="FFFF00"/>
                </a:solidFill>
                <a:effectLst>
                  <a:glow rad="127000">
                    <a:schemeClr val="tx1"/>
                  </a:glow>
                </a:effectLst>
                <a:latin typeface="Arial" charset="0"/>
                <a:ea typeface="ＭＳ Ｐゴシック" charset="0"/>
                <a:cs typeface="ＭＳ Ｐゴシック" charset="0"/>
              </a:rPr>
              <a:t>التوبة</a:t>
            </a:r>
            <a:endParaRPr lang="en-US" sz="4800" b="1" dirty="0">
              <a:solidFill>
                <a:srgbClr val="FFFF00"/>
              </a:solidFill>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43496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
                                        <p:tgtEl>
                                          <p:spTgt spid="6"/>
                                        </p:tgtEl>
                                      </p:cBhvr>
                                    </p:animEffect>
                                    <p:anim calcmode="lin" valueType="num">
                                      <p:cBhvr>
                                        <p:cTn id="8" dur="400" fill="hold"/>
                                        <p:tgtEl>
                                          <p:spTgt spid="6"/>
                                        </p:tgtEl>
                                        <p:attrNameLst>
                                          <p:attrName>ppt_x</p:attrName>
                                        </p:attrNameLst>
                                      </p:cBhvr>
                                      <p:tavLst>
                                        <p:tav tm="0">
                                          <p:val>
                                            <p:strVal val="#ppt_x"/>
                                          </p:val>
                                        </p:tav>
                                        <p:tav tm="100000">
                                          <p:val>
                                            <p:strVal val="#ppt_x"/>
                                          </p:val>
                                        </p:tav>
                                      </p:tavLst>
                                    </p:anim>
                                    <p:anim calcmode="lin" valueType="num">
                                      <p:cBhvr>
                                        <p:cTn id="9" dur="400" fill="hold"/>
                                        <p:tgtEl>
                                          <p:spTgt spid="6"/>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0800" y="406400"/>
            <a:ext cx="9042400" cy="60325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2129"/>
            <a:ext cx="9144000" cy="1935272"/>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1. دينونة الله المستقبلية </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تنذرنا بأن </a:t>
            </a:r>
            <a:r>
              <a:rPr lang="ar-JO" sz="4800" b="1" dirty="0">
                <a:solidFill>
                  <a:srgbClr val="FFFF00"/>
                </a:solidFill>
                <a:effectLst>
                  <a:glow rad="127000">
                    <a:schemeClr val="tx1"/>
                  </a:glow>
                </a:effectLst>
                <a:latin typeface="Arial" charset="0"/>
                <a:ea typeface="ＭＳ Ｐゴシック" charset="0"/>
                <a:cs typeface="ＭＳ Ｐゴシック" charset="0"/>
              </a:rPr>
              <a:t>نتوب</a:t>
            </a:r>
            <a:r>
              <a:rPr lang="ar-JO" sz="4800" b="1" dirty="0">
                <a:effectLst>
                  <a:glow rad="127000">
                    <a:schemeClr val="tx1"/>
                  </a:glow>
                </a:effectLst>
                <a:latin typeface="Arial" charset="0"/>
                <a:ea typeface="ＭＳ Ｐゴシック" charset="0"/>
                <a:cs typeface="ＭＳ Ｐゴシック" charset="0"/>
              </a:rPr>
              <a:t> .</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صفنيا 1: 1-3: 8</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6021292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صفنيا 1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7086935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sodom"/>
          <p:cNvPicPr>
            <a:picLocks noChangeAspect="1" noChangeArrowheads="1"/>
          </p:cNvPicPr>
          <p:nvPr/>
        </p:nvPicPr>
        <p:blipFill>
          <a:blip r:embed="rId3" cstate="screen">
            <a:lum bright="-44000"/>
            <a:extLst>
              <a:ext uri="{28A0092B-C50C-407E-A947-70E740481C1C}">
                <a14:useLocalDpi xmlns:a14="http://schemas.microsoft.com/office/drawing/2010/main"/>
              </a:ext>
            </a:extLst>
          </a:blip>
          <a:srcRect/>
          <a:stretch>
            <a:fillRect/>
          </a:stretch>
        </p:blipFill>
        <p:spPr bwMode="auto">
          <a:xfrm>
            <a:off x="0" y="0"/>
            <a:ext cx="5257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9874" name="Picture 2" descr="pasture"/>
          <p:cNvPicPr>
            <a:picLocks noChangeAspect="1" noChangeArrowheads="1"/>
          </p:cNvPicPr>
          <p:nvPr/>
        </p:nvPicPr>
        <p:blipFill>
          <a:blip r:embed="rId4" cstate="screen">
            <a:lum bright="-18000"/>
            <a:extLst>
              <a:ext uri="{28A0092B-C50C-407E-A947-70E740481C1C}">
                <a14:useLocalDpi xmlns:a14="http://schemas.microsoft.com/office/drawing/2010/main"/>
              </a:ext>
            </a:extLst>
          </a:blip>
          <a:srcRect/>
          <a:stretch>
            <a:fillRect/>
          </a:stretch>
        </p:blipFill>
        <p:spPr bwMode="auto">
          <a:xfrm>
            <a:off x="5257800" y="533400"/>
            <a:ext cx="3886200"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4" name="Table 3"/>
          <p:cNvGraphicFramePr>
            <a:graphicFrameLocks noGrp="1"/>
          </p:cNvGraphicFramePr>
          <p:nvPr>
            <p:extLst>
              <p:ext uri="{D42A27DB-BD31-4B8C-83A1-F6EECF244321}">
                <p14:modId xmlns:p14="http://schemas.microsoft.com/office/powerpoint/2010/main" val="3285972295"/>
              </p:ext>
            </p:extLst>
          </p:nvPr>
        </p:nvGraphicFramePr>
        <p:xfrm>
          <a:off x="0" y="609600"/>
          <a:ext cx="9144000" cy="4267200"/>
        </p:xfrm>
        <a:graphic>
          <a:graphicData uri="http://schemas.openxmlformats.org/drawingml/2006/table">
            <a:tbl>
              <a:tblPr/>
              <a:tblGrid>
                <a:gridCol w="5292080">
                  <a:extLst>
                    <a:ext uri="{9D8B030D-6E8A-4147-A177-3AD203B41FA5}">
                      <a16:colId xmlns:a16="http://schemas.microsoft.com/office/drawing/2014/main" val="20000"/>
                    </a:ext>
                  </a:extLst>
                </a:gridCol>
                <a:gridCol w="3851920">
                  <a:extLst>
                    <a:ext uri="{9D8B030D-6E8A-4147-A177-3AD203B41FA5}">
                      <a16:colId xmlns:a16="http://schemas.microsoft.com/office/drawing/2014/main" val="20001"/>
                    </a:ext>
                  </a:extLst>
                </a:gridCol>
              </a:tblGrid>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الدينونة</a:t>
                      </a: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 </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الخلاص</a:t>
                      </a: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 </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1: 1-3: 8</a:t>
                      </a: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 </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3: 9-20</a:t>
                      </a: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 </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يوم العقاب</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يوم التسبيح</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يوم الدينونة</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يوم الإنتصار</a:t>
                      </a: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 </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دمار</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تحرير</a:t>
                      </a: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 </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حطام</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استرداد</a:t>
                      </a: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 </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بر الله</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أمانة الله</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Times New Roman" charset="0"/>
                        </a:rPr>
                        <a:t>تحذير</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Times New Roman" charset="0"/>
                        </a:rPr>
                        <a:t>تشجيع</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646191256"/>
              </p:ext>
            </p:extLst>
          </p:nvPr>
        </p:nvGraphicFramePr>
        <p:xfrm>
          <a:off x="-36512" y="5181600"/>
          <a:ext cx="9144000" cy="1219200"/>
        </p:xfrm>
        <a:graphic>
          <a:graphicData uri="http://schemas.openxmlformats.org/drawingml/2006/table">
            <a:tbl>
              <a:tblPr/>
              <a:tblGrid>
                <a:gridCol w="990600">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1066800">
                  <a:extLst>
                    <a:ext uri="{9D8B030D-6E8A-4147-A177-3AD203B41FA5}">
                      <a16:colId xmlns:a16="http://schemas.microsoft.com/office/drawing/2014/main" val="20002"/>
                    </a:ext>
                  </a:extLst>
                </a:gridCol>
                <a:gridCol w="1375792">
                  <a:extLst>
                    <a:ext uri="{9D8B030D-6E8A-4147-A177-3AD203B41FA5}">
                      <a16:colId xmlns:a16="http://schemas.microsoft.com/office/drawing/2014/main" val="20003"/>
                    </a:ext>
                  </a:extLst>
                </a:gridCol>
                <a:gridCol w="757808">
                  <a:extLst>
                    <a:ext uri="{9D8B030D-6E8A-4147-A177-3AD203B41FA5}">
                      <a16:colId xmlns:a16="http://schemas.microsoft.com/office/drawing/2014/main" val="20004"/>
                    </a:ext>
                  </a:extLst>
                </a:gridCol>
                <a:gridCol w="127000">
                  <a:extLst>
                    <a:ext uri="{9D8B030D-6E8A-4147-A177-3AD203B41FA5}">
                      <a16:colId xmlns:a16="http://schemas.microsoft.com/office/drawing/2014/main" val="20005"/>
                    </a:ext>
                  </a:extLst>
                </a:gridCol>
                <a:gridCol w="2082800">
                  <a:extLst>
                    <a:ext uri="{9D8B030D-6E8A-4147-A177-3AD203B41FA5}">
                      <a16:colId xmlns:a16="http://schemas.microsoft.com/office/drawing/2014/main" val="20006"/>
                    </a:ext>
                  </a:extLst>
                </a:gridCol>
                <a:gridCol w="1676400">
                  <a:extLst>
                    <a:ext uri="{9D8B030D-6E8A-4147-A177-3AD203B41FA5}">
                      <a16:colId xmlns:a16="http://schemas.microsoft.com/office/drawing/2014/main" val="20007"/>
                    </a:ext>
                  </a:extLst>
                </a:gridCol>
              </a:tblGrid>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الأرض</a:t>
                      </a:r>
                      <a:endParaRPr kumimoji="0" lang="en-US" sz="20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1: 1-3</a:t>
                      </a: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Times New Roman" charset="0"/>
                        </a:rPr>
                        <a:t>يهوذا</a:t>
                      </a:r>
                      <a:br>
                        <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rPr>
                      </a:br>
                      <a:r>
                        <a:rPr kumimoji="0" lang="ar-JO" sz="2000" b="1" i="0" u="none" strike="noStrike" cap="none" normalizeH="0" baseline="0" dirty="0">
                          <a:ln>
                            <a:noFill/>
                          </a:ln>
                          <a:solidFill>
                            <a:schemeClr val="tx2"/>
                          </a:solidFill>
                          <a:effectLst>
                            <a:glow rad="228600">
                              <a:srgbClr val="000000"/>
                            </a:glow>
                          </a:effectLst>
                          <a:latin typeface="Arial" charset="0"/>
                          <a:ea typeface="Times New Roman" charset="0"/>
                        </a:rPr>
                        <a:t>1: 4-2: 3</a:t>
                      </a: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Times New Roman" charset="0"/>
                        </a:rPr>
                        <a:t>الأمم</a:t>
                      </a: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Times New Roman" charset="0"/>
                        </a:rPr>
                        <a:t>2: 4-15</a:t>
                      </a: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Times New Roman" charset="0"/>
                        </a:rPr>
                        <a:t>أورشليم</a:t>
                      </a: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Times New Roman" charset="0"/>
                        </a:rPr>
                        <a:t>3: 1-7</a:t>
                      </a: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Times New Roman" charset="0"/>
                        </a:rPr>
                        <a:t>الأرض</a:t>
                      </a: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Times New Roman" charset="0"/>
                        </a:rPr>
                        <a:t>3: 8</a:t>
                      </a: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Times New Roman" charset="0"/>
                        </a:rPr>
                        <a:t>إعادة توحيد البقية</a:t>
                      </a: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Times New Roman" charset="0"/>
                        </a:rPr>
                        <a:t>3: 9-10</a:t>
                      </a: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Times New Roman" charset="0"/>
                        </a:rPr>
                        <a:t>مفديين و مستردين</a:t>
                      </a: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Times New Roman" charset="0"/>
                        </a:rPr>
                        <a:t>3: 11-20</a:t>
                      </a: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7678" name="Title 8"/>
          <p:cNvSpPr>
            <a:spLocks noGrp="1"/>
          </p:cNvSpPr>
          <p:nvPr>
            <p:ph type="title" idx="4294967295"/>
          </p:nvPr>
        </p:nvSpPr>
        <p:spPr>
          <a:xfrm>
            <a:off x="0" y="0"/>
            <a:ext cx="9144000" cy="609600"/>
          </a:xfrm>
          <a:solidFill>
            <a:schemeClr val="bg2"/>
          </a:solidFill>
        </p:spPr>
        <p:txBody>
          <a:bodyPr/>
          <a:lstStyle/>
          <a:p>
            <a:pPr>
              <a:defRPr/>
            </a:pPr>
            <a:r>
              <a:rPr lang="ar-JO" dirty="0">
                <a:effectLst>
                  <a:outerShdw blurRad="38100" dist="38100" dir="2700000" algn="tl">
                    <a:srgbClr val="000000"/>
                  </a:outerShdw>
                </a:effectLst>
                <a:latin typeface="Arial" charset="0"/>
                <a:ea typeface="ＭＳ Ｐゴシック" charset="0"/>
                <a:cs typeface="Arial" charset="0"/>
              </a:rPr>
              <a:t>صفنيا : </a:t>
            </a:r>
            <a:r>
              <a:rPr lang="ar-JO" dirty="0">
                <a:solidFill>
                  <a:srgbClr val="FFFF00"/>
                </a:solidFill>
                <a:effectLst>
                  <a:outerShdw blurRad="38100" dist="38100" dir="2700000" algn="tl">
                    <a:srgbClr val="000000"/>
                  </a:outerShdw>
                </a:effectLst>
                <a:latin typeface="Arial" charset="0"/>
                <a:ea typeface="ＭＳ Ｐゴシック" charset="0"/>
                <a:cs typeface="Arial" charset="0"/>
              </a:rPr>
              <a:t>يوم</a:t>
            </a:r>
            <a:r>
              <a:rPr lang="ar-JO" dirty="0">
                <a:effectLst>
                  <a:outerShdw blurRad="38100" dist="38100" dir="2700000" algn="tl">
                    <a:srgbClr val="000000"/>
                  </a:outerShdw>
                </a:effectLst>
                <a:latin typeface="Arial" charset="0"/>
                <a:ea typeface="ＭＳ Ｐゴシック" charset="0"/>
                <a:cs typeface="Arial" charset="0"/>
              </a:rPr>
              <a:t> الرب</a:t>
            </a:r>
            <a:endParaRPr lang="en-US" dirty="0">
              <a:effectLst>
                <a:outerShdw blurRad="38100" dist="38100" dir="2700000" algn="tl">
                  <a:srgbClr val="000000"/>
                </a:outerShdw>
              </a:effectLst>
              <a:latin typeface="Arial" charset="0"/>
              <a:ea typeface="ＭＳ Ｐゴシック" charset="0"/>
              <a:cs typeface="Arial" charset="0"/>
            </a:endParaRPr>
          </a:p>
        </p:txBody>
      </p:sp>
      <p:sp>
        <p:nvSpPr>
          <p:cNvPr id="10" name="Title 8"/>
          <p:cNvSpPr txBox="1">
            <a:spLocks/>
          </p:cNvSpPr>
          <p:nvPr/>
        </p:nvSpPr>
        <p:spPr bwMode="auto">
          <a:xfrm>
            <a:off x="0" y="6400800"/>
            <a:ext cx="9144000" cy="457200"/>
          </a:xfrm>
          <a:prstGeom prst="rect">
            <a:avLst/>
          </a:prstGeom>
          <a:solidFill>
            <a:schemeClr val="bg2"/>
          </a:solidFill>
          <a:ln w="9525">
            <a:noFill/>
            <a:miter lim="800000"/>
            <a:headEnd/>
            <a:tailEnd/>
          </a:ln>
        </p:spPr>
        <p:txBody>
          <a:bodyPr anchor="ctr"/>
          <a:lstStyle/>
          <a:p>
            <a:pPr algn="ctr" eaLnBrk="0" hangingPunct="0">
              <a:defRPr/>
            </a:pPr>
            <a:r>
              <a:rPr lang="ar-JO" kern="0" dirty="0">
                <a:solidFill>
                  <a:srgbClr val="FFFFFF"/>
                </a:solidFill>
                <a:latin typeface="Arial"/>
                <a:ea typeface="ＭＳ Ｐゴシック" pitchFamily="24" charset="-128"/>
                <a:cs typeface="Arial"/>
              </a:rPr>
              <a:t>يهوذا، الأمم و كل الأرض (حوالي 630 ق.م)</a:t>
            </a:r>
            <a:endParaRPr lang="en-US" kern="0" dirty="0">
              <a:solidFill>
                <a:srgbClr val="FFFFFF"/>
              </a:solidFill>
              <a:latin typeface="Arial"/>
              <a:ea typeface="ＭＳ Ｐゴシック" pitchFamily="24" charset="-128"/>
              <a:cs typeface="Arial"/>
            </a:endParaRPr>
          </a:p>
        </p:txBody>
      </p:sp>
      <p:sp>
        <p:nvSpPr>
          <p:cNvPr id="27680" name="Text Box 311"/>
          <p:cNvSpPr txBox="1">
            <a:spLocks noChangeArrowheads="1"/>
          </p:cNvSpPr>
          <p:nvPr/>
        </p:nvSpPr>
        <p:spPr bwMode="auto">
          <a:xfrm>
            <a:off x="8445500" y="0"/>
            <a:ext cx="704039"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EAEAEA"/>
                </a:solidFill>
                <a:latin typeface="Arial" charset="0"/>
                <a:cs typeface="Arial" charset="0"/>
              </a:rPr>
              <a:t>634</a:t>
            </a:r>
            <a:endParaRPr lang="en-US" b="1" dirty="0">
              <a:solidFill>
                <a:srgbClr val="EAEAEA"/>
              </a:solidFill>
              <a:latin typeface="Arial" charset="0"/>
              <a:cs typeface="Arial" charset="0"/>
            </a:endParaRPr>
          </a:p>
        </p:txBody>
      </p:sp>
      <p:cxnSp>
        <p:nvCxnSpPr>
          <p:cNvPr id="16" name="Straight Connector 15"/>
          <p:cNvCxnSpPr>
            <a:cxnSpLocks noChangeShapeType="1"/>
          </p:cNvCxnSpPr>
          <p:nvPr/>
        </p:nvCxnSpPr>
        <p:spPr bwMode="auto">
          <a:xfrm>
            <a:off x="457200" y="4953000"/>
            <a:ext cx="2133600" cy="762000"/>
          </a:xfrm>
          <a:prstGeom prst="line">
            <a:avLst/>
          </a:prstGeom>
          <a:noFill/>
          <a:ln w="57150" cap="sq">
            <a:solidFill>
              <a:srgbClr val="FFFF00"/>
            </a:solidFill>
            <a:round/>
            <a:headEnd type="none" w="sm" len="sm"/>
            <a:tailEnd type="none" w="sm" len="sm"/>
          </a:ln>
          <a:extLst>
            <a:ext uri="{909E8E84-426E-40dd-AFC4-6F175D3DCCD1}">
              <a14:hiddenFill xmlns="" xmlns:a14="http://schemas.microsoft.com/office/drawing/2010/main">
                <a:noFill/>
              </a14:hiddenFill>
            </a:ext>
          </a:extLst>
        </p:spPr>
      </p:cxnSp>
      <p:cxnSp>
        <p:nvCxnSpPr>
          <p:cNvPr id="17" name="Straight Connector 16"/>
          <p:cNvCxnSpPr>
            <a:cxnSpLocks noChangeShapeType="1"/>
          </p:cNvCxnSpPr>
          <p:nvPr/>
        </p:nvCxnSpPr>
        <p:spPr bwMode="auto">
          <a:xfrm rot="10800000" flipH="1">
            <a:off x="2590800" y="4953000"/>
            <a:ext cx="2133600" cy="762000"/>
          </a:xfrm>
          <a:prstGeom prst="line">
            <a:avLst/>
          </a:prstGeom>
          <a:noFill/>
          <a:ln w="57150" cap="sq">
            <a:solidFill>
              <a:srgbClr val="FFFF00"/>
            </a:solidFill>
            <a:round/>
            <a:headEnd type="none" w="sm" len="sm"/>
            <a:tailEnd type="none" w="sm" len="sm"/>
          </a:ln>
          <a:extLst>
            <a:ext uri="{909E8E84-426E-40dd-AFC4-6F175D3DCCD1}">
              <a14:hiddenFill xmlns="" xmlns:a14="http://schemas.microsoft.com/office/drawing/2010/main">
                <a:noFill/>
              </a14:hiddenFill>
            </a:ext>
          </a:extLst>
        </p:spPr>
      </p:cxnSp>
      <p:sp>
        <p:nvSpPr>
          <p:cNvPr id="18" name="Oval 17"/>
          <p:cNvSpPr>
            <a:spLocks noChangeArrowheads="1"/>
          </p:cNvSpPr>
          <p:nvPr/>
        </p:nvSpPr>
        <p:spPr bwMode="auto">
          <a:xfrm>
            <a:off x="0" y="4953000"/>
            <a:ext cx="1005840" cy="1055914"/>
          </a:xfrm>
          <a:prstGeom prst="ellipse">
            <a:avLst/>
          </a:prstGeom>
          <a:noFill/>
          <a:ln w="57150" cap="sq">
            <a:solidFill>
              <a:srgbClr val="FFFF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solidFill>
                <a:srgbClr val="EAEAEA"/>
              </a:solidFill>
              <a:ea typeface="ＭＳ Ｐゴシック" charset="0"/>
              <a:cs typeface="ＭＳ Ｐゴシック" charset="0"/>
            </a:endParaRPr>
          </a:p>
        </p:txBody>
      </p:sp>
    </p:spTree>
    <p:extLst>
      <p:ext uri="{BB962C8B-B14F-4D97-AF65-F5344CB8AC3E}">
        <p14:creationId xmlns:p14="http://schemas.microsoft.com/office/powerpoint/2010/main" val="21146127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987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4994"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536950" y="3500438"/>
            <a:ext cx="5607050" cy="3357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79783" name="Rectangle 7"/>
          <p:cNvSpPr>
            <a:spLocks noGrp="1" noRot="1" noChangeArrowheads="1"/>
          </p:cNvSpPr>
          <p:nvPr>
            <p:ph type="title" idx="4294967295"/>
          </p:nvPr>
        </p:nvSpPr>
        <p:spPr>
          <a:xfrm>
            <a:off x="6248400" y="0"/>
            <a:ext cx="2895600" cy="609600"/>
          </a:xfrm>
        </p:spPr>
        <p:txBody>
          <a:bodyPr/>
          <a:lstStyle/>
          <a:p>
            <a:pPr algn="r" eaLnBrk="1" hangingPunct="1">
              <a:defRPr/>
            </a:pPr>
            <a:r>
              <a:rPr lang="en-US" sz="3600" dirty="0">
                <a:effectLst>
                  <a:glow rad="152400">
                    <a:srgbClr val="000000"/>
                  </a:glow>
                </a:effectLst>
                <a:latin typeface="Arial" charset="0"/>
                <a:ea typeface="ＭＳ Ｐゴシック" charset="0"/>
                <a:cs typeface="Arial" charset="0"/>
              </a:rPr>
              <a:t>Judgment</a:t>
            </a:r>
          </a:p>
        </p:txBody>
      </p:sp>
      <p:pic>
        <p:nvPicPr>
          <p:cNvPr id="84996" name="Picture 4"/>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140200" y="0"/>
            <a:ext cx="5003800" cy="337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997" name="Picture 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897563" y="2276475"/>
            <a:ext cx="3246437" cy="212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79787" name="Text Box 11"/>
          <p:cNvSpPr txBox="1">
            <a:spLocks noChangeArrowheads="1"/>
          </p:cNvSpPr>
          <p:nvPr/>
        </p:nvSpPr>
        <p:spPr bwMode="auto">
          <a:xfrm>
            <a:off x="179512" y="28363"/>
            <a:ext cx="3357438" cy="4832092"/>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fontAlgn="base">
              <a:spcBef>
                <a:spcPct val="0"/>
              </a:spcBef>
              <a:spcAft>
                <a:spcPct val="0"/>
              </a:spcAft>
              <a:defRPr/>
            </a:pPr>
            <a:r>
              <a:rPr lang="ar-JO" sz="2800" b="1" dirty="0">
                <a:solidFill>
                  <a:srgbClr val="FFFFFF"/>
                </a:solidFill>
                <a:effectLst>
                  <a:glow rad="152400">
                    <a:srgbClr val="000000"/>
                  </a:glow>
                </a:effectLst>
                <a:latin typeface="Arial" charset="0"/>
                <a:cs typeface="Arial" charset="0"/>
              </a:rPr>
              <a:t>2 نزعاً أنزع الكل</a:t>
            </a:r>
          </a:p>
          <a:p>
            <a:pPr algn="r" defTabSz="914400" fontAlgn="base">
              <a:spcBef>
                <a:spcPct val="0"/>
              </a:spcBef>
              <a:spcAft>
                <a:spcPct val="0"/>
              </a:spcAft>
              <a:defRPr/>
            </a:pPr>
            <a:r>
              <a:rPr lang="ar-JO" sz="2800" b="1" dirty="0">
                <a:solidFill>
                  <a:srgbClr val="FFFFFF"/>
                </a:solidFill>
                <a:effectLst>
                  <a:glow rad="152400">
                    <a:srgbClr val="000000"/>
                  </a:glow>
                </a:effectLst>
                <a:latin typeface="Arial" charset="0"/>
                <a:cs typeface="Arial" charset="0"/>
              </a:rPr>
              <a:t>عن وجه الأرض</a:t>
            </a:r>
          </a:p>
          <a:p>
            <a:pPr algn="r" defTabSz="914400" fontAlgn="base">
              <a:spcBef>
                <a:spcPct val="0"/>
              </a:spcBef>
              <a:spcAft>
                <a:spcPct val="0"/>
              </a:spcAft>
              <a:defRPr/>
            </a:pPr>
            <a:r>
              <a:rPr lang="ar-JO" sz="2800" b="1" dirty="0">
                <a:solidFill>
                  <a:srgbClr val="FFFFFF"/>
                </a:solidFill>
                <a:effectLst>
                  <a:glow rad="152400">
                    <a:srgbClr val="000000"/>
                  </a:glow>
                </a:effectLst>
                <a:latin typeface="Arial" charset="0"/>
                <a:cs typeface="Arial" charset="0"/>
              </a:rPr>
              <a:t>يقول الرب</a:t>
            </a:r>
          </a:p>
          <a:p>
            <a:pPr algn="r" defTabSz="914400" fontAlgn="base">
              <a:spcBef>
                <a:spcPct val="0"/>
              </a:spcBef>
              <a:spcAft>
                <a:spcPct val="0"/>
              </a:spcAft>
              <a:defRPr/>
            </a:pPr>
            <a:r>
              <a:rPr lang="ar-JO" sz="2800" b="1" dirty="0">
                <a:solidFill>
                  <a:srgbClr val="FFFFFF"/>
                </a:solidFill>
                <a:effectLst>
                  <a:glow rad="152400">
                    <a:srgbClr val="000000"/>
                  </a:glow>
                </a:effectLst>
                <a:latin typeface="Arial" charset="0"/>
                <a:cs typeface="Arial" charset="0"/>
              </a:rPr>
              <a:t>3 أنزع </a:t>
            </a:r>
            <a:r>
              <a:rPr lang="ar-JO" sz="2800" b="1" dirty="0">
                <a:solidFill>
                  <a:srgbClr val="FFFF00"/>
                </a:solidFill>
                <a:effectLst>
                  <a:glow rad="152400">
                    <a:srgbClr val="000000"/>
                  </a:glow>
                </a:effectLst>
                <a:latin typeface="Arial" charset="0"/>
                <a:cs typeface="Arial" charset="0"/>
              </a:rPr>
              <a:t>الإنسان و الحيوان</a:t>
            </a:r>
          </a:p>
          <a:p>
            <a:pPr algn="r" defTabSz="914400" fontAlgn="base">
              <a:spcBef>
                <a:spcPct val="0"/>
              </a:spcBef>
              <a:spcAft>
                <a:spcPct val="0"/>
              </a:spcAft>
              <a:defRPr/>
            </a:pPr>
            <a:r>
              <a:rPr lang="ar-JO" sz="2800" b="1" dirty="0">
                <a:solidFill>
                  <a:srgbClr val="FFFFFF"/>
                </a:solidFill>
                <a:effectLst>
                  <a:glow rad="152400">
                    <a:srgbClr val="000000"/>
                  </a:glow>
                </a:effectLst>
                <a:latin typeface="Arial" charset="0"/>
                <a:cs typeface="Arial" charset="0"/>
              </a:rPr>
              <a:t>أنزع </a:t>
            </a:r>
            <a:r>
              <a:rPr lang="ar-JO" sz="2800" b="1" dirty="0">
                <a:solidFill>
                  <a:srgbClr val="FFFF00"/>
                </a:solidFill>
                <a:effectLst>
                  <a:glow rad="152400">
                    <a:srgbClr val="000000"/>
                  </a:glow>
                </a:effectLst>
                <a:latin typeface="Arial" charset="0"/>
                <a:cs typeface="Arial" charset="0"/>
              </a:rPr>
              <a:t>طيور السماء</a:t>
            </a:r>
          </a:p>
          <a:p>
            <a:pPr algn="r" defTabSz="914400" fontAlgn="base">
              <a:spcBef>
                <a:spcPct val="0"/>
              </a:spcBef>
              <a:spcAft>
                <a:spcPct val="0"/>
              </a:spcAft>
              <a:defRPr/>
            </a:pPr>
            <a:r>
              <a:rPr lang="ar-JO" sz="2800" b="1" dirty="0">
                <a:solidFill>
                  <a:srgbClr val="FFFFFF"/>
                </a:solidFill>
                <a:effectLst>
                  <a:glow rad="152400">
                    <a:srgbClr val="000000"/>
                  </a:glow>
                </a:effectLst>
                <a:latin typeface="Arial" charset="0"/>
                <a:cs typeface="Arial" charset="0"/>
              </a:rPr>
              <a:t>و </a:t>
            </a:r>
            <a:r>
              <a:rPr lang="ar-JO" sz="2800" b="1" dirty="0">
                <a:solidFill>
                  <a:srgbClr val="FFFF00"/>
                </a:solidFill>
                <a:effectLst>
                  <a:glow rad="152400">
                    <a:srgbClr val="000000"/>
                  </a:glow>
                </a:effectLst>
                <a:latin typeface="Arial" charset="0"/>
                <a:cs typeface="Arial" charset="0"/>
              </a:rPr>
              <a:t>سمك البحر</a:t>
            </a:r>
          </a:p>
          <a:p>
            <a:pPr algn="r" defTabSz="914400" fontAlgn="base">
              <a:spcBef>
                <a:spcPct val="0"/>
              </a:spcBef>
              <a:spcAft>
                <a:spcPct val="0"/>
              </a:spcAft>
              <a:defRPr/>
            </a:pPr>
            <a:r>
              <a:rPr lang="ar-JO" sz="2800" b="1" dirty="0">
                <a:solidFill>
                  <a:srgbClr val="FFFFFF"/>
                </a:solidFill>
                <a:effectLst>
                  <a:glow rad="152400">
                    <a:srgbClr val="000000"/>
                  </a:glow>
                </a:effectLst>
                <a:latin typeface="Arial" charset="0"/>
                <a:cs typeface="Arial" charset="0"/>
              </a:rPr>
              <a:t>و المعاثر مع الأشرار</a:t>
            </a:r>
          </a:p>
          <a:p>
            <a:pPr algn="r" defTabSz="914400" fontAlgn="base">
              <a:spcBef>
                <a:spcPct val="0"/>
              </a:spcBef>
              <a:spcAft>
                <a:spcPct val="0"/>
              </a:spcAft>
              <a:defRPr/>
            </a:pPr>
            <a:r>
              <a:rPr lang="ar-JO" sz="2800" b="1" dirty="0">
                <a:solidFill>
                  <a:srgbClr val="FFFFFF"/>
                </a:solidFill>
                <a:effectLst>
                  <a:glow rad="152400">
                    <a:srgbClr val="000000"/>
                  </a:glow>
                </a:effectLst>
                <a:latin typeface="Arial" charset="0"/>
                <a:cs typeface="Arial" charset="0"/>
              </a:rPr>
              <a:t>و أقطع الإنسان</a:t>
            </a:r>
          </a:p>
          <a:p>
            <a:pPr algn="r" defTabSz="914400" fontAlgn="base">
              <a:spcBef>
                <a:spcPct val="0"/>
              </a:spcBef>
              <a:spcAft>
                <a:spcPct val="0"/>
              </a:spcAft>
              <a:defRPr/>
            </a:pPr>
            <a:r>
              <a:rPr lang="ar-JO" sz="2800" b="1" dirty="0">
                <a:solidFill>
                  <a:srgbClr val="FFFFFF"/>
                </a:solidFill>
                <a:effectLst>
                  <a:glow rad="152400">
                    <a:srgbClr val="000000"/>
                  </a:glow>
                </a:effectLst>
                <a:latin typeface="Arial" charset="0"/>
                <a:cs typeface="Arial" charset="0"/>
              </a:rPr>
              <a:t>عن وجه الأرض</a:t>
            </a:r>
          </a:p>
          <a:p>
            <a:pPr algn="r" defTabSz="914400" fontAlgn="base">
              <a:spcBef>
                <a:spcPct val="0"/>
              </a:spcBef>
              <a:spcAft>
                <a:spcPct val="0"/>
              </a:spcAft>
              <a:defRPr/>
            </a:pPr>
            <a:r>
              <a:rPr lang="ar-JO" sz="2800" b="1" dirty="0">
                <a:solidFill>
                  <a:srgbClr val="FFFFFF"/>
                </a:solidFill>
                <a:effectLst>
                  <a:glow rad="152400">
                    <a:srgbClr val="000000"/>
                  </a:glow>
                </a:effectLst>
                <a:latin typeface="Arial" charset="0"/>
                <a:cs typeface="Arial" charset="0"/>
              </a:rPr>
              <a:t>يقول الرب</a:t>
            </a:r>
          </a:p>
          <a:p>
            <a:pPr algn="r" defTabSz="914400" fontAlgn="base">
              <a:spcBef>
                <a:spcPct val="0"/>
              </a:spcBef>
              <a:spcAft>
                <a:spcPct val="0"/>
              </a:spcAft>
              <a:defRPr/>
            </a:pPr>
            <a:r>
              <a:rPr lang="ar-JO" sz="2800" b="1" dirty="0">
                <a:solidFill>
                  <a:srgbClr val="FFFFFF"/>
                </a:solidFill>
                <a:effectLst>
                  <a:glow rad="152400">
                    <a:srgbClr val="000000"/>
                  </a:glow>
                </a:effectLst>
                <a:latin typeface="Arial" charset="0"/>
                <a:cs typeface="Arial" charset="0"/>
              </a:rPr>
              <a:t>(صف 1: 2-3)</a:t>
            </a:r>
            <a:endParaRPr lang="en-US" sz="2800" b="1" dirty="0">
              <a:solidFill>
                <a:srgbClr val="FFFFFF"/>
              </a:solidFill>
              <a:effectLst>
                <a:glow rad="152400">
                  <a:srgbClr val="000000"/>
                </a:glow>
              </a:effectLst>
              <a:latin typeface="Arial" charset="0"/>
              <a:cs typeface="Arial" charset="0"/>
            </a:endParaRPr>
          </a:p>
        </p:txBody>
      </p:sp>
    </p:spTree>
    <p:extLst>
      <p:ext uri="{BB962C8B-B14F-4D97-AF65-F5344CB8AC3E}">
        <p14:creationId xmlns:p14="http://schemas.microsoft.com/office/powerpoint/2010/main" val="1198912410"/>
      </p:ext>
    </p:extLst>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379787"/>
                                        </p:tgtEl>
                                        <p:attrNameLst>
                                          <p:attrName>style.visibility</p:attrName>
                                        </p:attrNameLst>
                                      </p:cBhvr>
                                      <p:to>
                                        <p:strVal val="visible"/>
                                      </p:to>
                                    </p:set>
                                    <p:animEffect transition="in" filter="dissolve">
                                      <p:cBhvr>
                                        <p:cTn id="7" dur="2000"/>
                                        <p:tgtEl>
                                          <p:spTgt spid="2379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463"/>
            <a:ext cx="9144000" cy="687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79779" name="Text Box 3"/>
          <p:cNvSpPr txBox="1">
            <a:spLocks noChangeArrowheads="1"/>
          </p:cNvSpPr>
          <p:nvPr/>
        </p:nvSpPr>
        <p:spPr bwMode="auto">
          <a:xfrm>
            <a:off x="0" y="0"/>
            <a:ext cx="9144000" cy="584776"/>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defRPr/>
            </a:pPr>
            <a:r>
              <a:rPr lang="ar-JO" sz="3200" b="1" dirty="0">
                <a:solidFill>
                  <a:srgbClr val="FFFFFF"/>
                </a:solidFill>
                <a:effectLst>
                  <a:glow rad="152400">
                    <a:srgbClr val="000000"/>
                  </a:glow>
                </a:effectLst>
                <a:latin typeface="Arial" charset="0"/>
                <a:cs typeface="Arial" charset="0"/>
              </a:rPr>
              <a:t>خليقة الله ... اليوم 6</a:t>
            </a:r>
            <a:endParaRPr lang="en-US" sz="3200" b="1" dirty="0">
              <a:solidFill>
                <a:srgbClr val="FFFFFF"/>
              </a:solidFill>
              <a:effectLst>
                <a:glow rad="152400">
                  <a:srgbClr val="000000"/>
                </a:glow>
              </a:effectLst>
              <a:latin typeface="Arial" charset="0"/>
              <a:cs typeface="Arial" charset="0"/>
            </a:endParaRPr>
          </a:p>
        </p:txBody>
      </p:sp>
      <p:sp>
        <p:nvSpPr>
          <p:cNvPr id="2379783" name="Rectangle 7"/>
          <p:cNvSpPr>
            <a:spLocks noGrp="1" noRot="1" noChangeArrowheads="1"/>
          </p:cNvSpPr>
          <p:nvPr>
            <p:ph type="title" idx="4294967295"/>
          </p:nvPr>
        </p:nvSpPr>
        <p:spPr>
          <a:xfrm>
            <a:off x="8082808" y="9128"/>
            <a:ext cx="2895600" cy="609600"/>
          </a:xfrm>
        </p:spPr>
        <p:txBody>
          <a:bodyPr/>
          <a:lstStyle/>
          <a:p>
            <a:pPr algn="r" eaLnBrk="1" hangingPunct="1">
              <a:defRPr/>
            </a:pPr>
            <a:r>
              <a:rPr lang="ar-JO" sz="3200" dirty="0">
                <a:effectLst>
                  <a:glow rad="152400">
                    <a:srgbClr val="000000"/>
                  </a:glow>
                </a:effectLst>
                <a:latin typeface="Arial" charset="0"/>
                <a:ea typeface="ＭＳ Ｐゴシック" charset="0"/>
                <a:cs typeface="Arial" charset="0"/>
              </a:rPr>
              <a:t>المرأة</a:t>
            </a:r>
            <a:endParaRPr lang="en-US" sz="3200" dirty="0">
              <a:effectLst>
                <a:glow rad="152400">
                  <a:srgbClr val="000000"/>
                </a:glow>
              </a:effectLst>
              <a:latin typeface="Arial" charset="0"/>
              <a:ea typeface="ＭＳ Ｐゴシック" charset="0"/>
              <a:cs typeface="Arial" charset="0"/>
            </a:endParaRPr>
          </a:p>
        </p:txBody>
      </p:sp>
      <p:sp>
        <p:nvSpPr>
          <p:cNvPr id="2379785" name="Text Box 9"/>
          <p:cNvSpPr txBox="1">
            <a:spLocks noChangeArrowheads="1"/>
          </p:cNvSpPr>
          <p:nvPr/>
        </p:nvSpPr>
        <p:spPr bwMode="auto">
          <a:xfrm>
            <a:off x="1160720" y="3028054"/>
            <a:ext cx="5410200" cy="5847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fontAlgn="base">
              <a:spcBef>
                <a:spcPct val="50000"/>
              </a:spcBef>
              <a:spcAft>
                <a:spcPct val="0"/>
              </a:spcAft>
              <a:defRPr/>
            </a:pPr>
            <a:r>
              <a:rPr lang="ar-JO" sz="3200" b="1" dirty="0">
                <a:solidFill>
                  <a:srgbClr val="FFFFFF"/>
                </a:solidFill>
                <a:effectLst>
                  <a:glow rad="152400">
                    <a:srgbClr val="000000"/>
                  </a:glow>
                </a:effectLst>
                <a:latin typeface="Arial" charset="0"/>
                <a:cs typeface="Arial" charset="0"/>
              </a:rPr>
              <a:t>على صورة الله خلقه</a:t>
            </a:r>
            <a:endParaRPr lang="en-US" sz="3200" b="1" dirty="0">
              <a:solidFill>
                <a:srgbClr val="FFFFFF"/>
              </a:solidFill>
              <a:effectLst>
                <a:glow rad="152400">
                  <a:srgbClr val="000000"/>
                </a:glow>
              </a:effectLst>
              <a:latin typeface="Arial" charset="0"/>
              <a:cs typeface="Arial" charset="0"/>
            </a:endParaRPr>
          </a:p>
        </p:txBody>
      </p:sp>
      <p:sp>
        <p:nvSpPr>
          <p:cNvPr id="2379786" name="Text Box 10"/>
          <p:cNvSpPr txBox="1">
            <a:spLocks noChangeArrowheads="1"/>
          </p:cNvSpPr>
          <p:nvPr/>
        </p:nvSpPr>
        <p:spPr bwMode="auto">
          <a:xfrm>
            <a:off x="170120" y="719900"/>
            <a:ext cx="5410200" cy="107721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fontAlgn="base">
              <a:spcBef>
                <a:spcPct val="50000"/>
              </a:spcBef>
              <a:spcAft>
                <a:spcPct val="0"/>
              </a:spcAft>
              <a:defRPr/>
            </a:pPr>
            <a:r>
              <a:rPr lang="ar-JO" sz="3200" b="1" dirty="0">
                <a:solidFill>
                  <a:srgbClr val="FFFFFF"/>
                </a:solidFill>
                <a:effectLst>
                  <a:glow rad="152400">
                    <a:srgbClr val="000000"/>
                  </a:glow>
                </a:effectLst>
                <a:latin typeface="Arial" charset="0"/>
                <a:cs typeface="Arial" charset="0"/>
              </a:rPr>
              <a:t>فخلق الله الإنسان                       على صورته</a:t>
            </a:r>
            <a:endParaRPr lang="en-US" sz="3200" b="1" dirty="0">
              <a:solidFill>
                <a:srgbClr val="FFFFFF"/>
              </a:solidFill>
              <a:effectLst>
                <a:glow rad="152400">
                  <a:srgbClr val="000000"/>
                </a:glow>
              </a:effectLst>
              <a:latin typeface="Arial" charset="0"/>
              <a:cs typeface="Arial" charset="0"/>
            </a:endParaRPr>
          </a:p>
        </p:txBody>
      </p:sp>
      <p:sp>
        <p:nvSpPr>
          <p:cNvPr id="2379787" name="Text Box 11"/>
          <p:cNvSpPr txBox="1">
            <a:spLocks noChangeArrowheads="1"/>
          </p:cNvSpPr>
          <p:nvPr/>
        </p:nvSpPr>
        <p:spPr bwMode="auto">
          <a:xfrm>
            <a:off x="2789858" y="5105400"/>
            <a:ext cx="6354142" cy="5847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fontAlgn="base">
              <a:spcBef>
                <a:spcPct val="50000"/>
              </a:spcBef>
              <a:spcAft>
                <a:spcPct val="0"/>
              </a:spcAft>
              <a:defRPr/>
            </a:pPr>
            <a:r>
              <a:rPr lang="ar-JO" sz="3200" b="1" dirty="0">
                <a:solidFill>
                  <a:srgbClr val="FFFFFF"/>
                </a:solidFill>
                <a:effectLst>
                  <a:glow rad="152400">
                    <a:srgbClr val="000000"/>
                  </a:glow>
                </a:effectLst>
                <a:latin typeface="Arial" charset="0"/>
                <a:cs typeface="Arial" charset="0"/>
              </a:rPr>
              <a:t>ذكراً و أنثى خلقهم (تكوين 1: 27)</a:t>
            </a:r>
            <a:endParaRPr lang="en-US" sz="3200" b="1" dirty="0">
              <a:solidFill>
                <a:srgbClr val="FFFFFF"/>
              </a:solidFill>
              <a:effectLst>
                <a:glow rad="152400">
                  <a:srgbClr val="000000"/>
                </a:glow>
              </a:effectLst>
              <a:latin typeface="Arial" charset="0"/>
              <a:cs typeface="Arial" charset="0"/>
            </a:endParaRPr>
          </a:p>
        </p:txBody>
      </p:sp>
    </p:spTree>
    <p:extLst>
      <p:ext uri="{BB962C8B-B14F-4D97-AF65-F5344CB8AC3E}">
        <p14:creationId xmlns:p14="http://schemas.microsoft.com/office/powerpoint/2010/main" val="8948337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379786"/>
                                        </p:tgtEl>
                                        <p:attrNameLst>
                                          <p:attrName>style.visibility</p:attrName>
                                        </p:attrNameLst>
                                      </p:cBhvr>
                                      <p:to>
                                        <p:strVal val="visible"/>
                                      </p:to>
                                    </p:set>
                                    <p:animEffect transition="in" filter="dissolve">
                                      <p:cBhvr>
                                        <p:cTn id="7" dur="1000"/>
                                        <p:tgtEl>
                                          <p:spTgt spid="2379786"/>
                                        </p:tgtEl>
                                      </p:cBhvr>
                                    </p:animEffect>
                                  </p:childTnLst>
                                </p:cTn>
                              </p:par>
                            </p:childTnLst>
                          </p:cTn>
                        </p:par>
                        <p:par>
                          <p:cTn id="8" fill="hold" nodeType="afterGroup">
                            <p:stCondLst>
                              <p:cond delay="1000"/>
                            </p:stCondLst>
                            <p:childTnLst>
                              <p:par>
                                <p:cTn id="9" presetID="9" presetClass="entr" presetSubtype="0" fill="hold" nodeType="afterEffect">
                                  <p:stCondLst>
                                    <p:cond delay="0"/>
                                  </p:stCondLst>
                                  <p:childTnLst>
                                    <p:set>
                                      <p:cBhvr>
                                        <p:cTn id="10" dur="1" fill="hold">
                                          <p:stCondLst>
                                            <p:cond delay="0"/>
                                          </p:stCondLst>
                                        </p:cTn>
                                        <p:tgtEl>
                                          <p:spTgt spid="2379785"/>
                                        </p:tgtEl>
                                        <p:attrNameLst>
                                          <p:attrName>style.visibility</p:attrName>
                                        </p:attrNameLst>
                                      </p:cBhvr>
                                      <p:to>
                                        <p:strVal val="visible"/>
                                      </p:to>
                                    </p:set>
                                    <p:animEffect transition="in" filter="dissolve">
                                      <p:cBhvr>
                                        <p:cTn id="11" dur="2000"/>
                                        <p:tgtEl>
                                          <p:spTgt spid="2379785"/>
                                        </p:tgtEl>
                                      </p:cBhvr>
                                    </p:animEffect>
                                  </p:childTnLst>
                                </p:cTn>
                              </p:par>
                            </p:childTnLst>
                          </p:cTn>
                        </p:par>
                        <p:par>
                          <p:cTn id="12" fill="hold" nodeType="afterGroup">
                            <p:stCondLst>
                              <p:cond delay="3000"/>
                            </p:stCondLst>
                            <p:childTnLst>
                              <p:par>
                                <p:cTn id="13" presetID="9" presetClass="entr" presetSubtype="0" fill="hold" nodeType="afterEffect">
                                  <p:stCondLst>
                                    <p:cond delay="0"/>
                                  </p:stCondLst>
                                  <p:childTnLst>
                                    <p:set>
                                      <p:cBhvr>
                                        <p:cTn id="14" dur="1" fill="hold">
                                          <p:stCondLst>
                                            <p:cond delay="0"/>
                                          </p:stCondLst>
                                        </p:cTn>
                                        <p:tgtEl>
                                          <p:spTgt spid="2379787"/>
                                        </p:tgtEl>
                                        <p:attrNameLst>
                                          <p:attrName>style.visibility</p:attrName>
                                        </p:attrNameLst>
                                      </p:cBhvr>
                                      <p:to>
                                        <p:strVal val="visible"/>
                                      </p:to>
                                    </p:set>
                                    <p:animEffect transition="in" filter="dissolve">
                                      <p:cBhvr>
                                        <p:cTn id="15" dur="2000"/>
                                        <p:tgtEl>
                                          <p:spTgt spid="2379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7302" name="Rectangle 6"/>
          <p:cNvSpPr>
            <a:spLocks noGrp="1" noRot="1" noChangeArrowheads="1"/>
          </p:cNvSpPr>
          <p:nvPr>
            <p:ph type="title" idx="4294967295"/>
          </p:nvPr>
        </p:nvSpPr>
        <p:spPr>
          <a:xfrm>
            <a:off x="6172200" y="0"/>
            <a:ext cx="2895600" cy="609600"/>
          </a:xfrm>
        </p:spPr>
        <p:txBody>
          <a:bodyPr/>
          <a:lstStyle/>
          <a:p>
            <a:pPr algn="r" eaLnBrk="1" hangingPunct="1">
              <a:defRPr/>
            </a:pPr>
            <a:r>
              <a:rPr lang="en-US" sz="3600">
                <a:effectLst>
                  <a:glow rad="165100">
                    <a:srgbClr val="000000"/>
                  </a:glow>
                  <a:outerShdw blurRad="38100" dist="38100" dir="2700000" algn="tl">
                    <a:srgbClr val="000000"/>
                  </a:outerShdw>
                </a:effectLst>
                <a:latin typeface="Arial" charset="0"/>
                <a:ea typeface="ＭＳ Ｐゴシック" charset="0"/>
                <a:cs typeface="Arial" charset="0"/>
              </a:rPr>
              <a:t>Mandate</a:t>
            </a:r>
          </a:p>
        </p:txBody>
      </p:sp>
      <p:sp>
        <p:nvSpPr>
          <p:cNvPr id="8" name="Text Box 1041"/>
          <p:cNvSpPr txBox="1">
            <a:spLocks noChangeArrowheads="1"/>
          </p:cNvSpPr>
          <p:nvPr/>
        </p:nvSpPr>
        <p:spPr bwMode="auto">
          <a:xfrm>
            <a:off x="8431844" y="48907"/>
            <a:ext cx="698178" cy="4616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defRPr/>
            </a:pPr>
            <a:r>
              <a:rPr lang="en-US" b="1" dirty="0">
                <a:solidFill>
                  <a:srgbClr val="FFFFFF"/>
                </a:solidFill>
                <a:effectLst>
                  <a:glow rad="165100">
                    <a:srgbClr val="000000"/>
                  </a:glow>
                </a:effectLst>
                <a:latin typeface="Arial"/>
                <a:cs typeface="Arial"/>
              </a:rPr>
              <a:t>448</a:t>
            </a:r>
            <a:endParaRPr lang="en-US" b="1" dirty="0">
              <a:solidFill>
                <a:srgbClr val="000000"/>
              </a:solidFill>
              <a:effectLst>
                <a:glow rad="165100">
                  <a:srgbClr val="000000"/>
                </a:glow>
              </a:effectLst>
              <a:latin typeface="Arial"/>
              <a:cs typeface="Arial"/>
            </a:endParaRPr>
          </a:p>
        </p:txBody>
      </p:sp>
      <p:sp>
        <p:nvSpPr>
          <p:cNvPr id="11" name="Rectangle 3"/>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kern="0">
              <a:solidFill>
                <a:srgbClr val="000000"/>
              </a:solidFill>
              <a:latin typeface="Comic Sans MS" charset="0"/>
              <a:ea typeface="ＭＳ Ｐゴシック" charset="0"/>
              <a:cs typeface="ＭＳ Ｐゴシック" charset="0"/>
            </a:endParaRPr>
          </a:p>
        </p:txBody>
      </p:sp>
      <p:pic>
        <p:nvPicPr>
          <p:cNvPr id="8294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43000" y="0"/>
            <a:ext cx="6858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87303" name="Text Box 7"/>
          <p:cNvSpPr txBox="1">
            <a:spLocks noChangeArrowheads="1"/>
          </p:cNvSpPr>
          <p:nvPr/>
        </p:nvSpPr>
        <p:spPr bwMode="auto">
          <a:xfrm>
            <a:off x="228600" y="5591175"/>
            <a:ext cx="8915400" cy="1077218"/>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50000"/>
              </a:spcBef>
              <a:spcAft>
                <a:spcPct val="0"/>
              </a:spcAft>
              <a:defRPr/>
            </a:pPr>
            <a:r>
              <a:rPr lang="ar-JO" sz="3200" b="1" dirty="0">
                <a:solidFill>
                  <a:srgbClr val="FFFFFF"/>
                </a:solidFill>
                <a:effectLst>
                  <a:glow rad="165100">
                    <a:srgbClr val="000000"/>
                  </a:glow>
                  <a:outerShdw blurRad="38100" dist="38100" dir="2700000" algn="tl">
                    <a:srgbClr val="000000"/>
                  </a:outerShdw>
                </a:effectLst>
                <a:latin typeface="Arial" charset="0"/>
                <a:cs typeface="Arial" charset="0"/>
              </a:rPr>
              <a:t>و على كل حيوان                                                      </a:t>
            </a:r>
            <a:r>
              <a:rPr lang="ar-JO" sz="3200" b="1" dirty="0">
                <a:solidFill>
                  <a:srgbClr val="FFFF00"/>
                </a:solidFill>
                <a:effectLst>
                  <a:glow rad="165100">
                    <a:srgbClr val="000000"/>
                  </a:glow>
                  <a:outerShdw blurRad="38100" dist="38100" dir="2700000" algn="tl">
                    <a:srgbClr val="000000"/>
                  </a:outerShdw>
                </a:effectLst>
                <a:latin typeface="Arial" charset="0"/>
                <a:cs typeface="Arial" charset="0"/>
              </a:rPr>
              <a:t>يدب على الأرض </a:t>
            </a:r>
            <a:r>
              <a:rPr lang="ar-JO" sz="3200" b="1" dirty="0">
                <a:solidFill>
                  <a:srgbClr val="FFFFFF"/>
                </a:solidFill>
                <a:effectLst>
                  <a:glow rad="165100">
                    <a:srgbClr val="000000"/>
                  </a:glow>
                  <a:outerShdw blurRad="38100" dist="38100" dir="2700000" algn="tl">
                    <a:srgbClr val="000000"/>
                  </a:outerShdw>
                </a:effectLst>
                <a:latin typeface="Arial" charset="0"/>
                <a:cs typeface="Arial" charset="0"/>
              </a:rPr>
              <a:t>(تك 1: 28)</a:t>
            </a:r>
            <a:endParaRPr lang="en-US" sz="3200" b="1" dirty="0">
              <a:solidFill>
                <a:srgbClr val="FFFFFF"/>
              </a:solidFill>
              <a:effectLst>
                <a:glow rad="165100">
                  <a:srgbClr val="000000"/>
                </a:glow>
                <a:outerShdw blurRad="38100" dist="38100" dir="2700000" algn="tl">
                  <a:srgbClr val="000000"/>
                </a:outerShdw>
              </a:effectLst>
              <a:latin typeface="Arial" charset="0"/>
              <a:cs typeface="Arial" charset="0"/>
            </a:endParaRPr>
          </a:p>
        </p:txBody>
      </p:sp>
      <p:sp>
        <p:nvSpPr>
          <p:cNvPr id="2487304" name="Text Box 8"/>
          <p:cNvSpPr txBox="1">
            <a:spLocks noChangeArrowheads="1"/>
          </p:cNvSpPr>
          <p:nvPr/>
        </p:nvSpPr>
        <p:spPr bwMode="auto">
          <a:xfrm>
            <a:off x="228600" y="381000"/>
            <a:ext cx="4191000" cy="584775"/>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50000"/>
              </a:spcBef>
              <a:spcAft>
                <a:spcPct val="0"/>
              </a:spcAft>
              <a:defRPr/>
            </a:pPr>
            <a:r>
              <a:rPr lang="ar-JO" sz="3200" b="1" dirty="0">
                <a:solidFill>
                  <a:srgbClr val="FFFFFF"/>
                </a:solidFill>
                <a:effectLst>
                  <a:glow rad="165100">
                    <a:srgbClr val="000000"/>
                  </a:glow>
                  <a:outerShdw blurRad="38100" dist="38100" dir="2700000" algn="tl">
                    <a:srgbClr val="000000"/>
                  </a:outerShdw>
                </a:effectLst>
                <a:latin typeface="Arial" charset="0"/>
                <a:cs typeface="Arial" charset="0"/>
              </a:rPr>
              <a:t>و على </a:t>
            </a:r>
            <a:r>
              <a:rPr lang="ar-JO" sz="3200" b="1" dirty="0">
                <a:solidFill>
                  <a:srgbClr val="FFFF00"/>
                </a:solidFill>
                <a:effectLst>
                  <a:glow rad="165100">
                    <a:srgbClr val="000000"/>
                  </a:glow>
                  <a:outerShdw blurRad="38100" dist="38100" dir="2700000" algn="tl">
                    <a:srgbClr val="000000"/>
                  </a:outerShdw>
                </a:effectLst>
                <a:latin typeface="Arial" charset="0"/>
                <a:cs typeface="Arial" charset="0"/>
              </a:rPr>
              <a:t>طير</a:t>
            </a:r>
            <a:r>
              <a:rPr lang="ar-JO" sz="3200" b="1" dirty="0">
                <a:solidFill>
                  <a:srgbClr val="FFFFFF"/>
                </a:solidFill>
                <a:effectLst>
                  <a:glow rad="165100">
                    <a:srgbClr val="000000"/>
                  </a:glow>
                  <a:outerShdw blurRad="38100" dist="38100" dir="2700000" algn="tl">
                    <a:srgbClr val="000000"/>
                  </a:outerShdw>
                </a:effectLst>
                <a:latin typeface="Arial" charset="0"/>
                <a:cs typeface="Arial" charset="0"/>
              </a:rPr>
              <a:t> السماء</a:t>
            </a:r>
            <a:endParaRPr lang="en-US" sz="3200" b="1" dirty="0">
              <a:solidFill>
                <a:srgbClr val="FFFFFF"/>
              </a:solidFill>
              <a:effectLst>
                <a:glow rad="165100">
                  <a:srgbClr val="000000"/>
                </a:glow>
                <a:outerShdw blurRad="38100" dist="38100" dir="2700000" algn="tl">
                  <a:srgbClr val="000000"/>
                </a:outerShdw>
              </a:effectLst>
              <a:latin typeface="Arial" charset="0"/>
              <a:cs typeface="Arial" charset="0"/>
            </a:endParaRPr>
          </a:p>
        </p:txBody>
      </p:sp>
      <p:sp>
        <p:nvSpPr>
          <p:cNvPr id="2487305" name="Text Box 9"/>
          <p:cNvSpPr txBox="1">
            <a:spLocks noChangeArrowheads="1"/>
          </p:cNvSpPr>
          <p:nvPr/>
        </p:nvSpPr>
        <p:spPr bwMode="auto">
          <a:xfrm>
            <a:off x="228600" y="3124200"/>
            <a:ext cx="6096000" cy="584775"/>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50000"/>
              </a:spcBef>
              <a:spcAft>
                <a:spcPct val="0"/>
              </a:spcAft>
              <a:defRPr/>
            </a:pPr>
            <a:r>
              <a:rPr lang="ar-JO" sz="3200" b="1" dirty="0">
                <a:solidFill>
                  <a:srgbClr val="FFFFFF"/>
                </a:solidFill>
                <a:effectLst>
                  <a:glow rad="165100">
                    <a:srgbClr val="000000"/>
                  </a:glow>
                  <a:outerShdw blurRad="38100" dist="38100" dir="2700000" algn="tl">
                    <a:srgbClr val="000000"/>
                  </a:outerShdw>
                </a:effectLst>
                <a:latin typeface="Arial" charset="0"/>
                <a:cs typeface="Arial" charset="0"/>
              </a:rPr>
              <a:t>و تسلطوا على </a:t>
            </a:r>
            <a:r>
              <a:rPr lang="ar-JO" sz="3200" b="1" dirty="0">
                <a:solidFill>
                  <a:srgbClr val="FFFF00"/>
                </a:solidFill>
                <a:effectLst>
                  <a:glow rad="165100">
                    <a:srgbClr val="000000"/>
                  </a:glow>
                  <a:outerShdw blurRad="38100" dist="38100" dir="2700000" algn="tl">
                    <a:srgbClr val="000000"/>
                  </a:outerShdw>
                </a:effectLst>
                <a:latin typeface="Arial" charset="0"/>
                <a:cs typeface="Arial" charset="0"/>
              </a:rPr>
              <a:t>سمك</a:t>
            </a:r>
            <a:r>
              <a:rPr lang="ar-JO" sz="3200" b="1" dirty="0">
                <a:solidFill>
                  <a:srgbClr val="FFFFFF"/>
                </a:solidFill>
                <a:effectLst>
                  <a:glow rad="165100">
                    <a:srgbClr val="000000"/>
                  </a:glow>
                  <a:outerShdw blurRad="38100" dist="38100" dir="2700000" algn="tl">
                    <a:srgbClr val="000000"/>
                  </a:outerShdw>
                </a:effectLst>
                <a:latin typeface="Arial" charset="0"/>
                <a:cs typeface="Arial" charset="0"/>
              </a:rPr>
              <a:t> البحر</a:t>
            </a:r>
            <a:endParaRPr lang="en-US" sz="3200" b="1" dirty="0">
              <a:solidFill>
                <a:srgbClr val="FFFFFF"/>
              </a:solidFill>
              <a:effectLst>
                <a:glow rad="165100">
                  <a:srgbClr val="000000"/>
                </a:glow>
                <a:outerShdw blurRad="38100" dist="38100" dir="2700000" algn="tl">
                  <a:srgbClr val="000000"/>
                </a:outerShdw>
              </a:effectLst>
              <a:latin typeface="Arial" charset="0"/>
              <a:cs typeface="Arial" charset="0"/>
            </a:endParaRPr>
          </a:p>
        </p:txBody>
      </p:sp>
      <p:sp>
        <p:nvSpPr>
          <p:cNvPr id="2487306" name="Text Box 10"/>
          <p:cNvSpPr txBox="1">
            <a:spLocks noChangeArrowheads="1"/>
          </p:cNvSpPr>
          <p:nvPr/>
        </p:nvSpPr>
        <p:spPr bwMode="auto">
          <a:xfrm>
            <a:off x="5715000" y="381000"/>
            <a:ext cx="3352800" cy="2554545"/>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fontAlgn="base">
              <a:spcBef>
                <a:spcPct val="50000"/>
              </a:spcBef>
              <a:spcAft>
                <a:spcPct val="0"/>
              </a:spcAft>
              <a:defRPr/>
            </a:pPr>
            <a:r>
              <a:rPr lang="ar-JO" sz="3200" b="1" dirty="0">
                <a:solidFill>
                  <a:srgbClr val="FFFFFF"/>
                </a:solidFill>
                <a:effectLst>
                  <a:glow rad="165100">
                    <a:srgbClr val="000000"/>
                  </a:glow>
                  <a:outerShdw blurRad="38100" dist="38100" dir="2700000" algn="tl">
                    <a:srgbClr val="000000"/>
                  </a:outerShdw>
                </a:effectLst>
                <a:latin typeface="Arial" charset="0"/>
                <a:cs typeface="Arial" charset="0"/>
              </a:rPr>
              <a:t>و باركهم الله             و قال لهم           أثمروا و اكثروا         و املأوا الأرض         و أخضعوها</a:t>
            </a:r>
            <a:endParaRPr lang="en-US" sz="3200" b="1" dirty="0">
              <a:solidFill>
                <a:srgbClr val="FFFFFF"/>
              </a:solidFill>
              <a:effectLst>
                <a:glow rad="165100">
                  <a:srgbClr val="000000"/>
                </a:glow>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3763918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87305"/>
                                        </p:tgtEl>
                                        <p:attrNameLst>
                                          <p:attrName>style.visibility</p:attrName>
                                        </p:attrNameLst>
                                      </p:cBhvr>
                                      <p:to>
                                        <p:strVal val="visible"/>
                                      </p:to>
                                    </p:set>
                                    <p:animEffect transition="in" filter="dissolve">
                                      <p:cBhvr>
                                        <p:cTn id="7" dur="500"/>
                                        <p:tgtEl>
                                          <p:spTgt spid="24873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87304"/>
                                        </p:tgtEl>
                                        <p:attrNameLst>
                                          <p:attrName>style.visibility</p:attrName>
                                        </p:attrNameLst>
                                      </p:cBhvr>
                                      <p:to>
                                        <p:strVal val="visible"/>
                                      </p:to>
                                    </p:set>
                                    <p:animEffect transition="in" filter="dissolve">
                                      <p:cBhvr>
                                        <p:cTn id="12" dur="500"/>
                                        <p:tgtEl>
                                          <p:spTgt spid="248730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87303"/>
                                        </p:tgtEl>
                                        <p:attrNameLst>
                                          <p:attrName>style.visibility</p:attrName>
                                        </p:attrNameLst>
                                      </p:cBhvr>
                                      <p:to>
                                        <p:strVal val="visible"/>
                                      </p:to>
                                    </p:set>
                                    <p:animEffect transition="in" filter="dissolve">
                                      <p:cBhvr>
                                        <p:cTn id="17" dur="500"/>
                                        <p:tgtEl>
                                          <p:spTgt spid="2487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7303" grpId="0"/>
      <p:bldP spid="2487304" grpId="0"/>
      <p:bldP spid="248730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4994"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536950" y="3500438"/>
            <a:ext cx="5607050" cy="3357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79783" name="Rectangle 7"/>
          <p:cNvSpPr>
            <a:spLocks noGrp="1" noRot="1" noChangeArrowheads="1"/>
          </p:cNvSpPr>
          <p:nvPr>
            <p:ph type="title" idx="4294967295"/>
          </p:nvPr>
        </p:nvSpPr>
        <p:spPr>
          <a:xfrm>
            <a:off x="6248400" y="0"/>
            <a:ext cx="2895600" cy="609600"/>
          </a:xfrm>
        </p:spPr>
        <p:txBody>
          <a:bodyPr/>
          <a:lstStyle/>
          <a:p>
            <a:pPr algn="r" eaLnBrk="1" hangingPunct="1">
              <a:defRPr/>
            </a:pPr>
            <a:r>
              <a:rPr lang="en-US" sz="3600" dirty="0">
                <a:effectLst>
                  <a:glow rad="152400">
                    <a:srgbClr val="000000"/>
                  </a:glow>
                </a:effectLst>
                <a:latin typeface="Arial" charset="0"/>
                <a:ea typeface="ＭＳ Ｐゴシック" charset="0"/>
                <a:cs typeface="Arial" charset="0"/>
              </a:rPr>
              <a:t>Judgment</a:t>
            </a:r>
          </a:p>
        </p:txBody>
      </p:sp>
      <p:pic>
        <p:nvPicPr>
          <p:cNvPr id="84996" name="Picture 4"/>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140200" y="0"/>
            <a:ext cx="5003800" cy="337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997" name="Picture 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897563" y="2276475"/>
            <a:ext cx="3246437" cy="212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79787" name="Text Box 11"/>
          <p:cNvSpPr txBox="1">
            <a:spLocks noChangeArrowheads="1"/>
          </p:cNvSpPr>
          <p:nvPr/>
        </p:nvSpPr>
        <p:spPr bwMode="auto">
          <a:xfrm>
            <a:off x="179512" y="28363"/>
            <a:ext cx="3357438" cy="4832092"/>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fontAlgn="base">
              <a:spcBef>
                <a:spcPct val="0"/>
              </a:spcBef>
              <a:spcAft>
                <a:spcPct val="0"/>
              </a:spcAft>
              <a:defRPr/>
            </a:pPr>
            <a:r>
              <a:rPr lang="ar-JO" sz="2800" b="1" dirty="0">
                <a:solidFill>
                  <a:srgbClr val="FFFFFF"/>
                </a:solidFill>
                <a:effectLst>
                  <a:glow rad="152400">
                    <a:srgbClr val="000000"/>
                  </a:glow>
                </a:effectLst>
                <a:latin typeface="Arial" charset="0"/>
                <a:cs typeface="Arial" charset="0"/>
              </a:rPr>
              <a:t>2 نزعاً أنزع الكل</a:t>
            </a:r>
          </a:p>
          <a:p>
            <a:pPr algn="r" defTabSz="914400" fontAlgn="base">
              <a:spcBef>
                <a:spcPct val="0"/>
              </a:spcBef>
              <a:spcAft>
                <a:spcPct val="0"/>
              </a:spcAft>
              <a:defRPr/>
            </a:pPr>
            <a:r>
              <a:rPr lang="ar-JO" sz="2800" b="1" dirty="0">
                <a:solidFill>
                  <a:srgbClr val="FFFFFF"/>
                </a:solidFill>
                <a:effectLst>
                  <a:glow rad="152400">
                    <a:srgbClr val="000000"/>
                  </a:glow>
                </a:effectLst>
                <a:latin typeface="Arial" charset="0"/>
                <a:cs typeface="Arial" charset="0"/>
              </a:rPr>
              <a:t>عن وجه الأرض</a:t>
            </a:r>
          </a:p>
          <a:p>
            <a:pPr algn="r" defTabSz="914400" fontAlgn="base">
              <a:spcBef>
                <a:spcPct val="0"/>
              </a:spcBef>
              <a:spcAft>
                <a:spcPct val="0"/>
              </a:spcAft>
              <a:defRPr/>
            </a:pPr>
            <a:r>
              <a:rPr lang="ar-JO" sz="2800" b="1" dirty="0">
                <a:solidFill>
                  <a:srgbClr val="FFFFFF"/>
                </a:solidFill>
                <a:effectLst>
                  <a:glow rad="152400">
                    <a:srgbClr val="000000"/>
                  </a:glow>
                </a:effectLst>
                <a:latin typeface="Arial" charset="0"/>
                <a:cs typeface="Arial" charset="0"/>
              </a:rPr>
              <a:t>يقول الرب</a:t>
            </a:r>
          </a:p>
          <a:p>
            <a:pPr algn="r" defTabSz="914400" fontAlgn="base">
              <a:spcBef>
                <a:spcPct val="0"/>
              </a:spcBef>
              <a:spcAft>
                <a:spcPct val="0"/>
              </a:spcAft>
              <a:defRPr/>
            </a:pPr>
            <a:r>
              <a:rPr lang="ar-JO" sz="2800" b="1" dirty="0">
                <a:solidFill>
                  <a:srgbClr val="FFFFFF"/>
                </a:solidFill>
                <a:effectLst>
                  <a:glow rad="152400">
                    <a:srgbClr val="000000"/>
                  </a:glow>
                </a:effectLst>
                <a:latin typeface="Arial" charset="0"/>
                <a:cs typeface="Arial" charset="0"/>
              </a:rPr>
              <a:t>3 أنزع </a:t>
            </a:r>
            <a:r>
              <a:rPr lang="ar-JO" sz="2800" b="1" dirty="0">
                <a:solidFill>
                  <a:srgbClr val="FFFF00"/>
                </a:solidFill>
                <a:effectLst>
                  <a:glow rad="152400">
                    <a:srgbClr val="000000"/>
                  </a:glow>
                </a:effectLst>
                <a:latin typeface="Arial" charset="0"/>
                <a:cs typeface="Arial" charset="0"/>
              </a:rPr>
              <a:t>الإنسان و الحيوان</a:t>
            </a:r>
          </a:p>
          <a:p>
            <a:pPr algn="r" defTabSz="914400" fontAlgn="base">
              <a:spcBef>
                <a:spcPct val="0"/>
              </a:spcBef>
              <a:spcAft>
                <a:spcPct val="0"/>
              </a:spcAft>
              <a:defRPr/>
            </a:pPr>
            <a:r>
              <a:rPr lang="ar-JO" sz="2800" b="1" dirty="0">
                <a:solidFill>
                  <a:srgbClr val="FFFFFF"/>
                </a:solidFill>
                <a:effectLst>
                  <a:glow rad="152400">
                    <a:srgbClr val="000000"/>
                  </a:glow>
                </a:effectLst>
                <a:latin typeface="Arial" charset="0"/>
                <a:cs typeface="Arial" charset="0"/>
              </a:rPr>
              <a:t>أنزع </a:t>
            </a:r>
            <a:r>
              <a:rPr lang="ar-JO" sz="2800" b="1" dirty="0">
                <a:solidFill>
                  <a:srgbClr val="FFFF00"/>
                </a:solidFill>
                <a:effectLst>
                  <a:glow rad="152400">
                    <a:srgbClr val="000000"/>
                  </a:glow>
                </a:effectLst>
                <a:latin typeface="Arial" charset="0"/>
                <a:cs typeface="Arial" charset="0"/>
              </a:rPr>
              <a:t>طيور السماء</a:t>
            </a:r>
          </a:p>
          <a:p>
            <a:pPr algn="r" defTabSz="914400" fontAlgn="base">
              <a:spcBef>
                <a:spcPct val="0"/>
              </a:spcBef>
              <a:spcAft>
                <a:spcPct val="0"/>
              </a:spcAft>
              <a:defRPr/>
            </a:pPr>
            <a:r>
              <a:rPr lang="ar-JO" sz="2800" b="1" dirty="0">
                <a:solidFill>
                  <a:srgbClr val="FFFFFF"/>
                </a:solidFill>
                <a:effectLst>
                  <a:glow rad="152400">
                    <a:srgbClr val="000000"/>
                  </a:glow>
                </a:effectLst>
                <a:latin typeface="Arial" charset="0"/>
                <a:cs typeface="Arial" charset="0"/>
              </a:rPr>
              <a:t>و </a:t>
            </a:r>
            <a:r>
              <a:rPr lang="ar-JO" sz="2800" b="1" dirty="0">
                <a:solidFill>
                  <a:srgbClr val="FFFF00"/>
                </a:solidFill>
                <a:effectLst>
                  <a:glow rad="152400">
                    <a:srgbClr val="000000"/>
                  </a:glow>
                </a:effectLst>
                <a:latin typeface="Arial" charset="0"/>
                <a:cs typeface="Arial" charset="0"/>
              </a:rPr>
              <a:t>سمك البحر</a:t>
            </a:r>
          </a:p>
          <a:p>
            <a:pPr algn="r" defTabSz="914400" fontAlgn="base">
              <a:spcBef>
                <a:spcPct val="0"/>
              </a:spcBef>
              <a:spcAft>
                <a:spcPct val="0"/>
              </a:spcAft>
              <a:defRPr/>
            </a:pPr>
            <a:r>
              <a:rPr lang="ar-JO" sz="2800" b="1" dirty="0">
                <a:solidFill>
                  <a:srgbClr val="FFFFFF"/>
                </a:solidFill>
                <a:effectLst>
                  <a:glow rad="152400">
                    <a:srgbClr val="000000"/>
                  </a:glow>
                </a:effectLst>
                <a:latin typeface="Arial" charset="0"/>
                <a:cs typeface="Arial" charset="0"/>
              </a:rPr>
              <a:t>و المعاثر مع الأشرار</a:t>
            </a:r>
          </a:p>
          <a:p>
            <a:pPr algn="r" defTabSz="914400" fontAlgn="base">
              <a:spcBef>
                <a:spcPct val="0"/>
              </a:spcBef>
              <a:spcAft>
                <a:spcPct val="0"/>
              </a:spcAft>
              <a:defRPr/>
            </a:pPr>
            <a:r>
              <a:rPr lang="ar-JO" sz="2800" b="1" dirty="0">
                <a:solidFill>
                  <a:srgbClr val="FFFFFF"/>
                </a:solidFill>
                <a:effectLst>
                  <a:glow rad="152400">
                    <a:srgbClr val="000000"/>
                  </a:glow>
                </a:effectLst>
                <a:latin typeface="Arial" charset="0"/>
                <a:cs typeface="Arial" charset="0"/>
              </a:rPr>
              <a:t>و أقطع الإنسان</a:t>
            </a:r>
          </a:p>
          <a:p>
            <a:pPr algn="r" defTabSz="914400" fontAlgn="base">
              <a:spcBef>
                <a:spcPct val="0"/>
              </a:spcBef>
              <a:spcAft>
                <a:spcPct val="0"/>
              </a:spcAft>
              <a:defRPr/>
            </a:pPr>
            <a:r>
              <a:rPr lang="ar-JO" sz="2800" b="1" dirty="0">
                <a:solidFill>
                  <a:srgbClr val="FFFFFF"/>
                </a:solidFill>
                <a:effectLst>
                  <a:glow rad="152400">
                    <a:srgbClr val="000000"/>
                  </a:glow>
                </a:effectLst>
                <a:latin typeface="Arial" charset="0"/>
                <a:cs typeface="Arial" charset="0"/>
              </a:rPr>
              <a:t>عن وجه الأرض</a:t>
            </a:r>
          </a:p>
          <a:p>
            <a:pPr algn="r" defTabSz="914400" fontAlgn="base">
              <a:spcBef>
                <a:spcPct val="0"/>
              </a:spcBef>
              <a:spcAft>
                <a:spcPct val="0"/>
              </a:spcAft>
              <a:defRPr/>
            </a:pPr>
            <a:r>
              <a:rPr lang="ar-JO" sz="2800" b="1" dirty="0">
                <a:solidFill>
                  <a:srgbClr val="FFFFFF"/>
                </a:solidFill>
                <a:effectLst>
                  <a:glow rad="152400">
                    <a:srgbClr val="000000"/>
                  </a:glow>
                </a:effectLst>
                <a:latin typeface="Arial" charset="0"/>
                <a:cs typeface="Arial" charset="0"/>
              </a:rPr>
              <a:t>يقول الرب</a:t>
            </a:r>
          </a:p>
          <a:p>
            <a:pPr algn="r" defTabSz="914400" fontAlgn="base">
              <a:spcBef>
                <a:spcPct val="0"/>
              </a:spcBef>
              <a:spcAft>
                <a:spcPct val="0"/>
              </a:spcAft>
              <a:defRPr/>
            </a:pPr>
            <a:r>
              <a:rPr lang="ar-JO" sz="2800" b="1" dirty="0">
                <a:solidFill>
                  <a:srgbClr val="FFFFFF"/>
                </a:solidFill>
                <a:effectLst>
                  <a:glow rad="152400">
                    <a:srgbClr val="000000"/>
                  </a:glow>
                </a:effectLst>
                <a:latin typeface="Arial" charset="0"/>
                <a:cs typeface="Arial" charset="0"/>
              </a:rPr>
              <a:t>(صف 1: 2-3)</a:t>
            </a:r>
            <a:endParaRPr lang="en-US" sz="2800" b="1" dirty="0">
              <a:solidFill>
                <a:srgbClr val="FFFFFF"/>
              </a:solidFill>
              <a:effectLst>
                <a:glow rad="152400">
                  <a:srgbClr val="000000"/>
                </a:glow>
              </a:effectLst>
              <a:latin typeface="Arial" charset="0"/>
              <a:cs typeface="Arial" charset="0"/>
            </a:endParaRPr>
          </a:p>
        </p:txBody>
      </p:sp>
    </p:spTree>
    <p:extLst>
      <p:ext uri="{BB962C8B-B14F-4D97-AF65-F5344CB8AC3E}">
        <p14:creationId xmlns:p14="http://schemas.microsoft.com/office/powerpoint/2010/main" val="400892689"/>
      </p:ext>
    </p:extLst>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379787"/>
                                        </p:tgtEl>
                                        <p:attrNameLst>
                                          <p:attrName>style.visibility</p:attrName>
                                        </p:attrNameLst>
                                      </p:cBhvr>
                                      <p:to>
                                        <p:strVal val="visible"/>
                                      </p:to>
                                    </p:set>
                                    <p:animEffect transition="in" filter="dissolve">
                                      <p:cBhvr>
                                        <p:cTn id="7" dur="2000"/>
                                        <p:tgtEl>
                                          <p:spTgt spid="2379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sodom"/>
          <p:cNvPicPr>
            <a:picLocks noChangeAspect="1" noChangeArrowheads="1"/>
          </p:cNvPicPr>
          <p:nvPr/>
        </p:nvPicPr>
        <p:blipFill>
          <a:blip r:embed="rId3" cstate="screen">
            <a:lum bright="-44000"/>
            <a:extLst>
              <a:ext uri="{28A0092B-C50C-407E-A947-70E740481C1C}">
                <a14:useLocalDpi xmlns:a14="http://schemas.microsoft.com/office/drawing/2010/main"/>
              </a:ext>
            </a:extLst>
          </a:blip>
          <a:srcRect/>
          <a:stretch>
            <a:fillRect/>
          </a:stretch>
        </p:blipFill>
        <p:spPr bwMode="auto">
          <a:xfrm>
            <a:off x="0" y="0"/>
            <a:ext cx="5257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9874" name="Picture 2" descr="pasture"/>
          <p:cNvPicPr>
            <a:picLocks noChangeAspect="1" noChangeArrowheads="1"/>
          </p:cNvPicPr>
          <p:nvPr/>
        </p:nvPicPr>
        <p:blipFill>
          <a:blip r:embed="rId4" cstate="screen">
            <a:lum bright="-18000"/>
            <a:extLst>
              <a:ext uri="{28A0092B-C50C-407E-A947-70E740481C1C}">
                <a14:useLocalDpi xmlns:a14="http://schemas.microsoft.com/office/drawing/2010/main"/>
              </a:ext>
            </a:extLst>
          </a:blip>
          <a:srcRect/>
          <a:stretch>
            <a:fillRect/>
          </a:stretch>
        </p:blipFill>
        <p:spPr bwMode="auto">
          <a:xfrm>
            <a:off x="5257800" y="533400"/>
            <a:ext cx="3886200"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4" name="Table 3"/>
          <p:cNvGraphicFramePr>
            <a:graphicFrameLocks noGrp="1"/>
          </p:cNvGraphicFramePr>
          <p:nvPr>
            <p:extLst>
              <p:ext uri="{D42A27DB-BD31-4B8C-83A1-F6EECF244321}">
                <p14:modId xmlns:p14="http://schemas.microsoft.com/office/powerpoint/2010/main" val="3285972295"/>
              </p:ext>
            </p:extLst>
          </p:nvPr>
        </p:nvGraphicFramePr>
        <p:xfrm>
          <a:off x="0" y="609600"/>
          <a:ext cx="9144000" cy="4267200"/>
        </p:xfrm>
        <a:graphic>
          <a:graphicData uri="http://schemas.openxmlformats.org/drawingml/2006/table">
            <a:tbl>
              <a:tblPr/>
              <a:tblGrid>
                <a:gridCol w="5292080">
                  <a:extLst>
                    <a:ext uri="{9D8B030D-6E8A-4147-A177-3AD203B41FA5}">
                      <a16:colId xmlns:a16="http://schemas.microsoft.com/office/drawing/2014/main" val="20000"/>
                    </a:ext>
                  </a:extLst>
                </a:gridCol>
                <a:gridCol w="3851920">
                  <a:extLst>
                    <a:ext uri="{9D8B030D-6E8A-4147-A177-3AD203B41FA5}">
                      <a16:colId xmlns:a16="http://schemas.microsoft.com/office/drawing/2014/main" val="20001"/>
                    </a:ext>
                  </a:extLst>
                </a:gridCol>
              </a:tblGrid>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الدينونة</a:t>
                      </a: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 </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الخلاص</a:t>
                      </a: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 </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1: 1-3: 8</a:t>
                      </a: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 </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3: 9-20</a:t>
                      </a: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 </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يوم العقاب</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يوم التسبيح</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يوم الدينونة</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يوم الإنتصار</a:t>
                      </a: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 </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دمار</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تحرير</a:t>
                      </a: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 </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حطام</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استرداد</a:t>
                      </a: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 </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بر الله</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أمانة الله</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Times New Roman" charset="0"/>
                        </a:rPr>
                        <a:t>تحذير</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Times New Roman" charset="0"/>
                        </a:rPr>
                        <a:t>تشجيع</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646191256"/>
              </p:ext>
            </p:extLst>
          </p:nvPr>
        </p:nvGraphicFramePr>
        <p:xfrm>
          <a:off x="-36512" y="5181600"/>
          <a:ext cx="9144000" cy="1219200"/>
        </p:xfrm>
        <a:graphic>
          <a:graphicData uri="http://schemas.openxmlformats.org/drawingml/2006/table">
            <a:tbl>
              <a:tblPr/>
              <a:tblGrid>
                <a:gridCol w="990600">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1066800">
                  <a:extLst>
                    <a:ext uri="{9D8B030D-6E8A-4147-A177-3AD203B41FA5}">
                      <a16:colId xmlns:a16="http://schemas.microsoft.com/office/drawing/2014/main" val="20002"/>
                    </a:ext>
                  </a:extLst>
                </a:gridCol>
                <a:gridCol w="1375792">
                  <a:extLst>
                    <a:ext uri="{9D8B030D-6E8A-4147-A177-3AD203B41FA5}">
                      <a16:colId xmlns:a16="http://schemas.microsoft.com/office/drawing/2014/main" val="20003"/>
                    </a:ext>
                  </a:extLst>
                </a:gridCol>
                <a:gridCol w="757808">
                  <a:extLst>
                    <a:ext uri="{9D8B030D-6E8A-4147-A177-3AD203B41FA5}">
                      <a16:colId xmlns:a16="http://schemas.microsoft.com/office/drawing/2014/main" val="20004"/>
                    </a:ext>
                  </a:extLst>
                </a:gridCol>
                <a:gridCol w="127000">
                  <a:extLst>
                    <a:ext uri="{9D8B030D-6E8A-4147-A177-3AD203B41FA5}">
                      <a16:colId xmlns:a16="http://schemas.microsoft.com/office/drawing/2014/main" val="20005"/>
                    </a:ext>
                  </a:extLst>
                </a:gridCol>
                <a:gridCol w="2082800">
                  <a:extLst>
                    <a:ext uri="{9D8B030D-6E8A-4147-A177-3AD203B41FA5}">
                      <a16:colId xmlns:a16="http://schemas.microsoft.com/office/drawing/2014/main" val="20006"/>
                    </a:ext>
                  </a:extLst>
                </a:gridCol>
                <a:gridCol w="1676400">
                  <a:extLst>
                    <a:ext uri="{9D8B030D-6E8A-4147-A177-3AD203B41FA5}">
                      <a16:colId xmlns:a16="http://schemas.microsoft.com/office/drawing/2014/main" val="20007"/>
                    </a:ext>
                  </a:extLst>
                </a:gridCol>
              </a:tblGrid>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الأرض</a:t>
                      </a:r>
                      <a:endParaRPr kumimoji="0" lang="en-US" sz="20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1: 1-3</a:t>
                      </a: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Times New Roman" charset="0"/>
                        </a:rPr>
                        <a:t>يهوذا</a:t>
                      </a:r>
                      <a:br>
                        <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rPr>
                      </a:br>
                      <a:r>
                        <a:rPr kumimoji="0" lang="ar-JO" sz="2000" b="1" i="0" u="none" strike="noStrike" cap="none" normalizeH="0" baseline="0" dirty="0">
                          <a:ln>
                            <a:noFill/>
                          </a:ln>
                          <a:solidFill>
                            <a:schemeClr val="tx2"/>
                          </a:solidFill>
                          <a:effectLst>
                            <a:glow rad="228600">
                              <a:srgbClr val="000000"/>
                            </a:glow>
                          </a:effectLst>
                          <a:latin typeface="Arial" charset="0"/>
                          <a:ea typeface="Times New Roman" charset="0"/>
                        </a:rPr>
                        <a:t>1: 4-2: 3</a:t>
                      </a: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Times New Roman" charset="0"/>
                        </a:rPr>
                        <a:t>الأمم</a:t>
                      </a: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Times New Roman" charset="0"/>
                        </a:rPr>
                        <a:t>2: 4-15</a:t>
                      </a: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Times New Roman" charset="0"/>
                        </a:rPr>
                        <a:t>أورشليم</a:t>
                      </a: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Times New Roman" charset="0"/>
                        </a:rPr>
                        <a:t>3: 1-7</a:t>
                      </a: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Times New Roman" charset="0"/>
                        </a:rPr>
                        <a:t>الأرض</a:t>
                      </a: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Times New Roman" charset="0"/>
                        </a:rPr>
                        <a:t>3: 8</a:t>
                      </a: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Times New Roman" charset="0"/>
                        </a:rPr>
                        <a:t>إعادة توحيد البقية</a:t>
                      </a: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Times New Roman" charset="0"/>
                        </a:rPr>
                        <a:t>3: 9-10</a:t>
                      </a: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Times New Roman" charset="0"/>
                        </a:rPr>
                        <a:t>مفديين و مستردين</a:t>
                      </a: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Times New Roman" charset="0"/>
                        </a:rPr>
                        <a:t>3: 11-20</a:t>
                      </a: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7678" name="Title 8"/>
          <p:cNvSpPr>
            <a:spLocks noGrp="1"/>
          </p:cNvSpPr>
          <p:nvPr>
            <p:ph type="title" idx="4294967295"/>
          </p:nvPr>
        </p:nvSpPr>
        <p:spPr>
          <a:xfrm>
            <a:off x="0" y="0"/>
            <a:ext cx="9144000" cy="609600"/>
          </a:xfrm>
          <a:solidFill>
            <a:schemeClr val="bg2"/>
          </a:solidFill>
        </p:spPr>
        <p:txBody>
          <a:bodyPr/>
          <a:lstStyle/>
          <a:p>
            <a:pPr>
              <a:defRPr/>
            </a:pPr>
            <a:r>
              <a:rPr lang="ar-JO" dirty="0">
                <a:effectLst>
                  <a:outerShdw blurRad="38100" dist="38100" dir="2700000" algn="tl">
                    <a:srgbClr val="000000"/>
                  </a:outerShdw>
                </a:effectLst>
                <a:latin typeface="Arial" charset="0"/>
                <a:ea typeface="ＭＳ Ｐゴシック" charset="0"/>
                <a:cs typeface="Arial" charset="0"/>
              </a:rPr>
              <a:t>صفنيا : </a:t>
            </a:r>
            <a:r>
              <a:rPr lang="ar-JO" dirty="0">
                <a:solidFill>
                  <a:srgbClr val="FFFF00"/>
                </a:solidFill>
                <a:effectLst>
                  <a:outerShdw blurRad="38100" dist="38100" dir="2700000" algn="tl">
                    <a:srgbClr val="000000"/>
                  </a:outerShdw>
                </a:effectLst>
                <a:latin typeface="Arial" charset="0"/>
                <a:ea typeface="ＭＳ Ｐゴシック" charset="0"/>
                <a:cs typeface="Arial" charset="0"/>
              </a:rPr>
              <a:t>يوم</a:t>
            </a:r>
            <a:r>
              <a:rPr lang="ar-JO" dirty="0">
                <a:effectLst>
                  <a:outerShdw blurRad="38100" dist="38100" dir="2700000" algn="tl">
                    <a:srgbClr val="000000"/>
                  </a:outerShdw>
                </a:effectLst>
                <a:latin typeface="Arial" charset="0"/>
                <a:ea typeface="ＭＳ Ｐゴシック" charset="0"/>
                <a:cs typeface="Arial" charset="0"/>
              </a:rPr>
              <a:t> الرب</a:t>
            </a:r>
            <a:endParaRPr lang="en-US" dirty="0">
              <a:effectLst>
                <a:outerShdw blurRad="38100" dist="38100" dir="2700000" algn="tl">
                  <a:srgbClr val="000000"/>
                </a:outerShdw>
              </a:effectLst>
              <a:latin typeface="Arial" charset="0"/>
              <a:ea typeface="ＭＳ Ｐゴシック" charset="0"/>
              <a:cs typeface="Arial" charset="0"/>
            </a:endParaRPr>
          </a:p>
        </p:txBody>
      </p:sp>
      <p:sp>
        <p:nvSpPr>
          <p:cNvPr id="10" name="Title 8"/>
          <p:cNvSpPr txBox="1">
            <a:spLocks/>
          </p:cNvSpPr>
          <p:nvPr/>
        </p:nvSpPr>
        <p:spPr bwMode="auto">
          <a:xfrm>
            <a:off x="0" y="6400800"/>
            <a:ext cx="9144000" cy="457200"/>
          </a:xfrm>
          <a:prstGeom prst="rect">
            <a:avLst/>
          </a:prstGeom>
          <a:solidFill>
            <a:schemeClr val="bg2"/>
          </a:solidFill>
          <a:ln w="9525">
            <a:noFill/>
            <a:miter lim="800000"/>
            <a:headEnd/>
            <a:tailEnd/>
          </a:ln>
        </p:spPr>
        <p:txBody>
          <a:bodyPr anchor="ctr"/>
          <a:lstStyle/>
          <a:p>
            <a:pPr algn="ctr" eaLnBrk="0" hangingPunct="0">
              <a:defRPr/>
            </a:pPr>
            <a:r>
              <a:rPr lang="ar-JO" kern="0" dirty="0">
                <a:solidFill>
                  <a:srgbClr val="FFFFFF"/>
                </a:solidFill>
                <a:latin typeface="Arial"/>
                <a:ea typeface="ＭＳ Ｐゴシック" pitchFamily="24" charset="-128"/>
                <a:cs typeface="Arial"/>
              </a:rPr>
              <a:t>يهوذا، الأمم و كل الأرض (حوالي 630 ق.م)</a:t>
            </a:r>
            <a:endParaRPr lang="en-US" kern="0" dirty="0">
              <a:solidFill>
                <a:srgbClr val="FFFFFF"/>
              </a:solidFill>
              <a:latin typeface="Arial"/>
              <a:ea typeface="ＭＳ Ｐゴシック" pitchFamily="24" charset="-128"/>
              <a:cs typeface="Arial"/>
            </a:endParaRPr>
          </a:p>
        </p:txBody>
      </p:sp>
      <p:sp>
        <p:nvSpPr>
          <p:cNvPr id="27680" name="Text Box 311"/>
          <p:cNvSpPr txBox="1">
            <a:spLocks noChangeArrowheads="1"/>
          </p:cNvSpPr>
          <p:nvPr/>
        </p:nvSpPr>
        <p:spPr bwMode="auto">
          <a:xfrm>
            <a:off x="8445500" y="0"/>
            <a:ext cx="704039"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EAEAEA"/>
                </a:solidFill>
                <a:latin typeface="Arial" charset="0"/>
                <a:cs typeface="Arial" charset="0"/>
              </a:rPr>
              <a:t>634</a:t>
            </a:r>
            <a:endParaRPr lang="en-US" b="1" dirty="0">
              <a:solidFill>
                <a:srgbClr val="EAEAEA"/>
              </a:solidFill>
              <a:latin typeface="Arial" charset="0"/>
              <a:cs typeface="Arial" charset="0"/>
            </a:endParaRPr>
          </a:p>
        </p:txBody>
      </p:sp>
      <p:cxnSp>
        <p:nvCxnSpPr>
          <p:cNvPr id="16" name="Straight Connector 15"/>
          <p:cNvCxnSpPr>
            <a:cxnSpLocks noChangeShapeType="1"/>
          </p:cNvCxnSpPr>
          <p:nvPr/>
        </p:nvCxnSpPr>
        <p:spPr bwMode="auto">
          <a:xfrm>
            <a:off x="457200" y="4953000"/>
            <a:ext cx="2133600" cy="762000"/>
          </a:xfrm>
          <a:prstGeom prst="line">
            <a:avLst/>
          </a:prstGeom>
          <a:noFill/>
          <a:ln w="57150" cap="sq">
            <a:solidFill>
              <a:srgbClr val="FFFF00"/>
            </a:solidFill>
            <a:round/>
            <a:headEnd type="none" w="sm" len="sm"/>
            <a:tailEnd type="none" w="sm" len="sm"/>
          </a:ln>
          <a:extLst>
            <a:ext uri="{909E8E84-426E-40dd-AFC4-6F175D3DCCD1}">
              <a14:hiddenFill xmlns="" xmlns:a14="http://schemas.microsoft.com/office/drawing/2010/main">
                <a:noFill/>
              </a14:hiddenFill>
            </a:ext>
          </a:extLst>
        </p:spPr>
      </p:cxnSp>
      <p:cxnSp>
        <p:nvCxnSpPr>
          <p:cNvPr id="17" name="Straight Connector 16"/>
          <p:cNvCxnSpPr>
            <a:cxnSpLocks noChangeShapeType="1"/>
          </p:cNvCxnSpPr>
          <p:nvPr/>
        </p:nvCxnSpPr>
        <p:spPr bwMode="auto">
          <a:xfrm rot="10800000" flipH="1">
            <a:off x="2590800" y="4953000"/>
            <a:ext cx="2133600" cy="762000"/>
          </a:xfrm>
          <a:prstGeom prst="line">
            <a:avLst/>
          </a:prstGeom>
          <a:noFill/>
          <a:ln w="57150" cap="sq">
            <a:solidFill>
              <a:srgbClr val="FFFF00"/>
            </a:solidFill>
            <a:round/>
            <a:headEnd type="none" w="sm" len="sm"/>
            <a:tailEnd type="none" w="sm" len="sm"/>
          </a:ln>
          <a:extLst>
            <a:ext uri="{909E8E84-426E-40dd-AFC4-6F175D3DCCD1}">
              <a14:hiddenFill xmlns="" xmlns:a14="http://schemas.microsoft.com/office/drawing/2010/main">
                <a:noFill/>
              </a14:hiddenFill>
            </a:ext>
          </a:extLst>
        </p:spPr>
      </p:cxnSp>
      <p:sp>
        <p:nvSpPr>
          <p:cNvPr id="18" name="Oval 17"/>
          <p:cNvSpPr>
            <a:spLocks noChangeArrowheads="1"/>
          </p:cNvSpPr>
          <p:nvPr/>
        </p:nvSpPr>
        <p:spPr bwMode="auto">
          <a:xfrm>
            <a:off x="796834" y="5368834"/>
            <a:ext cx="1332412" cy="1031966"/>
          </a:xfrm>
          <a:prstGeom prst="ellipse">
            <a:avLst/>
          </a:prstGeom>
          <a:noFill/>
          <a:ln w="57150" cap="sq">
            <a:solidFill>
              <a:srgbClr val="FFFF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solidFill>
                <a:srgbClr val="EAEAEA"/>
              </a:solidFill>
              <a:ea typeface="ＭＳ Ｐゴシック" charset="0"/>
              <a:cs typeface="ＭＳ Ｐゴシック" charset="0"/>
            </a:endParaRPr>
          </a:p>
        </p:txBody>
      </p:sp>
    </p:spTree>
    <p:extLst>
      <p:ext uri="{BB962C8B-B14F-4D97-AF65-F5344CB8AC3E}">
        <p14:creationId xmlns:p14="http://schemas.microsoft.com/office/powerpoint/2010/main" val="21146127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06500"/>
            <a:ext cx="9144000" cy="56515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charset="0"/>
                <a:ea typeface="ＭＳ Ｐゴシック" charset="0"/>
                <a:cs typeface="ＭＳ Ｐゴシック" charset="0"/>
              </a:rPr>
              <a:t>التوازن بين العمل و الحياة العائلية</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998841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4119"/>
            <a:ext cx="9144000" cy="6853881"/>
          </a:xfrm>
          <a:prstGeom prst="rect">
            <a:avLst/>
          </a:prstGeom>
        </p:spPr>
      </p:pic>
      <p:sp>
        <p:nvSpPr>
          <p:cNvPr id="900098" name="Rectangle 2"/>
          <p:cNvSpPr>
            <a:spLocks noGrp="1" noChangeArrowheads="1"/>
          </p:cNvSpPr>
          <p:nvPr>
            <p:ph type="ctrTitle"/>
          </p:nvPr>
        </p:nvSpPr>
        <p:spPr>
          <a:xfrm>
            <a:off x="0" y="29469"/>
            <a:ext cx="9144000" cy="2823467"/>
          </a:xfrm>
          <a:effectLst>
            <a:outerShdw blurRad="63500" dist="35921" dir="2700000" algn="ctr" rotWithShape="0">
              <a:schemeClr val="tx2">
                <a:alpha val="74998"/>
              </a:schemeClr>
            </a:outerShdw>
          </a:effectLst>
        </p:spPr>
        <p:txBody>
          <a:bodyPr anchor="t"/>
          <a:lstStyle/>
          <a:p>
            <a:pPr>
              <a:defRPr/>
            </a:pPr>
            <a:r>
              <a:rPr lang="ar-JO" sz="2800" b="1" dirty="0">
                <a:effectLst>
                  <a:glow rad="127000">
                    <a:schemeClr val="tx1"/>
                  </a:glow>
                </a:effectLst>
                <a:latin typeface="Arial" charset="0"/>
                <a:ea typeface="ＭＳ Ｐゴシック" charset="0"/>
                <a:cs typeface="ＭＳ Ｐゴシック" charset="0"/>
              </a:rPr>
              <a:t>و أمد يدي على يهوذا</a:t>
            </a:r>
            <a:br>
              <a:rPr lang="ar-JO" sz="2800" b="1" dirty="0">
                <a:effectLst>
                  <a:glow rad="127000">
                    <a:schemeClr val="tx1"/>
                  </a:glow>
                </a:effectLst>
                <a:latin typeface="Arial" charset="0"/>
                <a:ea typeface="ＭＳ Ｐゴシック" charset="0"/>
                <a:cs typeface="ＭＳ Ｐゴシック" charset="0"/>
              </a:rPr>
            </a:br>
            <a:r>
              <a:rPr lang="ar-JO" sz="2800" b="1" dirty="0">
                <a:effectLst>
                  <a:glow rad="127000">
                    <a:schemeClr val="tx1"/>
                  </a:glow>
                </a:effectLst>
                <a:latin typeface="Arial" charset="0"/>
                <a:ea typeface="ＭＳ Ｐゴシック" charset="0"/>
                <a:cs typeface="ＭＳ Ｐゴシック" charset="0"/>
              </a:rPr>
              <a:t>و على كل سكان أورشليم</a:t>
            </a:r>
            <a:br>
              <a:rPr lang="ar-JO" sz="2800" b="1" dirty="0">
                <a:effectLst>
                  <a:glow rad="127000">
                    <a:schemeClr val="tx1"/>
                  </a:glow>
                </a:effectLst>
                <a:latin typeface="Arial" charset="0"/>
                <a:ea typeface="ＭＳ Ｐゴシック" charset="0"/>
                <a:cs typeface="ＭＳ Ｐゴシック" charset="0"/>
              </a:rPr>
            </a:br>
            <a:r>
              <a:rPr lang="ar-JO" sz="2800" b="1" dirty="0">
                <a:effectLst>
                  <a:glow rad="127000">
                    <a:schemeClr val="tx1"/>
                  </a:glow>
                </a:effectLst>
                <a:latin typeface="Arial" charset="0"/>
                <a:ea typeface="ＭＳ Ｐゴシック" charset="0"/>
                <a:cs typeface="ＭＳ Ｐゴシック" charset="0"/>
              </a:rPr>
              <a:t>و أقطع من هذا المكان</a:t>
            </a:r>
            <a:br>
              <a:rPr lang="ar-JO" sz="2800" b="1" dirty="0">
                <a:effectLst>
                  <a:glow rad="127000">
                    <a:schemeClr val="tx1"/>
                  </a:glow>
                </a:effectLst>
                <a:latin typeface="Arial" charset="0"/>
                <a:ea typeface="ＭＳ Ｐゴシック" charset="0"/>
                <a:cs typeface="ＭＳ Ｐゴシック" charset="0"/>
              </a:rPr>
            </a:br>
            <a:r>
              <a:rPr lang="ar-JO" sz="2800" b="1" dirty="0">
                <a:effectLst>
                  <a:glow rad="127000">
                    <a:schemeClr val="tx1"/>
                  </a:glow>
                </a:effectLst>
                <a:latin typeface="Arial" charset="0"/>
                <a:ea typeface="ＭＳ Ｐゴシック" charset="0"/>
                <a:cs typeface="ＭＳ Ｐゴシック" charset="0"/>
              </a:rPr>
              <a:t>بقية البعل</a:t>
            </a:r>
            <a:br>
              <a:rPr lang="ar-JO" sz="2800" b="1" dirty="0">
                <a:effectLst>
                  <a:glow rad="127000">
                    <a:schemeClr val="tx1"/>
                  </a:glow>
                </a:effectLst>
                <a:latin typeface="Arial" charset="0"/>
                <a:ea typeface="ＭＳ Ｐゴシック" charset="0"/>
                <a:cs typeface="ＭＳ Ｐゴシック" charset="0"/>
              </a:rPr>
            </a:br>
            <a:r>
              <a:rPr lang="ar-JO" sz="2800" b="1" dirty="0">
                <a:effectLst>
                  <a:glow rad="127000">
                    <a:schemeClr val="tx1"/>
                  </a:glow>
                </a:effectLst>
                <a:latin typeface="Arial" charset="0"/>
                <a:ea typeface="ＭＳ Ｐゴシック" charset="0"/>
                <a:cs typeface="ＭＳ Ｐゴシック" charset="0"/>
              </a:rPr>
              <a:t>اسم الكماريم مع الكهنة</a:t>
            </a:r>
            <a:br>
              <a:rPr lang="ar-JO" sz="2800" b="1" dirty="0">
                <a:effectLst>
                  <a:glow rad="127000">
                    <a:schemeClr val="tx1"/>
                  </a:glow>
                </a:effectLst>
                <a:latin typeface="Arial" charset="0"/>
                <a:ea typeface="ＭＳ Ｐゴシック" charset="0"/>
                <a:cs typeface="ＭＳ Ｐゴシック" charset="0"/>
              </a:rPr>
            </a:br>
            <a:r>
              <a:rPr lang="ar-JO" sz="2800" b="1" dirty="0">
                <a:effectLst>
                  <a:glow rad="127000">
                    <a:schemeClr val="tx1"/>
                  </a:glow>
                </a:effectLst>
                <a:latin typeface="Arial" charset="0"/>
                <a:ea typeface="ＭＳ Ｐゴシック" charset="0"/>
                <a:cs typeface="ＭＳ Ｐゴシック" charset="0"/>
              </a:rPr>
              <a:t>(صف 1: 4)</a:t>
            </a:r>
            <a:endParaRPr lang="en-US" sz="2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5979839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679451"/>
          </a:xfrm>
          <a:effectLst>
            <a:outerShdw blurRad="63500" dist="35921" dir="2700000" algn="ctr" rotWithShape="0">
              <a:schemeClr val="tx2">
                <a:alpha val="74998"/>
              </a:schemeClr>
            </a:outerShdw>
          </a:effectLst>
        </p:spPr>
        <p:txBody>
          <a:bodyPr anchor="t"/>
          <a:lstStyle/>
          <a:p>
            <a:pPr>
              <a:defRPr/>
            </a:pPr>
            <a:r>
              <a:rPr lang="ar-JO" sz="2800" b="1" dirty="0">
                <a:effectLst>
                  <a:glow rad="127000">
                    <a:schemeClr val="tx1"/>
                  </a:glow>
                </a:effectLst>
                <a:latin typeface="Arial" charset="0"/>
                <a:ea typeface="ＭＳ Ｐゴシック" charset="0"/>
                <a:cs typeface="ＭＳ Ｐゴシック" charset="0"/>
              </a:rPr>
              <a:t>و الساجدين على السطوح لجند السماء</a:t>
            </a:r>
            <a:br>
              <a:rPr lang="ar-JO" sz="2800" b="1" dirty="0">
                <a:effectLst>
                  <a:glow rad="127000">
                    <a:schemeClr val="tx1"/>
                  </a:glow>
                </a:effectLst>
                <a:latin typeface="Arial" charset="0"/>
                <a:ea typeface="ＭＳ Ｐゴシック" charset="0"/>
                <a:cs typeface="ＭＳ Ｐゴシック" charset="0"/>
              </a:rPr>
            </a:br>
            <a:r>
              <a:rPr lang="ar-JO" sz="2800" b="1" dirty="0">
                <a:effectLst>
                  <a:glow rad="127000">
                    <a:schemeClr val="tx1"/>
                  </a:glow>
                </a:effectLst>
                <a:latin typeface="Arial" charset="0"/>
                <a:ea typeface="ＭＳ Ｐゴシック" charset="0"/>
                <a:cs typeface="ＭＳ Ｐゴシック" charset="0"/>
              </a:rPr>
              <a:t>و الساجدين الحالفين بالرب</a:t>
            </a:r>
            <a:br>
              <a:rPr lang="ar-JO" sz="2800" b="1" dirty="0">
                <a:effectLst>
                  <a:glow rad="127000">
                    <a:schemeClr val="tx1"/>
                  </a:glow>
                </a:effectLst>
                <a:latin typeface="Arial" charset="0"/>
                <a:ea typeface="ＭＳ Ｐゴシック" charset="0"/>
                <a:cs typeface="ＭＳ Ｐゴシック" charset="0"/>
              </a:rPr>
            </a:br>
            <a:r>
              <a:rPr lang="ar-JO" sz="2800" b="1" dirty="0">
                <a:effectLst>
                  <a:glow rad="127000">
                    <a:schemeClr val="tx1"/>
                  </a:glow>
                </a:effectLst>
                <a:latin typeface="Arial" charset="0"/>
                <a:ea typeface="ＭＳ Ｐゴシック" charset="0"/>
                <a:cs typeface="ＭＳ Ｐゴシック" charset="0"/>
              </a:rPr>
              <a:t>و الحالفين بملكوم </a:t>
            </a:r>
            <a:br>
              <a:rPr lang="ar-JO" sz="2800" b="1" dirty="0">
                <a:effectLst>
                  <a:glow rad="127000">
                    <a:schemeClr val="tx1"/>
                  </a:glow>
                </a:effectLst>
                <a:latin typeface="Arial" charset="0"/>
                <a:ea typeface="ＭＳ Ｐゴシック" charset="0"/>
                <a:cs typeface="ＭＳ Ｐゴシック" charset="0"/>
              </a:rPr>
            </a:br>
            <a:r>
              <a:rPr lang="ar-JO" sz="2800" b="1" dirty="0">
                <a:effectLst>
                  <a:glow rad="127000">
                    <a:schemeClr val="tx1"/>
                  </a:glow>
                </a:effectLst>
                <a:latin typeface="Arial" charset="0"/>
                <a:ea typeface="ＭＳ Ｐゴシック" charset="0"/>
                <a:cs typeface="ＭＳ Ｐゴシック" charset="0"/>
              </a:rPr>
              <a:t>(صف 1: 5)</a:t>
            </a:r>
            <a:endParaRPr lang="en-US" sz="2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475656" y="2636912"/>
            <a:ext cx="6197600" cy="3352800"/>
          </a:xfrm>
          <a:prstGeom prst="rect">
            <a:avLst/>
          </a:prstGeom>
        </p:spPr>
      </p:pic>
      <p:sp>
        <p:nvSpPr>
          <p:cNvPr id="4" name="Rectangle 2"/>
          <p:cNvSpPr txBox="1">
            <a:spLocks noChangeArrowheads="1"/>
          </p:cNvSpPr>
          <p:nvPr/>
        </p:nvSpPr>
        <p:spPr bwMode="auto">
          <a:xfrm>
            <a:off x="36512" y="5877272"/>
            <a:ext cx="9144000" cy="5912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b="1" dirty="0">
                <a:solidFill>
                  <a:srgbClr val="FFFFFF"/>
                </a:solidFill>
                <a:effectLst>
                  <a:glow rad="127000">
                    <a:srgbClr val="000000"/>
                  </a:glow>
                </a:effectLst>
                <a:latin typeface="Arial" charset="0"/>
                <a:ea typeface="ＭＳ Ｐゴシック" charset="0"/>
                <a:cs typeface="ＭＳ Ｐゴシック" charset="0"/>
              </a:rPr>
              <a:t>البابا فرنسيس يعبد إله الشمس</a:t>
            </a:r>
            <a:endParaRPr lang="en-US" sz="24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2191870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6186715" cy="6845203"/>
          </a:xfrm>
          <a:prstGeom prst="rect">
            <a:avLst/>
          </a:prstGeom>
        </p:spPr>
      </p:pic>
      <p:sp>
        <p:nvSpPr>
          <p:cNvPr id="900098" name="Rectangle 2"/>
          <p:cNvSpPr>
            <a:spLocks noGrp="1" noChangeArrowheads="1"/>
          </p:cNvSpPr>
          <p:nvPr>
            <p:ph type="ctrTitle"/>
          </p:nvPr>
        </p:nvSpPr>
        <p:spPr>
          <a:xfrm>
            <a:off x="6186714" y="232008"/>
            <a:ext cx="2957285" cy="3124421"/>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charset="0"/>
                <a:ea typeface="ＭＳ Ｐゴシック" charset="0"/>
                <a:cs typeface="ＭＳ Ｐゴシック" charset="0"/>
              </a:rPr>
              <a:t>الأنبياء  الكذبة</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215927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6130" y="2013857"/>
            <a:ext cx="9190129" cy="4844143"/>
          </a:xfrm>
          <a:prstGeom prst="rect">
            <a:avLst/>
          </a:prstGeom>
        </p:spPr>
      </p:pic>
      <p:sp>
        <p:nvSpPr>
          <p:cNvPr id="900098" name="Rectangle 2"/>
          <p:cNvSpPr>
            <a:spLocks noGrp="1" noChangeArrowheads="1"/>
          </p:cNvSpPr>
          <p:nvPr>
            <p:ph type="ctrTitle"/>
          </p:nvPr>
        </p:nvSpPr>
        <p:spPr>
          <a:xfrm>
            <a:off x="6186714" y="232008"/>
            <a:ext cx="2957285" cy="3124421"/>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charset="0"/>
                <a:ea typeface="ＭＳ Ｐゴシック" charset="0"/>
                <a:cs typeface="ＭＳ Ｐゴシック" charset="0"/>
              </a:rPr>
              <a:t>الأنبياء  الكذبة</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398800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6186714" y="232008"/>
            <a:ext cx="2957285" cy="3124421"/>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charset="0"/>
                <a:ea typeface="ＭＳ Ｐゴシック" charset="0"/>
                <a:cs typeface="ＭＳ Ｐゴシック" charset="0"/>
              </a:rPr>
              <a:t>الأنبياء  الكذبة</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3803" y="1"/>
            <a:ext cx="4564393" cy="6858000"/>
          </a:xfrm>
          <a:prstGeom prst="rect">
            <a:avLst/>
          </a:prstGeom>
        </p:spPr>
      </p:pic>
    </p:spTree>
    <p:extLst>
      <p:ext uri="{BB962C8B-B14F-4D97-AF65-F5344CB8AC3E}">
        <p14:creationId xmlns:p14="http://schemas.microsoft.com/office/powerpoint/2010/main" val="3312520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083" y="0"/>
            <a:ext cx="6858000" cy="6858000"/>
          </a:xfrm>
          <a:prstGeom prst="rect">
            <a:avLst/>
          </a:prstGeom>
        </p:spPr>
      </p:pic>
      <p:sp>
        <p:nvSpPr>
          <p:cNvPr id="900098" name="Rectangle 2"/>
          <p:cNvSpPr>
            <a:spLocks noGrp="1" noChangeArrowheads="1"/>
          </p:cNvSpPr>
          <p:nvPr>
            <p:ph type="ctrTitle"/>
          </p:nvPr>
        </p:nvSpPr>
        <p:spPr>
          <a:xfrm>
            <a:off x="4572000" y="-121919"/>
            <a:ext cx="4572000" cy="6979920"/>
          </a:xfrm>
          <a:solidFill>
            <a:schemeClr val="tx1"/>
          </a:solidFill>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 المرتدين من وراء الرب</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 الذين لم يطلبوا الرب</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 لا سألوا عنه</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(صف 1: 6)</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2963077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00098" name="Rectangle 2"/>
          <p:cNvSpPr>
            <a:spLocks noGrp="1" noChangeArrowheads="1"/>
          </p:cNvSpPr>
          <p:nvPr>
            <p:ph type="ctrTitle"/>
          </p:nvPr>
        </p:nvSpPr>
        <p:spPr>
          <a:xfrm>
            <a:off x="15862" y="-32047"/>
            <a:ext cx="4484130" cy="5909319"/>
          </a:xfrm>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أسكت قدام السيد الرب</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لأن يوم الرب قريب</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لأن الرب قد أعد ذبيحة</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قدس مدعويه</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(صف 1: 7)</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3378403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70"/>
            <a:ext cx="9144000" cy="3351480"/>
          </a:xfrm>
          <a:effectLst>
            <a:outerShdw blurRad="63500" dist="35921" dir="2700000" algn="ctr" rotWithShape="0">
              <a:schemeClr val="tx2">
                <a:alpha val="74998"/>
              </a:schemeClr>
            </a:outerShdw>
          </a:effectLst>
        </p:spPr>
        <p:txBody>
          <a:bodyPr anchor="ctr"/>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8 و يكون في يوم ذبيحة الرب أني أعاقب الرؤساء و بني الملك و جميع اللابسين لباساً غريباً 9 و في ذلك اليوم أعاقب كل الذين يقفزون من فوق العتبة الذين يملأون بيت سيدهم ظلماً و غشاً</a:t>
            </a:r>
            <a:b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صف 1: 8-9</a:t>
            </a:r>
            <a: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pic>
        <p:nvPicPr>
          <p:cNvPr id="2" name="Picture 1"/>
          <p:cNvPicPr>
            <a:picLocks noChangeAspect="1"/>
          </p:cNvPicPr>
          <p:nvPr/>
        </p:nvPicPr>
        <p:blipFill>
          <a:blip r:embed="rId4"/>
          <a:stretch>
            <a:fillRect/>
          </a:stretch>
        </p:blipFill>
        <p:spPr>
          <a:xfrm>
            <a:off x="-108520" y="3380949"/>
            <a:ext cx="9276446" cy="3504435"/>
          </a:xfrm>
          <a:prstGeom prst="rect">
            <a:avLst/>
          </a:prstGeom>
        </p:spPr>
      </p:pic>
    </p:spTree>
    <p:extLst>
      <p:ext uri="{BB962C8B-B14F-4D97-AF65-F5344CB8AC3E}">
        <p14:creationId xmlns:p14="http://schemas.microsoft.com/office/powerpoint/2010/main" val="2906369863"/>
      </p:ext>
    </p:extLst>
  </p:cSld>
  <p:clrMapOvr>
    <a:overrideClrMapping bg1="lt1" tx1="dk1" bg2="lt2" tx2="dk2" accent1="accent1" accent2="accent2" accent3="accent3" accent4="accent4" accent5="accent5" accent6="accent6" hlink="hlink" folHlink="folHlink"/>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13" name="Group 11"/>
          <p:cNvGrpSpPr>
            <a:grpSpLocks/>
          </p:cNvGrpSpPr>
          <p:nvPr/>
        </p:nvGrpSpPr>
        <p:grpSpPr bwMode="auto">
          <a:xfrm>
            <a:off x="0" y="0"/>
            <a:ext cx="9144000" cy="6881813"/>
            <a:chOff x="0" y="0"/>
            <a:chExt cx="9144000" cy="6881813"/>
          </a:xfrm>
        </p:grpSpPr>
        <p:pic>
          <p:nvPicPr>
            <p:cNvPr id="90116" name="Picture 3" descr="Zeph 1.8.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81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90117" name="Group 8"/>
            <p:cNvGrpSpPr>
              <a:grpSpLocks/>
            </p:cNvGrpSpPr>
            <p:nvPr/>
          </p:nvGrpSpPr>
          <p:grpSpPr bwMode="auto">
            <a:xfrm>
              <a:off x="1547664" y="1412776"/>
              <a:ext cx="5904656" cy="3816424"/>
              <a:chOff x="1547664" y="1412776"/>
              <a:chExt cx="5904656" cy="3816424"/>
            </a:xfrm>
          </p:grpSpPr>
          <p:sp>
            <p:nvSpPr>
              <p:cNvPr id="90118" name="Rectangle 2"/>
              <p:cNvSpPr>
                <a:spLocks noChangeArrowheads="1"/>
              </p:cNvSpPr>
              <p:nvPr/>
            </p:nvSpPr>
            <p:spPr bwMode="auto">
              <a:xfrm>
                <a:off x="1547664" y="1628800"/>
                <a:ext cx="5544616" cy="1296144"/>
              </a:xfrm>
              <a:prstGeom prst="rect">
                <a:avLst/>
              </a:prstGeom>
              <a:solidFill>
                <a:schemeClr val="tx2"/>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90119" name="Rectangle 6"/>
              <p:cNvSpPr>
                <a:spLocks noChangeArrowheads="1"/>
              </p:cNvSpPr>
              <p:nvPr/>
            </p:nvSpPr>
            <p:spPr bwMode="auto">
              <a:xfrm>
                <a:off x="2123728" y="2852936"/>
                <a:ext cx="4896544" cy="1944216"/>
              </a:xfrm>
              <a:prstGeom prst="rect">
                <a:avLst/>
              </a:prstGeom>
              <a:solidFill>
                <a:schemeClr val="tx2"/>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90120" name="Rectangle 7"/>
              <p:cNvSpPr>
                <a:spLocks noChangeArrowheads="1"/>
              </p:cNvSpPr>
              <p:nvPr/>
            </p:nvSpPr>
            <p:spPr bwMode="auto">
              <a:xfrm>
                <a:off x="3635896" y="3284984"/>
                <a:ext cx="3024336" cy="1944216"/>
              </a:xfrm>
              <a:prstGeom prst="rect">
                <a:avLst/>
              </a:prstGeom>
              <a:solidFill>
                <a:schemeClr val="tx2"/>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90121" name="Rectangle 9"/>
              <p:cNvSpPr>
                <a:spLocks noChangeArrowheads="1"/>
              </p:cNvSpPr>
              <p:nvPr/>
            </p:nvSpPr>
            <p:spPr bwMode="auto">
              <a:xfrm>
                <a:off x="1547664" y="1484784"/>
                <a:ext cx="2448272" cy="1296144"/>
              </a:xfrm>
              <a:prstGeom prst="rect">
                <a:avLst/>
              </a:prstGeom>
              <a:solidFill>
                <a:schemeClr val="tx2"/>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90122" name="Rectangle 10"/>
              <p:cNvSpPr>
                <a:spLocks noChangeArrowheads="1"/>
              </p:cNvSpPr>
              <p:nvPr/>
            </p:nvSpPr>
            <p:spPr bwMode="auto">
              <a:xfrm>
                <a:off x="4788024" y="1412776"/>
                <a:ext cx="2664296" cy="1224136"/>
              </a:xfrm>
              <a:prstGeom prst="rect">
                <a:avLst/>
              </a:prstGeom>
              <a:solidFill>
                <a:schemeClr val="tx2"/>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90114" name="Title 1"/>
          <p:cNvSpPr>
            <a:spLocks noGrp="1"/>
          </p:cNvSpPr>
          <p:nvPr>
            <p:ph type="title"/>
          </p:nvPr>
        </p:nvSpPr>
        <p:spPr>
          <a:xfrm>
            <a:off x="755650" y="3006725"/>
            <a:ext cx="7772400" cy="1143000"/>
          </a:xfrm>
        </p:spPr>
        <p:txBody>
          <a:bodyPr/>
          <a:lstStyle/>
          <a:p>
            <a:r>
              <a:rPr lang="ar-JO" dirty="0">
                <a:solidFill>
                  <a:schemeClr val="bg2"/>
                </a:solidFill>
                <a:effectLst/>
                <a:latin typeface="Arial" charset="0"/>
                <a:ea typeface="ＭＳ Ｐゴシック" charset="0"/>
              </a:rPr>
              <a:t>صفنيا 1: 8</a:t>
            </a:r>
            <a:endParaRPr lang="en-US" dirty="0">
              <a:solidFill>
                <a:schemeClr val="bg2"/>
              </a:solidFill>
              <a:effectLst/>
              <a:latin typeface="Arial" charset="0"/>
              <a:ea typeface="ＭＳ Ｐゴシック" charset="0"/>
            </a:endParaRPr>
          </a:p>
        </p:txBody>
      </p:sp>
      <p:sp>
        <p:nvSpPr>
          <p:cNvPr id="90115" name="Title 1"/>
          <p:cNvSpPr txBox="1">
            <a:spLocks/>
          </p:cNvSpPr>
          <p:nvPr/>
        </p:nvSpPr>
        <p:spPr bwMode="auto">
          <a:xfrm>
            <a:off x="760413" y="1628775"/>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sz="4000" b="1" dirty="0">
                <a:solidFill>
                  <a:srgbClr val="000000"/>
                </a:solidFill>
                <a:latin typeface="Arial" charset="0"/>
                <a:cs typeface="Arial" charset="0"/>
              </a:rPr>
              <a:t>سوف أعاقب ... جميع الذين              يتبعون العادات الوثنية</a:t>
            </a:r>
            <a:endParaRPr lang="en-US" sz="4000" b="1" dirty="0">
              <a:solidFill>
                <a:srgbClr val="000000"/>
              </a:solidFill>
              <a:latin typeface="Arial" charset="0"/>
              <a:cs typeface="Arial" charset="0"/>
            </a:endParaRPr>
          </a:p>
        </p:txBody>
      </p:sp>
      <p:sp>
        <p:nvSpPr>
          <p:cNvPr id="12" name="Title 1"/>
          <p:cNvSpPr txBox="1">
            <a:spLocks/>
          </p:cNvSpPr>
          <p:nvPr/>
        </p:nvSpPr>
        <p:spPr bwMode="auto">
          <a:xfrm>
            <a:off x="827584" y="4365104"/>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defTabSz="914400"/>
            <a:r>
              <a:rPr lang="ar-JO" dirty="0">
                <a:solidFill>
                  <a:srgbClr val="000000"/>
                </a:solidFill>
                <a:effectLst/>
                <a:latin typeface="Arial" charset="0"/>
                <a:ea typeface="ＭＳ Ｐゴシック" charset="0"/>
              </a:rPr>
              <a:t>؟؟؟؟</a:t>
            </a:r>
            <a:endParaRPr lang="en-US" dirty="0">
              <a:solidFill>
                <a:srgbClr val="000000"/>
              </a:solidFill>
              <a:effectLst/>
              <a:latin typeface="Arial" charset="0"/>
              <a:ea typeface="ＭＳ Ｐゴシック" charset="0"/>
            </a:endParaRPr>
          </a:p>
        </p:txBody>
      </p:sp>
    </p:spTree>
    <p:extLst>
      <p:ext uri="{BB962C8B-B14F-4D97-AF65-F5344CB8AC3E}">
        <p14:creationId xmlns:p14="http://schemas.microsoft.com/office/powerpoint/2010/main" val="14708476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890995"/>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10 و يكون في ذلك اليوم يقول الرب صوت صراخ من باب السمك وولولة من القسم الثاني و كسر عظيم من الآكام 11 ولولوا يا سكان مكتيش لأن كل شعب كنعان باد انقطع كل الحاملين الفضة</a:t>
            </a:r>
            <a:b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صف 1: 10-11</a:t>
            </a:r>
            <a: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pic>
        <p:nvPicPr>
          <p:cNvPr id="2" name="Picture 1"/>
          <p:cNvPicPr>
            <a:picLocks noChangeAspect="1"/>
          </p:cNvPicPr>
          <p:nvPr/>
        </p:nvPicPr>
        <p:blipFill>
          <a:blip r:embed="rId3"/>
          <a:stretch>
            <a:fillRect/>
          </a:stretch>
        </p:blipFill>
        <p:spPr>
          <a:xfrm>
            <a:off x="1115616" y="2920464"/>
            <a:ext cx="6912768" cy="3917235"/>
          </a:xfrm>
          <a:prstGeom prst="rect">
            <a:avLst/>
          </a:prstGeom>
        </p:spPr>
      </p:pic>
    </p:spTree>
    <p:extLst>
      <p:ext uri="{BB962C8B-B14F-4D97-AF65-F5344CB8AC3E}">
        <p14:creationId xmlns:p14="http://schemas.microsoft.com/office/powerpoint/2010/main" val="21720860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توازن الطعام</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 y="1297691"/>
            <a:ext cx="9142955" cy="5221643"/>
          </a:xfrm>
          <a:prstGeom prst="rect">
            <a:avLst/>
          </a:prstGeom>
        </p:spPr>
      </p:pic>
    </p:spTree>
    <p:extLst>
      <p:ext uri="{BB962C8B-B14F-4D97-AF65-F5344CB8AC3E}">
        <p14:creationId xmlns:p14="http://schemas.microsoft.com/office/powerpoint/2010/main" val="9998841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23528" y="29469"/>
            <a:ext cx="8496944" cy="6495875"/>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12 و يكون في ذلك الوقت أني أفتش أورشليم بالسرج و أعاقب الرجال الجامدين على درديهم القائلين في قلوبهم إن الرب لا يحسن و لا يسيء 13 فتكون ثروتهم غنيمة و بيوتهم خراباً و يبنون بيوتاً و لا يسكنونها و يغرسون كروماً و لا يشربون خمرها</a:t>
            </a:r>
            <a:b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صف 1: 12-13</a:t>
            </a:r>
            <a: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7042176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6842760" cy="6351859"/>
          </a:xfrm>
          <a:effectLst>
            <a:outerShdw blurRad="63500" dist="35921" dir="2700000" algn="ctr" rotWithShape="0">
              <a:schemeClr val="tx2">
                <a:alpha val="74998"/>
              </a:schemeClr>
            </a:outerShdw>
          </a:effectLst>
        </p:spPr>
        <p:txBody>
          <a:bodyPr anchor="t"/>
          <a:lstStyle/>
          <a:p>
            <a:pPr algn="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14 قريب </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يوم</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الرب العظيم قريب و سريع جداً صوت </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يوم</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الرب يصرخ حينئذ الجبار مراً 15 ذلك </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اليوم يوم </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سخط </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يوم </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ضيق و شدة </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يوم</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خراب و دمار </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يوم</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ظلام و قتام </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يوم</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سحاب و ضباب 16</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يوم</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بوق و هتاف على المدن المحصنة و على الشرف الرفيعة</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صف 1: 14-16</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
        <p:nvSpPr>
          <p:cNvPr id="3" name="Rectangle 2">
            <a:extLst>
              <a:ext uri="{FF2B5EF4-FFF2-40B4-BE49-F238E27FC236}">
                <a16:creationId xmlns:a16="http://schemas.microsoft.com/office/drawing/2014/main" id="{FBCCB40E-AF68-7B8E-00F4-76E43BF330B6}"/>
              </a:ext>
            </a:extLst>
          </p:cNvPr>
          <p:cNvSpPr txBox="1">
            <a:spLocks noChangeArrowheads="1"/>
          </p:cNvSpPr>
          <p:nvPr/>
        </p:nvSpPr>
        <p:spPr bwMode="auto">
          <a:xfrm>
            <a:off x="7208520" y="197109"/>
            <a:ext cx="1722120" cy="14030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rtl="1">
              <a:defRPr/>
            </a:pPr>
            <a:r>
              <a:rPr lang="ar-JO" sz="8800" b="1" kern="0"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يوم</a:t>
            </a:r>
            <a:endParaRPr lang="en-US" sz="88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45047074"/>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1E2724"/>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68760"/>
            <a:ext cx="9144000" cy="5654040"/>
          </a:xfrm>
          <a:prstGeom prst="rect">
            <a:avLst/>
          </a:prstGeom>
        </p:spPr>
      </p:pic>
      <p:sp>
        <p:nvSpPr>
          <p:cNvPr id="900098" name="Rectangle 2"/>
          <p:cNvSpPr>
            <a:spLocks noGrp="1" noChangeArrowheads="1"/>
          </p:cNvSpPr>
          <p:nvPr>
            <p:ph type="ctrTitle"/>
          </p:nvPr>
        </p:nvSpPr>
        <p:spPr>
          <a:xfrm>
            <a:off x="0" y="29469"/>
            <a:ext cx="9144000" cy="5343747"/>
          </a:xfrm>
          <a:effectLst>
            <a:outerShdw blurRad="63500" dist="35921" dir="2700000" algn="ctr" rotWithShape="0">
              <a:schemeClr val="tx2">
                <a:alpha val="74998"/>
              </a:schemeClr>
            </a:outerShdw>
          </a:effectLst>
        </p:spPr>
        <p:txBody>
          <a:bodyPr anchor="t"/>
          <a:lstStyle/>
          <a:p>
            <a:pPr>
              <a:defRPr/>
            </a:pPr>
            <a:r>
              <a:rPr lang="ar-JO" sz="3600" b="1" dirty="0">
                <a:effectLst>
                  <a:glow rad="228600">
                    <a:schemeClr val="accent4">
                      <a:satMod val="175000"/>
                      <a:alpha val="92000"/>
                    </a:schemeClr>
                  </a:glow>
                </a:effectLst>
                <a:latin typeface="Arial" charset="0"/>
                <a:ea typeface="ＭＳ Ｐゴシック" charset="0"/>
                <a:cs typeface="ＭＳ Ｐゴシック" charset="0"/>
              </a:rPr>
              <a:t>17 و أضايق الناس فيمشون كالعمي</a:t>
            </a:r>
            <a:br>
              <a:rPr lang="ar-JO" sz="3600" b="1" dirty="0">
                <a:effectLst>
                  <a:glow rad="228600">
                    <a:schemeClr val="accent4">
                      <a:satMod val="175000"/>
                      <a:alpha val="92000"/>
                    </a:schemeClr>
                  </a:glow>
                </a:effectLst>
                <a:latin typeface="Arial" charset="0"/>
                <a:ea typeface="ＭＳ Ｐゴシック" charset="0"/>
                <a:cs typeface="ＭＳ Ｐゴシック" charset="0"/>
              </a:rPr>
            </a:br>
            <a:r>
              <a:rPr lang="ar-JO" sz="3600" b="1" dirty="0">
                <a:effectLst>
                  <a:glow rad="228600">
                    <a:schemeClr val="accent4">
                      <a:satMod val="175000"/>
                      <a:alpha val="92000"/>
                    </a:schemeClr>
                  </a:glow>
                </a:effectLst>
                <a:latin typeface="Arial" charset="0"/>
                <a:ea typeface="ＭＳ Ｐゴシック" charset="0"/>
                <a:cs typeface="ＭＳ Ｐゴシック" charset="0"/>
              </a:rPr>
              <a:t>لأنهم أخطأوا إلى الرب</a:t>
            </a:r>
            <a:br>
              <a:rPr lang="ar-JO" sz="3600" b="1" dirty="0">
                <a:effectLst>
                  <a:glow rad="228600">
                    <a:schemeClr val="accent4">
                      <a:satMod val="175000"/>
                      <a:alpha val="92000"/>
                    </a:schemeClr>
                  </a:glow>
                </a:effectLst>
                <a:latin typeface="Arial" charset="0"/>
                <a:ea typeface="ＭＳ Ｐゴシック" charset="0"/>
                <a:cs typeface="ＭＳ Ｐゴシック" charset="0"/>
              </a:rPr>
            </a:br>
            <a:r>
              <a:rPr lang="ar-JO" sz="3600" b="1" dirty="0">
                <a:effectLst>
                  <a:glow rad="228600">
                    <a:schemeClr val="accent4">
                      <a:satMod val="175000"/>
                      <a:alpha val="92000"/>
                    </a:schemeClr>
                  </a:glow>
                </a:effectLst>
                <a:latin typeface="Arial" charset="0"/>
                <a:ea typeface="ＭＳ Ｐゴシック" charset="0"/>
                <a:cs typeface="ＭＳ Ｐゴシック" charset="0"/>
              </a:rPr>
              <a:t>فيسفح دمهم كالتراب</a:t>
            </a:r>
            <a:br>
              <a:rPr lang="ar-JO" sz="3600" b="1" dirty="0">
                <a:effectLst>
                  <a:glow rad="228600">
                    <a:schemeClr val="accent4">
                      <a:satMod val="175000"/>
                      <a:alpha val="92000"/>
                    </a:schemeClr>
                  </a:glow>
                </a:effectLst>
                <a:latin typeface="Arial" charset="0"/>
                <a:ea typeface="ＭＳ Ｐゴシック" charset="0"/>
                <a:cs typeface="ＭＳ Ｐゴシック" charset="0"/>
              </a:rPr>
            </a:br>
            <a:r>
              <a:rPr lang="ar-JO" sz="3600" b="1" dirty="0">
                <a:effectLst>
                  <a:glow rad="228600">
                    <a:schemeClr val="accent4">
                      <a:satMod val="175000"/>
                      <a:alpha val="92000"/>
                    </a:schemeClr>
                  </a:glow>
                </a:effectLst>
                <a:latin typeface="Arial" charset="0"/>
                <a:ea typeface="ＭＳ Ｐゴシック" charset="0"/>
                <a:cs typeface="ＭＳ Ｐゴシック" charset="0"/>
              </a:rPr>
              <a:t>و لحمهم كالجلة</a:t>
            </a:r>
            <a:br>
              <a:rPr lang="en-US" sz="3600" b="1" dirty="0">
                <a:effectLst>
                  <a:glow rad="228600">
                    <a:schemeClr val="accent4">
                      <a:satMod val="175000"/>
                      <a:alpha val="92000"/>
                    </a:schemeClr>
                  </a:glow>
                </a:effectLst>
                <a:latin typeface="Arial" charset="0"/>
                <a:ea typeface="ＭＳ Ｐゴシック" charset="0"/>
                <a:cs typeface="ＭＳ Ｐゴシック" charset="0"/>
              </a:rPr>
            </a:br>
            <a:br>
              <a:rPr lang="en-US" sz="3600" b="1" dirty="0">
                <a:effectLst>
                  <a:glow rad="228600">
                    <a:schemeClr val="accent4">
                      <a:satMod val="175000"/>
                      <a:alpha val="92000"/>
                    </a:schemeClr>
                  </a:glow>
                </a:effectLst>
                <a:latin typeface="Arial" charset="0"/>
                <a:ea typeface="ＭＳ Ｐゴシック" charset="0"/>
                <a:cs typeface="ＭＳ Ｐゴシック" charset="0"/>
              </a:rPr>
            </a:br>
            <a:r>
              <a:rPr lang="ar-JO" sz="3600" b="1" dirty="0">
                <a:effectLst>
                  <a:glow rad="228600">
                    <a:schemeClr val="accent4">
                      <a:satMod val="175000"/>
                      <a:alpha val="92000"/>
                    </a:schemeClr>
                  </a:glow>
                </a:effectLst>
                <a:latin typeface="Arial" pitchFamily="34" charset="0"/>
                <a:ea typeface="ＭＳ Ｐゴシック" charset="0"/>
                <a:cs typeface="Arial" pitchFamily="34" charset="0"/>
              </a:rPr>
              <a:t> 18 لا فضتهم و لا ذهبهم</a:t>
            </a:r>
            <a:br>
              <a:rPr lang="ar-JO" sz="3600" b="1" dirty="0">
                <a:effectLst>
                  <a:glow rad="228600">
                    <a:schemeClr val="accent4">
                      <a:satMod val="175000"/>
                      <a:alpha val="92000"/>
                    </a:schemeClr>
                  </a:glow>
                </a:effectLst>
                <a:latin typeface="Arial" pitchFamily="34" charset="0"/>
                <a:ea typeface="ＭＳ Ｐゴシック" charset="0"/>
                <a:cs typeface="Arial" pitchFamily="34" charset="0"/>
              </a:rPr>
            </a:br>
            <a:r>
              <a:rPr lang="ar-JO" sz="3600" b="1" dirty="0">
                <a:effectLst>
                  <a:glow rad="228600">
                    <a:schemeClr val="accent4">
                      <a:satMod val="175000"/>
                      <a:alpha val="92000"/>
                    </a:schemeClr>
                  </a:glow>
                </a:effectLst>
                <a:latin typeface="Arial" pitchFamily="34" charset="0"/>
                <a:ea typeface="ＭＳ Ｐゴシック" charset="0"/>
                <a:cs typeface="Arial" pitchFamily="34" charset="0"/>
              </a:rPr>
              <a:t>يستطيع إنقاذهم في يوم غضب الرب</a:t>
            </a:r>
            <a:br>
              <a:rPr lang="ar-JO" sz="3600" b="1" dirty="0">
                <a:effectLst>
                  <a:glow rad="228600">
                    <a:schemeClr val="accent4">
                      <a:satMod val="175000"/>
                      <a:alpha val="92000"/>
                    </a:schemeClr>
                  </a:glow>
                </a:effectLst>
                <a:latin typeface="Arial" pitchFamily="34" charset="0"/>
                <a:ea typeface="ＭＳ Ｐゴシック" charset="0"/>
                <a:cs typeface="Arial" pitchFamily="34" charset="0"/>
              </a:rPr>
            </a:br>
            <a:r>
              <a:rPr lang="ar-JO" sz="3600" b="1" dirty="0">
                <a:effectLst>
                  <a:glow rad="228600">
                    <a:schemeClr val="accent4">
                      <a:satMod val="175000"/>
                      <a:alpha val="92000"/>
                    </a:schemeClr>
                  </a:glow>
                </a:effectLst>
                <a:latin typeface="Arial" pitchFamily="34" charset="0"/>
                <a:ea typeface="ＭＳ Ｐゴシック" charset="0"/>
                <a:cs typeface="Arial" pitchFamily="34" charset="0"/>
              </a:rPr>
              <a:t>بل بنار غيرته تؤكل الأرض كلها</a:t>
            </a:r>
            <a:br>
              <a:rPr lang="ar-JO" sz="3600" b="1" dirty="0">
                <a:effectLst>
                  <a:glow rad="228600">
                    <a:schemeClr val="accent4">
                      <a:satMod val="175000"/>
                      <a:alpha val="92000"/>
                    </a:schemeClr>
                  </a:glow>
                </a:effectLst>
                <a:latin typeface="Arial" pitchFamily="34" charset="0"/>
                <a:ea typeface="ＭＳ Ｐゴシック" charset="0"/>
                <a:cs typeface="Arial" pitchFamily="34" charset="0"/>
              </a:rPr>
            </a:br>
            <a:r>
              <a:rPr lang="ar-JO" sz="3600" b="1" dirty="0">
                <a:effectLst>
                  <a:glow rad="228600">
                    <a:schemeClr val="accent4">
                      <a:satMod val="175000"/>
                      <a:alpha val="92000"/>
                    </a:schemeClr>
                  </a:glow>
                </a:effectLst>
                <a:latin typeface="Arial" pitchFamily="34" charset="0"/>
                <a:ea typeface="ＭＳ Ｐゴシック" charset="0"/>
                <a:cs typeface="Arial" pitchFamily="34" charset="0"/>
              </a:rPr>
              <a:t>لأنه يصنع فناء باغتاً</a:t>
            </a:r>
            <a:br>
              <a:rPr lang="ar-JO" sz="3600" b="1" dirty="0">
                <a:effectLst>
                  <a:glow rad="228600">
                    <a:schemeClr val="accent4">
                      <a:satMod val="175000"/>
                      <a:alpha val="92000"/>
                    </a:schemeClr>
                  </a:glow>
                </a:effectLst>
                <a:latin typeface="Arial" pitchFamily="34" charset="0"/>
                <a:ea typeface="ＭＳ Ｐゴシック" charset="0"/>
                <a:cs typeface="Arial" pitchFamily="34" charset="0"/>
              </a:rPr>
            </a:br>
            <a:r>
              <a:rPr lang="ar-JO" sz="3600" b="1" dirty="0">
                <a:effectLst>
                  <a:glow rad="228600">
                    <a:schemeClr val="accent4">
                      <a:satMod val="175000"/>
                      <a:alpha val="92000"/>
                    </a:schemeClr>
                  </a:glow>
                </a:effectLst>
                <a:latin typeface="Arial" pitchFamily="34" charset="0"/>
                <a:ea typeface="ＭＳ Ｐゴシック" charset="0"/>
                <a:cs typeface="Arial" pitchFamily="34" charset="0"/>
              </a:rPr>
              <a:t>لكل سكان الأرض</a:t>
            </a:r>
            <a:br>
              <a:rPr lang="en-US" sz="3600" b="1" dirty="0">
                <a:effectLst>
                  <a:glow rad="228600">
                    <a:schemeClr val="accent4">
                      <a:satMod val="175000"/>
                      <a:alpha val="92000"/>
                    </a:schemeClr>
                  </a:glow>
                </a:effectLst>
                <a:latin typeface="Arial" charset="0"/>
                <a:ea typeface="ＭＳ Ｐゴシック" charset="0"/>
                <a:cs typeface="ＭＳ Ｐゴシック" charset="0"/>
              </a:rPr>
            </a:br>
            <a:r>
              <a:rPr lang="en-US" sz="3600" b="1" dirty="0">
                <a:effectLst>
                  <a:glow rad="228600">
                    <a:schemeClr val="accent4">
                      <a:satMod val="175000"/>
                      <a:alpha val="92000"/>
                    </a:schemeClr>
                  </a:glow>
                </a:effectLst>
                <a:latin typeface="Arial" charset="0"/>
                <a:ea typeface="ＭＳ Ｐゴシック" charset="0"/>
                <a:cs typeface="ＭＳ Ｐゴシック" charset="0"/>
              </a:rPr>
              <a:t>(</a:t>
            </a:r>
            <a:r>
              <a:rPr lang="ar-JO" sz="3600" b="1" dirty="0">
                <a:effectLst>
                  <a:glow rad="228600">
                    <a:schemeClr val="accent4">
                      <a:satMod val="175000"/>
                      <a:alpha val="92000"/>
                    </a:schemeClr>
                  </a:glow>
                </a:effectLst>
                <a:latin typeface="Arial" charset="0"/>
                <a:ea typeface="ＭＳ Ｐゴシック" charset="0"/>
                <a:cs typeface="ＭＳ Ｐゴシック" charset="0"/>
              </a:rPr>
              <a:t>صف 1: 17-18</a:t>
            </a:r>
            <a:r>
              <a:rPr lang="en-US" sz="3600" b="1" dirty="0">
                <a:effectLst>
                  <a:glow rad="228600">
                    <a:schemeClr val="accent4">
                      <a:satMod val="175000"/>
                      <a:alpha val="92000"/>
                    </a:schemeClr>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615756164"/>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الزلالزل</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233714"/>
            <a:ext cx="9144000" cy="5080000"/>
          </a:xfrm>
          <a:prstGeom prst="rect">
            <a:avLst/>
          </a:prstGeom>
        </p:spPr>
      </p:pic>
    </p:spTree>
    <p:extLst>
      <p:ext uri="{BB962C8B-B14F-4D97-AF65-F5344CB8AC3E}">
        <p14:creationId xmlns:p14="http://schemas.microsoft.com/office/powerpoint/2010/main" val="1771841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صفنيا 2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594226111"/>
      </p:ext>
    </p:extLst>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415755"/>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 تجمعي و اجتمعي يا أيتها الأمة غير المستحية 2 قبل ولادة القضاء كالعصافة عبر اليوم قبل أن يأتي عليكم حمو غضب الرب قبل أن ياتي عليكم يوم سخط الرب 3 اطلبوا الرب يا جميع بائسي الأرض الذين فعلوا حكمه اطلبوا البر اطلبوا التواضع لعلكم تسترون في يوم سخط الرب</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(صف 2: 1-3) </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3641919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sodom"/>
          <p:cNvPicPr>
            <a:picLocks noChangeAspect="1" noChangeArrowheads="1"/>
          </p:cNvPicPr>
          <p:nvPr/>
        </p:nvPicPr>
        <p:blipFill>
          <a:blip r:embed="rId3" cstate="screen">
            <a:lum bright="-44000"/>
            <a:extLst>
              <a:ext uri="{28A0092B-C50C-407E-A947-70E740481C1C}">
                <a14:useLocalDpi xmlns:a14="http://schemas.microsoft.com/office/drawing/2010/main"/>
              </a:ext>
            </a:extLst>
          </a:blip>
          <a:srcRect/>
          <a:stretch>
            <a:fillRect/>
          </a:stretch>
        </p:blipFill>
        <p:spPr bwMode="auto">
          <a:xfrm>
            <a:off x="0" y="0"/>
            <a:ext cx="5257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9874" name="Picture 2" descr="pasture"/>
          <p:cNvPicPr>
            <a:picLocks noChangeAspect="1" noChangeArrowheads="1"/>
          </p:cNvPicPr>
          <p:nvPr/>
        </p:nvPicPr>
        <p:blipFill>
          <a:blip r:embed="rId4" cstate="screen">
            <a:lum bright="-18000"/>
            <a:extLst>
              <a:ext uri="{28A0092B-C50C-407E-A947-70E740481C1C}">
                <a14:useLocalDpi xmlns:a14="http://schemas.microsoft.com/office/drawing/2010/main"/>
              </a:ext>
            </a:extLst>
          </a:blip>
          <a:srcRect/>
          <a:stretch>
            <a:fillRect/>
          </a:stretch>
        </p:blipFill>
        <p:spPr bwMode="auto">
          <a:xfrm>
            <a:off x="5257800" y="533400"/>
            <a:ext cx="3886200"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4" name="Table 3"/>
          <p:cNvGraphicFramePr>
            <a:graphicFrameLocks noGrp="1"/>
          </p:cNvGraphicFramePr>
          <p:nvPr>
            <p:extLst>
              <p:ext uri="{D42A27DB-BD31-4B8C-83A1-F6EECF244321}">
                <p14:modId xmlns:p14="http://schemas.microsoft.com/office/powerpoint/2010/main" val="3285972295"/>
              </p:ext>
            </p:extLst>
          </p:nvPr>
        </p:nvGraphicFramePr>
        <p:xfrm>
          <a:off x="0" y="609600"/>
          <a:ext cx="9144000" cy="4267200"/>
        </p:xfrm>
        <a:graphic>
          <a:graphicData uri="http://schemas.openxmlformats.org/drawingml/2006/table">
            <a:tbl>
              <a:tblPr/>
              <a:tblGrid>
                <a:gridCol w="5292080">
                  <a:extLst>
                    <a:ext uri="{9D8B030D-6E8A-4147-A177-3AD203B41FA5}">
                      <a16:colId xmlns:a16="http://schemas.microsoft.com/office/drawing/2014/main" val="20000"/>
                    </a:ext>
                  </a:extLst>
                </a:gridCol>
                <a:gridCol w="3851920">
                  <a:extLst>
                    <a:ext uri="{9D8B030D-6E8A-4147-A177-3AD203B41FA5}">
                      <a16:colId xmlns:a16="http://schemas.microsoft.com/office/drawing/2014/main" val="20001"/>
                    </a:ext>
                  </a:extLst>
                </a:gridCol>
              </a:tblGrid>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الدينونة</a:t>
                      </a: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 </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الخلاص</a:t>
                      </a: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 </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1: 1-3: 8</a:t>
                      </a: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 </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3: 9-20</a:t>
                      </a: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 </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يوم العقاب</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يوم التسبيح</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يوم الدينونة</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يوم الإنتصار</a:t>
                      </a: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 </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دمار</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تحرير</a:t>
                      </a: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 </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حطام</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استرداد</a:t>
                      </a: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 </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بر الله</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أمانة الله</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Times New Roman" charset="0"/>
                        </a:rPr>
                        <a:t>تحذير</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Times New Roman" charset="0"/>
                        </a:rPr>
                        <a:t>تشجيع</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646191256"/>
              </p:ext>
            </p:extLst>
          </p:nvPr>
        </p:nvGraphicFramePr>
        <p:xfrm>
          <a:off x="-36512" y="5181600"/>
          <a:ext cx="9144000" cy="1219200"/>
        </p:xfrm>
        <a:graphic>
          <a:graphicData uri="http://schemas.openxmlformats.org/drawingml/2006/table">
            <a:tbl>
              <a:tblPr/>
              <a:tblGrid>
                <a:gridCol w="990600">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1066800">
                  <a:extLst>
                    <a:ext uri="{9D8B030D-6E8A-4147-A177-3AD203B41FA5}">
                      <a16:colId xmlns:a16="http://schemas.microsoft.com/office/drawing/2014/main" val="20002"/>
                    </a:ext>
                  </a:extLst>
                </a:gridCol>
                <a:gridCol w="1375792">
                  <a:extLst>
                    <a:ext uri="{9D8B030D-6E8A-4147-A177-3AD203B41FA5}">
                      <a16:colId xmlns:a16="http://schemas.microsoft.com/office/drawing/2014/main" val="20003"/>
                    </a:ext>
                  </a:extLst>
                </a:gridCol>
                <a:gridCol w="757808">
                  <a:extLst>
                    <a:ext uri="{9D8B030D-6E8A-4147-A177-3AD203B41FA5}">
                      <a16:colId xmlns:a16="http://schemas.microsoft.com/office/drawing/2014/main" val="20004"/>
                    </a:ext>
                  </a:extLst>
                </a:gridCol>
                <a:gridCol w="127000">
                  <a:extLst>
                    <a:ext uri="{9D8B030D-6E8A-4147-A177-3AD203B41FA5}">
                      <a16:colId xmlns:a16="http://schemas.microsoft.com/office/drawing/2014/main" val="20005"/>
                    </a:ext>
                  </a:extLst>
                </a:gridCol>
                <a:gridCol w="2082800">
                  <a:extLst>
                    <a:ext uri="{9D8B030D-6E8A-4147-A177-3AD203B41FA5}">
                      <a16:colId xmlns:a16="http://schemas.microsoft.com/office/drawing/2014/main" val="20006"/>
                    </a:ext>
                  </a:extLst>
                </a:gridCol>
                <a:gridCol w="1676400">
                  <a:extLst>
                    <a:ext uri="{9D8B030D-6E8A-4147-A177-3AD203B41FA5}">
                      <a16:colId xmlns:a16="http://schemas.microsoft.com/office/drawing/2014/main" val="20007"/>
                    </a:ext>
                  </a:extLst>
                </a:gridCol>
              </a:tblGrid>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الأرض</a:t>
                      </a:r>
                      <a:endParaRPr kumimoji="0" lang="en-US" sz="20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1: 1-3</a:t>
                      </a: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Times New Roman" charset="0"/>
                        </a:rPr>
                        <a:t>يهوذا</a:t>
                      </a:r>
                      <a:br>
                        <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rPr>
                      </a:br>
                      <a:r>
                        <a:rPr kumimoji="0" lang="ar-JO" sz="2000" b="1" i="0" u="none" strike="noStrike" cap="none" normalizeH="0" baseline="0" dirty="0">
                          <a:ln>
                            <a:noFill/>
                          </a:ln>
                          <a:solidFill>
                            <a:schemeClr val="tx2"/>
                          </a:solidFill>
                          <a:effectLst>
                            <a:glow rad="228600">
                              <a:srgbClr val="000000"/>
                            </a:glow>
                          </a:effectLst>
                          <a:latin typeface="Arial" charset="0"/>
                          <a:ea typeface="Times New Roman" charset="0"/>
                        </a:rPr>
                        <a:t>1: 4-2: 3</a:t>
                      </a: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Times New Roman" charset="0"/>
                        </a:rPr>
                        <a:t>الأمم</a:t>
                      </a: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Times New Roman" charset="0"/>
                        </a:rPr>
                        <a:t>2: 4-15</a:t>
                      </a: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Times New Roman" charset="0"/>
                        </a:rPr>
                        <a:t>أورشليم</a:t>
                      </a: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Times New Roman" charset="0"/>
                        </a:rPr>
                        <a:t>3: 1-7</a:t>
                      </a: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Times New Roman" charset="0"/>
                        </a:rPr>
                        <a:t>الأرض</a:t>
                      </a: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Times New Roman" charset="0"/>
                        </a:rPr>
                        <a:t>3: 8</a:t>
                      </a: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Times New Roman" charset="0"/>
                        </a:rPr>
                        <a:t>إعادة توحيد البقية</a:t>
                      </a: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Times New Roman" charset="0"/>
                        </a:rPr>
                        <a:t>3: 9-10</a:t>
                      </a: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Times New Roman" charset="0"/>
                        </a:rPr>
                        <a:t>مفديين و مستردين</a:t>
                      </a: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Times New Roman" charset="0"/>
                        </a:rPr>
                        <a:t>3: 11-20</a:t>
                      </a: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7678" name="Title 8"/>
          <p:cNvSpPr>
            <a:spLocks noGrp="1"/>
          </p:cNvSpPr>
          <p:nvPr>
            <p:ph type="title" idx="4294967295"/>
          </p:nvPr>
        </p:nvSpPr>
        <p:spPr>
          <a:xfrm>
            <a:off x="0" y="0"/>
            <a:ext cx="9144000" cy="609600"/>
          </a:xfrm>
          <a:solidFill>
            <a:schemeClr val="bg2"/>
          </a:solidFill>
        </p:spPr>
        <p:txBody>
          <a:bodyPr/>
          <a:lstStyle/>
          <a:p>
            <a:pPr>
              <a:defRPr/>
            </a:pPr>
            <a:r>
              <a:rPr lang="ar-JO" dirty="0">
                <a:effectLst>
                  <a:outerShdw blurRad="38100" dist="38100" dir="2700000" algn="tl">
                    <a:srgbClr val="000000"/>
                  </a:outerShdw>
                </a:effectLst>
                <a:latin typeface="Arial" charset="0"/>
                <a:ea typeface="ＭＳ Ｐゴシック" charset="0"/>
                <a:cs typeface="Arial" charset="0"/>
              </a:rPr>
              <a:t>صفنيا : </a:t>
            </a:r>
            <a:r>
              <a:rPr lang="ar-JO" dirty="0">
                <a:solidFill>
                  <a:srgbClr val="FFFF00"/>
                </a:solidFill>
                <a:effectLst>
                  <a:outerShdw blurRad="38100" dist="38100" dir="2700000" algn="tl">
                    <a:srgbClr val="000000"/>
                  </a:outerShdw>
                </a:effectLst>
                <a:latin typeface="Arial" charset="0"/>
                <a:ea typeface="ＭＳ Ｐゴシック" charset="0"/>
                <a:cs typeface="Arial" charset="0"/>
              </a:rPr>
              <a:t>يوم</a:t>
            </a:r>
            <a:r>
              <a:rPr lang="ar-JO" dirty="0">
                <a:effectLst>
                  <a:outerShdw blurRad="38100" dist="38100" dir="2700000" algn="tl">
                    <a:srgbClr val="000000"/>
                  </a:outerShdw>
                </a:effectLst>
                <a:latin typeface="Arial" charset="0"/>
                <a:ea typeface="ＭＳ Ｐゴシック" charset="0"/>
                <a:cs typeface="Arial" charset="0"/>
              </a:rPr>
              <a:t> الرب</a:t>
            </a:r>
            <a:endParaRPr lang="en-US" dirty="0">
              <a:effectLst>
                <a:outerShdw blurRad="38100" dist="38100" dir="2700000" algn="tl">
                  <a:srgbClr val="000000"/>
                </a:outerShdw>
              </a:effectLst>
              <a:latin typeface="Arial" charset="0"/>
              <a:ea typeface="ＭＳ Ｐゴシック" charset="0"/>
              <a:cs typeface="Arial" charset="0"/>
            </a:endParaRPr>
          </a:p>
        </p:txBody>
      </p:sp>
      <p:sp>
        <p:nvSpPr>
          <p:cNvPr id="10" name="Title 8"/>
          <p:cNvSpPr txBox="1">
            <a:spLocks/>
          </p:cNvSpPr>
          <p:nvPr/>
        </p:nvSpPr>
        <p:spPr bwMode="auto">
          <a:xfrm>
            <a:off x="0" y="6400800"/>
            <a:ext cx="9144000" cy="457200"/>
          </a:xfrm>
          <a:prstGeom prst="rect">
            <a:avLst/>
          </a:prstGeom>
          <a:solidFill>
            <a:schemeClr val="bg2"/>
          </a:solidFill>
          <a:ln w="9525">
            <a:noFill/>
            <a:miter lim="800000"/>
            <a:headEnd/>
            <a:tailEnd/>
          </a:ln>
        </p:spPr>
        <p:txBody>
          <a:bodyPr anchor="ctr"/>
          <a:lstStyle/>
          <a:p>
            <a:pPr algn="ctr" eaLnBrk="0" hangingPunct="0">
              <a:defRPr/>
            </a:pPr>
            <a:r>
              <a:rPr lang="ar-JO" kern="0" dirty="0">
                <a:solidFill>
                  <a:srgbClr val="FFFFFF"/>
                </a:solidFill>
                <a:latin typeface="Arial"/>
                <a:ea typeface="ＭＳ Ｐゴシック" pitchFamily="24" charset="-128"/>
                <a:cs typeface="Arial"/>
              </a:rPr>
              <a:t>يهوذا، الأمم و كل الأرض (حوالي 630 ق.م)</a:t>
            </a:r>
            <a:endParaRPr lang="en-US" kern="0" dirty="0">
              <a:solidFill>
                <a:srgbClr val="FFFFFF"/>
              </a:solidFill>
              <a:latin typeface="Arial"/>
              <a:ea typeface="ＭＳ Ｐゴシック" pitchFamily="24" charset="-128"/>
              <a:cs typeface="Arial"/>
            </a:endParaRPr>
          </a:p>
        </p:txBody>
      </p:sp>
      <p:sp>
        <p:nvSpPr>
          <p:cNvPr id="27680" name="Text Box 311"/>
          <p:cNvSpPr txBox="1">
            <a:spLocks noChangeArrowheads="1"/>
          </p:cNvSpPr>
          <p:nvPr/>
        </p:nvSpPr>
        <p:spPr bwMode="auto">
          <a:xfrm>
            <a:off x="8445500" y="0"/>
            <a:ext cx="704039"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EAEAEA"/>
                </a:solidFill>
                <a:latin typeface="Arial" charset="0"/>
                <a:cs typeface="Arial" charset="0"/>
              </a:rPr>
              <a:t>634</a:t>
            </a:r>
            <a:endParaRPr lang="en-US" b="1" dirty="0">
              <a:solidFill>
                <a:srgbClr val="EAEAEA"/>
              </a:solidFill>
              <a:latin typeface="Arial" charset="0"/>
              <a:cs typeface="Arial" charset="0"/>
            </a:endParaRPr>
          </a:p>
        </p:txBody>
      </p:sp>
      <p:cxnSp>
        <p:nvCxnSpPr>
          <p:cNvPr id="16" name="Straight Connector 15"/>
          <p:cNvCxnSpPr>
            <a:cxnSpLocks noChangeShapeType="1"/>
          </p:cNvCxnSpPr>
          <p:nvPr/>
        </p:nvCxnSpPr>
        <p:spPr bwMode="auto">
          <a:xfrm>
            <a:off x="457200" y="4953000"/>
            <a:ext cx="2133600" cy="762000"/>
          </a:xfrm>
          <a:prstGeom prst="line">
            <a:avLst/>
          </a:prstGeom>
          <a:noFill/>
          <a:ln w="57150" cap="sq">
            <a:solidFill>
              <a:srgbClr val="FFFF00"/>
            </a:solidFill>
            <a:round/>
            <a:headEnd type="none" w="sm" len="sm"/>
            <a:tailEnd type="none" w="sm" len="sm"/>
          </a:ln>
          <a:extLst>
            <a:ext uri="{909E8E84-426E-40dd-AFC4-6F175D3DCCD1}">
              <a14:hiddenFill xmlns="" xmlns:a14="http://schemas.microsoft.com/office/drawing/2010/main">
                <a:noFill/>
              </a14:hiddenFill>
            </a:ext>
          </a:extLst>
        </p:spPr>
      </p:cxnSp>
      <p:cxnSp>
        <p:nvCxnSpPr>
          <p:cNvPr id="17" name="Straight Connector 16"/>
          <p:cNvCxnSpPr>
            <a:cxnSpLocks noChangeShapeType="1"/>
          </p:cNvCxnSpPr>
          <p:nvPr/>
        </p:nvCxnSpPr>
        <p:spPr bwMode="auto">
          <a:xfrm rot="10800000" flipH="1">
            <a:off x="2590800" y="4953000"/>
            <a:ext cx="2133600" cy="762000"/>
          </a:xfrm>
          <a:prstGeom prst="line">
            <a:avLst/>
          </a:prstGeom>
          <a:noFill/>
          <a:ln w="57150" cap="sq">
            <a:solidFill>
              <a:srgbClr val="FFFF00"/>
            </a:solidFill>
            <a:round/>
            <a:headEnd type="none" w="sm" len="sm"/>
            <a:tailEnd type="none" w="sm" len="sm"/>
          </a:ln>
          <a:extLst>
            <a:ext uri="{909E8E84-426E-40dd-AFC4-6F175D3DCCD1}">
              <a14:hiddenFill xmlns="" xmlns:a14="http://schemas.microsoft.com/office/drawing/2010/main">
                <a:noFill/>
              </a14:hiddenFill>
            </a:ext>
          </a:extLst>
        </p:spPr>
      </p:cxnSp>
      <p:sp>
        <p:nvSpPr>
          <p:cNvPr id="18" name="Oval 17"/>
          <p:cNvSpPr>
            <a:spLocks noChangeArrowheads="1"/>
          </p:cNvSpPr>
          <p:nvPr/>
        </p:nvSpPr>
        <p:spPr bwMode="auto">
          <a:xfrm>
            <a:off x="1946366" y="5714999"/>
            <a:ext cx="1136468" cy="920931"/>
          </a:xfrm>
          <a:prstGeom prst="ellipse">
            <a:avLst/>
          </a:prstGeom>
          <a:noFill/>
          <a:ln w="57150" cap="sq">
            <a:solidFill>
              <a:srgbClr val="FFFF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solidFill>
                <a:srgbClr val="EAEAEA"/>
              </a:solidFill>
              <a:ea typeface="ＭＳ Ｐゴシック" charset="0"/>
              <a:cs typeface="ＭＳ Ｐゴシック" charset="0"/>
            </a:endParaRPr>
          </a:p>
        </p:txBody>
      </p:sp>
    </p:spTree>
    <p:extLst>
      <p:ext uri="{BB962C8B-B14F-4D97-AF65-F5344CB8AC3E}">
        <p14:creationId xmlns:p14="http://schemas.microsoft.com/office/powerpoint/2010/main" val="21146127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ext Box 5"/>
          <p:cNvSpPr txBox="1">
            <a:spLocks noChangeArrowheads="1"/>
          </p:cNvSpPr>
          <p:nvPr/>
        </p:nvSpPr>
        <p:spPr bwMode="auto">
          <a:xfrm>
            <a:off x="8344379" y="87313"/>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r"/>
            <a:r>
              <a:rPr lang="ar-JO" sz="2400" b="1" dirty="0">
                <a:solidFill>
                  <a:srgbClr val="FFFFFF"/>
                </a:solidFill>
                <a:cs typeface="Arial" charset="0"/>
              </a:rPr>
              <a:t>637</a:t>
            </a:r>
            <a:endParaRPr lang="en-US" sz="2400" b="1" dirty="0">
              <a:solidFill>
                <a:srgbClr val="FFFFFF"/>
              </a:solidFill>
              <a:cs typeface="Arial"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7" name="Text Box 9"/>
          <p:cNvSpPr txBox="1">
            <a:spLocks noChangeArrowheads="1"/>
          </p:cNvSpPr>
          <p:nvPr/>
        </p:nvSpPr>
        <p:spPr bwMode="auto">
          <a:xfrm>
            <a:off x="5610201" y="1963909"/>
            <a:ext cx="1160895"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4400" b="1" dirty="0">
                <a:solidFill>
                  <a:srgbClr val="FFFFFF"/>
                </a:solidFill>
                <a:effectLst>
                  <a:glow rad="203200">
                    <a:srgbClr val="000514">
                      <a:alpha val="88000"/>
                    </a:srgbClr>
                  </a:glow>
                </a:effectLst>
                <a:latin typeface="Arial"/>
                <a:cs typeface="Arial"/>
              </a:rPr>
              <a:t>آشور</a:t>
            </a:r>
            <a:endParaRPr lang="en-US" sz="4400" b="1" dirty="0">
              <a:solidFill>
                <a:srgbClr val="FFFFFF"/>
              </a:solidFill>
              <a:effectLst>
                <a:glow rad="203200">
                  <a:srgbClr val="000514">
                    <a:alpha val="88000"/>
                  </a:srgbClr>
                </a:glow>
              </a:effectLst>
              <a:latin typeface="Arial"/>
              <a:cs typeface="Arial"/>
            </a:endParaRPr>
          </a:p>
        </p:txBody>
      </p:sp>
      <p:sp>
        <p:nvSpPr>
          <p:cNvPr id="15" name="Text Box 9"/>
          <p:cNvSpPr txBox="1">
            <a:spLocks noChangeArrowheads="1"/>
          </p:cNvSpPr>
          <p:nvPr/>
        </p:nvSpPr>
        <p:spPr bwMode="auto">
          <a:xfrm>
            <a:off x="628343" y="3099880"/>
            <a:ext cx="1585690" cy="1200329"/>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4400" b="1" dirty="0">
                <a:solidFill>
                  <a:srgbClr val="FFFFFF"/>
                </a:solidFill>
                <a:effectLst>
                  <a:glow rad="203200">
                    <a:srgbClr val="000514">
                      <a:alpha val="88000"/>
                    </a:srgbClr>
                  </a:glow>
                </a:effectLst>
                <a:latin typeface="Arial"/>
                <a:cs typeface="Arial"/>
              </a:rPr>
              <a:t>فلسطين</a:t>
            </a:r>
            <a:br>
              <a:rPr lang="en-US" sz="4400" b="1" dirty="0">
                <a:solidFill>
                  <a:srgbClr val="FFFFFF"/>
                </a:solidFill>
                <a:effectLst>
                  <a:glow rad="203200">
                    <a:srgbClr val="000514">
                      <a:alpha val="88000"/>
                    </a:srgbClr>
                  </a:glow>
                </a:effectLst>
                <a:latin typeface="Arial"/>
                <a:cs typeface="Arial"/>
              </a:rPr>
            </a:br>
            <a:r>
              <a:rPr lang="en-US" sz="2800" b="1" dirty="0">
                <a:solidFill>
                  <a:srgbClr val="FFFFFF"/>
                </a:solidFill>
                <a:effectLst>
                  <a:glow rad="203200">
                    <a:srgbClr val="000514">
                      <a:alpha val="88000"/>
                    </a:srgbClr>
                  </a:glow>
                </a:effectLst>
                <a:latin typeface="Arial"/>
                <a:cs typeface="Arial"/>
              </a:rPr>
              <a:t> (</a:t>
            </a:r>
            <a:r>
              <a:rPr lang="ar-JO" sz="2800" b="1" dirty="0">
                <a:solidFill>
                  <a:srgbClr val="FFFFFF"/>
                </a:solidFill>
                <a:effectLst>
                  <a:glow rad="203200">
                    <a:srgbClr val="000514">
                      <a:alpha val="88000"/>
                    </a:srgbClr>
                  </a:glow>
                </a:effectLst>
                <a:latin typeface="Arial"/>
                <a:cs typeface="Arial"/>
              </a:rPr>
              <a:t>2: 4-7</a:t>
            </a:r>
            <a:r>
              <a:rPr lang="en-US" sz="2800" b="1" dirty="0">
                <a:solidFill>
                  <a:srgbClr val="FFFFFF"/>
                </a:solidFill>
                <a:effectLst>
                  <a:glow rad="203200">
                    <a:srgbClr val="000514">
                      <a:alpha val="88000"/>
                    </a:srgbClr>
                  </a:glow>
                </a:effectLst>
                <a:latin typeface="Arial"/>
                <a:cs typeface="Arial"/>
              </a:rPr>
              <a:t>)</a:t>
            </a:r>
            <a:endParaRPr lang="en-US" sz="4400" b="1" dirty="0">
              <a:solidFill>
                <a:srgbClr val="FFFFFF"/>
              </a:solidFill>
              <a:effectLst>
                <a:glow rad="203200">
                  <a:srgbClr val="000514">
                    <a:alpha val="88000"/>
                  </a:srgbClr>
                </a:glow>
              </a:effectLst>
              <a:latin typeface="Arial"/>
              <a:cs typeface="Arial"/>
            </a:endParaRPr>
          </a:p>
        </p:txBody>
      </p:sp>
      <p:sp>
        <p:nvSpPr>
          <p:cNvPr id="16" name="Text Box 9"/>
          <p:cNvSpPr txBox="1">
            <a:spLocks noChangeArrowheads="1"/>
          </p:cNvSpPr>
          <p:nvPr/>
        </p:nvSpPr>
        <p:spPr bwMode="auto">
          <a:xfrm>
            <a:off x="234769" y="6106006"/>
            <a:ext cx="115127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4400" b="1" dirty="0">
                <a:solidFill>
                  <a:srgbClr val="FFFFFF"/>
                </a:solidFill>
                <a:effectLst>
                  <a:glow rad="203200">
                    <a:srgbClr val="000514">
                      <a:alpha val="88000"/>
                    </a:srgbClr>
                  </a:glow>
                </a:effectLst>
                <a:latin typeface="Arial"/>
                <a:cs typeface="Arial"/>
              </a:rPr>
              <a:t>كوش</a:t>
            </a:r>
            <a:endParaRPr lang="en-US" sz="4400" b="1" dirty="0">
              <a:solidFill>
                <a:srgbClr val="FFFFFF"/>
              </a:solidFill>
              <a:effectLst>
                <a:glow rad="203200">
                  <a:srgbClr val="000514">
                    <a:alpha val="88000"/>
                  </a:srgbClr>
                </a:glow>
              </a:effectLst>
              <a:latin typeface="Arial"/>
              <a:cs typeface="Arial"/>
            </a:endParaRPr>
          </a:p>
        </p:txBody>
      </p:sp>
      <p:sp>
        <p:nvSpPr>
          <p:cNvPr id="9" name="Text Box 9"/>
          <p:cNvSpPr txBox="1">
            <a:spLocks noChangeArrowheads="1"/>
          </p:cNvSpPr>
          <p:nvPr/>
        </p:nvSpPr>
        <p:spPr bwMode="auto">
          <a:xfrm>
            <a:off x="3241233" y="3821119"/>
            <a:ext cx="3058959" cy="76944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4400" b="1" dirty="0">
                <a:solidFill>
                  <a:srgbClr val="FFFFFF"/>
                </a:solidFill>
                <a:effectLst>
                  <a:glow rad="203200">
                    <a:srgbClr val="000514">
                      <a:alpha val="88000"/>
                    </a:srgbClr>
                  </a:glow>
                </a:effectLst>
                <a:latin typeface="Arial"/>
                <a:cs typeface="Arial"/>
              </a:rPr>
              <a:t>مؤاب </a:t>
            </a:r>
            <a:r>
              <a:rPr lang="ar-JO" sz="3200" b="1" dirty="0">
                <a:solidFill>
                  <a:srgbClr val="FFFFFF"/>
                </a:solidFill>
                <a:effectLst>
                  <a:glow rad="203200">
                    <a:srgbClr val="000514">
                      <a:alpha val="88000"/>
                    </a:srgbClr>
                  </a:glow>
                </a:effectLst>
                <a:latin typeface="Arial"/>
                <a:cs typeface="Arial"/>
              </a:rPr>
              <a:t>(2: 8-11)</a:t>
            </a:r>
            <a:endParaRPr lang="is-IS" sz="3200" b="1" dirty="0">
              <a:solidFill>
                <a:srgbClr val="FFFFFF"/>
              </a:solidFill>
              <a:effectLst>
                <a:glow rad="203200">
                  <a:srgbClr val="000514">
                    <a:alpha val="88000"/>
                  </a:srgbClr>
                </a:glow>
              </a:effectLst>
              <a:latin typeface="Arial"/>
              <a:cs typeface="Arial"/>
            </a:endParaRPr>
          </a:p>
        </p:txBody>
      </p:sp>
      <p:sp>
        <p:nvSpPr>
          <p:cNvPr id="10" name="Text Box 9"/>
          <p:cNvSpPr txBox="1">
            <a:spLocks noChangeArrowheads="1"/>
          </p:cNvSpPr>
          <p:nvPr/>
        </p:nvSpPr>
        <p:spPr bwMode="auto">
          <a:xfrm>
            <a:off x="2976637" y="4614973"/>
            <a:ext cx="95891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4400" b="1" dirty="0">
                <a:solidFill>
                  <a:srgbClr val="FFFFFF"/>
                </a:solidFill>
                <a:effectLst>
                  <a:glow rad="203200">
                    <a:srgbClr val="000514">
                      <a:alpha val="88000"/>
                    </a:srgbClr>
                  </a:glow>
                </a:effectLst>
                <a:latin typeface="Arial"/>
                <a:cs typeface="Arial"/>
              </a:rPr>
              <a:t>أدوم</a:t>
            </a:r>
            <a:endParaRPr lang="en-US" sz="4400" b="1" dirty="0">
              <a:solidFill>
                <a:srgbClr val="FFFFFF"/>
              </a:solidFill>
              <a:effectLst>
                <a:glow rad="203200">
                  <a:srgbClr val="000514">
                    <a:alpha val="88000"/>
                  </a:srgbClr>
                </a:glow>
              </a:effectLst>
              <a:latin typeface="Arial"/>
              <a:cs typeface="Arial"/>
            </a:endParaRPr>
          </a:p>
        </p:txBody>
      </p:sp>
      <p:sp>
        <p:nvSpPr>
          <p:cNvPr id="219137" name="Rectangle 2"/>
          <p:cNvSpPr>
            <a:spLocks noGrp="1" noChangeArrowheads="1"/>
          </p:cNvSpPr>
          <p:nvPr>
            <p:ph type="ctrTitle"/>
          </p:nvPr>
        </p:nvSpPr>
        <p:spPr>
          <a:xfrm>
            <a:off x="0" y="44624"/>
            <a:ext cx="6791300" cy="1331386"/>
          </a:xfrm>
          <a:solidFill>
            <a:srgbClr val="000000"/>
          </a:solidFill>
        </p:spPr>
        <p:txBody>
          <a:bodyPr/>
          <a:lstStyle/>
          <a:p>
            <a:pPr eaLnBrk="1" hangingPunct="1"/>
            <a:r>
              <a:rPr kumimoji="1" lang="ar-JO" altLang="zh-CN" sz="3600" b="1" dirty="0">
                <a:solidFill>
                  <a:schemeClr val="bg1"/>
                </a:solidFill>
                <a:latin typeface="Arial" charset="0"/>
              </a:rPr>
              <a:t>دينونة الأمم</a:t>
            </a:r>
            <a:br>
              <a:rPr kumimoji="1" lang="ar-JO" altLang="zh-CN" sz="3600" b="1" dirty="0">
                <a:solidFill>
                  <a:schemeClr val="bg1"/>
                </a:solidFill>
                <a:latin typeface="Arial" charset="0"/>
              </a:rPr>
            </a:br>
            <a:r>
              <a:rPr kumimoji="1" lang="ar-JO" altLang="zh-CN" sz="3600" b="1" dirty="0">
                <a:solidFill>
                  <a:schemeClr val="bg1"/>
                </a:solidFill>
                <a:latin typeface="Arial" charset="0"/>
              </a:rPr>
              <a:t>(صف 2: 4-15)</a:t>
            </a:r>
            <a:endParaRPr kumimoji="1" lang="en-US" altLang="zh-CN" sz="2400" b="1" dirty="0">
              <a:solidFill>
                <a:schemeClr val="bg1"/>
              </a:solidFill>
              <a:latin typeface="Arial" charset="0"/>
            </a:endParaRPr>
          </a:p>
        </p:txBody>
      </p:sp>
    </p:spTree>
    <p:extLst>
      <p:ext uri="{BB962C8B-B14F-4D97-AF65-F5344CB8AC3E}">
        <p14:creationId xmlns:p14="http://schemas.microsoft.com/office/powerpoint/2010/main" val="276000089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6" grpId="0"/>
      <p:bldP spid="9" grpId="0"/>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ext Box 5"/>
          <p:cNvSpPr txBox="1">
            <a:spLocks noChangeArrowheads="1"/>
          </p:cNvSpPr>
          <p:nvPr/>
        </p:nvSpPr>
        <p:spPr bwMode="auto">
          <a:xfrm>
            <a:off x="8344379" y="87313"/>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r"/>
            <a:r>
              <a:rPr lang="ar-JO" sz="2400" b="1" dirty="0">
                <a:solidFill>
                  <a:srgbClr val="FFFFFF"/>
                </a:solidFill>
                <a:cs typeface="Arial" charset="0"/>
              </a:rPr>
              <a:t>637</a:t>
            </a:r>
            <a:endParaRPr lang="en-US" sz="2400" b="1" dirty="0">
              <a:solidFill>
                <a:srgbClr val="FFFFFF"/>
              </a:solidFill>
              <a:cs typeface="Arial"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15" name="Text Box 9"/>
          <p:cNvSpPr txBox="1">
            <a:spLocks noChangeArrowheads="1"/>
          </p:cNvSpPr>
          <p:nvPr/>
        </p:nvSpPr>
        <p:spPr bwMode="auto">
          <a:xfrm>
            <a:off x="872096" y="3262224"/>
            <a:ext cx="158569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4400" b="1" dirty="0">
                <a:solidFill>
                  <a:srgbClr val="FFFFFF"/>
                </a:solidFill>
                <a:effectLst>
                  <a:glow rad="203200">
                    <a:srgbClr val="000514">
                      <a:alpha val="88000"/>
                    </a:srgbClr>
                  </a:glow>
                </a:effectLst>
                <a:latin typeface="Arial"/>
                <a:cs typeface="Arial"/>
              </a:rPr>
              <a:t>فلسطين</a:t>
            </a:r>
            <a:endParaRPr lang="en-US" sz="4400" b="1" dirty="0">
              <a:solidFill>
                <a:srgbClr val="FFFFFF"/>
              </a:solidFill>
              <a:effectLst>
                <a:glow rad="203200">
                  <a:srgbClr val="000514">
                    <a:alpha val="88000"/>
                  </a:srgbClr>
                </a:glow>
              </a:effectLst>
              <a:latin typeface="Arial"/>
              <a:cs typeface="Arial"/>
            </a:endParaRPr>
          </a:p>
        </p:txBody>
      </p:sp>
      <p:sp>
        <p:nvSpPr>
          <p:cNvPr id="219137" name="Rectangle 2"/>
          <p:cNvSpPr>
            <a:spLocks noGrp="1" noChangeArrowheads="1"/>
          </p:cNvSpPr>
          <p:nvPr>
            <p:ph type="ctrTitle"/>
          </p:nvPr>
        </p:nvSpPr>
        <p:spPr>
          <a:xfrm>
            <a:off x="0" y="44624"/>
            <a:ext cx="6791300" cy="1331386"/>
          </a:xfrm>
          <a:solidFill>
            <a:srgbClr val="000000"/>
          </a:solidFill>
        </p:spPr>
        <p:txBody>
          <a:bodyPr/>
          <a:lstStyle/>
          <a:p>
            <a:pPr eaLnBrk="1" hangingPunct="1"/>
            <a:r>
              <a:rPr kumimoji="1" lang="ar-JO" altLang="zh-CN" sz="3600" b="1" dirty="0">
                <a:solidFill>
                  <a:schemeClr val="bg1"/>
                </a:solidFill>
                <a:latin typeface="Arial" charset="0"/>
              </a:rPr>
              <a:t>دينونة فلسطين</a:t>
            </a:r>
            <a:br>
              <a:rPr kumimoji="1" lang="en-US" altLang="zh-CN" sz="3600" b="1" dirty="0">
                <a:solidFill>
                  <a:schemeClr val="bg1"/>
                </a:solidFill>
                <a:latin typeface="Arial" charset="0"/>
              </a:rPr>
            </a:br>
            <a:r>
              <a:rPr kumimoji="1" lang="en-US" altLang="zh-CN" sz="3600" b="1" dirty="0">
                <a:solidFill>
                  <a:schemeClr val="bg1"/>
                </a:solidFill>
                <a:latin typeface="Arial" charset="0"/>
              </a:rPr>
              <a:t>(</a:t>
            </a:r>
            <a:r>
              <a:rPr kumimoji="1" lang="ar-JO" altLang="zh-CN" sz="3600" b="1" dirty="0">
                <a:solidFill>
                  <a:schemeClr val="bg1"/>
                </a:solidFill>
                <a:latin typeface="Arial" charset="0"/>
              </a:rPr>
              <a:t>صف 2: 4-7</a:t>
            </a:r>
            <a:r>
              <a:rPr kumimoji="1" lang="en-US" altLang="zh-CN" sz="3600" b="1" dirty="0">
                <a:solidFill>
                  <a:schemeClr val="bg1"/>
                </a:solidFill>
                <a:latin typeface="Arial" charset="0"/>
              </a:rPr>
              <a:t>)</a:t>
            </a:r>
            <a:endParaRPr kumimoji="1" lang="en-US" altLang="zh-CN" sz="2400" b="1" dirty="0">
              <a:solidFill>
                <a:schemeClr val="bg1"/>
              </a:solidFill>
              <a:latin typeface="Arial" charset="0"/>
            </a:endParaRPr>
          </a:p>
        </p:txBody>
      </p:sp>
    </p:spTree>
    <p:extLst>
      <p:ext uri="{BB962C8B-B14F-4D97-AF65-F5344CB8AC3E}">
        <p14:creationId xmlns:p14="http://schemas.microsoft.com/office/powerpoint/2010/main" val="333296702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6828531"/>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4 لأن غزة تكون متروكة و أشقلون للخراب أشدود عند الظهيرة يطردونها و عقرون تستأصل 5 ويل لسكان ساحل البحر أمة الكريتيين كلمة الرب عليكم يا كنعان أرض الفسطينيين إني أخربك بلا ساكن 6 و يكون ساحل البحر مرعى بآبار للرعاة و حظائر للغنم 7 و يكون الساحل لبقية بيت يهوذا عليه يرعون في بيت أشقلون عند المساء يربضون لأن الرب إلههم يتعهدهم و يرد سبيهم</a:t>
            </a:r>
            <a:b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صف 2: 4-7</a:t>
            </a:r>
            <a: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77379463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Balance</a:t>
            </a:r>
          </a:p>
        </p:txBody>
      </p:sp>
      <p:pic>
        <p:nvPicPr>
          <p:cNvPr id="3" name="Picture 2"/>
          <p:cNvPicPr>
            <a:picLocks noChangeAspect="1"/>
          </p:cNvPicPr>
          <p:nvPr/>
        </p:nvPicPr>
        <p:blipFill>
          <a:blip r:embed="rId3"/>
          <a:stretch>
            <a:fillRect/>
          </a:stretch>
        </p:blipFill>
        <p:spPr>
          <a:xfrm>
            <a:off x="0" y="0"/>
            <a:ext cx="9144000" cy="6839712"/>
          </a:xfrm>
          <a:prstGeom prst="rect">
            <a:avLst/>
          </a:prstGeom>
        </p:spPr>
      </p:pic>
    </p:spTree>
    <p:extLst>
      <p:ext uri="{BB962C8B-B14F-4D97-AF65-F5344CB8AC3E}">
        <p14:creationId xmlns:p14="http://schemas.microsoft.com/office/powerpoint/2010/main" val="12358940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ext Box 5"/>
          <p:cNvSpPr txBox="1">
            <a:spLocks noChangeArrowheads="1"/>
          </p:cNvSpPr>
          <p:nvPr/>
        </p:nvSpPr>
        <p:spPr bwMode="auto">
          <a:xfrm>
            <a:off x="8344379" y="87313"/>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r"/>
            <a:r>
              <a:rPr lang="ar-JO" sz="2400" b="1" dirty="0">
                <a:solidFill>
                  <a:srgbClr val="FFFFFF"/>
                </a:solidFill>
                <a:cs typeface="Arial" charset="0"/>
              </a:rPr>
              <a:t>637</a:t>
            </a:r>
            <a:endParaRPr lang="en-US" sz="2400" b="1" dirty="0">
              <a:solidFill>
                <a:srgbClr val="FFFFFF"/>
              </a:solidFill>
              <a:cs typeface="Arial"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9" name="Text Box 9"/>
          <p:cNvSpPr txBox="1">
            <a:spLocks noChangeArrowheads="1"/>
          </p:cNvSpPr>
          <p:nvPr/>
        </p:nvSpPr>
        <p:spPr bwMode="auto">
          <a:xfrm>
            <a:off x="3241233" y="3821119"/>
            <a:ext cx="3058959" cy="76944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4400" b="1" dirty="0">
                <a:solidFill>
                  <a:srgbClr val="FFFFFF"/>
                </a:solidFill>
                <a:effectLst>
                  <a:glow rad="203200">
                    <a:srgbClr val="000514">
                      <a:alpha val="88000"/>
                    </a:srgbClr>
                  </a:glow>
                </a:effectLst>
                <a:latin typeface="Arial"/>
                <a:cs typeface="Arial"/>
              </a:rPr>
              <a:t>مؤاب</a:t>
            </a:r>
            <a:endParaRPr lang="en-US" sz="4400" b="1" dirty="0">
              <a:solidFill>
                <a:srgbClr val="FFFFFF"/>
              </a:solidFill>
              <a:effectLst>
                <a:glow rad="203200">
                  <a:srgbClr val="000514">
                    <a:alpha val="88000"/>
                  </a:srgbClr>
                </a:glow>
              </a:effectLst>
              <a:latin typeface="Arial"/>
              <a:cs typeface="Arial"/>
            </a:endParaRPr>
          </a:p>
        </p:txBody>
      </p:sp>
      <p:sp>
        <p:nvSpPr>
          <p:cNvPr id="10" name="Text Box 9"/>
          <p:cNvSpPr txBox="1">
            <a:spLocks noChangeArrowheads="1"/>
          </p:cNvSpPr>
          <p:nvPr/>
        </p:nvSpPr>
        <p:spPr bwMode="auto">
          <a:xfrm>
            <a:off x="2976637" y="4614973"/>
            <a:ext cx="95891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4400" b="1" dirty="0">
                <a:solidFill>
                  <a:srgbClr val="FFFFFF"/>
                </a:solidFill>
                <a:effectLst>
                  <a:glow rad="203200">
                    <a:srgbClr val="000514">
                      <a:alpha val="88000"/>
                    </a:srgbClr>
                  </a:glow>
                </a:effectLst>
                <a:latin typeface="Arial"/>
                <a:cs typeface="Arial"/>
              </a:rPr>
              <a:t>أدوم</a:t>
            </a:r>
            <a:endParaRPr lang="en-US" sz="4400" b="1" dirty="0">
              <a:solidFill>
                <a:srgbClr val="FFFFFF"/>
              </a:solidFill>
              <a:effectLst>
                <a:glow rad="203200">
                  <a:srgbClr val="000514">
                    <a:alpha val="88000"/>
                  </a:srgbClr>
                </a:glow>
              </a:effectLst>
              <a:latin typeface="Arial"/>
              <a:cs typeface="Arial"/>
            </a:endParaRPr>
          </a:p>
        </p:txBody>
      </p:sp>
      <p:sp>
        <p:nvSpPr>
          <p:cNvPr id="219137" name="Rectangle 2"/>
          <p:cNvSpPr>
            <a:spLocks noGrp="1" noChangeArrowheads="1"/>
          </p:cNvSpPr>
          <p:nvPr>
            <p:ph type="ctrTitle"/>
          </p:nvPr>
        </p:nvSpPr>
        <p:spPr>
          <a:xfrm>
            <a:off x="0" y="44624"/>
            <a:ext cx="6791300" cy="1331386"/>
          </a:xfrm>
          <a:solidFill>
            <a:srgbClr val="000000"/>
          </a:solidFill>
        </p:spPr>
        <p:txBody>
          <a:bodyPr/>
          <a:lstStyle/>
          <a:p>
            <a:pPr eaLnBrk="1" hangingPunct="1"/>
            <a:r>
              <a:rPr kumimoji="1" lang="ar-JO" altLang="zh-CN" sz="3600" b="1" dirty="0">
                <a:solidFill>
                  <a:schemeClr val="bg1"/>
                </a:solidFill>
                <a:latin typeface="Arial" charset="0"/>
              </a:rPr>
              <a:t>دينونة مؤاب و أدوم</a:t>
            </a:r>
            <a:br>
              <a:rPr kumimoji="1" lang="en-US" altLang="zh-CN" sz="3600" b="1" dirty="0">
                <a:solidFill>
                  <a:schemeClr val="bg1"/>
                </a:solidFill>
                <a:latin typeface="Arial" charset="0"/>
              </a:rPr>
            </a:br>
            <a:r>
              <a:rPr kumimoji="1" lang="en-US" altLang="zh-CN" sz="3600" b="1" dirty="0">
                <a:solidFill>
                  <a:schemeClr val="bg1"/>
                </a:solidFill>
                <a:latin typeface="Arial" charset="0"/>
              </a:rPr>
              <a:t>(</a:t>
            </a:r>
            <a:r>
              <a:rPr kumimoji="1" lang="ar-JO" altLang="zh-CN" sz="3600" b="1" dirty="0">
                <a:solidFill>
                  <a:schemeClr val="bg1"/>
                </a:solidFill>
                <a:latin typeface="Arial" charset="0"/>
              </a:rPr>
              <a:t>صف 2: 8-11</a:t>
            </a:r>
            <a:r>
              <a:rPr kumimoji="1" lang="en-US" altLang="zh-CN" sz="3600" b="1" dirty="0">
                <a:solidFill>
                  <a:schemeClr val="bg1"/>
                </a:solidFill>
                <a:latin typeface="Arial" charset="0"/>
              </a:rPr>
              <a:t>)</a:t>
            </a:r>
            <a:endParaRPr kumimoji="1" lang="en-US" altLang="zh-CN" sz="2400" b="1" dirty="0">
              <a:solidFill>
                <a:schemeClr val="bg1"/>
              </a:solidFill>
              <a:latin typeface="Arial" charset="0"/>
            </a:endParaRPr>
          </a:p>
        </p:txBody>
      </p:sp>
    </p:spTree>
    <p:extLst>
      <p:ext uri="{BB962C8B-B14F-4D97-AF65-F5344CB8AC3E}">
        <p14:creationId xmlns:p14="http://schemas.microsoft.com/office/powerpoint/2010/main" val="333296702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6351859"/>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8 قد سمعت تعيير مؤاب و تجاديف بني عمون التي بها عيروا شعبي و تعظموا على تخمهم 9 فلذلك حي أنا يقول رب الجنود إله إسرائيل إن مؤاب تكون كسدوم و بني عمون كعمورة ملك القريص و حفرة ملح و خراباً إلى الأبد تنهبهم بقية شعبي و بقية أمتي تمتلكهم</a:t>
            </a:r>
            <a:b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صف 2: 8-9</a:t>
            </a:r>
            <a: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1708684718"/>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4856"/>
          </a:xfrm>
          <a:prstGeom prst="rect">
            <a:avLst/>
          </a:prstGeom>
        </p:spPr>
      </p:pic>
      <p:sp>
        <p:nvSpPr>
          <p:cNvPr id="900098" name="Rectangle 2"/>
          <p:cNvSpPr>
            <a:spLocks noGrp="1" noChangeArrowheads="1"/>
          </p:cNvSpPr>
          <p:nvPr>
            <p:ph type="ctrTitle"/>
          </p:nvPr>
        </p:nvSpPr>
        <p:spPr>
          <a:xfrm>
            <a:off x="0" y="29469"/>
            <a:ext cx="9144000" cy="3280073"/>
          </a:xfrm>
          <a:effectLst>
            <a:outerShdw blurRad="63500" dist="35921" dir="2700000" algn="ctr" rotWithShape="0">
              <a:schemeClr val="tx2">
                <a:alpha val="74998"/>
              </a:schemeClr>
            </a:outerShdw>
          </a:effectLst>
        </p:spPr>
        <p:txBody>
          <a:bodyPr anchor="t"/>
          <a:lstStyle/>
          <a:p>
            <a:r>
              <a:rPr lang="ar-JO" sz="2800" b="1" dirty="0">
                <a:effectLst>
                  <a:glow rad="127000">
                    <a:schemeClr val="tx1"/>
                  </a:glow>
                </a:effectLst>
                <a:latin typeface="Arial" charset="0"/>
                <a:ea typeface="ＭＳ Ｐゴシック" charset="0"/>
                <a:cs typeface="ＭＳ Ｐゴシック" charset="0"/>
              </a:rPr>
              <a:t>10 هذا لهم عوض تكبرهم لأنهم عيروا و تعظموا على شعب رب الجنود </a:t>
            </a:r>
            <a:br>
              <a:rPr lang="ar-JO" sz="2800" b="1" dirty="0">
                <a:effectLst>
                  <a:glow rad="127000">
                    <a:schemeClr val="tx1"/>
                  </a:glow>
                </a:effectLst>
                <a:latin typeface="Arial" charset="0"/>
                <a:ea typeface="ＭＳ Ｐゴシック" charset="0"/>
                <a:cs typeface="ＭＳ Ｐゴシック" charset="0"/>
              </a:rPr>
            </a:br>
            <a:r>
              <a:rPr lang="ar-JO" sz="2800" b="1" dirty="0">
                <a:effectLst>
                  <a:glow rad="127000">
                    <a:schemeClr val="tx1"/>
                  </a:glow>
                </a:effectLst>
                <a:latin typeface="Arial" charset="0"/>
                <a:ea typeface="ＭＳ Ｐゴシック" charset="0"/>
                <a:cs typeface="ＭＳ Ｐゴシック" charset="0"/>
              </a:rPr>
              <a:t>11 الرب مخيف إليهم لأنه يهزل جميع آلهة الأرض فسيسجد له الناس كل واحد من مكانه كل جزائر الأمم</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ar-JO" sz="2800" b="1" dirty="0">
                <a:effectLst>
                  <a:glow rad="127000">
                    <a:schemeClr val="tx1"/>
                  </a:glow>
                </a:effectLst>
                <a:latin typeface="Arial" charset="0"/>
                <a:ea typeface="ＭＳ Ｐゴシック" charset="0"/>
                <a:cs typeface="ＭＳ Ｐゴシック" charset="0"/>
              </a:rPr>
              <a:t>صف 2: 10-11</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55644061"/>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ext Box 5"/>
          <p:cNvSpPr txBox="1">
            <a:spLocks noChangeArrowheads="1"/>
          </p:cNvSpPr>
          <p:nvPr/>
        </p:nvSpPr>
        <p:spPr bwMode="auto">
          <a:xfrm>
            <a:off x="8344379" y="87313"/>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r"/>
            <a:r>
              <a:rPr lang="ar-JO" sz="2400" b="1" dirty="0">
                <a:solidFill>
                  <a:srgbClr val="FFFFFF"/>
                </a:solidFill>
                <a:cs typeface="Arial" charset="0"/>
              </a:rPr>
              <a:t>637</a:t>
            </a:r>
            <a:endParaRPr lang="en-US" sz="2400" b="1" dirty="0">
              <a:solidFill>
                <a:srgbClr val="FFFFFF"/>
              </a:solidFill>
              <a:cs typeface="Arial"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16" name="Text Box 9"/>
          <p:cNvSpPr txBox="1">
            <a:spLocks noChangeArrowheads="1"/>
          </p:cNvSpPr>
          <p:nvPr/>
        </p:nvSpPr>
        <p:spPr bwMode="auto">
          <a:xfrm>
            <a:off x="234769" y="6106006"/>
            <a:ext cx="115127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4400" b="1" dirty="0">
                <a:solidFill>
                  <a:srgbClr val="FFFFFF"/>
                </a:solidFill>
                <a:effectLst>
                  <a:glow rad="203200">
                    <a:srgbClr val="000514">
                      <a:alpha val="88000"/>
                    </a:srgbClr>
                  </a:glow>
                </a:effectLst>
                <a:latin typeface="Arial"/>
                <a:cs typeface="Arial"/>
              </a:rPr>
              <a:t>كوش</a:t>
            </a:r>
            <a:endParaRPr lang="en-US" sz="4400" b="1" dirty="0">
              <a:solidFill>
                <a:srgbClr val="FFFFFF"/>
              </a:solidFill>
              <a:effectLst>
                <a:glow rad="203200">
                  <a:srgbClr val="000514">
                    <a:alpha val="88000"/>
                  </a:srgbClr>
                </a:glow>
              </a:effectLst>
              <a:latin typeface="Arial"/>
              <a:cs typeface="Arial"/>
            </a:endParaRPr>
          </a:p>
        </p:txBody>
      </p:sp>
      <p:sp>
        <p:nvSpPr>
          <p:cNvPr id="219137" name="Rectangle 2"/>
          <p:cNvSpPr>
            <a:spLocks noGrp="1" noChangeArrowheads="1"/>
          </p:cNvSpPr>
          <p:nvPr>
            <p:ph type="ctrTitle"/>
          </p:nvPr>
        </p:nvSpPr>
        <p:spPr>
          <a:xfrm>
            <a:off x="0" y="44624"/>
            <a:ext cx="6791300" cy="1331386"/>
          </a:xfrm>
          <a:solidFill>
            <a:srgbClr val="000000"/>
          </a:solidFill>
        </p:spPr>
        <p:txBody>
          <a:bodyPr/>
          <a:lstStyle/>
          <a:p>
            <a:pPr eaLnBrk="1" hangingPunct="1"/>
            <a:r>
              <a:rPr kumimoji="1" lang="ar-JO" altLang="zh-CN" sz="3600" b="1" dirty="0">
                <a:solidFill>
                  <a:schemeClr val="bg1"/>
                </a:solidFill>
                <a:latin typeface="Arial" charset="0"/>
              </a:rPr>
              <a:t>دينونة الكوشيين</a:t>
            </a:r>
            <a:br>
              <a:rPr kumimoji="1" lang="en-US" altLang="zh-CN" sz="3600" b="1" dirty="0">
                <a:solidFill>
                  <a:schemeClr val="bg1"/>
                </a:solidFill>
                <a:latin typeface="Arial" charset="0"/>
              </a:rPr>
            </a:br>
            <a:r>
              <a:rPr kumimoji="1" lang="en-US" altLang="zh-CN" sz="3600" b="1" dirty="0">
                <a:solidFill>
                  <a:schemeClr val="bg1"/>
                </a:solidFill>
                <a:latin typeface="Arial" charset="0"/>
              </a:rPr>
              <a:t>(</a:t>
            </a:r>
            <a:r>
              <a:rPr kumimoji="1" lang="ar-JO" altLang="zh-CN" sz="3600" b="1" dirty="0">
                <a:solidFill>
                  <a:schemeClr val="bg1"/>
                </a:solidFill>
                <a:latin typeface="Arial" charset="0"/>
              </a:rPr>
              <a:t>صف 2: 12</a:t>
            </a:r>
            <a:r>
              <a:rPr kumimoji="1" lang="en-US" altLang="zh-CN" sz="3600" b="1" dirty="0">
                <a:solidFill>
                  <a:schemeClr val="bg1"/>
                </a:solidFill>
                <a:latin typeface="Arial" charset="0"/>
              </a:rPr>
              <a:t>)</a:t>
            </a:r>
            <a:endParaRPr kumimoji="1" lang="en-US" altLang="zh-CN" sz="2400" b="1" dirty="0">
              <a:solidFill>
                <a:schemeClr val="bg1"/>
              </a:solidFill>
              <a:latin typeface="Arial" charset="0"/>
            </a:endParaRPr>
          </a:p>
        </p:txBody>
      </p:sp>
    </p:spTree>
    <p:extLst>
      <p:ext uri="{BB962C8B-B14F-4D97-AF65-F5344CB8AC3E}">
        <p14:creationId xmlns:p14="http://schemas.microsoft.com/office/powerpoint/2010/main" val="333296702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814"/>
            <a:ext cx="9144000" cy="6841186"/>
          </a:xfrm>
          <a:prstGeom prst="rect">
            <a:avLst/>
          </a:prstGeom>
        </p:spPr>
      </p:pic>
      <p:sp>
        <p:nvSpPr>
          <p:cNvPr id="900098" name="Rectangle 2"/>
          <p:cNvSpPr>
            <a:spLocks noGrp="1" noChangeArrowheads="1"/>
          </p:cNvSpPr>
          <p:nvPr>
            <p:ph type="ctrTitle"/>
          </p:nvPr>
        </p:nvSpPr>
        <p:spPr>
          <a:xfrm>
            <a:off x="0" y="29469"/>
            <a:ext cx="9144000" cy="1527323"/>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 أنتم يا أيها الكوشيون</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قتلى سيفي هم</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(صف 2: 12)</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71192746"/>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ext Box 5"/>
          <p:cNvSpPr txBox="1">
            <a:spLocks noChangeArrowheads="1"/>
          </p:cNvSpPr>
          <p:nvPr/>
        </p:nvSpPr>
        <p:spPr bwMode="auto">
          <a:xfrm>
            <a:off x="8344379" y="87313"/>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r"/>
            <a:r>
              <a:rPr lang="ar-JO" sz="2400" b="1" dirty="0">
                <a:solidFill>
                  <a:srgbClr val="FFFFFF"/>
                </a:solidFill>
                <a:cs typeface="Arial" charset="0"/>
              </a:rPr>
              <a:t>637</a:t>
            </a:r>
            <a:endParaRPr lang="en-US" sz="2400" b="1" dirty="0">
              <a:solidFill>
                <a:srgbClr val="FFFFFF"/>
              </a:solidFill>
              <a:cs typeface="Arial"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7" name="Text Box 9"/>
          <p:cNvSpPr txBox="1">
            <a:spLocks noChangeArrowheads="1"/>
          </p:cNvSpPr>
          <p:nvPr/>
        </p:nvSpPr>
        <p:spPr bwMode="auto">
          <a:xfrm>
            <a:off x="5610201" y="1963909"/>
            <a:ext cx="1160895"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4400" b="1" dirty="0">
                <a:solidFill>
                  <a:srgbClr val="FFFFFF"/>
                </a:solidFill>
                <a:effectLst>
                  <a:glow rad="203200">
                    <a:srgbClr val="000514">
                      <a:alpha val="88000"/>
                    </a:srgbClr>
                  </a:glow>
                </a:effectLst>
                <a:latin typeface="Arial"/>
                <a:cs typeface="Arial"/>
              </a:rPr>
              <a:t>آشور</a:t>
            </a:r>
            <a:endParaRPr lang="en-US" sz="4400" b="1" dirty="0">
              <a:solidFill>
                <a:srgbClr val="FFFFFF"/>
              </a:solidFill>
              <a:effectLst>
                <a:glow rad="203200">
                  <a:srgbClr val="000514">
                    <a:alpha val="88000"/>
                  </a:srgbClr>
                </a:glow>
              </a:effectLst>
              <a:latin typeface="Arial"/>
              <a:cs typeface="Arial"/>
            </a:endParaRPr>
          </a:p>
        </p:txBody>
      </p:sp>
      <p:sp>
        <p:nvSpPr>
          <p:cNvPr id="219137" name="Rectangle 2"/>
          <p:cNvSpPr>
            <a:spLocks noGrp="1" noChangeArrowheads="1"/>
          </p:cNvSpPr>
          <p:nvPr>
            <p:ph type="ctrTitle"/>
          </p:nvPr>
        </p:nvSpPr>
        <p:spPr>
          <a:xfrm>
            <a:off x="0" y="44624"/>
            <a:ext cx="6791300" cy="1331386"/>
          </a:xfrm>
          <a:solidFill>
            <a:srgbClr val="000000"/>
          </a:solidFill>
        </p:spPr>
        <p:txBody>
          <a:bodyPr/>
          <a:lstStyle/>
          <a:p>
            <a:pPr eaLnBrk="1" hangingPunct="1"/>
            <a:r>
              <a:rPr kumimoji="1" lang="ar-JO" altLang="zh-CN" sz="3600" b="1" dirty="0">
                <a:solidFill>
                  <a:schemeClr val="bg1"/>
                </a:solidFill>
                <a:latin typeface="Arial" charset="0"/>
              </a:rPr>
              <a:t>دينونة آشور</a:t>
            </a:r>
            <a:br>
              <a:rPr kumimoji="1" lang="en-US" altLang="zh-CN" sz="3600" b="1" dirty="0">
                <a:solidFill>
                  <a:schemeClr val="bg1"/>
                </a:solidFill>
                <a:latin typeface="Arial" charset="0"/>
              </a:rPr>
            </a:br>
            <a:r>
              <a:rPr kumimoji="1" lang="en-US" altLang="zh-CN" sz="3600" b="1" dirty="0">
                <a:solidFill>
                  <a:schemeClr val="bg1"/>
                </a:solidFill>
                <a:latin typeface="Arial" charset="0"/>
              </a:rPr>
              <a:t>(</a:t>
            </a:r>
            <a:r>
              <a:rPr kumimoji="1" lang="ar-JO" altLang="zh-CN" sz="3600" b="1" dirty="0">
                <a:solidFill>
                  <a:schemeClr val="bg1"/>
                </a:solidFill>
                <a:latin typeface="Arial" charset="0"/>
              </a:rPr>
              <a:t>صف 2: 13-15</a:t>
            </a:r>
            <a:r>
              <a:rPr kumimoji="1" lang="en-US" altLang="zh-CN" sz="3600" b="1" dirty="0">
                <a:solidFill>
                  <a:schemeClr val="bg1"/>
                </a:solidFill>
                <a:latin typeface="Arial" charset="0"/>
              </a:rPr>
              <a:t>)</a:t>
            </a:r>
            <a:endParaRPr kumimoji="1" lang="en-US" altLang="zh-CN" sz="2400" b="1" dirty="0">
              <a:solidFill>
                <a:schemeClr val="bg1"/>
              </a:solidFill>
              <a:latin typeface="Arial" charset="0"/>
            </a:endParaRPr>
          </a:p>
        </p:txBody>
      </p:sp>
    </p:spTree>
    <p:extLst>
      <p:ext uri="{BB962C8B-B14F-4D97-AF65-F5344CB8AC3E}">
        <p14:creationId xmlns:p14="http://schemas.microsoft.com/office/powerpoint/2010/main" val="333296702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473607"/>
          </a:xfrm>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13 و يمد يده على الشمال و يبيد آشور و يجعل نينوى خراباً </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يابسة كالقفر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14 فتربض في وسطها القطعان كل طوائف الحيوان القوق أيضاً و القنفذ يأويان إلى تيجان عمدها صوت ينعب في الكوى خراب على الأعتاب لأنه قد تعرى أرزيها</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صف 2: 13-14</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504217097"/>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4" descr="12275.main.455.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706" name="Rectangle 3"/>
          <p:cNvSpPr>
            <a:spLocks noGrp="1" noChangeArrowheads="1"/>
          </p:cNvSpPr>
          <p:nvPr>
            <p:ph type="body" idx="1"/>
          </p:nvPr>
        </p:nvSpPr>
        <p:spPr>
          <a:xfrm>
            <a:off x="251520" y="1268760"/>
            <a:ext cx="8892480" cy="5589240"/>
          </a:xfrm>
        </p:spPr>
        <p:txBody>
          <a:bodyPr/>
          <a:lstStyle/>
          <a:p>
            <a:pPr algn="r" rtl="1" eaLnBrk="1" hangingPunct="1">
              <a:defRPr/>
            </a:pPr>
            <a:r>
              <a:rPr lang="ar-JO" dirty="0">
                <a:effectLst>
                  <a:glow rad="215900">
                    <a:schemeClr val="bg2"/>
                  </a:glow>
                </a:effectLst>
                <a:latin typeface="Arial" charset="0"/>
                <a:ea typeface="ＭＳ Ｐゴシック" charset="0"/>
                <a:cs typeface="Times New Roman" charset="0"/>
              </a:rPr>
              <a:t>و يمد يده على الشمال و يبيد آشور و يجعل نينوى خراباً يابسة كالقفر (صف 2: 13)</a:t>
            </a:r>
            <a:endParaRPr lang="en-US" dirty="0">
              <a:effectLst>
                <a:glow rad="215900">
                  <a:schemeClr val="bg2"/>
                </a:glow>
              </a:effectLst>
              <a:latin typeface="Arial" charset="0"/>
              <a:ea typeface="ＭＳ Ｐゴシック" charset="0"/>
              <a:cs typeface="Times New Roman" charset="0"/>
            </a:endParaRPr>
          </a:p>
          <a:p>
            <a:pPr algn="r" rtl="1" eaLnBrk="1" hangingPunct="1">
              <a:buFontTx/>
              <a:buNone/>
              <a:defRPr/>
            </a:pPr>
            <a:r>
              <a:rPr lang="en-US" dirty="0">
                <a:effectLst>
                  <a:glow rad="215900">
                    <a:schemeClr val="bg2"/>
                  </a:glow>
                </a:effectLst>
                <a:latin typeface="Arial" charset="0"/>
                <a:ea typeface="ＭＳ Ｐゴシック" charset="0"/>
                <a:cs typeface="Times New Roman" charset="0"/>
              </a:rPr>
              <a:t> </a:t>
            </a:r>
          </a:p>
          <a:p>
            <a:pPr algn="r" rtl="1" eaLnBrk="1" hangingPunct="1">
              <a:defRPr/>
            </a:pPr>
            <a:r>
              <a:rPr lang="ar-JO" dirty="0">
                <a:effectLst>
                  <a:glow rad="215900">
                    <a:schemeClr val="bg2"/>
                  </a:glow>
                </a:effectLst>
                <a:latin typeface="Arial" charset="0"/>
                <a:ea typeface="ＭＳ Ｐゴシック" charset="0"/>
                <a:cs typeface="Times New Roman" charset="0"/>
              </a:rPr>
              <a:t>دمار نينوى المتنبأ به (صف 2:13) عاصمة آشور في ما يعرف الآن بالعراق ، سقط في 612 قبل الميلاد في أيدي البابليين المجاورين ، مع الإمبراطورية بأكملها بحلول 605 قبل الميلاد. إن التنبؤ بأن الله سوف يترك نينوى "جافة كصحراء" أمر رائع بالنظر إلى شهرة نظام الري العظيم في المدينة.</a:t>
            </a:r>
            <a:endParaRPr lang="en-US" dirty="0">
              <a:effectLst>
                <a:glow rad="215900">
                  <a:schemeClr val="bg2"/>
                </a:glow>
              </a:effectLst>
              <a:latin typeface="Arial" charset="0"/>
              <a:ea typeface="ＭＳ Ｐゴシック" charset="0"/>
              <a:cs typeface="Times New Roman" charset="0"/>
            </a:endParaRPr>
          </a:p>
        </p:txBody>
      </p:sp>
      <p:sp>
        <p:nvSpPr>
          <p:cNvPr id="72707" name="Title 2"/>
          <p:cNvSpPr>
            <a:spLocks noGrp="1"/>
          </p:cNvSpPr>
          <p:nvPr>
            <p:ph type="title"/>
          </p:nvPr>
        </p:nvSpPr>
        <p:spPr>
          <a:xfrm>
            <a:off x="0" y="404664"/>
            <a:ext cx="9144000" cy="685800"/>
          </a:xfrm>
        </p:spPr>
        <p:txBody>
          <a:bodyPr/>
          <a:lstStyle/>
          <a:p>
            <a:pPr>
              <a:defRPr/>
            </a:pPr>
            <a:r>
              <a:rPr lang="ar-JO" dirty="0">
                <a:effectLst>
                  <a:glow rad="215900">
                    <a:schemeClr val="bg2"/>
                  </a:glow>
                </a:effectLst>
                <a:latin typeface="Arial" charset="0"/>
                <a:ea typeface="ＭＳ Ｐゴシック" charset="0"/>
                <a:cs typeface="ＭＳ Ｐゴシック" charset="0"/>
              </a:rPr>
              <a:t>تدمير نظام نينوى المائي</a:t>
            </a:r>
            <a:endParaRPr lang="en-US" dirty="0">
              <a:effectLst>
                <a:glow rad="215900">
                  <a:schemeClr val="bg2"/>
                </a:glow>
              </a:effectLst>
              <a:latin typeface="Arial" charset="0"/>
              <a:ea typeface="ＭＳ Ｐゴシック" charset="0"/>
              <a:cs typeface="ＭＳ Ｐゴシック" charset="0"/>
            </a:endParaRPr>
          </a:p>
        </p:txBody>
      </p:sp>
      <p:sp>
        <p:nvSpPr>
          <p:cNvPr id="74756" name="Text Box 311"/>
          <p:cNvSpPr txBox="1">
            <a:spLocks noChangeArrowheads="1"/>
          </p:cNvSpPr>
          <p:nvPr/>
        </p:nvSpPr>
        <p:spPr bwMode="auto">
          <a:xfrm>
            <a:off x="8445500" y="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ar-JO" b="1" dirty="0">
                <a:solidFill>
                  <a:srgbClr val="EAEAEA"/>
                </a:solidFill>
                <a:effectLst>
                  <a:glow rad="215900">
                    <a:srgbClr val="000000"/>
                  </a:glow>
                </a:effectLst>
                <a:latin typeface="Arial" charset="0"/>
                <a:cs typeface="Arial" charset="0"/>
              </a:rPr>
              <a:t>637</a:t>
            </a:r>
            <a:endParaRPr lang="en-US" b="1" dirty="0">
              <a:solidFill>
                <a:srgbClr val="EAEAEA"/>
              </a:solidFill>
              <a:effectLst>
                <a:glow rad="215900">
                  <a:srgbClr val="000000"/>
                </a:glow>
              </a:effectLst>
              <a:latin typeface="Arial" charset="0"/>
              <a:cs typeface="Arial" charset="0"/>
            </a:endParaRPr>
          </a:p>
        </p:txBody>
      </p:sp>
    </p:spTree>
    <p:extLst>
      <p:ext uri="{BB962C8B-B14F-4D97-AF65-F5344CB8AC3E}">
        <p14:creationId xmlns:p14="http://schemas.microsoft.com/office/powerpoint/2010/main" val="14761358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a:spLocks/>
          </p:cNvSpPr>
          <p:nvPr/>
        </p:nvSpPr>
        <p:spPr bwMode="auto">
          <a:xfrm>
            <a:off x="-439738" y="5516563"/>
            <a:ext cx="2913063" cy="1411287"/>
          </a:xfrm>
          <a:custGeom>
            <a:avLst/>
            <a:gdLst>
              <a:gd name="T0" fmla="*/ 427577 w 2912575"/>
              <a:gd name="T1" fmla="*/ 368358 h 1410729"/>
              <a:gd name="T2" fmla="*/ 488658 w 2912575"/>
              <a:gd name="T3" fmla="*/ 343916 h 1410729"/>
              <a:gd name="T4" fmla="*/ 830718 w 2912575"/>
              <a:gd name="T5" fmla="*/ 319475 h 1410729"/>
              <a:gd name="T6" fmla="*/ 916233 w 2912575"/>
              <a:gd name="T7" fmla="*/ 295035 h 1410729"/>
              <a:gd name="T8" fmla="*/ 1087264 w 2912575"/>
              <a:gd name="T9" fmla="*/ 282814 h 1410729"/>
              <a:gd name="T10" fmla="*/ 1258295 w 2912575"/>
              <a:gd name="T11" fmla="*/ 295035 h 1410729"/>
              <a:gd name="T12" fmla="*/ 1319376 w 2912575"/>
              <a:gd name="T13" fmla="*/ 307254 h 1410729"/>
              <a:gd name="T14" fmla="*/ 1539273 w 2912575"/>
              <a:gd name="T15" fmla="*/ 295035 h 1410729"/>
              <a:gd name="T16" fmla="*/ 1575922 w 2912575"/>
              <a:gd name="T17" fmla="*/ 282814 h 1410729"/>
              <a:gd name="T18" fmla="*/ 1649220 w 2912575"/>
              <a:gd name="T19" fmla="*/ 246151 h 1410729"/>
              <a:gd name="T20" fmla="*/ 1722520 w 2912575"/>
              <a:gd name="T21" fmla="*/ 197269 h 1410729"/>
              <a:gd name="T22" fmla="*/ 1759169 w 2912575"/>
              <a:gd name="T23" fmla="*/ 172827 h 1410729"/>
              <a:gd name="T24" fmla="*/ 2113445 w 2912575"/>
              <a:gd name="T25" fmla="*/ 136166 h 1410729"/>
              <a:gd name="T26" fmla="*/ 2235610 w 2912575"/>
              <a:gd name="T27" fmla="*/ 99503 h 1410729"/>
              <a:gd name="T28" fmla="*/ 2308909 w 2912575"/>
              <a:gd name="T29" fmla="*/ 62842 h 1410729"/>
              <a:gd name="T30" fmla="*/ 2321126 w 2912575"/>
              <a:gd name="T31" fmla="*/ 26179 h 1410729"/>
              <a:gd name="T32" fmla="*/ 2455505 w 2912575"/>
              <a:gd name="T33" fmla="*/ 13960 h 1410729"/>
              <a:gd name="T34" fmla="*/ 2565455 w 2912575"/>
              <a:gd name="T35" fmla="*/ 50621 h 1410729"/>
              <a:gd name="T36" fmla="*/ 2602104 w 2912575"/>
              <a:gd name="T37" fmla="*/ 62842 h 1410729"/>
              <a:gd name="T38" fmla="*/ 2724267 w 2912575"/>
              <a:gd name="T39" fmla="*/ 50621 h 1410729"/>
              <a:gd name="T40" fmla="*/ 2773134 w 2912575"/>
              <a:gd name="T41" fmla="*/ 38400 h 1410729"/>
              <a:gd name="T42" fmla="*/ 2895298 w 2912575"/>
              <a:gd name="T43" fmla="*/ 13960 h 1410729"/>
              <a:gd name="T44" fmla="*/ 2895298 w 2912575"/>
              <a:gd name="T45" fmla="*/ 160607 h 1410729"/>
              <a:gd name="T46" fmla="*/ 2858649 w 2912575"/>
              <a:gd name="T47" fmla="*/ 172827 h 1410729"/>
              <a:gd name="T48" fmla="*/ 2785351 w 2912575"/>
              <a:gd name="T49" fmla="*/ 221711 h 1410729"/>
              <a:gd name="T50" fmla="*/ 2712051 w 2912575"/>
              <a:gd name="T51" fmla="*/ 295035 h 1410729"/>
              <a:gd name="T52" fmla="*/ 2638753 w 2912575"/>
              <a:gd name="T53" fmla="*/ 343916 h 1410729"/>
              <a:gd name="T54" fmla="*/ 2602104 w 2912575"/>
              <a:gd name="T55" fmla="*/ 368358 h 1410729"/>
              <a:gd name="T56" fmla="*/ 2577671 w 2912575"/>
              <a:gd name="T57" fmla="*/ 405019 h 1410729"/>
              <a:gd name="T58" fmla="*/ 2504372 w 2912575"/>
              <a:gd name="T59" fmla="*/ 453901 h 1410729"/>
              <a:gd name="T60" fmla="*/ 2443289 w 2912575"/>
              <a:gd name="T61" fmla="*/ 527225 h 1410729"/>
              <a:gd name="T62" fmla="*/ 2382207 w 2912575"/>
              <a:gd name="T63" fmla="*/ 588330 h 1410729"/>
              <a:gd name="T64" fmla="*/ 2296693 w 2912575"/>
              <a:gd name="T65" fmla="*/ 673873 h 1410729"/>
              <a:gd name="T66" fmla="*/ 2260044 w 2912575"/>
              <a:gd name="T67" fmla="*/ 698315 h 1410729"/>
              <a:gd name="T68" fmla="*/ 2186744 w 2912575"/>
              <a:gd name="T69" fmla="*/ 722757 h 1410729"/>
              <a:gd name="T70" fmla="*/ 2076796 w 2912575"/>
              <a:gd name="T71" fmla="*/ 808301 h 1410729"/>
              <a:gd name="T72" fmla="*/ 2052364 w 2912575"/>
              <a:gd name="T73" fmla="*/ 844963 h 1410729"/>
              <a:gd name="T74" fmla="*/ 2040147 w 2912575"/>
              <a:gd name="T75" fmla="*/ 1174921 h 1410729"/>
              <a:gd name="T76" fmla="*/ 2064580 w 2912575"/>
              <a:gd name="T77" fmla="*/ 1248245 h 1410729"/>
              <a:gd name="T78" fmla="*/ 2052364 w 2912575"/>
              <a:gd name="T79" fmla="*/ 1309348 h 1410729"/>
              <a:gd name="T80" fmla="*/ 1979065 w 2912575"/>
              <a:gd name="T81" fmla="*/ 1333789 h 1410729"/>
              <a:gd name="T82" fmla="*/ 1942415 w 2912575"/>
              <a:gd name="T83" fmla="*/ 1346010 h 1410729"/>
              <a:gd name="T84" fmla="*/ 1771386 w 2912575"/>
              <a:gd name="T85" fmla="*/ 1370452 h 1410729"/>
              <a:gd name="T86" fmla="*/ 1013966 w 2912575"/>
              <a:gd name="T87" fmla="*/ 1382672 h 1410729"/>
              <a:gd name="T88" fmla="*/ 354277 w 2912575"/>
              <a:gd name="T89" fmla="*/ 1394893 h 1410729"/>
              <a:gd name="T90" fmla="*/ 317627 w 2912575"/>
              <a:gd name="T91" fmla="*/ 1382672 h 1410729"/>
              <a:gd name="T92" fmla="*/ 256546 w 2912575"/>
              <a:gd name="T93" fmla="*/ 1358231 h 1410729"/>
              <a:gd name="T94" fmla="*/ 134382 w 2912575"/>
              <a:gd name="T95" fmla="*/ 1321569 h 1410729"/>
              <a:gd name="T96" fmla="*/ 97731 w 2912575"/>
              <a:gd name="T97" fmla="*/ 1297128 h 1410729"/>
              <a:gd name="T98" fmla="*/ 61082 w 2912575"/>
              <a:gd name="T99" fmla="*/ 1223804 h 1410729"/>
              <a:gd name="T100" fmla="*/ 24433 w 2912575"/>
              <a:gd name="T101" fmla="*/ 1138259 h 1410729"/>
              <a:gd name="T102" fmla="*/ 0 w 2912575"/>
              <a:gd name="T103" fmla="*/ 1016053 h 1410729"/>
              <a:gd name="T104" fmla="*/ 24433 w 2912575"/>
              <a:gd name="T105" fmla="*/ 747197 h 1410729"/>
              <a:gd name="T106" fmla="*/ 61082 w 2912575"/>
              <a:gd name="T107" fmla="*/ 710536 h 1410729"/>
              <a:gd name="T108" fmla="*/ 146599 w 2912575"/>
              <a:gd name="T109" fmla="*/ 600549 h 1410729"/>
              <a:gd name="T110" fmla="*/ 183248 w 2912575"/>
              <a:gd name="T111" fmla="*/ 576109 h 1410729"/>
              <a:gd name="T112" fmla="*/ 207680 w 2912575"/>
              <a:gd name="T113" fmla="*/ 527225 h 1410729"/>
              <a:gd name="T114" fmla="*/ 244329 w 2912575"/>
              <a:gd name="T115" fmla="*/ 502785 h 1410729"/>
              <a:gd name="T116" fmla="*/ 280978 w 2912575"/>
              <a:gd name="T117" fmla="*/ 466122 h 1410729"/>
              <a:gd name="T118" fmla="*/ 317627 w 2912575"/>
              <a:gd name="T119" fmla="*/ 441682 h 1410729"/>
              <a:gd name="T120" fmla="*/ 390926 w 2912575"/>
              <a:gd name="T121" fmla="*/ 380577 h 1410729"/>
              <a:gd name="T122" fmla="*/ 403144 w 2912575"/>
              <a:gd name="T123" fmla="*/ 307254 h 141072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912575" h="1410729">
                <a:moveTo>
                  <a:pt x="427433" y="368066"/>
                </a:moveTo>
                <a:cubicBezTo>
                  <a:pt x="447787" y="359925"/>
                  <a:pt x="467968" y="351340"/>
                  <a:pt x="488494" y="343644"/>
                </a:cubicBezTo>
                <a:cubicBezTo>
                  <a:pt x="605174" y="299895"/>
                  <a:pt x="643478" y="326701"/>
                  <a:pt x="830440" y="319223"/>
                </a:cubicBezTo>
                <a:cubicBezTo>
                  <a:pt x="853599" y="311504"/>
                  <a:pt x="892924" y="297357"/>
                  <a:pt x="915927" y="294801"/>
                </a:cubicBezTo>
                <a:cubicBezTo>
                  <a:pt x="972714" y="288492"/>
                  <a:pt x="1029909" y="286660"/>
                  <a:pt x="1086900" y="282590"/>
                </a:cubicBezTo>
                <a:cubicBezTo>
                  <a:pt x="1143891" y="286660"/>
                  <a:pt x="1201051" y="288820"/>
                  <a:pt x="1257873" y="294801"/>
                </a:cubicBezTo>
                <a:cubicBezTo>
                  <a:pt x="1278516" y="296974"/>
                  <a:pt x="1298177" y="307012"/>
                  <a:pt x="1318934" y="307012"/>
                </a:cubicBezTo>
                <a:cubicBezTo>
                  <a:pt x="1392321" y="307012"/>
                  <a:pt x="1465483" y="298871"/>
                  <a:pt x="1538757" y="294801"/>
                </a:cubicBezTo>
                <a:cubicBezTo>
                  <a:pt x="1550969" y="290731"/>
                  <a:pt x="1563880" y="288346"/>
                  <a:pt x="1575394" y="282590"/>
                </a:cubicBezTo>
                <a:cubicBezTo>
                  <a:pt x="1670090" y="235247"/>
                  <a:pt x="1556579" y="276650"/>
                  <a:pt x="1648668" y="245957"/>
                </a:cubicBezTo>
                <a:cubicBezTo>
                  <a:pt x="1718119" y="176514"/>
                  <a:pt x="1651248" y="232456"/>
                  <a:pt x="1721942" y="197113"/>
                </a:cubicBezTo>
                <a:cubicBezTo>
                  <a:pt x="1735070" y="190550"/>
                  <a:pt x="1745167" y="178651"/>
                  <a:pt x="1758579" y="172691"/>
                </a:cubicBezTo>
                <a:cubicBezTo>
                  <a:pt x="1875819" y="120590"/>
                  <a:pt x="1969725" y="142275"/>
                  <a:pt x="2112737" y="136058"/>
                </a:cubicBezTo>
                <a:cubicBezTo>
                  <a:pt x="2140044" y="129232"/>
                  <a:pt x="2217021" y="111317"/>
                  <a:pt x="2234861" y="99425"/>
                </a:cubicBezTo>
                <a:cubicBezTo>
                  <a:pt x="2282209" y="67863"/>
                  <a:pt x="2257574" y="79644"/>
                  <a:pt x="2308135" y="62792"/>
                </a:cubicBezTo>
                <a:cubicBezTo>
                  <a:pt x="2312206" y="50581"/>
                  <a:pt x="2312306" y="36210"/>
                  <a:pt x="2320348" y="26159"/>
                </a:cubicBezTo>
                <a:cubicBezTo>
                  <a:pt x="2357165" y="-19857"/>
                  <a:pt x="2403083" y="7499"/>
                  <a:pt x="2454683" y="13948"/>
                </a:cubicBezTo>
                <a:lnTo>
                  <a:pt x="2564595" y="50581"/>
                </a:lnTo>
                <a:lnTo>
                  <a:pt x="2601232" y="62792"/>
                </a:lnTo>
                <a:cubicBezTo>
                  <a:pt x="2641940" y="58722"/>
                  <a:pt x="2682855" y="56366"/>
                  <a:pt x="2723355" y="50581"/>
                </a:cubicBezTo>
                <a:cubicBezTo>
                  <a:pt x="2739971" y="48208"/>
                  <a:pt x="2755747" y="41661"/>
                  <a:pt x="2772205" y="38370"/>
                </a:cubicBezTo>
                <a:cubicBezTo>
                  <a:pt x="2921916" y="8431"/>
                  <a:pt x="2780868" y="42310"/>
                  <a:pt x="2894328" y="13948"/>
                </a:cubicBezTo>
                <a:cubicBezTo>
                  <a:pt x="2912570" y="68669"/>
                  <a:pt x="2924074" y="86122"/>
                  <a:pt x="2894328" y="160480"/>
                </a:cubicBezTo>
                <a:cubicBezTo>
                  <a:pt x="2889547" y="172432"/>
                  <a:pt x="2868944" y="166440"/>
                  <a:pt x="2857691" y="172691"/>
                </a:cubicBezTo>
                <a:cubicBezTo>
                  <a:pt x="2832030" y="186945"/>
                  <a:pt x="2805174" y="200780"/>
                  <a:pt x="2784417" y="221535"/>
                </a:cubicBezTo>
                <a:cubicBezTo>
                  <a:pt x="2759992" y="245957"/>
                  <a:pt x="2739883" y="275643"/>
                  <a:pt x="2711143" y="294801"/>
                </a:cubicBezTo>
                <a:lnTo>
                  <a:pt x="2637869" y="343644"/>
                </a:lnTo>
                <a:lnTo>
                  <a:pt x="2601232" y="368066"/>
                </a:lnTo>
                <a:cubicBezTo>
                  <a:pt x="2593090" y="380277"/>
                  <a:pt x="2587853" y="395035"/>
                  <a:pt x="2576807" y="404699"/>
                </a:cubicBezTo>
                <a:cubicBezTo>
                  <a:pt x="2554715" y="424027"/>
                  <a:pt x="2503533" y="453543"/>
                  <a:pt x="2503533" y="453543"/>
                </a:cubicBezTo>
                <a:cubicBezTo>
                  <a:pt x="2442891" y="544495"/>
                  <a:pt x="2520830" y="432789"/>
                  <a:pt x="2442471" y="526809"/>
                </a:cubicBezTo>
                <a:cubicBezTo>
                  <a:pt x="2391586" y="587864"/>
                  <a:pt x="2448577" y="543090"/>
                  <a:pt x="2381409" y="587864"/>
                </a:cubicBezTo>
                <a:cubicBezTo>
                  <a:pt x="2359914" y="652344"/>
                  <a:pt x="2379907" y="617358"/>
                  <a:pt x="2295923" y="673341"/>
                </a:cubicBezTo>
                <a:cubicBezTo>
                  <a:pt x="2283711" y="681482"/>
                  <a:pt x="2273210" y="693122"/>
                  <a:pt x="2259286" y="697763"/>
                </a:cubicBezTo>
                <a:cubicBezTo>
                  <a:pt x="2234861" y="705904"/>
                  <a:pt x="2207434" y="707905"/>
                  <a:pt x="2186012" y="722185"/>
                </a:cubicBezTo>
                <a:cubicBezTo>
                  <a:pt x="2134951" y="756221"/>
                  <a:pt x="2111971" y="764621"/>
                  <a:pt x="2076100" y="807662"/>
                </a:cubicBezTo>
                <a:cubicBezTo>
                  <a:pt x="2066704" y="818936"/>
                  <a:pt x="2059817" y="832084"/>
                  <a:pt x="2051676" y="844295"/>
                </a:cubicBezTo>
                <a:cubicBezTo>
                  <a:pt x="2024913" y="1004856"/>
                  <a:pt x="2014414" y="998669"/>
                  <a:pt x="2039463" y="1173992"/>
                </a:cubicBezTo>
                <a:cubicBezTo>
                  <a:pt x="2043104" y="1199477"/>
                  <a:pt x="2063888" y="1247258"/>
                  <a:pt x="2063888" y="1247258"/>
                </a:cubicBezTo>
                <a:cubicBezTo>
                  <a:pt x="2059817" y="1267610"/>
                  <a:pt x="2066353" y="1293638"/>
                  <a:pt x="2051676" y="1308313"/>
                </a:cubicBezTo>
                <a:cubicBezTo>
                  <a:pt x="2033470" y="1326517"/>
                  <a:pt x="2002827" y="1324594"/>
                  <a:pt x="1978402" y="1332735"/>
                </a:cubicBezTo>
                <a:cubicBezTo>
                  <a:pt x="1966190" y="1336805"/>
                  <a:pt x="1954388" y="1342422"/>
                  <a:pt x="1941765" y="1344946"/>
                </a:cubicBezTo>
                <a:cubicBezTo>
                  <a:pt x="1880038" y="1357290"/>
                  <a:pt x="1838321" y="1367466"/>
                  <a:pt x="1770792" y="1369368"/>
                </a:cubicBezTo>
                <a:cubicBezTo>
                  <a:pt x="1518471" y="1376475"/>
                  <a:pt x="1266015" y="1377509"/>
                  <a:pt x="1013626" y="1381579"/>
                </a:cubicBezTo>
                <a:cubicBezTo>
                  <a:pt x="681407" y="1429034"/>
                  <a:pt x="900204" y="1407440"/>
                  <a:pt x="354159" y="1393790"/>
                </a:cubicBezTo>
                <a:cubicBezTo>
                  <a:pt x="341946" y="1389720"/>
                  <a:pt x="329575" y="1386099"/>
                  <a:pt x="317521" y="1381579"/>
                </a:cubicBezTo>
                <a:cubicBezTo>
                  <a:pt x="296995" y="1373883"/>
                  <a:pt x="277257" y="1364088"/>
                  <a:pt x="256460" y="1357157"/>
                </a:cubicBezTo>
                <a:cubicBezTo>
                  <a:pt x="222326" y="1345780"/>
                  <a:pt x="162648" y="1339397"/>
                  <a:pt x="134336" y="1320524"/>
                </a:cubicBezTo>
                <a:lnTo>
                  <a:pt x="97699" y="1296102"/>
                </a:lnTo>
                <a:cubicBezTo>
                  <a:pt x="50759" y="1225700"/>
                  <a:pt x="91399" y="1293616"/>
                  <a:pt x="61062" y="1222836"/>
                </a:cubicBezTo>
                <a:cubicBezTo>
                  <a:pt x="42790" y="1180206"/>
                  <a:pt x="33973" y="1178727"/>
                  <a:pt x="24425" y="1137359"/>
                </a:cubicBezTo>
                <a:cubicBezTo>
                  <a:pt x="15090" y="1096913"/>
                  <a:pt x="8142" y="1055952"/>
                  <a:pt x="0" y="1015249"/>
                </a:cubicBezTo>
                <a:cubicBezTo>
                  <a:pt x="8142" y="925702"/>
                  <a:pt x="6789" y="834777"/>
                  <a:pt x="24425" y="746607"/>
                </a:cubicBezTo>
                <a:cubicBezTo>
                  <a:pt x="27812" y="729673"/>
                  <a:pt x="50459" y="723605"/>
                  <a:pt x="61062" y="709974"/>
                </a:cubicBezTo>
                <a:cubicBezTo>
                  <a:pt x="111234" y="645474"/>
                  <a:pt x="94013" y="643850"/>
                  <a:pt x="146549" y="600075"/>
                </a:cubicBezTo>
                <a:cubicBezTo>
                  <a:pt x="157825" y="590680"/>
                  <a:pt x="170974" y="583794"/>
                  <a:pt x="183186" y="575653"/>
                </a:cubicBezTo>
                <a:cubicBezTo>
                  <a:pt x="191327" y="559372"/>
                  <a:pt x="195956" y="540793"/>
                  <a:pt x="207610" y="526809"/>
                </a:cubicBezTo>
                <a:cubicBezTo>
                  <a:pt x="217006" y="515534"/>
                  <a:pt x="232971" y="511782"/>
                  <a:pt x="244247" y="502387"/>
                </a:cubicBezTo>
                <a:cubicBezTo>
                  <a:pt x="257515" y="491332"/>
                  <a:pt x="267616" y="476809"/>
                  <a:pt x="280884" y="465754"/>
                </a:cubicBezTo>
                <a:cubicBezTo>
                  <a:pt x="292160" y="456359"/>
                  <a:pt x="306245" y="450727"/>
                  <a:pt x="317521" y="441332"/>
                </a:cubicBezTo>
                <a:cubicBezTo>
                  <a:pt x="411553" y="362981"/>
                  <a:pt x="299833" y="440912"/>
                  <a:pt x="390796" y="380277"/>
                </a:cubicBezTo>
                <a:cubicBezTo>
                  <a:pt x="403806" y="315232"/>
                  <a:pt x="403008" y="339977"/>
                  <a:pt x="403008" y="307012"/>
                </a:cubicBezTo>
              </a:path>
            </a:pathLst>
          </a:custGeom>
          <a:solidFill>
            <a:srgbClr val="CCFFCC"/>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9154" name="Rectangle 2"/>
          <p:cNvSpPr>
            <a:spLocks noGrp="1" noChangeArrowheads="1"/>
          </p:cNvSpPr>
          <p:nvPr>
            <p:ph type="title"/>
          </p:nvPr>
        </p:nvSpPr>
        <p:spPr>
          <a:xfrm>
            <a:off x="0" y="381000"/>
            <a:ext cx="9144000" cy="1143000"/>
          </a:xfrm>
        </p:spPr>
        <p:txBody>
          <a:bodyPr/>
          <a:lstStyle/>
          <a:p>
            <a:pPr eaLnBrk="1" hangingPunct="1">
              <a:defRPr/>
            </a:pPr>
            <a:r>
              <a:rPr lang="ar-JO" sz="6000" b="1" dirty="0">
                <a:solidFill>
                  <a:schemeClr val="tx1"/>
                </a:solidFill>
              </a:rPr>
              <a:t>التهديد الآشوري</a:t>
            </a:r>
            <a:endParaRPr lang="en-US" sz="6000" b="1" dirty="0">
              <a:solidFill>
                <a:schemeClr val="tx1"/>
              </a:solidFill>
            </a:endParaRPr>
          </a:p>
        </p:txBody>
      </p:sp>
      <p:sp>
        <p:nvSpPr>
          <p:cNvPr id="49155" name="Freeform 3"/>
          <p:cNvSpPr>
            <a:spLocks/>
          </p:cNvSpPr>
          <p:nvPr/>
        </p:nvSpPr>
        <p:spPr bwMode="auto">
          <a:xfrm rot="-1003895">
            <a:off x="5789613" y="2274888"/>
            <a:ext cx="1066800" cy="1543050"/>
          </a:xfrm>
          <a:custGeom>
            <a:avLst/>
            <a:gdLst>
              <a:gd name="T0" fmla="*/ 135 w 625"/>
              <a:gd name="T1" fmla="*/ 50 h 972"/>
              <a:gd name="T2" fmla="*/ 50 w 625"/>
              <a:gd name="T3" fmla="*/ 184 h 972"/>
              <a:gd name="T4" fmla="*/ 62 w 625"/>
              <a:gd name="T5" fmla="*/ 402 h 972"/>
              <a:gd name="T6" fmla="*/ 123 w 625"/>
              <a:gd name="T7" fmla="*/ 450 h 972"/>
              <a:gd name="T8" fmla="*/ 280 w 625"/>
              <a:gd name="T9" fmla="*/ 693 h 972"/>
              <a:gd name="T10" fmla="*/ 389 w 625"/>
              <a:gd name="T11" fmla="*/ 887 h 972"/>
              <a:gd name="T12" fmla="*/ 474 w 625"/>
              <a:gd name="T13" fmla="*/ 972 h 972"/>
              <a:gd name="T14" fmla="*/ 571 w 625"/>
              <a:gd name="T15" fmla="*/ 960 h 972"/>
              <a:gd name="T16" fmla="*/ 607 w 625"/>
              <a:gd name="T17" fmla="*/ 947 h 972"/>
              <a:gd name="T18" fmla="*/ 510 w 625"/>
              <a:gd name="T19" fmla="*/ 366 h 972"/>
              <a:gd name="T20" fmla="*/ 535 w 625"/>
              <a:gd name="T21" fmla="*/ 184 h 972"/>
              <a:gd name="T22" fmla="*/ 401 w 625"/>
              <a:gd name="T23" fmla="*/ 14 h 972"/>
              <a:gd name="T24" fmla="*/ 256 w 625"/>
              <a:gd name="T25" fmla="*/ 2 h 972"/>
              <a:gd name="T26" fmla="*/ 159 w 625"/>
              <a:gd name="T27" fmla="*/ 14 h 972"/>
              <a:gd name="T28" fmla="*/ 110 w 625"/>
              <a:gd name="T29" fmla="*/ 62 h 972"/>
              <a:gd name="T30" fmla="*/ 135 w 625"/>
              <a:gd name="T31" fmla="*/ 50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57" name="Freeform 5"/>
          <p:cNvSpPr>
            <a:spLocks/>
          </p:cNvSpPr>
          <p:nvPr/>
        </p:nvSpPr>
        <p:spPr bwMode="auto">
          <a:xfrm>
            <a:off x="-152400" y="2819400"/>
            <a:ext cx="2295525" cy="3128963"/>
          </a:xfrm>
          <a:custGeom>
            <a:avLst/>
            <a:gdLst>
              <a:gd name="T0" fmla="*/ 29 w 918"/>
              <a:gd name="T1" fmla="*/ 15 h 1971"/>
              <a:gd name="T2" fmla="*/ 311 w 918"/>
              <a:gd name="T3" fmla="*/ 30 h 1971"/>
              <a:gd name="T4" fmla="*/ 563 w 918"/>
              <a:gd name="T5" fmla="*/ 30 h 1971"/>
              <a:gd name="T6" fmla="*/ 651 w 918"/>
              <a:gd name="T7" fmla="*/ 1 h 1971"/>
              <a:gd name="T8" fmla="*/ 770 w 918"/>
              <a:gd name="T9" fmla="*/ 30 h 1971"/>
              <a:gd name="T10" fmla="*/ 829 w 918"/>
              <a:gd name="T11" fmla="*/ 119 h 1971"/>
              <a:gd name="T12" fmla="*/ 859 w 918"/>
              <a:gd name="T13" fmla="*/ 252 h 1971"/>
              <a:gd name="T14" fmla="*/ 918 w 918"/>
              <a:gd name="T15" fmla="*/ 519 h 1971"/>
              <a:gd name="T16" fmla="*/ 903 w 918"/>
              <a:gd name="T17" fmla="*/ 845 h 1971"/>
              <a:gd name="T18" fmla="*/ 859 w 918"/>
              <a:gd name="T19" fmla="*/ 1082 h 1971"/>
              <a:gd name="T20" fmla="*/ 874 w 918"/>
              <a:gd name="T21" fmla="*/ 1423 h 1971"/>
              <a:gd name="T22" fmla="*/ 829 w 918"/>
              <a:gd name="T23" fmla="*/ 1526 h 1971"/>
              <a:gd name="T24" fmla="*/ 814 w 918"/>
              <a:gd name="T25" fmla="*/ 1586 h 1971"/>
              <a:gd name="T26" fmla="*/ 800 w 918"/>
              <a:gd name="T27" fmla="*/ 1778 h 1971"/>
              <a:gd name="T28" fmla="*/ 607 w 918"/>
              <a:gd name="T29" fmla="*/ 1852 h 1971"/>
              <a:gd name="T30" fmla="*/ 563 w 918"/>
              <a:gd name="T31" fmla="*/ 1867 h 1971"/>
              <a:gd name="T32" fmla="*/ 518 w 918"/>
              <a:gd name="T33" fmla="*/ 1897 h 1971"/>
              <a:gd name="T34" fmla="*/ 222 w 918"/>
              <a:gd name="T35" fmla="*/ 1941 h 1971"/>
              <a:gd name="T36" fmla="*/ 0 w 918"/>
              <a:gd name="T37" fmla="*/ 1971 h 1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chemeClr val="bg2"/>
          </a:solidFill>
          <a:ln w="38100" cmpd="sng">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58" name="Freeform 6"/>
          <p:cNvSpPr>
            <a:spLocks/>
          </p:cNvSpPr>
          <p:nvPr/>
        </p:nvSpPr>
        <p:spPr bwMode="auto">
          <a:xfrm>
            <a:off x="2058988" y="3579813"/>
            <a:ext cx="808037" cy="769937"/>
          </a:xfrm>
          <a:custGeom>
            <a:avLst/>
            <a:gdLst>
              <a:gd name="T0" fmla="*/ 230 w 509"/>
              <a:gd name="T1" fmla="*/ 0 h 485"/>
              <a:gd name="T2" fmla="*/ 109 w 509"/>
              <a:gd name="T3" fmla="*/ 12 h 485"/>
              <a:gd name="T4" fmla="*/ 36 w 509"/>
              <a:gd name="T5" fmla="*/ 36 h 485"/>
              <a:gd name="T6" fmla="*/ 0 w 509"/>
              <a:gd name="T7" fmla="*/ 254 h 485"/>
              <a:gd name="T8" fmla="*/ 48 w 509"/>
              <a:gd name="T9" fmla="*/ 412 h 485"/>
              <a:gd name="T10" fmla="*/ 109 w 509"/>
              <a:gd name="T11" fmla="*/ 460 h 485"/>
              <a:gd name="T12" fmla="*/ 436 w 509"/>
              <a:gd name="T13" fmla="*/ 485 h 485"/>
              <a:gd name="T14" fmla="*/ 509 w 509"/>
              <a:gd name="T15" fmla="*/ 363 h 485"/>
              <a:gd name="T16" fmla="*/ 448 w 509"/>
              <a:gd name="T17" fmla="*/ 194 h 485"/>
              <a:gd name="T18" fmla="*/ 376 w 509"/>
              <a:gd name="T19" fmla="*/ 0 h 485"/>
              <a:gd name="T20" fmla="*/ 230 w 509"/>
              <a:gd name="T21" fmla="*/ 0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chemeClr val="hlink"/>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59" name="Freeform 7"/>
          <p:cNvSpPr>
            <a:spLocks/>
          </p:cNvSpPr>
          <p:nvPr/>
        </p:nvSpPr>
        <p:spPr bwMode="auto">
          <a:xfrm>
            <a:off x="1892300" y="4933950"/>
            <a:ext cx="673100" cy="730250"/>
          </a:xfrm>
          <a:custGeom>
            <a:avLst/>
            <a:gdLst>
              <a:gd name="T0" fmla="*/ 104 w 424"/>
              <a:gd name="T1" fmla="*/ 12 h 460"/>
              <a:gd name="T2" fmla="*/ 108 w 424"/>
              <a:gd name="T3" fmla="*/ 22 h 460"/>
              <a:gd name="T4" fmla="*/ 78 w 424"/>
              <a:gd name="T5" fmla="*/ 118 h 460"/>
              <a:gd name="T6" fmla="*/ 34 w 424"/>
              <a:gd name="T7" fmla="*/ 176 h 460"/>
              <a:gd name="T8" fmla="*/ 0 w 424"/>
              <a:gd name="T9" fmla="*/ 234 h 460"/>
              <a:gd name="T10" fmla="*/ 2 w 424"/>
              <a:gd name="T11" fmla="*/ 248 h 460"/>
              <a:gd name="T12" fmla="*/ 0 w 424"/>
              <a:gd name="T13" fmla="*/ 254 h 460"/>
              <a:gd name="T14" fmla="*/ 18 w 424"/>
              <a:gd name="T15" fmla="*/ 314 h 460"/>
              <a:gd name="T16" fmla="*/ 16 w 424"/>
              <a:gd name="T17" fmla="*/ 358 h 460"/>
              <a:gd name="T18" fmla="*/ 10 w 424"/>
              <a:gd name="T19" fmla="*/ 404 h 460"/>
              <a:gd name="T20" fmla="*/ 8 w 424"/>
              <a:gd name="T21" fmla="*/ 422 h 460"/>
              <a:gd name="T22" fmla="*/ 4 w 424"/>
              <a:gd name="T23" fmla="*/ 434 h 460"/>
              <a:gd name="T24" fmla="*/ 34 w 424"/>
              <a:gd name="T25" fmla="*/ 448 h 460"/>
              <a:gd name="T26" fmla="*/ 102 w 424"/>
              <a:gd name="T27" fmla="*/ 444 h 460"/>
              <a:gd name="T28" fmla="*/ 128 w 424"/>
              <a:gd name="T29" fmla="*/ 458 h 460"/>
              <a:gd name="T30" fmla="*/ 168 w 424"/>
              <a:gd name="T31" fmla="*/ 460 h 460"/>
              <a:gd name="T32" fmla="*/ 252 w 424"/>
              <a:gd name="T33" fmla="*/ 450 h 460"/>
              <a:gd name="T34" fmla="*/ 332 w 424"/>
              <a:gd name="T35" fmla="*/ 450 h 460"/>
              <a:gd name="T36" fmla="*/ 350 w 424"/>
              <a:gd name="T37" fmla="*/ 444 h 460"/>
              <a:gd name="T38" fmla="*/ 348 w 424"/>
              <a:gd name="T39" fmla="*/ 438 h 460"/>
              <a:gd name="T40" fmla="*/ 354 w 424"/>
              <a:gd name="T41" fmla="*/ 434 h 460"/>
              <a:gd name="T42" fmla="*/ 364 w 424"/>
              <a:gd name="T43" fmla="*/ 406 h 460"/>
              <a:gd name="T44" fmla="*/ 366 w 424"/>
              <a:gd name="T45" fmla="*/ 368 h 460"/>
              <a:gd name="T46" fmla="*/ 364 w 424"/>
              <a:gd name="T47" fmla="*/ 326 h 460"/>
              <a:gd name="T48" fmla="*/ 368 w 424"/>
              <a:gd name="T49" fmla="*/ 314 h 460"/>
              <a:gd name="T50" fmla="*/ 366 w 424"/>
              <a:gd name="T51" fmla="*/ 270 h 460"/>
              <a:gd name="T52" fmla="*/ 396 w 424"/>
              <a:gd name="T53" fmla="*/ 164 h 460"/>
              <a:gd name="T54" fmla="*/ 410 w 424"/>
              <a:gd name="T55" fmla="*/ 144 h 460"/>
              <a:gd name="T56" fmla="*/ 424 w 424"/>
              <a:gd name="T57" fmla="*/ 54 h 460"/>
              <a:gd name="T58" fmla="*/ 338 w 424"/>
              <a:gd name="T59" fmla="*/ 32 h 460"/>
              <a:gd name="T60" fmla="*/ 312 w 424"/>
              <a:gd name="T61" fmla="*/ 22 h 460"/>
              <a:gd name="T62" fmla="*/ 254 w 424"/>
              <a:gd name="T63" fmla="*/ 20 h 460"/>
              <a:gd name="T64" fmla="*/ 234 w 424"/>
              <a:gd name="T65" fmla="*/ 18 h 460"/>
              <a:gd name="T66" fmla="*/ 216 w 424"/>
              <a:gd name="T67" fmla="*/ 12 h 460"/>
              <a:gd name="T68" fmla="*/ 192 w 424"/>
              <a:gd name="T69" fmla="*/ 18 h 460"/>
              <a:gd name="T70" fmla="*/ 130 w 424"/>
              <a:gd name="T71" fmla="*/ 2 h 460"/>
              <a:gd name="T72" fmla="*/ 110 w 424"/>
              <a:gd name="T73" fmla="*/ 10 h 460"/>
              <a:gd name="T74" fmla="*/ 104 w 424"/>
              <a:gd name="T75" fmla="*/ 12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60" name="Text Box 8"/>
          <p:cNvSpPr txBox="1">
            <a:spLocks noChangeArrowheads="1"/>
          </p:cNvSpPr>
          <p:nvPr/>
        </p:nvSpPr>
        <p:spPr bwMode="auto">
          <a:xfrm>
            <a:off x="0" y="3505200"/>
            <a:ext cx="1828800"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eaLnBrk="0" fontAlgn="base" hangingPunct="0">
              <a:spcBef>
                <a:spcPct val="50000"/>
              </a:spcBef>
              <a:spcAft>
                <a:spcPct val="0"/>
              </a:spcAft>
              <a:defRPr/>
            </a:pPr>
            <a:r>
              <a:rPr lang="ar-JO" b="1" dirty="0">
                <a:solidFill>
                  <a:srgbClr val="FFFFFF"/>
                </a:solidFill>
                <a:latin typeface="Arial"/>
                <a:ea typeface="ＭＳ Ｐゴシック" charset="0"/>
                <a:cs typeface="Arial"/>
              </a:rPr>
              <a:t>البحر</a:t>
            </a:r>
            <a:r>
              <a:rPr lang="ar-JO" sz="2000" b="1" dirty="0">
                <a:solidFill>
                  <a:srgbClr val="FFFFFF"/>
                </a:solidFill>
                <a:latin typeface="Arial"/>
                <a:ea typeface="ＭＳ Ｐゴシック" charset="0"/>
                <a:cs typeface="Arial"/>
              </a:rPr>
              <a:t> الأبيض المتوسط</a:t>
            </a:r>
            <a:endParaRPr lang="ar-JO" b="1" dirty="0">
              <a:solidFill>
                <a:srgbClr val="FFFFFF"/>
              </a:solidFill>
              <a:latin typeface="Arial"/>
              <a:ea typeface="ＭＳ Ｐゴシック" charset="0"/>
              <a:cs typeface="Arial"/>
            </a:endParaRPr>
          </a:p>
        </p:txBody>
      </p:sp>
      <p:sp>
        <p:nvSpPr>
          <p:cNvPr id="49161" name="Text Box 9"/>
          <p:cNvSpPr txBox="1">
            <a:spLocks noChangeArrowheads="1"/>
          </p:cNvSpPr>
          <p:nvPr/>
        </p:nvSpPr>
        <p:spPr bwMode="auto">
          <a:xfrm>
            <a:off x="2286000" y="3733800"/>
            <a:ext cx="1295400" cy="523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eaLnBrk="0" fontAlgn="base" hangingPunct="0">
              <a:spcBef>
                <a:spcPct val="50000"/>
              </a:spcBef>
              <a:spcAft>
                <a:spcPct val="0"/>
              </a:spcAft>
              <a:defRPr/>
            </a:pPr>
            <a:r>
              <a:rPr lang="ar-JO" sz="2800" b="1" dirty="0">
                <a:solidFill>
                  <a:srgbClr val="FFFFFF"/>
                </a:solidFill>
                <a:effectLst>
                  <a:outerShdw blurRad="38100" dist="38100" dir="2700000" algn="tl">
                    <a:srgbClr val="000000"/>
                  </a:outerShdw>
                </a:effectLst>
                <a:latin typeface="Arial"/>
                <a:ea typeface="ＭＳ Ｐゴシック" charset="0"/>
                <a:cs typeface="Arial"/>
              </a:rPr>
              <a:t>سوريا</a:t>
            </a:r>
            <a:endParaRPr lang="en-US" sz="2000" b="1"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49162" name="Text Box 10"/>
          <p:cNvSpPr txBox="1">
            <a:spLocks noChangeArrowheads="1"/>
          </p:cNvSpPr>
          <p:nvPr/>
        </p:nvSpPr>
        <p:spPr bwMode="auto">
          <a:xfrm>
            <a:off x="1981200" y="4876800"/>
            <a:ext cx="1295400" cy="523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eaLnBrk="0" fontAlgn="base" hangingPunct="0">
              <a:spcBef>
                <a:spcPct val="50000"/>
              </a:spcBef>
              <a:spcAft>
                <a:spcPct val="0"/>
              </a:spcAft>
              <a:defRPr/>
            </a:pPr>
            <a:r>
              <a:rPr lang="ar-JO" sz="2800" b="1" dirty="0">
                <a:solidFill>
                  <a:srgbClr val="FFFFFF"/>
                </a:solidFill>
                <a:effectLst>
                  <a:outerShdw blurRad="38100" dist="38100" dir="2700000" algn="tl">
                    <a:srgbClr val="000000"/>
                  </a:outerShdw>
                </a:effectLst>
                <a:latin typeface="Arial"/>
                <a:ea typeface="ＭＳ Ｐゴシック" charset="0"/>
                <a:cs typeface="Arial"/>
              </a:rPr>
              <a:t>يهوذا</a:t>
            </a:r>
            <a:endParaRPr lang="en-US" sz="2000" b="1"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49163" name="Text Box 11"/>
          <p:cNvSpPr txBox="1">
            <a:spLocks noChangeArrowheads="1"/>
          </p:cNvSpPr>
          <p:nvPr/>
        </p:nvSpPr>
        <p:spPr bwMode="auto">
          <a:xfrm>
            <a:off x="323850" y="6096000"/>
            <a:ext cx="1447800" cy="523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eaLnBrk="0" fontAlgn="base" hangingPunct="0">
              <a:spcBef>
                <a:spcPct val="50000"/>
              </a:spcBef>
              <a:spcAft>
                <a:spcPct val="0"/>
              </a:spcAft>
              <a:defRPr/>
            </a:pPr>
            <a:r>
              <a:rPr lang="ar-JO" sz="2800" b="1" dirty="0">
                <a:solidFill>
                  <a:srgbClr val="000000"/>
                </a:solidFill>
                <a:latin typeface="Arial"/>
                <a:ea typeface="ＭＳ Ｐゴシック" charset="0"/>
                <a:cs typeface="Arial"/>
              </a:rPr>
              <a:t>مصر</a:t>
            </a:r>
            <a:endParaRPr lang="en-US" sz="2000" b="1" dirty="0">
              <a:solidFill>
                <a:srgbClr val="000000"/>
              </a:solidFill>
              <a:latin typeface="Arial"/>
              <a:ea typeface="ＭＳ Ｐゴシック" charset="0"/>
              <a:cs typeface="Arial"/>
            </a:endParaRPr>
          </a:p>
        </p:txBody>
      </p:sp>
      <p:sp>
        <p:nvSpPr>
          <p:cNvPr id="49164" name="Freeform 12"/>
          <p:cNvSpPr>
            <a:spLocks/>
          </p:cNvSpPr>
          <p:nvPr/>
        </p:nvSpPr>
        <p:spPr bwMode="auto">
          <a:xfrm>
            <a:off x="2357438" y="6350000"/>
            <a:ext cx="277812" cy="676275"/>
          </a:xfrm>
          <a:custGeom>
            <a:avLst/>
            <a:gdLst>
              <a:gd name="T0" fmla="*/ 91 w 175"/>
              <a:gd name="T1" fmla="*/ 340 h 426"/>
              <a:gd name="T2" fmla="*/ 78 w 175"/>
              <a:gd name="T3" fmla="*/ 231 h 426"/>
              <a:gd name="T4" fmla="*/ 127 w 175"/>
              <a:gd name="T5" fmla="*/ 0 h 426"/>
              <a:gd name="T6" fmla="*/ 139 w 175"/>
              <a:gd name="T7" fmla="*/ 109 h 426"/>
              <a:gd name="T8" fmla="*/ 175 w 175"/>
              <a:gd name="T9" fmla="*/ 352 h 426"/>
              <a:gd name="T10" fmla="*/ 91 w 175"/>
              <a:gd name="T11" fmla="*/ 340 h 426"/>
            </a:gdLst>
            <a:ahLst/>
            <a:cxnLst>
              <a:cxn ang="0">
                <a:pos x="T0" y="T1"/>
              </a:cxn>
              <a:cxn ang="0">
                <a:pos x="T2" y="T3"/>
              </a:cxn>
              <a:cxn ang="0">
                <a:pos x="T4" y="T5"/>
              </a:cxn>
              <a:cxn ang="0">
                <a:pos x="T6" y="T7"/>
              </a:cxn>
              <a:cxn ang="0">
                <a:pos x="T8" y="T9"/>
              </a:cxn>
              <a:cxn ang="0">
                <a:pos x="T10" y="T11"/>
              </a:cxn>
            </a:cxnLst>
            <a:rect l="0" t="0" r="r" b="b"/>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chemeClr val="bg2"/>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65" name="Freeform 13"/>
          <p:cNvSpPr>
            <a:spLocks/>
          </p:cNvSpPr>
          <p:nvPr/>
        </p:nvSpPr>
        <p:spPr bwMode="auto">
          <a:xfrm>
            <a:off x="1547813" y="6381750"/>
            <a:ext cx="192087" cy="519113"/>
          </a:xfrm>
          <a:custGeom>
            <a:avLst/>
            <a:gdLst>
              <a:gd name="T0" fmla="*/ 121 w 121"/>
              <a:gd name="T1" fmla="*/ 290 h 327"/>
              <a:gd name="T2" fmla="*/ 48 w 121"/>
              <a:gd name="T3" fmla="*/ 0 h 327"/>
              <a:gd name="T4" fmla="*/ 0 w 121"/>
              <a:gd name="T5" fmla="*/ 157 h 327"/>
              <a:gd name="T6" fmla="*/ 12 w 121"/>
              <a:gd name="T7" fmla="*/ 327 h 327"/>
              <a:gd name="T8" fmla="*/ 85 w 121"/>
              <a:gd name="T9" fmla="*/ 303 h 327"/>
              <a:gd name="T10" fmla="*/ 109 w 121"/>
              <a:gd name="T11" fmla="*/ 278 h 327"/>
              <a:gd name="T12" fmla="*/ 121 w 121"/>
              <a:gd name="T13" fmla="*/ 290 h 327"/>
            </a:gdLst>
            <a:ahLst/>
            <a:cxnLst>
              <a:cxn ang="0">
                <a:pos x="T0" y="T1"/>
              </a:cxn>
              <a:cxn ang="0">
                <a:pos x="T2" y="T3"/>
              </a:cxn>
              <a:cxn ang="0">
                <a:pos x="T4" y="T5"/>
              </a:cxn>
              <a:cxn ang="0">
                <a:pos x="T6" y="T7"/>
              </a:cxn>
              <a:cxn ang="0">
                <a:pos x="T8" y="T9"/>
              </a:cxn>
              <a:cxn ang="0">
                <a:pos x="T10" y="T11"/>
              </a:cxn>
              <a:cxn ang="0">
                <a:pos x="T12" y="T13"/>
              </a:cxn>
            </a:cxnLst>
            <a:rect l="0" t="0" r="r" b="b"/>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chemeClr val="bg2"/>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66" name="Text Box 14"/>
          <p:cNvSpPr txBox="1">
            <a:spLocks noChangeArrowheads="1"/>
          </p:cNvSpPr>
          <p:nvPr/>
        </p:nvSpPr>
        <p:spPr bwMode="auto">
          <a:xfrm>
            <a:off x="6172200" y="2362200"/>
            <a:ext cx="1524000" cy="461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eaLnBrk="0" fontAlgn="base" hangingPunct="0">
              <a:spcBef>
                <a:spcPct val="50000"/>
              </a:spcBef>
              <a:spcAft>
                <a:spcPct val="0"/>
              </a:spcAft>
              <a:defRPr/>
            </a:pPr>
            <a:r>
              <a:rPr lang="ar-JO" sz="2400" b="1" dirty="0">
                <a:solidFill>
                  <a:srgbClr val="FFFFFF"/>
                </a:solidFill>
                <a:effectLst>
                  <a:outerShdw blurRad="38100" dist="38100" dir="2700000" algn="tl">
                    <a:srgbClr val="000000"/>
                  </a:outerShdw>
                </a:effectLst>
                <a:latin typeface="Arial"/>
                <a:ea typeface="ＭＳ Ｐゴシック" charset="0"/>
                <a:cs typeface="Arial"/>
              </a:rPr>
              <a:t>نينوى</a:t>
            </a:r>
            <a:endParaRPr lang="en-US" sz="2400" b="1" dirty="0">
              <a:solidFill>
                <a:srgbClr val="FFFFFF"/>
              </a:solidFill>
              <a:effectLst>
                <a:outerShdw blurRad="38100" dist="38100" dir="2700000" algn="tl">
                  <a:srgbClr val="000000"/>
                </a:outerShdw>
              </a:effectLst>
              <a:latin typeface="Arial"/>
              <a:ea typeface="ＭＳ Ｐゴシック" charset="0"/>
              <a:cs typeface="Arial"/>
            </a:endParaRPr>
          </a:p>
        </p:txBody>
      </p:sp>
      <p:grpSp>
        <p:nvGrpSpPr>
          <p:cNvPr id="189454" name="Group 15"/>
          <p:cNvGrpSpPr>
            <a:grpSpLocks/>
          </p:cNvGrpSpPr>
          <p:nvPr/>
        </p:nvGrpSpPr>
        <p:grpSpPr bwMode="auto">
          <a:xfrm>
            <a:off x="3178175" y="1574800"/>
            <a:ext cx="5203825" cy="4292600"/>
            <a:chOff x="2002" y="992"/>
            <a:chExt cx="3278" cy="2704"/>
          </a:xfrm>
        </p:grpSpPr>
        <p:sp>
          <p:nvSpPr>
            <p:cNvPr id="49168" name="Freeform 16"/>
            <p:cNvSpPr>
              <a:spLocks/>
            </p:cNvSpPr>
            <p:nvPr/>
          </p:nvSpPr>
          <p:spPr bwMode="auto">
            <a:xfrm>
              <a:off x="3474" y="1152"/>
              <a:ext cx="1806" cy="2544"/>
            </a:xfrm>
            <a:custGeom>
              <a:avLst/>
              <a:gdLst>
                <a:gd name="T0" fmla="*/ 1556 w 1556"/>
                <a:gd name="T1" fmla="*/ 2012 h 2012"/>
                <a:gd name="T2" fmla="*/ 1348 w 1556"/>
                <a:gd name="T3" fmla="*/ 1908 h 2012"/>
                <a:gd name="T4" fmla="*/ 1259 w 1556"/>
                <a:gd name="T5" fmla="*/ 1849 h 2012"/>
                <a:gd name="T6" fmla="*/ 1245 w 1556"/>
                <a:gd name="T7" fmla="*/ 1731 h 2012"/>
                <a:gd name="T8" fmla="*/ 1200 w 1556"/>
                <a:gd name="T9" fmla="*/ 1701 h 2012"/>
                <a:gd name="T10" fmla="*/ 1111 w 1556"/>
                <a:gd name="T11" fmla="*/ 1627 h 2012"/>
                <a:gd name="T12" fmla="*/ 1067 w 1556"/>
                <a:gd name="T13" fmla="*/ 1538 h 2012"/>
                <a:gd name="T14" fmla="*/ 978 w 1556"/>
                <a:gd name="T15" fmla="*/ 1390 h 2012"/>
                <a:gd name="T16" fmla="*/ 963 w 1556"/>
                <a:gd name="T17" fmla="*/ 1345 h 2012"/>
                <a:gd name="T18" fmla="*/ 874 w 1556"/>
                <a:gd name="T19" fmla="*/ 1301 h 2012"/>
                <a:gd name="T20" fmla="*/ 726 w 1556"/>
                <a:gd name="T21" fmla="*/ 916 h 2012"/>
                <a:gd name="T22" fmla="*/ 681 w 1556"/>
                <a:gd name="T23" fmla="*/ 857 h 2012"/>
                <a:gd name="T24" fmla="*/ 652 w 1556"/>
                <a:gd name="T25" fmla="*/ 812 h 2012"/>
                <a:gd name="T26" fmla="*/ 563 w 1556"/>
                <a:gd name="T27" fmla="*/ 753 h 2012"/>
                <a:gd name="T28" fmla="*/ 400 w 1556"/>
                <a:gd name="T29" fmla="*/ 634 h 2012"/>
                <a:gd name="T30" fmla="*/ 326 w 1556"/>
                <a:gd name="T31" fmla="*/ 546 h 2012"/>
                <a:gd name="T32" fmla="*/ 267 w 1556"/>
                <a:gd name="T33" fmla="*/ 397 h 2012"/>
                <a:gd name="T34" fmla="*/ 207 w 1556"/>
                <a:gd name="T35" fmla="*/ 309 h 2012"/>
                <a:gd name="T36" fmla="*/ 133 w 1556"/>
                <a:gd name="T37" fmla="*/ 146 h 2012"/>
                <a:gd name="T38" fmla="*/ 0 w 1556"/>
                <a:gd name="T39" fmla="*/ 42 h 2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69" name="Freeform 17"/>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grpSp>
      <p:sp>
        <p:nvSpPr>
          <p:cNvPr id="49170" name="Freeform 18"/>
          <p:cNvSpPr>
            <a:spLocks/>
          </p:cNvSpPr>
          <p:nvPr/>
        </p:nvSpPr>
        <p:spPr bwMode="auto">
          <a:xfrm>
            <a:off x="3200400" y="1519238"/>
            <a:ext cx="3759200" cy="3114675"/>
          </a:xfrm>
          <a:custGeom>
            <a:avLst/>
            <a:gdLst>
              <a:gd name="T0" fmla="*/ 2240 w 2368"/>
              <a:gd name="T1" fmla="*/ 1944 h 1962"/>
              <a:gd name="T2" fmla="*/ 2336 w 2368"/>
              <a:gd name="T3" fmla="*/ 1784 h 1962"/>
              <a:gd name="T4" fmla="*/ 2368 w 2368"/>
              <a:gd name="T5" fmla="*/ 1688 h 1962"/>
              <a:gd name="T6" fmla="*/ 2357 w 2368"/>
              <a:gd name="T7" fmla="*/ 1582 h 1962"/>
              <a:gd name="T8" fmla="*/ 2325 w 2368"/>
              <a:gd name="T9" fmla="*/ 1486 h 1962"/>
              <a:gd name="T10" fmla="*/ 2293 w 2368"/>
              <a:gd name="T11" fmla="*/ 1411 h 1962"/>
              <a:gd name="T12" fmla="*/ 2133 w 2368"/>
              <a:gd name="T13" fmla="*/ 1326 h 1962"/>
              <a:gd name="T14" fmla="*/ 2016 w 2368"/>
              <a:gd name="T15" fmla="*/ 1208 h 1962"/>
              <a:gd name="T16" fmla="*/ 1877 w 2368"/>
              <a:gd name="T17" fmla="*/ 1134 h 1962"/>
              <a:gd name="T18" fmla="*/ 1781 w 2368"/>
              <a:gd name="T19" fmla="*/ 1027 h 1962"/>
              <a:gd name="T20" fmla="*/ 1749 w 2368"/>
              <a:gd name="T21" fmla="*/ 995 h 1962"/>
              <a:gd name="T22" fmla="*/ 1685 w 2368"/>
              <a:gd name="T23" fmla="*/ 963 h 1962"/>
              <a:gd name="T24" fmla="*/ 1664 w 2368"/>
              <a:gd name="T25" fmla="*/ 931 h 1962"/>
              <a:gd name="T26" fmla="*/ 1632 w 2368"/>
              <a:gd name="T27" fmla="*/ 910 h 1962"/>
              <a:gd name="T28" fmla="*/ 1589 w 2368"/>
              <a:gd name="T29" fmla="*/ 846 h 1962"/>
              <a:gd name="T30" fmla="*/ 1621 w 2368"/>
              <a:gd name="T31" fmla="*/ 707 h 1962"/>
              <a:gd name="T32" fmla="*/ 1643 w 2368"/>
              <a:gd name="T33" fmla="*/ 632 h 1962"/>
              <a:gd name="T34" fmla="*/ 1707 w 2368"/>
              <a:gd name="T35" fmla="*/ 590 h 1962"/>
              <a:gd name="T36" fmla="*/ 1664 w 2368"/>
              <a:gd name="T37" fmla="*/ 504 h 1962"/>
              <a:gd name="T38" fmla="*/ 1632 w 2368"/>
              <a:gd name="T39" fmla="*/ 387 h 1962"/>
              <a:gd name="T40" fmla="*/ 1611 w 2368"/>
              <a:gd name="T41" fmla="*/ 355 h 1962"/>
              <a:gd name="T42" fmla="*/ 1568 w 2368"/>
              <a:gd name="T43" fmla="*/ 312 h 1962"/>
              <a:gd name="T44" fmla="*/ 1557 w 2368"/>
              <a:gd name="T45" fmla="*/ 280 h 1962"/>
              <a:gd name="T46" fmla="*/ 1568 w 2368"/>
              <a:gd name="T47" fmla="*/ 248 h 1962"/>
              <a:gd name="T48" fmla="*/ 1525 w 2368"/>
              <a:gd name="T49" fmla="*/ 238 h 1962"/>
              <a:gd name="T50" fmla="*/ 1440 w 2368"/>
              <a:gd name="T51" fmla="*/ 227 h 1962"/>
              <a:gd name="T52" fmla="*/ 1365 w 2368"/>
              <a:gd name="T53" fmla="*/ 184 h 1962"/>
              <a:gd name="T54" fmla="*/ 1227 w 2368"/>
              <a:gd name="T55" fmla="*/ 142 h 1962"/>
              <a:gd name="T56" fmla="*/ 1163 w 2368"/>
              <a:gd name="T57" fmla="*/ 120 h 1962"/>
              <a:gd name="T58" fmla="*/ 1131 w 2368"/>
              <a:gd name="T59" fmla="*/ 110 h 1962"/>
              <a:gd name="T60" fmla="*/ 1099 w 2368"/>
              <a:gd name="T61" fmla="*/ 88 h 1962"/>
              <a:gd name="T62" fmla="*/ 1056 w 2368"/>
              <a:gd name="T63" fmla="*/ 78 h 1962"/>
              <a:gd name="T64" fmla="*/ 1003 w 2368"/>
              <a:gd name="T65" fmla="*/ 24 h 1962"/>
              <a:gd name="T66" fmla="*/ 971 w 2368"/>
              <a:gd name="T67" fmla="*/ 3 h 1962"/>
              <a:gd name="T68" fmla="*/ 267 w 2368"/>
              <a:gd name="T69" fmla="*/ 35 h 1962"/>
              <a:gd name="T70" fmla="*/ 224 w 2368"/>
              <a:gd name="T71" fmla="*/ 131 h 1962"/>
              <a:gd name="T72" fmla="*/ 85 w 2368"/>
              <a:gd name="T73" fmla="*/ 259 h 1962"/>
              <a:gd name="T74" fmla="*/ 0 w 2368"/>
              <a:gd name="T75" fmla="*/ 451 h 1962"/>
              <a:gd name="T76" fmla="*/ 53 w 2368"/>
              <a:gd name="T77" fmla="*/ 696 h 1962"/>
              <a:gd name="T78" fmla="*/ 149 w 2368"/>
              <a:gd name="T79" fmla="*/ 739 h 1962"/>
              <a:gd name="T80" fmla="*/ 405 w 2368"/>
              <a:gd name="T81" fmla="*/ 867 h 1962"/>
              <a:gd name="T82" fmla="*/ 501 w 2368"/>
              <a:gd name="T83" fmla="*/ 910 h 1962"/>
              <a:gd name="T84" fmla="*/ 608 w 2368"/>
              <a:gd name="T85" fmla="*/ 920 h 1962"/>
              <a:gd name="T86" fmla="*/ 736 w 2368"/>
              <a:gd name="T87" fmla="*/ 952 h 1962"/>
              <a:gd name="T88" fmla="*/ 843 w 2368"/>
              <a:gd name="T89" fmla="*/ 1006 h 1962"/>
              <a:gd name="T90" fmla="*/ 939 w 2368"/>
              <a:gd name="T91" fmla="*/ 1059 h 1962"/>
              <a:gd name="T92" fmla="*/ 1056 w 2368"/>
              <a:gd name="T93" fmla="*/ 1134 h 1962"/>
              <a:gd name="T94" fmla="*/ 1088 w 2368"/>
              <a:gd name="T95" fmla="*/ 1144 h 1962"/>
              <a:gd name="T96" fmla="*/ 1227 w 2368"/>
              <a:gd name="T97" fmla="*/ 1198 h 1962"/>
              <a:gd name="T98" fmla="*/ 1259 w 2368"/>
              <a:gd name="T99" fmla="*/ 1208 h 1962"/>
              <a:gd name="T100" fmla="*/ 1344 w 2368"/>
              <a:gd name="T101" fmla="*/ 1251 h 1962"/>
              <a:gd name="T102" fmla="*/ 1376 w 2368"/>
              <a:gd name="T103" fmla="*/ 1262 h 1962"/>
              <a:gd name="T104" fmla="*/ 1408 w 2368"/>
              <a:gd name="T105" fmla="*/ 1272 h 1962"/>
              <a:gd name="T106" fmla="*/ 1621 w 2368"/>
              <a:gd name="T107" fmla="*/ 1347 h 1962"/>
              <a:gd name="T108" fmla="*/ 1707 w 2368"/>
              <a:gd name="T109" fmla="*/ 1411 h 1962"/>
              <a:gd name="T110" fmla="*/ 1899 w 2368"/>
              <a:gd name="T111" fmla="*/ 1432 h 1962"/>
              <a:gd name="T112" fmla="*/ 1963 w 2368"/>
              <a:gd name="T113" fmla="*/ 1464 h 1962"/>
              <a:gd name="T114" fmla="*/ 1995 w 2368"/>
              <a:gd name="T115" fmla="*/ 1582 h 1962"/>
              <a:gd name="T116" fmla="*/ 2059 w 2368"/>
              <a:gd name="T117" fmla="*/ 1624 h 1962"/>
              <a:gd name="T118" fmla="*/ 2155 w 2368"/>
              <a:gd name="T119" fmla="*/ 1742 h 1962"/>
              <a:gd name="T120" fmla="*/ 2240 w 2368"/>
              <a:gd name="T121" fmla="*/ 1923 h 1962"/>
              <a:gd name="T122" fmla="*/ 2240 w 2368"/>
              <a:gd name="T123" fmla="*/ 1944 h 1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71" name="Freeform 19"/>
          <p:cNvSpPr>
            <a:spLocks/>
          </p:cNvSpPr>
          <p:nvPr/>
        </p:nvSpPr>
        <p:spPr bwMode="auto">
          <a:xfrm>
            <a:off x="990600" y="1346200"/>
            <a:ext cx="2235200" cy="2286000"/>
          </a:xfrm>
          <a:custGeom>
            <a:avLst/>
            <a:gdLst>
              <a:gd name="T0" fmla="*/ 1384 w 1408"/>
              <a:gd name="T1" fmla="*/ 536 h 1440"/>
              <a:gd name="T2" fmla="*/ 1320 w 1408"/>
              <a:gd name="T3" fmla="*/ 496 h 1440"/>
              <a:gd name="T4" fmla="*/ 1288 w 1408"/>
              <a:gd name="T5" fmla="*/ 448 h 1440"/>
              <a:gd name="T6" fmla="*/ 1272 w 1408"/>
              <a:gd name="T7" fmla="*/ 424 h 1440"/>
              <a:gd name="T8" fmla="*/ 1312 w 1408"/>
              <a:gd name="T9" fmla="*/ 264 h 1440"/>
              <a:gd name="T10" fmla="*/ 1392 w 1408"/>
              <a:gd name="T11" fmla="*/ 80 h 1440"/>
              <a:gd name="T12" fmla="*/ 1336 w 1408"/>
              <a:gd name="T13" fmla="*/ 16 h 1440"/>
              <a:gd name="T14" fmla="*/ 1152 w 1408"/>
              <a:gd name="T15" fmla="*/ 0 h 1440"/>
              <a:gd name="T16" fmla="*/ 1088 w 1408"/>
              <a:gd name="T17" fmla="*/ 32 h 1440"/>
              <a:gd name="T18" fmla="*/ 1080 w 1408"/>
              <a:gd name="T19" fmla="*/ 56 h 1440"/>
              <a:gd name="T20" fmla="*/ 1056 w 1408"/>
              <a:gd name="T21" fmla="*/ 64 h 1440"/>
              <a:gd name="T22" fmla="*/ 944 w 1408"/>
              <a:gd name="T23" fmla="*/ 128 h 1440"/>
              <a:gd name="T24" fmla="*/ 888 w 1408"/>
              <a:gd name="T25" fmla="*/ 144 h 1440"/>
              <a:gd name="T26" fmla="*/ 792 w 1408"/>
              <a:gd name="T27" fmla="*/ 248 h 1440"/>
              <a:gd name="T28" fmla="*/ 760 w 1408"/>
              <a:gd name="T29" fmla="*/ 320 h 1440"/>
              <a:gd name="T30" fmla="*/ 712 w 1408"/>
              <a:gd name="T31" fmla="*/ 368 h 1440"/>
              <a:gd name="T32" fmla="*/ 688 w 1408"/>
              <a:gd name="T33" fmla="*/ 392 h 1440"/>
              <a:gd name="T34" fmla="*/ 656 w 1408"/>
              <a:gd name="T35" fmla="*/ 464 h 1440"/>
              <a:gd name="T36" fmla="*/ 488 w 1408"/>
              <a:gd name="T37" fmla="*/ 584 h 1440"/>
              <a:gd name="T38" fmla="*/ 408 w 1408"/>
              <a:gd name="T39" fmla="*/ 688 h 1440"/>
              <a:gd name="T40" fmla="*/ 200 w 1408"/>
              <a:gd name="T41" fmla="*/ 728 h 1440"/>
              <a:gd name="T42" fmla="*/ 120 w 1408"/>
              <a:gd name="T43" fmla="*/ 760 h 1440"/>
              <a:gd name="T44" fmla="*/ 72 w 1408"/>
              <a:gd name="T45" fmla="*/ 792 h 1440"/>
              <a:gd name="T46" fmla="*/ 16 w 1408"/>
              <a:gd name="T47" fmla="*/ 912 h 1440"/>
              <a:gd name="T48" fmla="*/ 8 w 1408"/>
              <a:gd name="T49" fmla="*/ 960 h 1440"/>
              <a:gd name="T50" fmla="*/ 96 w 1408"/>
              <a:gd name="T51" fmla="*/ 952 h 1440"/>
              <a:gd name="T52" fmla="*/ 296 w 1408"/>
              <a:gd name="T53" fmla="*/ 952 h 1440"/>
              <a:gd name="T54" fmla="*/ 368 w 1408"/>
              <a:gd name="T55" fmla="*/ 928 h 1440"/>
              <a:gd name="T56" fmla="*/ 392 w 1408"/>
              <a:gd name="T57" fmla="*/ 920 h 1440"/>
              <a:gd name="T58" fmla="*/ 440 w 1408"/>
              <a:gd name="T59" fmla="*/ 928 h 1440"/>
              <a:gd name="T60" fmla="*/ 464 w 1408"/>
              <a:gd name="T61" fmla="*/ 952 h 1440"/>
              <a:gd name="T62" fmla="*/ 536 w 1408"/>
              <a:gd name="T63" fmla="*/ 976 h 1440"/>
              <a:gd name="T64" fmla="*/ 560 w 1408"/>
              <a:gd name="T65" fmla="*/ 992 h 1440"/>
              <a:gd name="T66" fmla="*/ 648 w 1408"/>
              <a:gd name="T67" fmla="*/ 1200 h 1440"/>
              <a:gd name="T68" fmla="*/ 672 w 1408"/>
              <a:gd name="T69" fmla="*/ 1328 h 1440"/>
              <a:gd name="T70" fmla="*/ 704 w 1408"/>
              <a:gd name="T71" fmla="*/ 1376 h 1440"/>
              <a:gd name="T72" fmla="*/ 744 w 1408"/>
              <a:gd name="T73" fmla="*/ 1440 h 1440"/>
              <a:gd name="T74" fmla="*/ 768 w 1408"/>
              <a:gd name="T75" fmla="*/ 1432 h 1440"/>
              <a:gd name="T76" fmla="*/ 792 w 1408"/>
              <a:gd name="T77" fmla="*/ 1408 h 1440"/>
              <a:gd name="T78" fmla="*/ 896 w 1408"/>
              <a:gd name="T79" fmla="*/ 1400 h 1440"/>
              <a:gd name="T80" fmla="*/ 992 w 1408"/>
              <a:gd name="T81" fmla="*/ 1368 h 1440"/>
              <a:gd name="T82" fmla="*/ 928 w 1408"/>
              <a:gd name="T83" fmla="*/ 1224 h 1440"/>
              <a:gd name="T84" fmla="*/ 904 w 1408"/>
              <a:gd name="T85" fmla="*/ 1088 h 1440"/>
              <a:gd name="T86" fmla="*/ 960 w 1408"/>
              <a:gd name="T87" fmla="*/ 848 h 1440"/>
              <a:gd name="T88" fmla="*/ 1176 w 1408"/>
              <a:gd name="T89" fmla="*/ 728 h 1440"/>
              <a:gd name="T90" fmla="*/ 1312 w 1408"/>
              <a:gd name="T91" fmla="*/ 712 h 1440"/>
              <a:gd name="T92" fmla="*/ 1408 w 1408"/>
              <a:gd name="T93" fmla="*/ 688 h 1440"/>
              <a:gd name="T94" fmla="*/ 1384 w 1408"/>
              <a:gd name="T95" fmla="*/ 576 h 1440"/>
              <a:gd name="T96" fmla="*/ 1384 w 1408"/>
              <a:gd name="T97" fmla="*/ 536 h 1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72" name="Freeform 20"/>
          <p:cNvSpPr>
            <a:spLocks/>
          </p:cNvSpPr>
          <p:nvPr/>
        </p:nvSpPr>
        <p:spPr bwMode="auto">
          <a:xfrm>
            <a:off x="2362200" y="2432050"/>
            <a:ext cx="895350" cy="996950"/>
          </a:xfrm>
          <a:custGeom>
            <a:avLst/>
            <a:gdLst>
              <a:gd name="T0" fmla="*/ 532 w 564"/>
              <a:gd name="T1" fmla="*/ 80 h 628"/>
              <a:gd name="T2" fmla="*/ 420 w 564"/>
              <a:gd name="T3" fmla="*/ 160 h 628"/>
              <a:gd name="T4" fmla="*/ 316 w 564"/>
              <a:gd name="T5" fmla="*/ 296 h 628"/>
              <a:gd name="T6" fmla="*/ 300 w 564"/>
              <a:gd name="T7" fmla="*/ 320 h 628"/>
              <a:gd name="T8" fmla="*/ 236 w 564"/>
              <a:gd name="T9" fmla="*/ 352 h 628"/>
              <a:gd name="T10" fmla="*/ 76 w 564"/>
              <a:gd name="T11" fmla="*/ 600 h 628"/>
              <a:gd name="T12" fmla="*/ 84 w 564"/>
              <a:gd name="T13" fmla="*/ 624 h 628"/>
              <a:gd name="T14" fmla="*/ 60 w 564"/>
              <a:gd name="T15" fmla="*/ 608 h 628"/>
              <a:gd name="T16" fmla="*/ 36 w 564"/>
              <a:gd name="T17" fmla="*/ 536 h 628"/>
              <a:gd name="T18" fmla="*/ 20 w 564"/>
              <a:gd name="T19" fmla="*/ 488 h 628"/>
              <a:gd name="T20" fmla="*/ 20 w 564"/>
              <a:gd name="T21" fmla="*/ 392 h 628"/>
              <a:gd name="T22" fmla="*/ 4 w 564"/>
              <a:gd name="T23" fmla="*/ 344 h 628"/>
              <a:gd name="T24" fmla="*/ 20 w 564"/>
              <a:gd name="T25" fmla="*/ 240 h 628"/>
              <a:gd name="T26" fmla="*/ 76 w 564"/>
              <a:gd name="T27" fmla="*/ 200 h 628"/>
              <a:gd name="T28" fmla="*/ 84 w 564"/>
              <a:gd name="T29" fmla="*/ 152 h 628"/>
              <a:gd name="T30" fmla="*/ 164 w 564"/>
              <a:gd name="T31" fmla="*/ 80 h 628"/>
              <a:gd name="T32" fmla="*/ 244 w 564"/>
              <a:gd name="T33" fmla="*/ 24 h 628"/>
              <a:gd name="T34" fmla="*/ 292 w 564"/>
              <a:gd name="T35" fmla="*/ 8 h 628"/>
              <a:gd name="T36" fmla="*/ 316 w 564"/>
              <a:gd name="T37" fmla="*/ 0 h 628"/>
              <a:gd name="T38" fmla="*/ 348 w 564"/>
              <a:gd name="T39" fmla="*/ 8 h 628"/>
              <a:gd name="T40" fmla="*/ 396 w 564"/>
              <a:gd name="T41" fmla="*/ 40 h 628"/>
              <a:gd name="T42" fmla="*/ 532 w 564"/>
              <a:gd name="T43" fmla="*/ 32 h 628"/>
              <a:gd name="T44" fmla="*/ 532 w 564"/>
              <a:gd name="T45" fmla="*/ 80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73" name="Text Box 21"/>
          <p:cNvSpPr txBox="1">
            <a:spLocks noChangeArrowheads="1"/>
          </p:cNvSpPr>
          <p:nvPr/>
        </p:nvSpPr>
        <p:spPr bwMode="auto">
          <a:xfrm>
            <a:off x="1981200" y="2060575"/>
            <a:ext cx="4191000" cy="523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eaLnBrk="0" fontAlgn="base" hangingPunct="0">
              <a:spcBef>
                <a:spcPct val="50000"/>
              </a:spcBef>
              <a:spcAft>
                <a:spcPct val="0"/>
              </a:spcAft>
              <a:defRPr/>
            </a:pPr>
            <a:r>
              <a:rPr lang="ar-JO" sz="2800" b="1" dirty="0">
                <a:solidFill>
                  <a:srgbClr val="000044"/>
                </a:solidFill>
                <a:latin typeface="Arial"/>
                <a:ea typeface="ＭＳ Ｐゴシック" charset="0"/>
                <a:cs typeface="Arial"/>
              </a:rPr>
              <a:t>التوسع الآشوري</a:t>
            </a:r>
            <a:endParaRPr lang="en-US" sz="2000" b="1" dirty="0">
              <a:solidFill>
                <a:srgbClr val="000044"/>
              </a:solidFill>
              <a:latin typeface="Arial"/>
              <a:ea typeface="ＭＳ Ｐゴシック" charset="0"/>
              <a:cs typeface="Arial"/>
            </a:endParaRPr>
          </a:p>
        </p:txBody>
      </p:sp>
      <p:sp>
        <p:nvSpPr>
          <p:cNvPr id="49174" name="Freeform 22"/>
          <p:cNvSpPr>
            <a:spLocks/>
          </p:cNvSpPr>
          <p:nvPr/>
        </p:nvSpPr>
        <p:spPr bwMode="auto">
          <a:xfrm>
            <a:off x="2006600" y="4203700"/>
            <a:ext cx="558800" cy="800100"/>
          </a:xfrm>
          <a:custGeom>
            <a:avLst/>
            <a:gdLst>
              <a:gd name="T0" fmla="*/ 352 w 352"/>
              <a:gd name="T1" fmla="*/ 504 h 504"/>
              <a:gd name="T2" fmla="*/ 324 w 352"/>
              <a:gd name="T3" fmla="*/ 428 h 504"/>
              <a:gd name="T4" fmla="*/ 316 w 352"/>
              <a:gd name="T5" fmla="*/ 336 h 504"/>
              <a:gd name="T6" fmla="*/ 336 w 352"/>
              <a:gd name="T7" fmla="*/ 260 h 504"/>
              <a:gd name="T8" fmla="*/ 316 w 352"/>
              <a:gd name="T9" fmla="*/ 220 h 504"/>
              <a:gd name="T10" fmla="*/ 308 w 352"/>
              <a:gd name="T11" fmla="*/ 208 h 504"/>
              <a:gd name="T12" fmla="*/ 296 w 352"/>
              <a:gd name="T13" fmla="*/ 204 h 504"/>
              <a:gd name="T14" fmla="*/ 276 w 352"/>
              <a:gd name="T15" fmla="*/ 168 h 504"/>
              <a:gd name="T16" fmla="*/ 324 w 352"/>
              <a:gd name="T17" fmla="*/ 112 h 504"/>
              <a:gd name="T18" fmla="*/ 352 w 352"/>
              <a:gd name="T19" fmla="*/ 80 h 504"/>
              <a:gd name="T20" fmla="*/ 232 w 352"/>
              <a:gd name="T21" fmla="*/ 48 h 504"/>
              <a:gd name="T22" fmla="*/ 156 w 352"/>
              <a:gd name="T23" fmla="*/ 72 h 504"/>
              <a:gd name="T24" fmla="*/ 92 w 352"/>
              <a:gd name="T25" fmla="*/ 36 h 504"/>
              <a:gd name="T26" fmla="*/ 76 w 352"/>
              <a:gd name="T27" fmla="*/ 12 h 504"/>
              <a:gd name="T28" fmla="*/ 68 w 352"/>
              <a:gd name="T29" fmla="*/ 0 h 504"/>
              <a:gd name="T30" fmla="*/ 40 w 352"/>
              <a:gd name="T31" fmla="*/ 60 h 504"/>
              <a:gd name="T32" fmla="*/ 8 w 352"/>
              <a:gd name="T33" fmla="*/ 112 h 504"/>
              <a:gd name="T34" fmla="*/ 0 w 352"/>
              <a:gd name="T35" fmla="*/ 136 h 504"/>
              <a:gd name="T36" fmla="*/ 4 w 352"/>
              <a:gd name="T37" fmla="*/ 232 h 504"/>
              <a:gd name="T38" fmla="*/ 16 w 352"/>
              <a:gd name="T39" fmla="*/ 276 h 504"/>
              <a:gd name="T40" fmla="*/ 36 w 352"/>
              <a:gd name="T41" fmla="*/ 436 h 504"/>
              <a:gd name="T42" fmla="*/ 112 w 352"/>
              <a:gd name="T43" fmla="*/ 468 h 504"/>
              <a:gd name="T44" fmla="*/ 172 w 352"/>
              <a:gd name="T45" fmla="*/ 480 h 504"/>
              <a:gd name="T46" fmla="*/ 264 w 352"/>
              <a:gd name="T47" fmla="*/ 492 h 504"/>
              <a:gd name="T48" fmla="*/ 352 w 352"/>
              <a:gd name="T49"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grpSp>
        <p:nvGrpSpPr>
          <p:cNvPr id="189460" name="Group 23"/>
          <p:cNvGrpSpPr>
            <a:grpSpLocks/>
          </p:cNvGrpSpPr>
          <p:nvPr/>
        </p:nvGrpSpPr>
        <p:grpSpPr bwMode="auto">
          <a:xfrm>
            <a:off x="2422525" y="4384675"/>
            <a:ext cx="168275" cy="1227138"/>
            <a:chOff x="1046" y="2763"/>
            <a:chExt cx="106" cy="773"/>
          </a:xfrm>
        </p:grpSpPr>
        <p:sp>
          <p:nvSpPr>
            <p:cNvPr id="49176" name="Freeform 24"/>
            <p:cNvSpPr>
              <a:spLocks/>
            </p:cNvSpPr>
            <p:nvPr/>
          </p:nvSpPr>
          <p:spPr bwMode="auto">
            <a:xfrm>
              <a:off x="1113" y="2864"/>
              <a:ext cx="31" cy="392"/>
            </a:xfrm>
            <a:custGeom>
              <a:avLst/>
              <a:gdLst>
                <a:gd name="T0" fmla="*/ 15 w 31"/>
                <a:gd name="T1" fmla="*/ 0 h 392"/>
                <a:gd name="T2" fmla="*/ 31 w 31"/>
                <a:gd name="T3" fmla="*/ 280 h 392"/>
                <a:gd name="T4" fmla="*/ 15 w 31"/>
                <a:gd name="T5" fmla="*/ 392 h 392"/>
              </a:gdLst>
              <a:ahLst/>
              <a:cxnLst>
                <a:cxn ang="0">
                  <a:pos x="T0" y="T1"/>
                </a:cxn>
                <a:cxn ang="0">
                  <a:pos x="T2" y="T3"/>
                </a:cxn>
                <a:cxn ang="0">
                  <a:pos x="T4" y="T5"/>
                </a:cxn>
              </a:cxnLst>
              <a:rect l="0" t="0" r="r" b="b"/>
              <a:pathLst>
                <a:path w="31" h="392">
                  <a:moveTo>
                    <a:pt x="15" y="0"/>
                  </a:moveTo>
                  <a:cubicBezTo>
                    <a:pt x="7" y="93"/>
                    <a:pt x="0" y="189"/>
                    <a:pt x="31" y="280"/>
                  </a:cubicBezTo>
                  <a:cubicBezTo>
                    <a:pt x="29" y="296"/>
                    <a:pt x="15" y="363"/>
                    <a:pt x="15" y="392"/>
                  </a:cubicBezTo>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77" name="Freeform 25"/>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Lst>
              <a:ahLst/>
              <a:cxnLst>
                <a:cxn ang="0">
                  <a:pos x="T0" y="T1"/>
                </a:cxn>
                <a:cxn ang="0">
                  <a:pos x="T2" y="T3"/>
                </a:cxn>
                <a:cxn ang="0">
                  <a:pos x="T4" y="T5"/>
                </a:cxn>
                <a:cxn ang="0">
                  <a:pos x="T6" y="T7"/>
                </a:cxn>
                <a:cxn ang="0">
                  <a:pos x="T8" y="T9"/>
                </a:cxn>
                <a:cxn ang="0">
                  <a:pos x="T10" y="T11"/>
                </a:cxn>
                <a:cxn ang="0">
                  <a:pos x="T12" y="T13"/>
                </a:cxn>
              </a:cxnLst>
              <a:rect l="0" t="0" r="r" b="b"/>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78" name="Freeform 26"/>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grpSp>
      <p:sp>
        <p:nvSpPr>
          <p:cNvPr id="49179" name="Text Box 27"/>
          <p:cNvSpPr txBox="1">
            <a:spLocks noChangeArrowheads="1"/>
          </p:cNvSpPr>
          <p:nvPr/>
        </p:nvSpPr>
        <p:spPr bwMode="auto">
          <a:xfrm>
            <a:off x="2133600" y="4343400"/>
            <a:ext cx="1219200" cy="523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eaLnBrk="0" fontAlgn="base" hangingPunct="0">
              <a:spcBef>
                <a:spcPct val="50000"/>
              </a:spcBef>
              <a:spcAft>
                <a:spcPct val="0"/>
              </a:spcAft>
              <a:defRPr/>
            </a:pPr>
            <a:r>
              <a:rPr lang="ar-JO" sz="2800" b="1" dirty="0">
                <a:solidFill>
                  <a:srgbClr val="FFFFFF"/>
                </a:solidFill>
                <a:effectLst>
                  <a:outerShdw blurRad="38100" dist="38100" dir="2700000" algn="tl">
                    <a:srgbClr val="000000"/>
                  </a:outerShdw>
                </a:effectLst>
                <a:latin typeface="Arial"/>
                <a:ea typeface="ＭＳ Ｐゴシック" charset="0"/>
                <a:cs typeface="Arial"/>
              </a:rPr>
              <a:t>إسرائيل</a:t>
            </a:r>
            <a:endParaRPr lang="en-US" sz="2000" b="1"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49180" name="Freeform 28"/>
          <p:cNvSpPr>
            <a:spLocks/>
          </p:cNvSpPr>
          <p:nvPr/>
        </p:nvSpPr>
        <p:spPr bwMode="auto">
          <a:xfrm>
            <a:off x="7848600" y="5334000"/>
            <a:ext cx="1430338" cy="1755775"/>
          </a:xfrm>
          <a:custGeom>
            <a:avLst/>
            <a:gdLst>
              <a:gd name="T0" fmla="*/ 691 w 757"/>
              <a:gd name="T1" fmla="*/ 229 h 1106"/>
              <a:gd name="T2" fmla="*/ 594 w 757"/>
              <a:gd name="T3" fmla="*/ 144 h 1106"/>
              <a:gd name="T4" fmla="*/ 533 w 757"/>
              <a:gd name="T5" fmla="*/ 95 h 1106"/>
              <a:gd name="T6" fmla="*/ 473 w 757"/>
              <a:gd name="T7" fmla="*/ 83 h 1106"/>
              <a:gd name="T8" fmla="*/ 364 w 757"/>
              <a:gd name="T9" fmla="*/ 47 h 1106"/>
              <a:gd name="T10" fmla="*/ 327 w 757"/>
              <a:gd name="T11" fmla="*/ 35 h 1106"/>
              <a:gd name="T12" fmla="*/ 303 w 757"/>
              <a:gd name="T13" fmla="*/ 10 h 1106"/>
              <a:gd name="T14" fmla="*/ 279 w 757"/>
              <a:gd name="T15" fmla="*/ 120 h 1106"/>
              <a:gd name="T16" fmla="*/ 133 w 757"/>
              <a:gd name="T17" fmla="*/ 277 h 1106"/>
              <a:gd name="T18" fmla="*/ 85 w 757"/>
              <a:gd name="T19" fmla="*/ 386 h 1106"/>
              <a:gd name="T20" fmla="*/ 73 w 757"/>
              <a:gd name="T21" fmla="*/ 423 h 1106"/>
              <a:gd name="T22" fmla="*/ 0 w 757"/>
              <a:gd name="T23" fmla="*/ 471 h 1106"/>
              <a:gd name="T24" fmla="*/ 97 w 757"/>
              <a:gd name="T25" fmla="*/ 568 h 1106"/>
              <a:gd name="T26" fmla="*/ 182 w 757"/>
              <a:gd name="T27" fmla="*/ 714 h 1106"/>
              <a:gd name="T28" fmla="*/ 255 w 757"/>
              <a:gd name="T29" fmla="*/ 762 h 1106"/>
              <a:gd name="T30" fmla="*/ 242 w 757"/>
              <a:gd name="T31" fmla="*/ 811 h 1106"/>
              <a:gd name="T32" fmla="*/ 267 w 757"/>
              <a:gd name="T33" fmla="*/ 835 h 1106"/>
              <a:gd name="T34" fmla="*/ 315 w 757"/>
              <a:gd name="T35" fmla="*/ 895 h 1106"/>
              <a:gd name="T36" fmla="*/ 339 w 757"/>
              <a:gd name="T37" fmla="*/ 968 h 1106"/>
              <a:gd name="T38" fmla="*/ 351 w 757"/>
              <a:gd name="T39" fmla="*/ 1004 h 1106"/>
              <a:gd name="T40" fmla="*/ 424 w 757"/>
              <a:gd name="T41" fmla="*/ 1029 h 1106"/>
              <a:gd name="T42" fmla="*/ 509 w 757"/>
              <a:gd name="T43" fmla="*/ 1017 h 1106"/>
              <a:gd name="T44" fmla="*/ 727 w 757"/>
              <a:gd name="T45" fmla="*/ 980 h 1106"/>
              <a:gd name="T46" fmla="*/ 751 w 757"/>
              <a:gd name="T47" fmla="*/ 811 h 1106"/>
              <a:gd name="T48" fmla="*/ 715 w 757"/>
              <a:gd name="T49" fmla="*/ 580 h 1106"/>
              <a:gd name="T50" fmla="*/ 703 w 757"/>
              <a:gd name="T51" fmla="*/ 350 h 1106"/>
              <a:gd name="T52" fmla="*/ 691 w 757"/>
              <a:gd name="T53" fmla="*/ 265 h 1106"/>
              <a:gd name="T54" fmla="*/ 679 w 757"/>
              <a:gd name="T55" fmla="*/ 229 h 1106"/>
              <a:gd name="T56" fmla="*/ 691 w 757"/>
              <a:gd name="T57" fmla="*/ 229 h 1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chemeClr val="bg2"/>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81" name="Text Box 29"/>
          <p:cNvSpPr txBox="1">
            <a:spLocks noChangeArrowheads="1"/>
          </p:cNvSpPr>
          <p:nvPr/>
        </p:nvSpPr>
        <p:spPr bwMode="auto">
          <a:xfrm>
            <a:off x="8153400" y="5791200"/>
            <a:ext cx="1066800"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eaLnBrk="0" fontAlgn="base" hangingPunct="0">
              <a:spcBef>
                <a:spcPct val="50000"/>
              </a:spcBef>
              <a:spcAft>
                <a:spcPct val="0"/>
              </a:spcAft>
              <a:defRPr/>
            </a:pPr>
            <a:r>
              <a:rPr lang="ar-JO" b="1" dirty="0">
                <a:solidFill>
                  <a:srgbClr val="FFFFFF"/>
                </a:solidFill>
                <a:latin typeface="Arial"/>
                <a:ea typeface="ＭＳ Ｐゴシック" charset="0"/>
                <a:cs typeface="Arial"/>
              </a:rPr>
              <a:t>خليج  فارس</a:t>
            </a:r>
            <a:endParaRPr lang="en-US" sz="2000" b="1" dirty="0">
              <a:solidFill>
                <a:srgbClr val="FFFFFF"/>
              </a:solidFill>
              <a:latin typeface="Arial"/>
              <a:ea typeface="ＭＳ Ｐゴシック" charset="0"/>
              <a:cs typeface="Arial"/>
            </a:endParaRPr>
          </a:p>
        </p:txBody>
      </p:sp>
      <p:sp>
        <p:nvSpPr>
          <p:cNvPr id="49185" name="AutoShape 33"/>
          <p:cNvSpPr>
            <a:spLocks noChangeArrowheads="1"/>
          </p:cNvSpPr>
          <p:nvPr/>
        </p:nvSpPr>
        <p:spPr bwMode="auto">
          <a:xfrm>
            <a:off x="5867400" y="2667000"/>
            <a:ext cx="533400" cy="533400"/>
          </a:xfrm>
          <a:prstGeom prst="irregularSeal2">
            <a:avLst/>
          </a:prstGeom>
          <a:solidFill>
            <a:srgbClr val="FF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Tree>
    <p:extLst>
      <p:ext uri="{BB962C8B-B14F-4D97-AF65-F5344CB8AC3E}">
        <p14:creationId xmlns:p14="http://schemas.microsoft.com/office/powerpoint/2010/main" val="36238163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499"/>
                                          </p:stCondLst>
                                        </p:cTn>
                                        <p:tgtEl>
                                          <p:spTgt spid="49185"/>
                                        </p:tgtEl>
                                        <p:attrNameLst>
                                          <p:attrName>style.visibility</p:attrName>
                                        </p:attrNameLst>
                                      </p:cBhvr>
                                      <p:to>
                                        <p:strVal val="visible"/>
                                      </p:to>
                                    </p:set>
                                  </p:childTnLst>
                                </p:cTn>
                              </p:par>
                            </p:childTnLst>
                          </p:cTn>
                        </p:par>
                        <p:par>
                          <p:cTn id="7" fill="hold" nodeType="afterGroup">
                            <p:stCondLst>
                              <p:cond delay="1500"/>
                            </p:stCondLst>
                            <p:childTnLst>
                              <p:par>
                                <p:cTn id="8" presetID="4" presetClass="entr" presetSubtype="32" fill="hold" grpId="0" nodeType="afterEffect">
                                  <p:stCondLst>
                                    <p:cond delay="1000"/>
                                  </p:stCondLst>
                                  <p:childTnLst>
                                    <p:set>
                                      <p:cBhvr>
                                        <p:cTn id="9" dur="1" fill="hold">
                                          <p:stCondLst>
                                            <p:cond delay="0"/>
                                          </p:stCondLst>
                                        </p:cTn>
                                        <p:tgtEl>
                                          <p:spTgt spid="49166"/>
                                        </p:tgtEl>
                                        <p:attrNameLst>
                                          <p:attrName>style.visibility</p:attrName>
                                        </p:attrNameLst>
                                      </p:cBhvr>
                                      <p:to>
                                        <p:strVal val="visible"/>
                                      </p:to>
                                    </p:set>
                                    <p:animEffect transition="in" filter="box(out)">
                                      <p:cBhvr>
                                        <p:cTn id="10" dur="500"/>
                                        <p:tgtEl>
                                          <p:spTgt spid="49166"/>
                                        </p:tgtEl>
                                      </p:cBhvr>
                                    </p:animEffect>
                                  </p:childTnLst>
                                </p:cTn>
                              </p:par>
                            </p:childTnLst>
                          </p:cTn>
                        </p:par>
                        <p:par>
                          <p:cTn id="11" fill="hold" nodeType="afterGroup">
                            <p:stCondLst>
                              <p:cond delay="3000"/>
                            </p:stCondLst>
                            <p:childTnLst>
                              <p:par>
                                <p:cTn id="12" presetID="4" presetClass="entr" presetSubtype="32" fill="hold" nodeType="afterEffect">
                                  <p:stCondLst>
                                    <p:cond delay="1000"/>
                                  </p:stCondLst>
                                  <p:childTnLst>
                                    <p:set>
                                      <p:cBhvr>
                                        <p:cTn id="13" dur="1" fill="hold">
                                          <p:stCondLst>
                                            <p:cond delay="0"/>
                                          </p:stCondLst>
                                        </p:cTn>
                                        <p:tgtEl>
                                          <p:spTgt spid="49155"/>
                                        </p:tgtEl>
                                        <p:attrNameLst>
                                          <p:attrName>style.visibility</p:attrName>
                                        </p:attrNameLst>
                                      </p:cBhvr>
                                      <p:to>
                                        <p:strVal val="visible"/>
                                      </p:to>
                                    </p:set>
                                    <p:animEffect transition="in" filter="box(out)">
                                      <p:cBhvr>
                                        <p:cTn id="14" dur="500"/>
                                        <p:tgtEl>
                                          <p:spTgt spid="49155"/>
                                        </p:tgtEl>
                                      </p:cBhvr>
                                    </p:animEffect>
                                  </p:childTnLst>
                                </p:cTn>
                              </p:par>
                            </p:childTnLst>
                          </p:cTn>
                        </p:par>
                        <p:par>
                          <p:cTn id="15" fill="hold" nodeType="afterGroup">
                            <p:stCondLst>
                              <p:cond delay="4500"/>
                            </p:stCondLst>
                            <p:childTnLst>
                              <p:par>
                                <p:cTn id="16" presetID="22" presetClass="entr" presetSubtype="2" fill="hold" nodeType="afterEffect">
                                  <p:stCondLst>
                                    <p:cond delay="1000"/>
                                  </p:stCondLst>
                                  <p:childTnLst>
                                    <p:set>
                                      <p:cBhvr>
                                        <p:cTn id="17" dur="1" fill="hold">
                                          <p:stCondLst>
                                            <p:cond delay="0"/>
                                          </p:stCondLst>
                                        </p:cTn>
                                        <p:tgtEl>
                                          <p:spTgt spid="49170"/>
                                        </p:tgtEl>
                                        <p:attrNameLst>
                                          <p:attrName>style.visibility</p:attrName>
                                        </p:attrNameLst>
                                      </p:cBhvr>
                                      <p:to>
                                        <p:strVal val="visible"/>
                                      </p:to>
                                    </p:set>
                                    <p:animEffect transition="in" filter="wipe(right)">
                                      <p:cBhvr>
                                        <p:cTn id="18" dur="500"/>
                                        <p:tgtEl>
                                          <p:spTgt spid="49170"/>
                                        </p:tgtEl>
                                      </p:cBhvr>
                                    </p:animEffect>
                                  </p:childTnLst>
                                </p:cTn>
                              </p:par>
                            </p:childTnLst>
                          </p:cTn>
                        </p:par>
                        <p:par>
                          <p:cTn id="19" fill="hold" nodeType="afterGroup">
                            <p:stCondLst>
                              <p:cond delay="6000"/>
                            </p:stCondLst>
                            <p:childTnLst>
                              <p:par>
                                <p:cTn id="20" presetID="22" presetClass="entr" presetSubtype="2" fill="hold" nodeType="afterEffect">
                                  <p:stCondLst>
                                    <p:cond delay="1000"/>
                                  </p:stCondLst>
                                  <p:childTnLst>
                                    <p:set>
                                      <p:cBhvr>
                                        <p:cTn id="21" dur="1" fill="hold">
                                          <p:stCondLst>
                                            <p:cond delay="0"/>
                                          </p:stCondLst>
                                        </p:cTn>
                                        <p:tgtEl>
                                          <p:spTgt spid="49171"/>
                                        </p:tgtEl>
                                        <p:attrNameLst>
                                          <p:attrName>style.visibility</p:attrName>
                                        </p:attrNameLst>
                                      </p:cBhvr>
                                      <p:to>
                                        <p:strVal val="visible"/>
                                      </p:to>
                                    </p:set>
                                    <p:animEffect transition="in" filter="wipe(right)">
                                      <p:cBhvr>
                                        <p:cTn id="22" dur="500"/>
                                        <p:tgtEl>
                                          <p:spTgt spid="49171"/>
                                        </p:tgtEl>
                                      </p:cBhvr>
                                    </p:animEffect>
                                  </p:childTnLst>
                                </p:cTn>
                              </p:par>
                            </p:childTnLst>
                          </p:cTn>
                        </p:par>
                        <p:par>
                          <p:cTn id="23" fill="hold" nodeType="afterGroup">
                            <p:stCondLst>
                              <p:cond delay="7500"/>
                            </p:stCondLst>
                            <p:childTnLst>
                              <p:par>
                                <p:cTn id="24" presetID="22" presetClass="entr" presetSubtype="2" fill="hold" nodeType="afterEffect">
                                  <p:stCondLst>
                                    <p:cond delay="1000"/>
                                  </p:stCondLst>
                                  <p:childTnLst>
                                    <p:set>
                                      <p:cBhvr>
                                        <p:cTn id="25" dur="1" fill="hold">
                                          <p:stCondLst>
                                            <p:cond delay="0"/>
                                          </p:stCondLst>
                                        </p:cTn>
                                        <p:tgtEl>
                                          <p:spTgt spid="49172"/>
                                        </p:tgtEl>
                                        <p:attrNameLst>
                                          <p:attrName>style.visibility</p:attrName>
                                        </p:attrNameLst>
                                      </p:cBhvr>
                                      <p:to>
                                        <p:strVal val="visible"/>
                                      </p:to>
                                    </p:set>
                                    <p:animEffect transition="in" filter="wipe(right)">
                                      <p:cBhvr>
                                        <p:cTn id="26" dur="500"/>
                                        <p:tgtEl>
                                          <p:spTgt spid="49172"/>
                                        </p:tgtEl>
                                      </p:cBhvr>
                                    </p:animEffect>
                                  </p:childTnLst>
                                </p:cTn>
                              </p:par>
                            </p:childTnLst>
                          </p:cTn>
                        </p:par>
                        <p:par>
                          <p:cTn id="27" fill="hold" nodeType="afterGroup">
                            <p:stCondLst>
                              <p:cond delay="9000"/>
                            </p:stCondLst>
                            <p:childTnLst>
                              <p:par>
                                <p:cTn id="28" presetID="3" presetClass="entr" presetSubtype="10" fill="hold" grpId="0" nodeType="afterEffect">
                                  <p:stCondLst>
                                    <p:cond delay="1000"/>
                                  </p:stCondLst>
                                  <p:childTnLst>
                                    <p:set>
                                      <p:cBhvr>
                                        <p:cTn id="29" dur="1" fill="hold">
                                          <p:stCondLst>
                                            <p:cond delay="0"/>
                                          </p:stCondLst>
                                        </p:cTn>
                                        <p:tgtEl>
                                          <p:spTgt spid="49173"/>
                                        </p:tgtEl>
                                        <p:attrNameLst>
                                          <p:attrName>style.visibility</p:attrName>
                                        </p:attrNameLst>
                                      </p:cBhvr>
                                      <p:to>
                                        <p:strVal val="visible"/>
                                      </p:to>
                                    </p:set>
                                    <p:animEffect transition="in" filter="blinds(horizontal)">
                                      <p:cBhvr>
                                        <p:cTn id="30" dur="500"/>
                                        <p:tgtEl>
                                          <p:spTgt spid="49173"/>
                                        </p:tgtEl>
                                      </p:cBhvr>
                                    </p:animEffect>
                                  </p:childTnLst>
                                </p:cTn>
                              </p:par>
                            </p:childTnLst>
                          </p:cTn>
                        </p:par>
                        <p:par>
                          <p:cTn id="31" fill="hold" nodeType="afterGroup">
                            <p:stCondLst>
                              <p:cond delay="10500"/>
                            </p:stCondLst>
                            <p:childTnLst>
                              <p:par>
                                <p:cTn id="32" presetID="9" presetClass="entr" presetSubtype="0" fill="hold" nodeType="afterEffect">
                                  <p:stCondLst>
                                    <p:cond delay="1000"/>
                                  </p:stCondLst>
                                  <p:childTnLst>
                                    <p:set>
                                      <p:cBhvr>
                                        <p:cTn id="33" dur="1" fill="hold">
                                          <p:stCondLst>
                                            <p:cond delay="0"/>
                                          </p:stCondLst>
                                        </p:cTn>
                                        <p:tgtEl>
                                          <p:spTgt spid="49158"/>
                                        </p:tgtEl>
                                        <p:attrNameLst>
                                          <p:attrName>style.visibility</p:attrName>
                                        </p:attrNameLst>
                                      </p:cBhvr>
                                      <p:to>
                                        <p:strVal val="visible"/>
                                      </p:to>
                                    </p:set>
                                    <p:animEffect transition="in" filter="dissolve">
                                      <p:cBhvr>
                                        <p:cTn id="34" dur="500"/>
                                        <p:tgtEl>
                                          <p:spTgt spid="49158"/>
                                        </p:tgtEl>
                                      </p:cBhvr>
                                    </p:animEffect>
                                  </p:childTnLst>
                                </p:cTn>
                              </p:par>
                            </p:childTnLst>
                          </p:cTn>
                        </p:par>
                        <p:par>
                          <p:cTn id="35" fill="hold" nodeType="afterGroup">
                            <p:stCondLst>
                              <p:cond delay="12000"/>
                            </p:stCondLst>
                            <p:childTnLst>
                              <p:par>
                                <p:cTn id="36" presetID="9" presetClass="entr" presetSubtype="0" fill="hold" grpId="0" nodeType="afterEffect">
                                  <p:stCondLst>
                                    <p:cond delay="1000"/>
                                  </p:stCondLst>
                                  <p:childTnLst>
                                    <p:set>
                                      <p:cBhvr>
                                        <p:cTn id="37" dur="1" fill="hold">
                                          <p:stCondLst>
                                            <p:cond delay="0"/>
                                          </p:stCondLst>
                                        </p:cTn>
                                        <p:tgtEl>
                                          <p:spTgt spid="49161"/>
                                        </p:tgtEl>
                                        <p:attrNameLst>
                                          <p:attrName>style.visibility</p:attrName>
                                        </p:attrNameLst>
                                      </p:cBhvr>
                                      <p:to>
                                        <p:strVal val="visible"/>
                                      </p:to>
                                    </p:set>
                                    <p:animEffect transition="in" filter="dissolve">
                                      <p:cBhvr>
                                        <p:cTn id="38" dur="500"/>
                                        <p:tgtEl>
                                          <p:spTgt spid="49161"/>
                                        </p:tgtEl>
                                      </p:cBhvr>
                                    </p:animEffect>
                                  </p:childTnLst>
                                </p:cTn>
                              </p:par>
                            </p:childTnLst>
                          </p:cTn>
                        </p:par>
                        <p:par>
                          <p:cTn id="39" fill="hold" nodeType="afterGroup">
                            <p:stCondLst>
                              <p:cond delay="13500"/>
                            </p:stCondLst>
                            <p:childTnLst>
                              <p:par>
                                <p:cTn id="40" presetID="9" presetClass="entr" presetSubtype="0" fill="hold" nodeType="afterEffect">
                                  <p:stCondLst>
                                    <p:cond delay="1000"/>
                                  </p:stCondLst>
                                  <p:childTnLst>
                                    <p:set>
                                      <p:cBhvr>
                                        <p:cTn id="41" dur="1" fill="hold">
                                          <p:stCondLst>
                                            <p:cond delay="0"/>
                                          </p:stCondLst>
                                        </p:cTn>
                                        <p:tgtEl>
                                          <p:spTgt spid="49174"/>
                                        </p:tgtEl>
                                        <p:attrNameLst>
                                          <p:attrName>style.visibility</p:attrName>
                                        </p:attrNameLst>
                                      </p:cBhvr>
                                      <p:to>
                                        <p:strVal val="visible"/>
                                      </p:to>
                                    </p:set>
                                    <p:animEffect transition="in" filter="dissolve">
                                      <p:cBhvr>
                                        <p:cTn id="42" dur="500"/>
                                        <p:tgtEl>
                                          <p:spTgt spid="49174"/>
                                        </p:tgtEl>
                                      </p:cBhvr>
                                    </p:animEffect>
                                  </p:childTnLst>
                                </p:cTn>
                              </p:par>
                            </p:childTnLst>
                          </p:cTn>
                        </p:par>
                        <p:par>
                          <p:cTn id="43" fill="hold" nodeType="afterGroup">
                            <p:stCondLst>
                              <p:cond delay="15000"/>
                            </p:stCondLst>
                            <p:childTnLst>
                              <p:par>
                                <p:cTn id="44" presetID="9" presetClass="entr" presetSubtype="0" fill="hold" grpId="0" nodeType="afterEffect">
                                  <p:stCondLst>
                                    <p:cond delay="1000"/>
                                  </p:stCondLst>
                                  <p:childTnLst>
                                    <p:set>
                                      <p:cBhvr>
                                        <p:cTn id="45" dur="1" fill="hold">
                                          <p:stCondLst>
                                            <p:cond delay="0"/>
                                          </p:stCondLst>
                                        </p:cTn>
                                        <p:tgtEl>
                                          <p:spTgt spid="49179"/>
                                        </p:tgtEl>
                                        <p:attrNameLst>
                                          <p:attrName>style.visibility</p:attrName>
                                        </p:attrNameLst>
                                      </p:cBhvr>
                                      <p:to>
                                        <p:strVal val="visible"/>
                                      </p:to>
                                    </p:set>
                                    <p:animEffect transition="in" filter="dissolve">
                                      <p:cBhvr>
                                        <p:cTn id="46" dur="500"/>
                                        <p:tgtEl>
                                          <p:spTgt spid="49179"/>
                                        </p:tgtEl>
                                      </p:cBhvr>
                                    </p:animEffect>
                                  </p:childTnLst>
                                </p:cTn>
                              </p:par>
                            </p:childTnLst>
                          </p:cTn>
                        </p:par>
                        <p:par>
                          <p:cTn id="47" fill="hold" nodeType="afterGroup">
                            <p:stCondLst>
                              <p:cond delay="16500"/>
                            </p:stCondLst>
                            <p:childTnLst>
                              <p:par>
                                <p:cTn id="48" presetID="9" presetClass="entr" presetSubtype="0" fill="hold" nodeType="afterEffect">
                                  <p:stCondLst>
                                    <p:cond delay="1000"/>
                                  </p:stCondLst>
                                  <p:childTnLst>
                                    <p:set>
                                      <p:cBhvr>
                                        <p:cTn id="49" dur="1" fill="hold">
                                          <p:stCondLst>
                                            <p:cond delay="0"/>
                                          </p:stCondLst>
                                        </p:cTn>
                                        <p:tgtEl>
                                          <p:spTgt spid="49159"/>
                                        </p:tgtEl>
                                        <p:attrNameLst>
                                          <p:attrName>style.visibility</p:attrName>
                                        </p:attrNameLst>
                                      </p:cBhvr>
                                      <p:to>
                                        <p:strVal val="visible"/>
                                      </p:to>
                                    </p:set>
                                    <p:animEffect transition="in" filter="dissolve">
                                      <p:cBhvr>
                                        <p:cTn id="50" dur="500"/>
                                        <p:tgtEl>
                                          <p:spTgt spid="49159"/>
                                        </p:tgtEl>
                                      </p:cBhvr>
                                    </p:animEffect>
                                  </p:childTnLst>
                                </p:cTn>
                              </p:par>
                            </p:childTnLst>
                          </p:cTn>
                        </p:par>
                        <p:par>
                          <p:cTn id="51" fill="hold" nodeType="afterGroup">
                            <p:stCondLst>
                              <p:cond delay="18000"/>
                            </p:stCondLst>
                            <p:childTnLst>
                              <p:par>
                                <p:cTn id="52" presetID="9" presetClass="entr" presetSubtype="0" fill="hold" grpId="0" nodeType="afterEffect">
                                  <p:stCondLst>
                                    <p:cond delay="1000"/>
                                  </p:stCondLst>
                                  <p:childTnLst>
                                    <p:set>
                                      <p:cBhvr>
                                        <p:cTn id="53" dur="1" fill="hold">
                                          <p:stCondLst>
                                            <p:cond delay="0"/>
                                          </p:stCondLst>
                                        </p:cTn>
                                        <p:tgtEl>
                                          <p:spTgt spid="49162"/>
                                        </p:tgtEl>
                                        <p:attrNameLst>
                                          <p:attrName>style.visibility</p:attrName>
                                        </p:attrNameLst>
                                      </p:cBhvr>
                                      <p:to>
                                        <p:strVal val="visible"/>
                                      </p:to>
                                    </p:set>
                                    <p:animEffect transition="in" filter="dissolve">
                                      <p:cBhvr>
                                        <p:cTn id="54" dur="500"/>
                                        <p:tgtEl>
                                          <p:spTgt spid="49162"/>
                                        </p:tgtEl>
                                      </p:cBhvr>
                                    </p:animEffect>
                                  </p:childTnLst>
                                </p:cTn>
                              </p:par>
                            </p:childTnLst>
                          </p:cTn>
                        </p:par>
                        <p:par>
                          <p:cTn id="55" fill="hold" nodeType="afterGroup">
                            <p:stCondLst>
                              <p:cond delay="19500"/>
                            </p:stCondLst>
                            <p:childTnLst>
                              <p:par>
                                <p:cTn id="56" presetID="22" presetClass="entr" presetSubtype="1" fill="hold" grpId="0" nodeType="after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wipe(up)">
                                      <p:cBhvr>
                                        <p:cTn id="5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9161" grpId="0" autoUpdateAnimBg="0"/>
      <p:bldP spid="49162" grpId="0" autoUpdateAnimBg="0"/>
      <p:bldP spid="49166" grpId="0" autoUpdateAnimBg="0"/>
      <p:bldP spid="49173" grpId="0" autoUpdateAnimBg="0"/>
      <p:bldP spid="49179" grpId="0" autoUpdateAnimBg="0"/>
      <p:bldP spid="4918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000">
              <a:solidFill>
                <a:srgbClr val="003300"/>
              </a:solidFill>
              <a:latin typeface="Arial" charset="0"/>
              <a:ea typeface="ＭＳ Ｐゴシック" charset="0"/>
              <a:cs typeface="Arial" charset="0"/>
            </a:endParaRPr>
          </a:p>
        </p:txBody>
      </p:sp>
      <p:sp>
        <p:nvSpPr>
          <p:cNvPr id="14339" name="Line 3"/>
          <p:cNvSpPr>
            <a:spLocks noChangeShapeType="1"/>
          </p:cNvSpPr>
          <p:nvPr/>
        </p:nvSpPr>
        <p:spPr bwMode="auto">
          <a:xfrm>
            <a:off x="1447800" y="3846513"/>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pitchFamily="24" charset="-128"/>
              <a:cs typeface="Arial"/>
            </a:endParaRPr>
          </a:p>
        </p:txBody>
      </p:sp>
      <p:sp>
        <p:nvSpPr>
          <p:cNvPr id="14340" name="Line 4"/>
          <p:cNvSpPr>
            <a:spLocks noChangeShapeType="1"/>
          </p:cNvSpPr>
          <p:nvPr/>
        </p:nvSpPr>
        <p:spPr bwMode="auto">
          <a:xfrm>
            <a:off x="2486025" y="3843338"/>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pitchFamily="24" charset="-128"/>
              <a:cs typeface="Arial"/>
            </a:endParaRPr>
          </a:p>
        </p:txBody>
      </p:sp>
      <p:sp>
        <p:nvSpPr>
          <p:cNvPr id="14341" name="Line 5"/>
          <p:cNvSpPr>
            <a:spLocks noChangeShapeType="1"/>
          </p:cNvSpPr>
          <p:nvPr/>
        </p:nvSpPr>
        <p:spPr bwMode="auto">
          <a:xfrm>
            <a:off x="7677150" y="3843338"/>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pitchFamily="24" charset="-128"/>
              <a:cs typeface="Arial"/>
            </a:endParaRPr>
          </a:p>
        </p:txBody>
      </p:sp>
      <p:sp>
        <p:nvSpPr>
          <p:cNvPr id="14342" name="Text Box 6"/>
          <p:cNvSpPr txBox="1">
            <a:spLocks noChangeArrowheads="1"/>
          </p:cNvSpPr>
          <p:nvPr/>
        </p:nvSpPr>
        <p:spPr bwMode="auto">
          <a:xfrm rot="16168439">
            <a:off x="-1763713" y="2038350"/>
            <a:ext cx="4664076"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sz="3200" b="1" dirty="0">
                <a:solidFill>
                  <a:srgbClr val="F1F7E9"/>
                </a:solidFill>
                <a:cs typeface="Arial" charset="0"/>
              </a:rPr>
              <a:t>تغلث فلاسر</a:t>
            </a:r>
            <a:endParaRPr lang="en-US" sz="3200" b="1" dirty="0">
              <a:solidFill>
                <a:srgbClr val="F1F7E9"/>
              </a:solidFill>
              <a:cs typeface="Arial" charset="0"/>
            </a:endParaRPr>
          </a:p>
        </p:txBody>
      </p:sp>
      <p:sp>
        <p:nvSpPr>
          <p:cNvPr id="14343" name="Text Box 7"/>
          <p:cNvSpPr txBox="1">
            <a:spLocks noChangeArrowheads="1"/>
          </p:cNvSpPr>
          <p:nvPr/>
        </p:nvSpPr>
        <p:spPr bwMode="auto">
          <a:xfrm>
            <a:off x="1905000" y="569913"/>
            <a:ext cx="33528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sz="3600" b="1" dirty="0">
                <a:solidFill>
                  <a:srgbClr val="F1F7E9"/>
                </a:solidFill>
                <a:cs typeface="Arial" charset="0"/>
              </a:rPr>
              <a:t>آشور</a:t>
            </a:r>
            <a:endParaRPr lang="en-US" sz="3600" b="1" dirty="0">
              <a:solidFill>
                <a:srgbClr val="FFFF00"/>
              </a:solidFill>
              <a:cs typeface="Arial" charset="0"/>
            </a:endParaRPr>
          </a:p>
        </p:txBody>
      </p:sp>
      <p:sp>
        <p:nvSpPr>
          <p:cNvPr id="14344" name="Text Box 8"/>
          <p:cNvSpPr txBox="1">
            <a:spLocks noChangeArrowheads="1"/>
          </p:cNvSpPr>
          <p:nvPr/>
        </p:nvSpPr>
        <p:spPr bwMode="auto">
          <a:xfrm>
            <a:off x="304800" y="4713288"/>
            <a:ext cx="381000"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400" b="1" dirty="0">
                <a:solidFill>
                  <a:srgbClr val="F1F7E9"/>
                </a:solidFill>
                <a:latin typeface="Arial"/>
                <a:ea typeface="ＭＳ Ｐゴシック" pitchFamily="24" charset="-128"/>
                <a:cs typeface="Arial"/>
              </a:rPr>
              <a:t>1000</a:t>
            </a:r>
            <a:endParaRPr lang="en-US" sz="2400" b="1" dirty="0">
              <a:solidFill>
                <a:srgbClr val="F1F7E9"/>
              </a:solidFill>
              <a:latin typeface="Arial"/>
              <a:ea typeface="ＭＳ Ｐゴシック" pitchFamily="24" charset="-128"/>
              <a:cs typeface="Arial"/>
            </a:endParaRPr>
          </a:p>
        </p:txBody>
      </p:sp>
      <p:sp>
        <p:nvSpPr>
          <p:cNvPr id="14345" name="Line 9"/>
          <p:cNvSpPr>
            <a:spLocks noChangeShapeType="1"/>
          </p:cNvSpPr>
          <p:nvPr/>
        </p:nvSpPr>
        <p:spPr bwMode="auto">
          <a:xfrm>
            <a:off x="8839200" y="3846513"/>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pitchFamily="24" charset="-128"/>
              <a:cs typeface="Arial"/>
            </a:endParaRPr>
          </a:p>
        </p:txBody>
      </p:sp>
      <p:sp>
        <p:nvSpPr>
          <p:cNvPr id="14346" name="Line 10"/>
          <p:cNvSpPr>
            <a:spLocks noChangeShapeType="1"/>
          </p:cNvSpPr>
          <p:nvPr/>
        </p:nvSpPr>
        <p:spPr bwMode="auto">
          <a:xfrm>
            <a:off x="457200" y="3846513"/>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pitchFamily="24" charset="-128"/>
              <a:cs typeface="Arial"/>
            </a:endParaRPr>
          </a:p>
        </p:txBody>
      </p:sp>
      <p:sp>
        <p:nvSpPr>
          <p:cNvPr id="14347" name="Line 11"/>
          <p:cNvSpPr>
            <a:spLocks noChangeShapeType="1"/>
          </p:cNvSpPr>
          <p:nvPr/>
        </p:nvSpPr>
        <p:spPr bwMode="auto">
          <a:xfrm>
            <a:off x="6629400" y="3846513"/>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pitchFamily="24" charset="-128"/>
              <a:cs typeface="Arial"/>
            </a:endParaRPr>
          </a:p>
        </p:txBody>
      </p:sp>
      <p:sp>
        <p:nvSpPr>
          <p:cNvPr id="14348" name="Line 12"/>
          <p:cNvSpPr>
            <a:spLocks noChangeShapeType="1"/>
          </p:cNvSpPr>
          <p:nvPr/>
        </p:nvSpPr>
        <p:spPr bwMode="auto">
          <a:xfrm>
            <a:off x="5638800" y="3846513"/>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pitchFamily="24" charset="-128"/>
              <a:cs typeface="Arial"/>
            </a:endParaRPr>
          </a:p>
        </p:txBody>
      </p:sp>
      <p:sp>
        <p:nvSpPr>
          <p:cNvPr id="14349" name="Line 13"/>
          <p:cNvSpPr>
            <a:spLocks noChangeShapeType="1"/>
          </p:cNvSpPr>
          <p:nvPr/>
        </p:nvSpPr>
        <p:spPr bwMode="auto">
          <a:xfrm>
            <a:off x="4572000" y="3846513"/>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pitchFamily="24" charset="-128"/>
              <a:cs typeface="Arial"/>
            </a:endParaRPr>
          </a:p>
        </p:txBody>
      </p:sp>
      <p:sp>
        <p:nvSpPr>
          <p:cNvPr id="14350" name="Line 14"/>
          <p:cNvSpPr>
            <a:spLocks noChangeShapeType="1"/>
          </p:cNvSpPr>
          <p:nvPr/>
        </p:nvSpPr>
        <p:spPr bwMode="auto">
          <a:xfrm>
            <a:off x="3505200" y="3846513"/>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pitchFamily="24" charset="-128"/>
              <a:cs typeface="Arial"/>
            </a:endParaRPr>
          </a:p>
        </p:txBody>
      </p:sp>
      <p:sp>
        <p:nvSpPr>
          <p:cNvPr id="14351" name="Line 15"/>
          <p:cNvSpPr>
            <a:spLocks noChangeShapeType="1"/>
          </p:cNvSpPr>
          <p:nvPr/>
        </p:nvSpPr>
        <p:spPr bwMode="auto">
          <a:xfrm>
            <a:off x="371475" y="4649788"/>
            <a:ext cx="8620125" cy="317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pitchFamily="24" charset="-128"/>
              <a:cs typeface="Arial"/>
            </a:endParaRPr>
          </a:p>
        </p:txBody>
      </p:sp>
      <p:sp>
        <p:nvSpPr>
          <p:cNvPr id="14352" name="Text Box 16"/>
          <p:cNvSpPr txBox="1">
            <a:spLocks noChangeArrowheads="1"/>
          </p:cNvSpPr>
          <p:nvPr/>
        </p:nvSpPr>
        <p:spPr bwMode="auto">
          <a:xfrm rot="16166516">
            <a:off x="6202363" y="2368550"/>
            <a:ext cx="42418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F1F7E9"/>
                </a:solidFill>
                <a:latin typeface="Arial"/>
                <a:ea typeface="ＭＳ Ｐゴシック" pitchFamily="24" charset="-128"/>
                <a:cs typeface="Arial"/>
              </a:rPr>
              <a:t>سقوط نينوى 612</a:t>
            </a:r>
            <a:endParaRPr lang="en-US" sz="3200" b="1" dirty="0">
              <a:solidFill>
                <a:srgbClr val="F1F7E9"/>
              </a:solidFill>
              <a:latin typeface="Arial"/>
              <a:ea typeface="ＭＳ Ｐゴシック" pitchFamily="24" charset="-128"/>
              <a:cs typeface="Arial"/>
            </a:endParaRPr>
          </a:p>
        </p:txBody>
      </p:sp>
      <p:sp>
        <p:nvSpPr>
          <p:cNvPr id="14353" name="Text Box 17"/>
          <p:cNvSpPr txBox="1">
            <a:spLocks noChangeArrowheads="1"/>
          </p:cNvSpPr>
          <p:nvPr/>
        </p:nvSpPr>
        <p:spPr bwMode="auto">
          <a:xfrm>
            <a:off x="5715000" y="5827713"/>
            <a:ext cx="1905000"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DFF5D"/>
                </a:solidFill>
                <a:latin typeface="Arial"/>
                <a:ea typeface="ＭＳ Ｐゴシック" pitchFamily="24" charset="-128"/>
                <a:cs typeface="Arial"/>
              </a:rPr>
              <a:t>انتكاسة  نينوى</a:t>
            </a:r>
            <a:endParaRPr lang="en-US" sz="2800" b="1" dirty="0">
              <a:solidFill>
                <a:srgbClr val="FDFF5D"/>
              </a:solidFill>
              <a:latin typeface="Arial"/>
              <a:ea typeface="ＭＳ Ｐゴシック" pitchFamily="24" charset="-128"/>
              <a:cs typeface="Arial"/>
            </a:endParaRPr>
          </a:p>
        </p:txBody>
      </p:sp>
      <p:sp>
        <p:nvSpPr>
          <p:cNvPr id="14354" name="Text Box 18"/>
          <p:cNvSpPr txBox="1">
            <a:spLocks noChangeArrowheads="1"/>
          </p:cNvSpPr>
          <p:nvPr/>
        </p:nvSpPr>
        <p:spPr bwMode="auto">
          <a:xfrm rot="16166516">
            <a:off x="3305175" y="2219325"/>
            <a:ext cx="42418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FDFF5D"/>
                </a:solidFill>
                <a:latin typeface="Arial"/>
                <a:ea typeface="ＭＳ Ｐゴシック" pitchFamily="24" charset="-128"/>
                <a:cs typeface="Arial"/>
              </a:rPr>
              <a:t>يونان 760</a:t>
            </a:r>
            <a:endParaRPr lang="en-US" sz="3200" b="1" dirty="0">
              <a:solidFill>
                <a:srgbClr val="FDFF5D"/>
              </a:solidFill>
              <a:latin typeface="Arial"/>
              <a:ea typeface="ＭＳ Ｐゴシック" pitchFamily="24" charset="-128"/>
              <a:cs typeface="Arial"/>
            </a:endParaRPr>
          </a:p>
        </p:txBody>
      </p:sp>
      <p:sp>
        <p:nvSpPr>
          <p:cNvPr id="14355" name="Line 19"/>
          <p:cNvSpPr>
            <a:spLocks noChangeShapeType="1"/>
          </p:cNvSpPr>
          <p:nvPr/>
        </p:nvSpPr>
        <p:spPr bwMode="auto">
          <a:xfrm>
            <a:off x="5486400" y="4343400"/>
            <a:ext cx="1905000" cy="0"/>
          </a:xfrm>
          <a:prstGeom prst="line">
            <a:avLst/>
          </a:prstGeom>
          <a:noFill/>
          <a:ln w="76200">
            <a:solidFill>
              <a:srgbClr val="FFFF00"/>
            </a:solidFill>
            <a:round/>
            <a:headEnd type="triangle" w="med" len="med"/>
            <a:tailEnd type="triangle" w="med" len="me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14356" name="Text Box 20"/>
          <p:cNvSpPr txBox="1">
            <a:spLocks noChangeArrowheads="1"/>
          </p:cNvSpPr>
          <p:nvPr/>
        </p:nvSpPr>
        <p:spPr bwMode="auto">
          <a:xfrm>
            <a:off x="5400675" y="4713288"/>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400" b="1" dirty="0">
                <a:solidFill>
                  <a:srgbClr val="F1F7E9"/>
                </a:solidFill>
                <a:latin typeface="Arial"/>
                <a:ea typeface="ＭＳ Ｐゴシック" pitchFamily="24" charset="-128"/>
                <a:cs typeface="Arial"/>
              </a:rPr>
              <a:t>750</a:t>
            </a:r>
            <a:endParaRPr lang="en-US" sz="2400" b="1" dirty="0">
              <a:solidFill>
                <a:srgbClr val="F1F7E9"/>
              </a:solidFill>
              <a:latin typeface="Arial"/>
              <a:ea typeface="ＭＳ Ｐゴシック" pitchFamily="24" charset="-128"/>
              <a:cs typeface="Arial"/>
            </a:endParaRPr>
          </a:p>
        </p:txBody>
      </p:sp>
      <p:sp>
        <p:nvSpPr>
          <p:cNvPr id="14357" name="Text Box 21"/>
          <p:cNvSpPr txBox="1">
            <a:spLocks noChangeArrowheads="1"/>
          </p:cNvSpPr>
          <p:nvPr/>
        </p:nvSpPr>
        <p:spPr bwMode="auto">
          <a:xfrm>
            <a:off x="6419850" y="4713288"/>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400" b="1" dirty="0">
                <a:solidFill>
                  <a:srgbClr val="F1F7E9"/>
                </a:solidFill>
                <a:latin typeface="Arial"/>
                <a:ea typeface="ＭＳ Ｐゴシック" pitchFamily="24" charset="-128"/>
                <a:cs typeface="Arial"/>
              </a:rPr>
              <a:t>700</a:t>
            </a:r>
            <a:endParaRPr lang="en-US" sz="2400" b="1" dirty="0">
              <a:solidFill>
                <a:srgbClr val="F1F7E9"/>
              </a:solidFill>
              <a:latin typeface="Arial"/>
              <a:ea typeface="ＭＳ Ｐゴシック" pitchFamily="24" charset="-128"/>
              <a:cs typeface="Arial"/>
            </a:endParaRPr>
          </a:p>
        </p:txBody>
      </p:sp>
      <p:sp>
        <p:nvSpPr>
          <p:cNvPr id="14358" name="Text Box 22"/>
          <p:cNvSpPr txBox="1">
            <a:spLocks noChangeArrowheads="1"/>
          </p:cNvSpPr>
          <p:nvPr/>
        </p:nvSpPr>
        <p:spPr bwMode="auto">
          <a:xfrm>
            <a:off x="4381500" y="4713288"/>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400" b="1" dirty="0">
                <a:solidFill>
                  <a:srgbClr val="F1F7E9"/>
                </a:solidFill>
                <a:latin typeface="Arial"/>
                <a:ea typeface="ＭＳ Ｐゴシック" pitchFamily="24" charset="-128"/>
                <a:cs typeface="Arial"/>
              </a:rPr>
              <a:t>800</a:t>
            </a:r>
            <a:endParaRPr lang="en-US" sz="2400" b="1" dirty="0">
              <a:solidFill>
                <a:srgbClr val="F1F7E9"/>
              </a:solidFill>
              <a:latin typeface="Arial"/>
              <a:ea typeface="ＭＳ Ｐゴシック" pitchFamily="24" charset="-128"/>
              <a:cs typeface="Arial"/>
            </a:endParaRPr>
          </a:p>
        </p:txBody>
      </p:sp>
      <p:sp>
        <p:nvSpPr>
          <p:cNvPr id="14359" name="Text Box 23"/>
          <p:cNvSpPr txBox="1">
            <a:spLocks noChangeArrowheads="1"/>
          </p:cNvSpPr>
          <p:nvPr/>
        </p:nvSpPr>
        <p:spPr bwMode="auto">
          <a:xfrm>
            <a:off x="3362325" y="4713288"/>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400" b="1" dirty="0">
                <a:solidFill>
                  <a:srgbClr val="F1F7E9"/>
                </a:solidFill>
                <a:latin typeface="Arial"/>
                <a:ea typeface="ＭＳ Ｐゴシック" pitchFamily="24" charset="-128"/>
                <a:cs typeface="Arial"/>
              </a:rPr>
              <a:t>850</a:t>
            </a:r>
            <a:endParaRPr lang="en-US" sz="2400" b="1" dirty="0">
              <a:solidFill>
                <a:srgbClr val="F1F7E9"/>
              </a:solidFill>
              <a:latin typeface="Arial"/>
              <a:ea typeface="ＭＳ Ｐゴシック" pitchFamily="24" charset="-128"/>
              <a:cs typeface="Arial"/>
            </a:endParaRPr>
          </a:p>
        </p:txBody>
      </p:sp>
      <p:sp>
        <p:nvSpPr>
          <p:cNvPr id="14360" name="Text Box 24"/>
          <p:cNvSpPr txBox="1">
            <a:spLocks noChangeArrowheads="1"/>
          </p:cNvSpPr>
          <p:nvPr/>
        </p:nvSpPr>
        <p:spPr bwMode="auto">
          <a:xfrm>
            <a:off x="2343150" y="4713288"/>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400" b="1" dirty="0">
                <a:solidFill>
                  <a:srgbClr val="F1F7E9"/>
                </a:solidFill>
                <a:latin typeface="Arial"/>
                <a:ea typeface="ＭＳ Ｐゴシック" pitchFamily="24" charset="-128"/>
                <a:cs typeface="Arial"/>
              </a:rPr>
              <a:t>900</a:t>
            </a:r>
            <a:endParaRPr lang="en-US" sz="2400" b="1" dirty="0">
              <a:solidFill>
                <a:srgbClr val="F1F7E9"/>
              </a:solidFill>
              <a:latin typeface="Arial"/>
              <a:ea typeface="ＭＳ Ｐゴシック" pitchFamily="24" charset="-128"/>
              <a:cs typeface="Arial"/>
            </a:endParaRPr>
          </a:p>
        </p:txBody>
      </p:sp>
      <p:sp>
        <p:nvSpPr>
          <p:cNvPr id="14361" name="Text Box 25"/>
          <p:cNvSpPr txBox="1">
            <a:spLocks noChangeArrowheads="1"/>
          </p:cNvSpPr>
          <p:nvPr/>
        </p:nvSpPr>
        <p:spPr bwMode="auto">
          <a:xfrm>
            <a:off x="7439025" y="4713288"/>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400" b="1" dirty="0">
                <a:solidFill>
                  <a:srgbClr val="F1F7E9"/>
                </a:solidFill>
                <a:latin typeface="Arial"/>
                <a:ea typeface="ＭＳ Ｐゴシック" pitchFamily="24" charset="-128"/>
                <a:cs typeface="Arial"/>
              </a:rPr>
              <a:t>650</a:t>
            </a:r>
            <a:endParaRPr lang="en-US" sz="2400" b="1" dirty="0">
              <a:solidFill>
                <a:srgbClr val="F1F7E9"/>
              </a:solidFill>
              <a:latin typeface="Arial"/>
              <a:ea typeface="ＭＳ Ｐゴシック" pitchFamily="24" charset="-128"/>
              <a:cs typeface="Arial"/>
            </a:endParaRPr>
          </a:p>
        </p:txBody>
      </p:sp>
      <p:sp>
        <p:nvSpPr>
          <p:cNvPr id="14362" name="Text Box 26"/>
          <p:cNvSpPr txBox="1">
            <a:spLocks noChangeArrowheads="1"/>
          </p:cNvSpPr>
          <p:nvPr/>
        </p:nvSpPr>
        <p:spPr bwMode="auto">
          <a:xfrm>
            <a:off x="8458200" y="4713288"/>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400" b="1" dirty="0">
                <a:solidFill>
                  <a:srgbClr val="F1F7E9"/>
                </a:solidFill>
                <a:latin typeface="Arial"/>
                <a:ea typeface="ＭＳ Ｐゴシック" pitchFamily="24" charset="-128"/>
                <a:cs typeface="Arial"/>
              </a:rPr>
              <a:t>600</a:t>
            </a:r>
            <a:endParaRPr lang="en-US" sz="2400" b="1" dirty="0">
              <a:solidFill>
                <a:srgbClr val="F1F7E9"/>
              </a:solidFill>
              <a:latin typeface="Arial"/>
              <a:ea typeface="ＭＳ Ｐゴシック" pitchFamily="24" charset="-128"/>
              <a:cs typeface="Arial"/>
            </a:endParaRPr>
          </a:p>
        </p:txBody>
      </p:sp>
      <p:sp>
        <p:nvSpPr>
          <p:cNvPr id="192538" name="Freeform 27"/>
          <p:cNvSpPr>
            <a:spLocks/>
          </p:cNvSpPr>
          <p:nvPr/>
        </p:nvSpPr>
        <p:spPr bwMode="auto">
          <a:xfrm>
            <a:off x="215900" y="1700213"/>
            <a:ext cx="5940425" cy="3967162"/>
          </a:xfrm>
          <a:custGeom>
            <a:avLst/>
            <a:gdLst>
              <a:gd name="T0" fmla="*/ 2147483647 w 618"/>
              <a:gd name="T1" fmla="*/ 2147483647 h 210"/>
              <a:gd name="T2" fmla="*/ 2147483647 w 618"/>
              <a:gd name="T3" fmla="*/ 2147483647 h 210"/>
              <a:gd name="T4" fmla="*/ 2147483647 w 618"/>
              <a:gd name="T5" fmla="*/ 2147483647 h 210"/>
              <a:gd name="T6" fmla="*/ 2147483647 w 618"/>
              <a:gd name="T7" fmla="*/ 0 h 210"/>
              <a:gd name="T8" fmla="*/ 2147483647 w 618"/>
              <a:gd name="T9" fmla="*/ 2147483647 h 210"/>
              <a:gd name="T10" fmla="*/ 2147483647 w 618"/>
              <a:gd name="T11" fmla="*/ 2147483647 h 210"/>
              <a:gd name="T12" fmla="*/ 2147483647 w 618"/>
              <a:gd name="T13" fmla="*/ 2147483647 h 210"/>
              <a:gd name="T14" fmla="*/ 2147483647 w 618"/>
              <a:gd name="T15" fmla="*/ 2147483647 h 210"/>
              <a:gd name="T16" fmla="*/ 2147483647 w 618"/>
              <a:gd name="T17" fmla="*/ 2147483647 h 210"/>
              <a:gd name="T18" fmla="*/ 2147483647 w 618"/>
              <a:gd name="T19" fmla="*/ 2147483647 h 2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8"/>
              <a:gd name="T31" fmla="*/ 0 h 210"/>
              <a:gd name="T32" fmla="*/ 618 w 618"/>
              <a:gd name="T33" fmla="*/ 210 h 2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8" h="210">
                <a:moveTo>
                  <a:pt x="21" y="191"/>
                </a:moveTo>
                <a:cubicBezTo>
                  <a:pt x="85" y="94"/>
                  <a:pt x="0" y="210"/>
                  <a:pt x="81" y="132"/>
                </a:cubicBezTo>
                <a:cubicBezTo>
                  <a:pt x="97" y="115"/>
                  <a:pt x="149" y="33"/>
                  <a:pt x="165" y="24"/>
                </a:cubicBezTo>
                <a:cubicBezTo>
                  <a:pt x="186" y="10"/>
                  <a:pt x="236" y="0"/>
                  <a:pt x="236" y="0"/>
                </a:cubicBezTo>
                <a:cubicBezTo>
                  <a:pt x="261" y="8"/>
                  <a:pt x="288" y="14"/>
                  <a:pt x="308" y="36"/>
                </a:cubicBezTo>
                <a:cubicBezTo>
                  <a:pt x="326" y="57"/>
                  <a:pt x="330" y="95"/>
                  <a:pt x="356" y="108"/>
                </a:cubicBezTo>
                <a:cubicBezTo>
                  <a:pt x="414" y="137"/>
                  <a:pt x="386" y="126"/>
                  <a:pt x="439" y="143"/>
                </a:cubicBezTo>
                <a:cubicBezTo>
                  <a:pt x="483" y="139"/>
                  <a:pt x="529" y="147"/>
                  <a:pt x="571" y="132"/>
                </a:cubicBezTo>
                <a:cubicBezTo>
                  <a:pt x="587" y="125"/>
                  <a:pt x="588" y="100"/>
                  <a:pt x="595" y="84"/>
                </a:cubicBezTo>
                <a:cubicBezTo>
                  <a:pt x="604" y="60"/>
                  <a:pt x="618" y="12"/>
                  <a:pt x="618" y="12"/>
                </a:cubicBezTo>
              </a:path>
            </a:pathLst>
          </a:custGeom>
          <a:noFill/>
          <a:ln w="57150">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14364" name="Text Box 28"/>
          <p:cNvSpPr txBox="1">
            <a:spLocks noChangeArrowheads="1"/>
          </p:cNvSpPr>
          <p:nvPr/>
        </p:nvSpPr>
        <p:spPr bwMode="auto">
          <a:xfrm rot="16166516">
            <a:off x="5210175" y="2322513"/>
            <a:ext cx="42418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FDFF5D"/>
                </a:solidFill>
                <a:latin typeface="Arial"/>
                <a:ea typeface="ＭＳ Ｐゴシック" pitchFamily="24" charset="-128"/>
                <a:cs typeface="Arial"/>
              </a:rPr>
              <a:t>ناحوم 660</a:t>
            </a:r>
            <a:endParaRPr lang="en-US" sz="3200" b="1" dirty="0">
              <a:solidFill>
                <a:srgbClr val="FDFF5D"/>
              </a:solidFill>
              <a:latin typeface="Arial"/>
              <a:ea typeface="ＭＳ Ｐゴシック" pitchFamily="24" charset="-128"/>
              <a:cs typeface="Arial"/>
            </a:endParaRPr>
          </a:p>
        </p:txBody>
      </p:sp>
      <p:sp>
        <p:nvSpPr>
          <p:cNvPr id="14365" name="Text Box 29"/>
          <p:cNvSpPr txBox="1">
            <a:spLocks noChangeArrowheads="1"/>
          </p:cNvSpPr>
          <p:nvPr/>
        </p:nvSpPr>
        <p:spPr bwMode="auto">
          <a:xfrm rot="16166516">
            <a:off x="4225925" y="2398713"/>
            <a:ext cx="42418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F1F7E9"/>
                </a:solidFill>
                <a:latin typeface="Arial"/>
                <a:ea typeface="ＭＳ Ｐゴシック" pitchFamily="24" charset="-128"/>
                <a:cs typeface="Arial"/>
              </a:rPr>
              <a:t>سقوط إسرائيل 722</a:t>
            </a:r>
            <a:endParaRPr lang="en-US" sz="3200" b="1" dirty="0">
              <a:solidFill>
                <a:srgbClr val="F1F7E9"/>
              </a:solidFill>
              <a:latin typeface="Arial"/>
              <a:ea typeface="ＭＳ Ｐゴシック" pitchFamily="24" charset="-128"/>
              <a:cs typeface="Arial"/>
            </a:endParaRPr>
          </a:p>
        </p:txBody>
      </p:sp>
      <p:sp>
        <p:nvSpPr>
          <p:cNvPr id="14366" name="Rectangle 30"/>
          <p:cNvSpPr>
            <a:spLocks noGrp="1" noChangeArrowheads="1"/>
          </p:cNvSpPr>
          <p:nvPr>
            <p:ph type="title" idx="4294967295"/>
          </p:nvPr>
        </p:nvSpPr>
        <p:spPr>
          <a:xfrm>
            <a:off x="5715000" y="76200"/>
            <a:ext cx="3124200" cy="1143000"/>
          </a:xfrm>
          <a:effectLst>
            <a:outerShdw blurRad="63500" dist="35921" dir="2700000" algn="ctr" rotWithShape="0">
              <a:srgbClr val="000000">
                <a:alpha val="74998"/>
              </a:srgbClr>
            </a:outerShdw>
          </a:effectLst>
        </p:spPr>
        <p:txBody>
          <a:bodyPr/>
          <a:lstStyle/>
          <a:p>
            <a:pPr algn="ctr">
              <a:defRPr/>
            </a:pPr>
            <a:r>
              <a:rPr lang="ar-JO" sz="3600" b="1" dirty="0">
                <a:solidFill>
                  <a:srgbClr val="FFE70E"/>
                </a:solidFill>
                <a:effectLst/>
                <a:latin typeface="Arial" charset="0"/>
                <a:ea typeface="ＭＳ Ｐゴシック" charset="0"/>
                <a:cs typeface="Arial" charset="0"/>
              </a:rPr>
              <a:t>بعد 100 سنة</a:t>
            </a:r>
            <a:endParaRPr lang="en-US" sz="3600" b="1" dirty="0">
              <a:latin typeface="Arial" charset="0"/>
              <a:ea typeface="ＭＳ Ｐゴシック" charset="0"/>
              <a:cs typeface="Arial" charset="0"/>
            </a:endParaRPr>
          </a:p>
        </p:txBody>
      </p:sp>
      <p:sp>
        <p:nvSpPr>
          <p:cNvPr id="31" name="Text Box 6"/>
          <p:cNvSpPr txBox="1">
            <a:spLocks noChangeArrowheads="1"/>
          </p:cNvSpPr>
          <p:nvPr/>
        </p:nvSpPr>
        <p:spPr bwMode="auto">
          <a:xfrm rot="16168439">
            <a:off x="-971550" y="2038350"/>
            <a:ext cx="4664076"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sz="3200" b="1" dirty="0">
                <a:solidFill>
                  <a:srgbClr val="F1F7E9"/>
                </a:solidFill>
                <a:cs typeface="Arial" charset="0"/>
              </a:rPr>
              <a:t>آشور قوية</a:t>
            </a:r>
            <a:endParaRPr lang="en-US" b="1" dirty="0">
              <a:solidFill>
                <a:srgbClr val="F1F7E9"/>
              </a:solidFill>
              <a:cs typeface="Arial" charset="0"/>
            </a:endParaRPr>
          </a:p>
        </p:txBody>
      </p:sp>
      <p:sp>
        <p:nvSpPr>
          <p:cNvPr id="32" name="Text Box 28"/>
          <p:cNvSpPr txBox="1">
            <a:spLocks noChangeArrowheads="1"/>
          </p:cNvSpPr>
          <p:nvPr/>
        </p:nvSpPr>
        <p:spPr bwMode="auto">
          <a:xfrm rot="16166516">
            <a:off x="5716171" y="2669439"/>
            <a:ext cx="42418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FDFF5D"/>
                </a:solidFill>
                <a:latin typeface="Arial"/>
                <a:ea typeface="ＭＳ Ｐゴシック" pitchFamily="24" charset="-128"/>
                <a:cs typeface="Arial"/>
              </a:rPr>
              <a:t>صفنيا 630</a:t>
            </a:r>
            <a:endParaRPr lang="en-US" sz="3200" b="1" dirty="0">
              <a:solidFill>
                <a:srgbClr val="FDFF5D"/>
              </a:solidFill>
              <a:latin typeface="Arial"/>
              <a:ea typeface="ＭＳ Ｐゴシック" pitchFamily="24" charset="-128"/>
              <a:cs typeface="Arial"/>
            </a:endParaRPr>
          </a:p>
        </p:txBody>
      </p:sp>
    </p:spTree>
    <p:extLst>
      <p:ext uri="{BB962C8B-B14F-4D97-AF65-F5344CB8AC3E}">
        <p14:creationId xmlns:p14="http://schemas.microsoft.com/office/powerpoint/2010/main" val="7878583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0"/>
                                  </p:stCondLst>
                                  <p:childTnLst>
                                    <p:set>
                                      <p:cBhvr>
                                        <p:cTn id="6" dur="1" fill="hold">
                                          <p:stCondLst>
                                            <p:cond delay="0"/>
                                          </p:stCondLst>
                                        </p:cTn>
                                        <p:tgtEl>
                                          <p:spTgt spid="14354"/>
                                        </p:tgtEl>
                                        <p:attrNameLst>
                                          <p:attrName>style.visibility</p:attrName>
                                        </p:attrNameLst>
                                      </p:cBhvr>
                                      <p:to>
                                        <p:strVal val="visible"/>
                                      </p:to>
                                    </p:set>
                                    <p:animEffect transition="in" filter="dissolve">
                                      <p:cBhvr>
                                        <p:cTn id="7" dur="500"/>
                                        <p:tgtEl>
                                          <p:spTgt spid="14354"/>
                                        </p:tgtEl>
                                      </p:cBhvr>
                                    </p:animEffect>
                                  </p:childTnLst>
                                </p:cTn>
                              </p:par>
                            </p:childTnLst>
                          </p:cTn>
                        </p:par>
                        <p:par>
                          <p:cTn id="8" fill="hold" nodeType="afterGroup">
                            <p:stCondLst>
                              <p:cond delay="5500"/>
                            </p:stCondLst>
                            <p:childTnLst>
                              <p:par>
                                <p:cTn id="9" presetID="9" presetClass="entr" presetSubtype="0" fill="hold" grpId="0" nodeType="afterEffect">
                                  <p:stCondLst>
                                    <p:cond delay="5000"/>
                                  </p:stCondLst>
                                  <p:childTnLst>
                                    <p:set>
                                      <p:cBhvr>
                                        <p:cTn id="10" dur="1" fill="hold">
                                          <p:stCondLst>
                                            <p:cond delay="0"/>
                                          </p:stCondLst>
                                        </p:cTn>
                                        <p:tgtEl>
                                          <p:spTgt spid="14365"/>
                                        </p:tgtEl>
                                        <p:attrNameLst>
                                          <p:attrName>style.visibility</p:attrName>
                                        </p:attrNameLst>
                                      </p:cBhvr>
                                      <p:to>
                                        <p:strVal val="visible"/>
                                      </p:to>
                                    </p:set>
                                    <p:animEffect transition="in" filter="dissolve">
                                      <p:cBhvr>
                                        <p:cTn id="11" dur="500"/>
                                        <p:tgtEl>
                                          <p:spTgt spid="14365"/>
                                        </p:tgtEl>
                                      </p:cBhvr>
                                    </p:animEffect>
                                  </p:childTnLst>
                                </p:cTn>
                              </p:par>
                            </p:childTnLst>
                          </p:cTn>
                        </p:par>
                        <p:par>
                          <p:cTn id="12" fill="hold" nodeType="afterGroup">
                            <p:stCondLst>
                              <p:cond delay="11000"/>
                            </p:stCondLst>
                            <p:childTnLst>
                              <p:par>
                                <p:cTn id="13" presetID="9" presetClass="entr" presetSubtype="0" fill="hold" grpId="0" nodeType="afterEffect">
                                  <p:stCondLst>
                                    <p:cond delay="5000"/>
                                  </p:stCondLst>
                                  <p:childTnLst>
                                    <p:set>
                                      <p:cBhvr>
                                        <p:cTn id="14" dur="1" fill="hold">
                                          <p:stCondLst>
                                            <p:cond delay="0"/>
                                          </p:stCondLst>
                                        </p:cTn>
                                        <p:tgtEl>
                                          <p:spTgt spid="14364"/>
                                        </p:tgtEl>
                                        <p:attrNameLst>
                                          <p:attrName>style.visibility</p:attrName>
                                        </p:attrNameLst>
                                      </p:cBhvr>
                                      <p:to>
                                        <p:strVal val="visible"/>
                                      </p:to>
                                    </p:set>
                                    <p:animEffect transition="in" filter="dissolve">
                                      <p:cBhvr>
                                        <p:cTn id="15" dur="500"/>
                                        <p:tgtEl>
                                          <p:spTgt spid="1436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352"/>
                                        </p:tgtEl>
                                        <p:attrNameLst>
                                          <p:attrName>style.visibility</p:attrName>
                                        </p:attrNameLst>
                                      </p:cBhvr>
                                      <p:to>
                                        <p:strVal val="visible"/>
                                      </p:to>
                                    </p:set>
                                    <p:animEffect transition="in" filter="fade">
                                      <p:cBhvr>
                                        <p:cTn id="20" dur="500"/>
                                        <p:tgtEl>
                                          <p:spTgt spid="14352"/>
                                        </p:tgtEl>
                                      </p:cBhvr>
                                    </p:animEffect>
                                  </p:childTnLst>
                                </p:cTn>
                              </p:par>
                            </p:childTnLst>
                          </p:cTn>
                        </p:par>
                        <p:par>
                          <p:cTn id="21" fill="hold" nodeType="afterGroup">
                            <p:stCondLst>
                              <p:cond delay="500"/>
                            </p:stCondLst>
                            <p:childTnLst>
                              <p:par>
                                <p:cTn id="22" presetID="17" presetClass="entr" presetSubtype="10" fill="hold" grpId="0" nodeType="afterEffect">
                                  <p:stCondLst>
                                    <p:cond delay="3000"/>
                                  </p:stCondLst>
                                  <p:childTnLst>
                                    <p:set>
                                      <p:cBhvr>
                                        <p:cTn id="23" dur="1" fill="hold">
                                          <p:stCondLst>
                                            <p:cond delay="0"/>
                                          </p:stCondLst>
                                        </p:cTn>
                                        <p:tgtEl>
                                          <p:spTgt spid="14355"/>
                                        </p:tgtEl>
                                        <p:attrNameLst>
                                          <p:attrName>style.visibility</p:attrName>
                                        </p:attrNameLst>
                                      </p:cBhvr>
                                      <p:to>
                                        <p:strVal val="visible"/>
                                      </p:to>
                                    </p:set>
                                    <p:anim calcmode="lin" valueType="num">
                                      <p:cBhvr>
                                        <p:cTn id="24" dur="500" fill="hold"/>
                                        <p:tgtEl>
                                          <p:spTgt spid="14355"/>
                                        </p:tgtEl>
                                        <p:attrNameLst>
                                          <p:attrName>ppt_w</p:attrName>
                                        </p:attrNameLst>
                                      </p:cBhvr>
                                      <p:tavLst>
                                        <p:tav tm="0">
                                          <p:val>
                                            <p:fltVal val="0"/>
                                          </p:val>
                                        </p:tav>
                                        <p:tav tm="100000">
                                          <p:val>
                                            <p:strVal val="#ppt_w"/>
                                          </p:val>
                                        </p:tav>
                                      </p:tavLst>
                                    </p:anim>
                                    <p:anim calcmode="lin" valueType="num">
                                      <p:cBhvr>
                                        <p:cTn id="25" dur="500" fill="hold"/>
                                        <p:tgtEl>
                                          <p:spTgt spid="14355"/>
                                        </p:tgtEl>
                                        <p:attrNameLst>
                                          <p:attrName>ppt_h</p:attrName>
                                        </p:attrNameLst>
                                      </p:cBhvr>
                                      <p:tavLst>
                                        <p:tav tm="0">
                                          <p:val>
                                            <p:strVal val="#ppt_h"/>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353"/>
                                        </p:tgtEl>
                                        <p:attrNameLst>
                                          <p:attrName>style.visibility</p:attrName>
                                        </p:attrNameLst>
                                      </p:cBhvr>
                                      <p:to>
                                        <p:strVal val="visible"/>
                                      </p:to>
                                    </p:set>
                                    <p:animEffect transition="in" filter="fade">
                                      <p:cBhvr>
                                        <p:cTn id="30" dur="500"/>
                                        <p:tgtEl>
                                          <p:spTgt spid="14353"/>
                                        </p:tgtEl>
                                      </p:cBhvr>
                                    </p:animEffect>
                                  </p:childTnLst>
                                </p:cTn>
                              </p:par>
                            </p:childTnLst>
                          </p:cTn>
                        </p:par>
                        <p:par>
                          <p:cTn id="31" fill="hold">
                            <p:stCondLst>
                              <p:cond delay="500"/>
                            </p:stCondLst>
                            <p:childTnLst>
                              <p:par>
                                <p:cTn id="32" presetID="9" presetClass="entr" presetSubtype="0" fill="hold" grpId="0" nodeType="afterEffect">
                                  <p:stCondLst>
                                    <p:cond delay="5000"/>
                                  </p:stCondLst>
                                  <p:childTnLst>
                                    <p:set>
                                      <p:cBhvr>
                                        <p:cTn id="33" dur="1" fill="hold">
                                          <p:stCondLst>
                                            <p:cond delay="0"/>
                                          </p:stCondLst>
                                        </p:cTn>
                                        <p:tgtEl>
                                          <p:spTgt spid="32"/>
                                        </p:tgtEl>
                                        <p:attrNameLst>
                                          <p:attrName>style.visibility</p:attrName>
                                        </p:attrNameLst>
                                      </p:cBhvr>
                                      <p:to>
                                        <p:strVal val="visible"/>
                                      </p:to>
                                    </p:set>
                                    <p:animEffect transition="in" filter="dissolve">
                                      <p:cBhvr>
                                        <p:cTn id="3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2" grpId="0" autoUpdateAnimBg="0"/>
      <p:bldP spid="14353" grpId="0" autoUpdateAnimBg="0"/>
      <p:bldP spid="14354" grpId="0" autoUpdateAnimBg="0"/>
      <p:bldP spid="14355" grpId="0" animBg="1"/>
      <p:bldP spid="14364" grpId="0" autoUpdateAnimBg="0"/>
      <p:bldP spid="14365" grpId="0" autoUpdateAnimBg="0"/>
      <p:bldP spid="32"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التوازن</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762000" y="1245260"/>
            <a:ext cx="7620000" cy="5080000"/>
          </a:xfrm>
          <a:prstGeom prst="rect">
            <a:avLst/>
          </a:prstGeom>
        </p:spPr>
      </p:pic>
    </p:spTree>
    <p:extLst>
      <p:ext uri="{BB962C8B-B14F-4D97-AF65-F5344CB8AC3E}">
        <p14:creationId xmlns:p14="http://schemas.microsoft.com/office/powerpoint/2010/main" val="9998841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98" name="Rectangle 70"/>
          <p:cNvSpPr>
            <a:spLocks noChangeArrowheads="1"/>
          </p:cNvSpPr>
          <p:nvPr/>
        </p:nvSpPr>
        <p:spPr bwMode="auto">
          <a:xfrm>
            <a:off x="8001000" y="4994275"/>
            <a:ext cx="1143000" cy="833438"/>
          </a:xfrm>
          <a:prstGeom prst="rect">
            <a:avLst/>
          </a:prstGeom>
          <a:solidFill>
            <a:srgbClr val="99FFCC"/>
          </a:solidFill>
          <a:ln w="9525">
            <a:solidFill>
              <a:schemeClr val="tx1"/>
            </a:solidFill>
            <a:miter lim="800000"/>
            <a:headEnd/>
            <a:tailEnd/>
          </a:ln>
          <a:effectLst/>
        </p:spPr>
        <p:txBody>
          <a:bodyPr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1" lang="en-US" sz="4800" b="1" i="0" u="none" strike="noStrike" kern="1200" cap="none" spc="0" normalizeH="0" baseline="0" noProof="0">
              <a:ln>
                <a:noFill/>
              </a:ln>
              <a:solidFill>
                <a:srgbClr val="66FF66"/>
              </a:solidFill>
              <a:effectLst>
                <a:outerShdw blurRad="38100" dist="38100" dir="2700000" algn="tl">
                  <a:srgbClr val="000000"/>
                </a:outerShdw>
              </a:effectLst>
              <a:uLnTx/>
              <a:uFillTx/>
              <a:latin typeface="Copperplate Gothic Light" pitchFamily="24" charset="0"/>
              <a:ea typeface="ＭＳ Ｐゴシック" pitchFamily="24" charset="-128"/>
              <a:cs typeface="ＭＳ Ｐゴシック" pitchFamily="24" charset="-128"/>
            </a:endParaRPr>
          </a:p>
        </p:txBody>
      </p:sp>
      <p:sp>
        <p:nvSpPr>
          <p:cNvPr id="22534" name="Rectangle 6"/>
          <p:cNvSpPr>
            <a:spLocks noChangeArrowheads="1"/>
          </p:cNvSpPr>
          <p:nvPr/>
        </p:nvSpPr>
        <p:spPr bwMode="auto">
          <a:xfrm>
            <a:off x="0" y="3048000"/>
            <a:ext cx="3886200" cy="833438"/>
          </a:xfrm>
          <a:prstGeom prst="rect">
            <a:avLst/>
          </a:prstGeom>
          <a:solidFill>
            <a:schemeClr val="accent1"/>
          </a:solidFill>
          <a:ln w="9525">
            <a:solidFill>
              <a:schemeClr val="tx1"/>
            </a:solidFill>
            <a:miter lim="800000"/>
            <a:headEnd/>
            <a:tailEnd/>
          </a:ln>
          <a:effectLst/>
        </p:spPr>
        <p:txBody>
          <a:bodyPr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1" lang="en-US" sz="4800" b="1" i="0" u="none" strike="noStrike" kern="1200" cap="none" spc="0" normalizeH="0" baseline="0" noProof="0">
              <a:ln>
                <a:noFill/>
              </a:ln>
              <a:solidFill>
                <a:srgbClr val="000000"/>
              </a:solidFill>
              <a:effectLst>
                <a:outerShdw blurRad="38100" dist="38100" dir="2700000" algn="tl">
                  <a:srgbClr val="FFFFFF"/>
                </a:outerShdw>
              </a:effectLst>
              <a:uLnTx/>
              <a:uFillTx/>
              <a:latin typeface="Copperplate Gothic Light" pitchFamily="24" charset="0"/>
              <a:ea typeface="ＭＳ Ｐゴシック" pitchFamily="24" charset="-128"/>
              <a:cs typeface="ＭＳ Ｐゴシック" pitchFamily="24" charset="-128"/>
            </a:endParaRPr>
          </a:p>
        </p:txBody>
      </p:sp>
      <p:sp>
        <p:nvSpPr>
          <p:cNvPr id="76803" name="Line 3"/>
          <p:cNvSpPr>
            <a:spLocks noChangeShapeType="1"/>
          </p:cNvSpPr>
          <p:nvPr/>
        </p:nvSpPr>
        <p:spPr bwMode="auto">
          <a:xfrm>
            <a:off x="685800" y="914400"/>
            <a:ext cx="0" cy="48006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76804" name="Rectangle 4"/>
          <p:cNvSpPr>
            <a:spLocks noChangeArrowheads="1"/>
          </p:cNvSpPr>
          <p:nvPr/>
        </p:nvSpPr>
        <p:spPr bwMode="auto">
          <a:xfrm>
            <a:off x="0" y="3200400"/>
            <a:ext cx="39624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76805" name="Rectangle 5"/>
          <p:cNvSpPr>
            <a:spLocks noChangeArrowheads="1"/>
          </p:cNvSpPr>
          <p:nvPr/>
        </p:nvSpPr>
        <p:spPr bwMode="auto">
          <a:xfrm>
            <a:off x="4267200" y="3200400"/>
            <a:ext cx="3048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76806" name="Rectangle 7"/>
          <p:cNvSpPr>
            <a:spLocks noChangeArrowheads="1"/>
          </p:cNvSpPr>
          <p:nvPr/>
        </p:nvSpPr>
        <p:spPr bwMode="auto">
          <a:xfrm>
            <a:off x="4114800" y="3048000"/>
            <a:ext cx="3810000" cy="838200"/>
          </a:xfrm>
          <a:prstGeom prst="rect">
            <a:avLst/>
          </a:prstGeom>
          <a:solidFill>
            <a:srgbClr val="FFFF00"/>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76807" name="Rectangle 8"/>
          <p:cNvSpPr>
            <a:spLocks noChangeArrowheads="1"/>
          </p:cNvSpPr>
          <p:nvPr/>
        </p:nvSpPr>
        <p:spPr bwMode="auto">
          <a:xfrm>
            <a:off x="7924800" y="3048000"/>
            <a:ext cx="1219200" cy="838200"/>
          </a:xfrm>
          <a:prstGeom prst="rect">
            <a:avLst/>
          </a:prstGeom>
          <a:solidFill>
            <a:srgbClr val="FF66CC"/>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76808" name="Rectangle 9"/>
          <p:cNvSpPr>
            <a:spLocks noChangeArrowheads="1"/>
          </p:cNvSpPr>
          <p:nvPr/>
        </p:nvSpPr>
        <p:spPr bwMode="auto">
          <a:xfrm>
            <a:off x="0" y="5029200"/>
            <a:ext cx="5029200" cy="762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76809" name="Line 10"/>
          <p:cNvSpPr>
            <a:spLocks noChangeShapeType="1"/>
          </p:cNvSpPr>
          <p:nvPr/>
        </p:nvSpPr>
        <p:spPr bwMode="auto">
          <a:xfrm>
            <a:off x="9906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76810" name="Line 11"/>
          <p:cNvSpPr>
            <a:spLocks noChangeShapeType="1"/>
          </p:cNvSpPr>
          <p:nvPr/>
        </p:nvSpPr>
        <p:spPr bwMode="auto">
          <a:xfrm>
            <a:off x="15240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76811" name="Line 13"/>
          <p:cNvSpPr>
            <a:spLocks noChangeShapeType="1"/>
          </p:cNvSpPr>
          <p:nvPr/>
        </p:nvSpPr>
        <p:spPr bwMode="auto">
          <a:xfrm>
            <a:off x="21336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76812" name="Line 14"/>
          <p:cNvSpPr>
            <a:spLocks noChangeShapeType="1"/>
          </p:cNvSpPr>
          <p:nvPr/>
        </p:nvSpPr>
        <p:spPr bwMode="auto">
          <a:xfrm>
            <a:off x="26670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76813" name="Line 15"/>
          <p:cNvSpPr>
            <a:spLocks noChangeShapeType="1"/>
          </p:cNvSpPr>
          <p:nvPr/>
        </p:nvSpPr>
        <p:spPr bwMode="auto">
          <a:xfrm>
            <a:off x="48768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76814" name="Line 16"/>
          <p:cNvSpPr>
            <a:spLocks noChangeShapeType="1"/>
          </p:cNvSpPr>
          <p:nvPr/>
        </p:nvSpPr>
        <p:spPr bwMode="auto">
          <a:xfrm>
            <a:off x="43434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76815" name="Line 17"/>
          <p:cNvSpPr>
            <a:spLocks noChangeShapeType="1"/>
          </p:cNvSpPr>
          <p:nvPr/>
        </p:nvSpPr>
        <p:spPr bwMode="auto">
          <a:xfrm>
            <a:off x="32766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76816" name="Line 18"/>
          <p:cNvSpPr>
            <a:spLocks noChangeShapeType="1"/>
          </p:cNvSpPr>
          <p:nvPr/>
        </p:nvSpPr>
        <p:spPr bwMode="auto">
          <a:xfrm>
            <a:off x="38100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76817" name="Line 19"/>
          <p:cNvSpPr>
            <a:spLocks noChangeShapeType="1"/>
          </p:cNvSpPr>
          <p:nvPr/>
        </p:nvSpPr>
        <p:spPr bwMode="auto">
          <a:xfrm>
            <a:off x="5486400" y="6096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76818" name="Line 20"/>
          <p:cNvSpPr>
            <a:spLocks noChangeShapeType="1"/>
          </p:cNvSpPr>
          <p:nvPr/>
        </p:nvSpPr>
        <p:spPr bwMode="auto">
          <a:xfrm>
            <a:off x="60960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76819" name="Line 21"/>
          <p:cNvSpPr>
            <a:spLocks noChangeShapeType="1"/>
          </p:cNvSpPr>
          <p:nvPr/>
        </p:nvSpPr>
        <p:spPr bwMode="auto">
          <a:xfrm>
            <a:off x="67056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76820" name="Line 22"/>
          <p:cNvSpPr>
            <a:spLocks noChangeShapeType="1"/>
          </p:cNvSpPr>
          <p:nvPr/>
        </p:nvSpPr>
        <p:spPr bwMode="auto">
          <a:xfrm>
            <a:off x="73152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76821" name="Text Box 23"/>
          <p:cNvSpPr txBox="1">
            <a:spLocks noChangeArrowheads="1"/>
          </p:cNvSpPr>
          <p:nvPr/>
        </p:nvSpPr>
        <p:spPr bwMode="auto">
          <a:xfrm>
            <a:off x="428596" y="381000"/>
            <a:ext cx="8944004"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1600" b="0" i="0" u="none" strike="noStrike" kern="1200" cap="none" spc="0" normalizeH="0" baseline="0" noProof="0">
                <a:ln>
                  <a:noFill/>
                </a:ln>
                <a:solidFill>
                  <a:srgbClr val="FFFFFF"/>
                </a:solidFill>
                <a:effectLst/>
                <a:uLnTx/>
                <a:uFillTx/>
                <a:latin typeface="Times New Roman" charset="0"/>
                <a:ea typeface="ＭＳ Ｐゴシック" charset="0"/>
              </a:rPr>
              <a:t>　</a:t>
            </a:r>
            <a:r>
              <a:rPr kumimoji="1" lang="ar-JO" altLang="ja-JP" sz="1600" b="0" i="0" u="none" strike="noStrike" kern="1200" cap="none" spc="0" normalizeH="0" baseline="0" noProof="0" dirty="0">
                <a:ln>
                  <a:noFill/>
                </a:ln>
                <a:solidFill>
                  <a:srgbClr val="FFFFFF"/>
                </a:solidFill>
                <a:effectLst/>
                <a:uLnTx/>
                <a:uFillTx/>
                <a:latin typeface="Times New Roman" charset="0"/>
                <a:ea typeface="ＭＳ Ｐゴシック" charset="0"/>
              </a:rPr>
              <a:t>660</a:t>
            </a:r>
            <a:r>
              <a:rPr kumimoji="1" lang="en-US" altLang="ja-JP" sz="1600" b="0" i="0" u="none" strike="noStrike" kern="1200" cap="none" spc="0" normalizeH="0" baseline="0" noProof="0" dirty="0">
                <a:ln>
                  <a:noFill/>
                </a:ln>
                <a:solidFill>
                  <a:srgbClr val="FFFFFF"/>
                </a:solidFill>
                <a:effectLst/>
                <a:uLnTx/>
                <a:uFillTx/>
                <a:latin typeface="Times New Roman" charset="0"/>
                <a:ea typeface="ＭＳ Ｐゴシック" charset="0"/>
              </a:rPr>
              <a:t>     </a:t>
            </a:r>
            <a:r>
              <a:rPr kumimoji="1" lang="ar-JO" altLang="ja-JP" sz="1600" b="0" i="0" u="none" strike="noStrike" kern="1200" cap="none" spc="0" normalizeH="0" baseline="0" noProof="0" dirty="0">
                <a:ln>
                  <a:noFill/>
                </a:ln>
                <a:solidFill>
                  <a:srgbClr val="FFFFFF"/>
                </a:solidFill>
                <a:effectLst/>
                <a:uLnTx/>
                <a:uFillTx/>
                <a:latin typeface="Times New Roman" charset="0"/>
                <a:ea typeface="ＭＳ Ｐゴシック" charset="0"/>
              </a:rPr>
              <a:t>650</a:t>
            </a:r>
            <a:r>
              <a:rPr kumimoji="1" lang="en-US" altLang="ja-JP" sz="1600" b="0" i="0" u="none" strike="noStrike" kern="1200" cap="none" spc="0" normalizeH="0" baseline="0" noProof="0" dirty="0">
                <a:ln>
                  <a:noFill/>
                </a:ln>
                <a:solidFill>
                  <a:srgbClr val="FFFFFF"/>
                </a:solidFill>
                <a:effectLst/>
                <a:uLnTx/>
                <a:uFillTx/>
                <a:latin typeface="Times New Roman" charset="0"/>
                <a:ea typeface="ＭＳ Ｐゴシック" charset="0"/>
              </a:rPr>
              <a:t>     </a:t>
            </a:r>
            <a:r>
              <a:rPr kumimoji="1" lang="ar-JO" altLang="ja-JP" sz="1600" b="0" i="0" u="none" strike="noStrike" kern="1200" cap="none" spc="0" normalizeH="0" baseline="0" noProof="0" dirty="0">
                <a:ln>
                  <a:noFill/>
                </a:ln>
                <a:solidFill>
                  <a:srgbClr val="FFFFFF"/>
                </a:solidFill>
                <a:effectLst/>
                <a:uLnTx/>
                <a:uFillTx/>
                <a:latin typeface="Times New Roman" charset="0"/>
                <a:ea typeface="ＭＳ Ｐゴシック" charset="0"/>
              </a:rPr>
              <a:t>640</a:t>
            </a:r>
            <a:r>
              <a:rPr kumimoji="1" lang="en-US" altLang="ja-JP" sz="1600" b="0" i="0" u="none" strike="noStrike" kern="1200" cap="none" spc="0" normalizeH="0" baseline="0" noProof="0" dirty="0">
                <a:ln>
                  <a:noFill/>
                </a:ln>
                <a:solidFill>
                  <a:srgbClr val="FFFFFF"/>
                </a:solidFill>
                <a:effectLst/>
                <a:uLnTx/>
                <a:uFillTx/>
                <a:latin typeface="Times New Roman" charset="0"/>
                <a:ea typeface="ＭＳ Ｐゴシック" charset="0"/>
              </a:rPr>
              <a:t>     </a:t>
            </a:r>
            <a:r>
              <a:rPr kumimoji="1" lang="ar-JO" altLang="ja-JP" sz="1600" b="0" i="0" u="none" strike="noStrike" kern="1200" cap="none" spc="0" normalizeH="0" baseline="0" noProof="0" dirty="0">
                <a:ln>
                  <a:noFill/>
                </a:ln>
                <a:solidFill>
                  <a:srgbClr val="FFFFFF"/>
                </a:solidFill>
                <a:effectLst/>
                <a:uLnTx/>
                <a:uFillTx/>
                <a:latin typeface="Times New Roman" charset="0"/>
                <a:ea typeface="ＭＳ Ｐゴシック" charset="0"/>
              </a:rPr>
              <a:t>630</a:t>
            </a:r>
            <a:r>
              <a:rPr kumimoji="1" lang="en-US" altLang="ja-JP" sz="1600" b="0" i="0" u="none" strike="noStrike" kern="1200" cap="none" spc="0" normalizeH="0" baseline="0" noProof="0" dirty="0">
                <a:ln>
                  <a:noFill/>
                </a:ln>
                <a:solidFill>
                  <a:srgbClr val="FFFFFF"/>
                </a:solidFill>
                <a:effectLst/>
                <a:uLnTx/>
                <a:uFillTx/>
                <a:latin typeface="Times New Roman" charset="0"/>
                <a:ea typeface="ＭＳ Ｐゴシック" charset="0"/>
              </a:rPr>
              <a:t>     </a:t>
            </a:r>
            <a:r>
              <a:rPr kumimoji="1" lang="ar-JO" altLang="ja-JP" sz="1600" b="0" i="0" u="none" strike="noStrike" kern="1200" cap="none" spc="0" normalizeH="0" baseline="0" noProof="0" dirty="0">
                <a:ln>
                  <a:noFill/>
                </a:ln>
                <a:solidFill>
                  <a:srgbClr val="FFFFFF"/>
                </a:solidFill>
                <a:effectLst/>
                <a:uLnTx/>
                <a:uFillTx/>
                <a:latin typeface="Times New Roman" charset="0"/>
                <a:ea typeface="ＭＳ Ｐゴシック" charset="0"/>
              </a:rPr>
              <a:t>620</a:t>
            </a:r>
            <a:r>
              <a:rPr kumimoji="1" lang="en-US" altLang="ja-JP" sz="1600" b="0" i="0" u="none" strike="noStrike" kern="1200" cap="none" spc="0" normalizeH="0" baseline="0" noProof="0" dirty="0">
                <a:ln>
                  <a:noFill/>
                </a:ln>
                <a:solidFill>
                  <a:srgbClr val="FFFFFF"/>
                </a:solidFill>
                <a:effectLst/>
                <a:uLnTx/>
                <a:uFillTx/>
                <a:latin typeface="Times New Roman" charset="0"/>
                <a:ea typeface="ＭＳ Ｐゴシック" charset="0"/>
              </a:rPr>
              <a:t>     </a:t>
            </a:r>
            <a:r>
              <a:rPr kumimoji="1" lang="ar-JO" altLang="ja-JP" sz="1600" b="0" i="0" u="none" strike="noStrike" kern="1200" cap="none" spc="0" normalizeH="0" baseline="0" noProof="0" dirty="0">
                <a:ln>
                  <a:noFill/>
                </a:ln>
                <a:solidFill>
                  <a:srgbClr val="FFFFFF"/>
                </a:solidFill>
                <a:effectLst/>
                <a:uLnTx/>
                <a:uFillTx/>
                <a:latin typeface="Times New Roman" charset="0"/>
                <a:ea typeface="ＭＳ Ｐゴシック" charset="0"/>
              </a:rPr>
              <a:t>610</a:t>
            </a:r>
            <a:r>
              <a:rPr kumimoji="1" lang="en-US" altLang="ja-JP" sz="1600" b="0" i="0" u="none" strike="noStrike" kern="1200" cap="none" spc="0" normalizeH="0" baseline="0" noProof="0" dirty="0">
                <a:ln>
                  <a:noFill/>
                </a:ln>
                <a:solidFill>
                  <a:srgbClr val="FFFFFF"/>
                </a:solidFill>
                <a:effectLst/>
                <a:uLnTx/>
                <a:uFillTx/>
                <a:latin typeface="Times New Roman" charset="0"/>
                <a:ea typeface="ＭＳ Ｐゴシック" charset="0"/>
              </a:rPr>
              <a:t>     </a:t>
            </a:r>
            <a:r>
              <a:rPr kumimoji="1" lang="ar-JO" altLang="ja-JP" sz="1600" b="0" i="0" u="none" strike="noStrike" kern="1200" cap="none" spc="0" normalizeH="0" baseline="0" noProof="0" dirty="0">
                <a:ln>
                  <a:noFill/>
                </a:ln>
                <a:solidFill>
                  <a:srgbClr val="FFFFFF"/>
                </a:solidFill>
                <a:effectLst/>
                <a:uLnTx/>
                <a:uFillTx/>
                <a:latin typeface="Times New Roman" charset="0"/>
                <a:ea typeface="ＭＳ Ｐゴシック" charset="0"/>
              </a:rPr>
              <a:t>600</a:t>
            </a:r>
            <a:r>
              <a:rPr kumimoji="1" lang="en-US" altLang="ja-JP" sz="1600" b="0" i="0" u="none" strike="noStrike" kern="1200" cap="none" spc="0" normalizeH="0" baseline="0" noProof="0" dirty="0">
                <a:ln>
                  <a:noFill/>
                </a:ln>
                <a:solidFill>
                  <a:srgbClr val="FFFFFF"/>
                </a:solidFill>
                <a:effectLst/>
                <a:uLnTx/>
                <a:uFillTx/>
                <a:latin typeface="Times New Roman" charset="0"/>
                <a:ea typeface="ＭＳ Ｐゴシック" charset="0"/>
              </a:rPr>
              <a:t>     </a:t>
            </a:r>
            <a:r>
              <a:rPr kumimoji="1" lang="ar-JO" altLang="ja-JP" sz="1600" b="0" i="0" u="none" strike="noStrike" kern="1200" cap="none" spc="0" normalizeH="0" baseline="0" noProof="0" dirty="0">
                <a:ln>
                  <a:noFill/>
                </a:ln>
                <a:solidFill>
                  <a:srgbClr val="FFFFFF"/>
                </a:solidFill>
                <a:effectLst/>
                <a:uLnTx/>
                <a:uFillTx/>
                <a:latin typeface="Times New Roman" charset="0"/>
                <a:ea typeface="ＭＳ Ｐゴシック" charset="0"/>
              </a:rPr>
              <a:t>590</a:t>
            </a:r>
            <a:r>
              <a:rPr kumimoji="1" lang="en-US" altLang="ja-JP" sz="1600" b="0" i="0" u="none" strike="noStrike" kern="1200" cap="none" spc="0" normalizeH="0" baseline="0" noProof="0" dirty="0">
                <a:ln>
                  <a:noFill/>
                </a:ln>
                <a:solidFill>
                  <a:srgbClr val="FFFFFF"/>
                </a:solidFill>
                <a:effectLst/>
                <a:uLnTx/>
                <a:uFillTx/>
                <a:latin typeface="Times New Roman" charset="0"/>
                <a:ea typeface="ＭＳ Ｐゴシック" charset="0"/>
              </a:rPr>
              <a:t>     </a:t>
            </a:r>
            <a:r>
              <a:rPr kumimoji="1" lang="ar-JO" altLang="ja-JP" sz="1600" b="0" i="0" u="none" strike="noStrike" kern="1200" cap="none" spc="0" normalizeH="0" baseline="0" noProof="0" dirty="0">
                <a:ln>
                  <a:noFill/>
                </a:ln>
                <a:solidFill>
                  <a:srgbClr val="FFFFFF"/>
                </a:solidFill>
                <a:effectLst/>
                <a:uLnTx/>
                <a:uFillTx/>
                <a:latin typeface="Times New Roman" charset="0"/>
                <a:ea typeface="ＭＳ Ｐゴシック" charset="0"/>
              </a:rPr>
              <a:t>580</a:t>
            </a:r>
            <a:r>
              <a:rPr kumimoji="1" lang="en-US" altLang="ja-JP" sz="1600" b="0" i="0" u="none" strike="noStrike" kern="1200" cap="none" spc="0" normalizeH="0" baseline="0" noProof="0" dirty="0">
                <a:ln>
                  <a:noFill/>
                </a:ln>
                <a:solidFill>
                  <a:srgbClr val="FFFFFF"/>
                </a:solidFill>
                <a:effectLst/>
                <a:uLnTx/>
                <a:uFillTx/>
                <a:latin typeface="Times New Roman" charset="0"/>
                <a:ea typeface="ＭＳ Ｐゴシック" charset="0"/>
              </a:rPr>
              <a:t>     </a:t>
            </a:r>
            <a:r>
              <a:rPr kumimoji="1" lang="ar-JO" altLang="ja-JP" sz="1600" b="0" i="0" u="none" strike="noStrike" kern="1200" cap="none" spc="0" normalizeH="0" baseline="0" noProof="0" dirty="0">
                <a:ln>
                  <a:noFill/>
                </a:ln>
                <a:solidFill>
                  <a:srgbClr val="FFFFFF"/>
                </a:solidFill>
                <a:effectLst/>
                <a:uLnTx/>
                <a:uFillTx/>
                <a:latin typeface="Times New Roman" charset="0"/>
                <a:ea typeface="ＭＳ Ｐゴシック" charset="0"/>
              </a:rPr>
              <a:t>570</a:t>
            </a:r>
            <a:r>
              <a:rPr kumimoji="1" lang="en-US" altLang="ja-JP" sz="1600" b="0" i="0" u="none" strike="noStrike" kern="1200" cap="none" spc="0" normalizeH="0" baseline="0" noProof="0" dirty="0">
                <a:ln>
                  <a:noFill/>
                </a:ln>
                <a:solidFill>
                  <a:srgbClr val="FFFFFF"/>
                </a:solidFill>
                <a:effectLst/>
                <a:uLnTx/>
                <a:uFillTx/>
                <a:latin typeface="Times New Roman" charset="0"/>
                <a:ea typeface="ＭＳ Ｐゴシック" charset="0"/>
              </a:rPr>
              <a:t>     </a:t>
            </a:r>
            <a:r>
              <a:rPr kumimoji="1" lang="ar-JO" altLang="ja-JP" sz="1600" b="0" i="0" u="none" strike="noStrike" kern="1200" cap="none" spc="0" normalizeH="0" baseline="0" noProof="0" dirty="0">
                <a:ln>
                  <a:noFill/>
                </a:ln>
                <a:solidFill>
                  <a:srgbClr val="FFFFFF"/>
                </a:solidFill>
                <a:effectLst/>
                <a:uLnTx/>
                <a:uFillTx/>
                <a:latin typeface="Times New Roman" charset="0"/>
                <a:ea typeface="ＭＳ Ｐゴシック" charset="0"/>
              </a:rPr>
              <a:t>560</a:t>
            </a:r>
            <a:r>
              <a:rPr kumimoji="1" lang="en-US" altLang="ja-JP" sz="1600" b="0" i="0" u="none" strike="noStrike" kern="1200" cap="none" spc="0" normalizeH="0" baseline="0" noProof="0" dirty="0">
                <a:ln>
                  <a:noFill/>
                </a:ln>
                <a:solidFill>
                  <a:srgbClr val="FFFFFF"/>
                </a:solidFill>
                <a:effectLst/>
                <a:uLnTx/>
                <a:uFillTx/>
                <a:latin typeface="Times New Roman" charset="0"/>
                <a:ea typeface="ＭＳ Ｐゴシック" charset="0"/>
              </a:rPr>
              <a:t>      </a:t>
            </a:r>
            <a:r>
              <a:rPr kumimoji="1" lang="ar-JO" altLang="ja-JP" sz="1600" b="0" i="0" u="none" strike="noStrike" kern="1200" cap="none" spc="0" normalizeH="0" baseline="0" noProof="0" dirty="0">
                <a:ln>
                  <a:noFill/>
                </a:ln>
                <a:solidFill>
                  <a:srgbClr val="FFFFFF"/>
                </a:solidFill>
                <a:effectLst/>
                <a:uLnTx/>
                <a:uFillTx/>
                <a:latin typeface="Times New Roman" charset="0"/>
                <a:ea typeface="ＭＳ Ｐゴシック" charset="0"/>
              </a:rPr>
              <a:t>550</a:t>
            </a:r>
            <a:r>
              <a:rPr kumimoji="1" lang="en-US" altLang="ja-JP" sz="1600" b="0" i="0" u="none" strike="noStrike" kern="1200" cap="none" spc="0" normalizeH="0" baseline="0" noProof="0" dirty="0">
                <a:ln>
                  <a:noFill/>
                </a:ln>
                <a:solidFill>
                  <a:srgbClr val="FFFFFF"/>
                </a:solidFill>
                <a:effectLst/>
                <a:uLnTx/>
                <a:uFillTx/>
                <a:latin typeface="Times New Roman" charset="0"/>
                <a:ea typeface="ＭＳ Ｐゴシック" charset="0"/>
              </a:rPr>
              <a:t>     </a:t>
            </a:r>
            <a:r>
              <a:rPr kumimoji="1" lang="ar-JO" altLang="ja-JP" sz="1600" b="0" i="0" u="none" strike="noStrike" kern="1200" cap="none" spc="0" normalizeH="0" baseline="0" noProof="0" dirty="0">
                <a:ln>
                  <a:noFill/>
                </a:ln>
                <a:solidFill>
                  <a:srgbClr val="FFFFFF"/>
                </a:solidFill>
                <a:effectLst/>
                <a:uLnTx/>
                <a:uFillTx/>
                <a:latin typeface="Times New Roman" charset="0"/>
                <a:ea typeface="ＭＳ Ｐゴシック" charset="0"/>
              </a:rPr>
              <a:t>540</a:t>
            </a:r>
            <a:r>
              <a:rPr kumimoji="1" lang="en-US" altLang="ja-JP" sz="1600" b="0" i="0" u="none" strike="noStrike" kern="1200" cap="none" spc="0" normalizeH="0" baseline="0" noProof="0" dirty="0">
                <a:ln>
                  <a:noFill/>
                </a:ln>
                <a:solidFill>
                  <a:srgbClr val="FFFFFF"/>
                </a:solidFill>
                <a:effectLst/>
                <a:uLnTx/>
                <a:uFillTx/>
                <a:latin typeface="Times New Roman" charset="0"/>
                <a:ea typeface="ＭＳ Ｐゴシック" charset="0"/>
              </a:rPr>
              <a:t>     </a:t>
            </a:r>
            <a:r>
              <a:rPr kumimoji="1" lang="ar-JO" altLang="ja-JP" sz="1600" b="0" i="0" u="none" strike="noStrike" kern="1200" cap="none" spc="0" normalizeH="0" baseline="0" noProof="0" dirty="0">
                <a:ln>
                  <a:noFill/>
                </a:ln>
                <a:solidFill>
                  <a:srgbClr val="FFFFFF"/>
                </a:solidFill>
                <a:effectLst/>
                <a:uLnTx/>
                <a:uFillTx/>
                <a:latin typeface="Times New Roman" charset="0"/>
                <a:ea typeface="ＭＳ Ｐゴシック" charset="0"/>
              </a:rPr>
              <a:t>530</a:t>
            </a:r>
            <a:r>
              <a:rPr kumimoji="1" lang="en-US" altLang="ja-JP" sz="1600" b="0" i="0" u="none" strike="noStrike" kern="1200" cap="none" spc="0" normalizeH="0" baseline="0" noProof="0" dirty="0">
                <a:ln>
                  <a:noFill/>
                </a:ln>
                <a:solidFill>
                  <a:srgbClr val="FFFFFF"/>
                </a:solidFill>
                <a:effectLst/>
                <a:uLnTx/>
                <a:uFillTx/>
                <a:latin typeface="Times New Roman" charset="0"/>
                <a:ea typeface="ＭＳ Ｐゴシック" charset="0"/>
              </a:rPr>
              <a:t>     </a:t>
            </a:r>
            <a:r>
              <a:rPr kumimoji="1" lang="ar-JO" altLang="ja-JP" sz="1600" b="0" i="0" u="none" strike="noStrike" kern="1200" cap="none" spc="0" normalizeH="0" baseline="0" noProof="0" dirty="0">
                <a:ln>
                  <a:noFill/>
                </a:ln>
                <a:solidFill>
                  <a:srgbClr val="FFFFFF"/>
                </a:solidFill>
                <a:effectLst/>
                <a:uLnTx/>
                <a:uFillTx/>
                <a:latin typeface="Times New Roman" charset="0"/>
                <a:ea typeface="ＭＳ Ｐゴシック" charset="0"/>
              </a:rPr>
              <a:t>520</a:t>
            </a:r>
            <a:r>
              <a:rPr kumimoji="1" lang="en-US" altLang="ja-JP" sz="1600" b="0" i="0" u="none" strike="noStrike" kern="1200" cap="none" spc="0" normalizeH="0" baseline="0" noProof="0" dirty="0">
                <a:ln>
                  <a:noFill/>
                </a:ln>
                <a:solidFill>
                  <a:srgbClr val="FFFFFF"/>
                </a:solidFill>
                <a:effectLst/>
                <a:uLnTx/>
                <a:uFillTx/>
                <a:latin typeface="Times New Roman" charset="0"/>
                <a:ea typeface="ＭＳ Ｐゴシック" charset="0"/>
              </a:rPr>
              <a:t>       </a:t>
            </a:r>
          </a:p>
        </p:txBody>
      </p:sp>
      <p:sp>
        <p:nvSpPr>
          <p:cNvPr id="76822" name="Line 24"/>
          <p:cNvSpPr>
            <a:spLocks noChangeShapeType="1"/>
          </p:cNvSpPr>
          <p:nvPr/>
        </p:nvSpPr>
        <p:spPr bwMode="auto">
          <a:xfrm>
            <a:off x="7848600" y="6096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76823" name="Line 25"/>
          <p:cNvSpPr>
            <a:spLocks noChangeShapeType="1"/>
          </p:cNvSpPr>
          <p:nvPr/>
        </p:nvSpPr>
        <p:spPr bwMode="auto">
          <a:xfrm>
            <a:off x="8458200" y="6096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76824" name="Line 26"/>
          <p:cNvSpPr>
            <a:spLocks noChangeShapeType="1"/>
          </p:cNvSpPr>
          <p:nvPr/>
        </p:nvSpPr>
        <p:spPr bwMode="auto">
          <a:xfrm>
            <a:off x="8991600" y="6096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76825" name="Rectangle 27"/>
          <p:cNvSpPr>
            <a:spLocks noChangeArrowheads="1"/>
          </p:cNvSpPr>
          <p:nvPr/>
        </p:nvSpPr>
        <p:spPr bwMode="auto">
          <a:xfrm>
            <a:off x="0" y="3200400"/>
            <a:ext cx="838200" cy="533400"/>
          </a:xfrm>
          <a:prstGeom prst="rect">
            <a:avLst/>
          </a:prstGeom>
          <a:solidFill>
            <a:schemeClr val="bg1"/>
          </a:solidFill>
          <a:ln w="9525">
            <a:solidFill>
              <a:schemeClr val="tx1"/>
            </a:solidFill>
            <a:miter lim="800000"/>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76826" name="Line 28"/>
          <p:cNvSpPr>
            <a:spLocks noChangeShapeType="1"/>
          </p:cNvSpPr>
          <p:nvPr/>
        </p:nvSpPr>
        <p:spPr bwMode="auto">
          <a:xfrm flipH="1">
            <a:off x="914400" y="533400"/>
            <a:ext cx="0" cy="14478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76827" name="Rectangle 29"/>
          <p:cNvSpPr>
            <a:spLocks noChangeArrowheads="1"/>
          </p:cNvSpPr>
          <p:nvPr/>
        </p:nvSpPr>
        <p:spPr bwMode="auto">
          <a:xfrm>
            <a:off x="0" y="685800"/>
            <a:ext cx="3962400" cy="1143000"/>
          </a:xfrm>
          <a:prstGeom prst="rect">
            <a:avLst/>
          </a:prstGeom>
          <a:solidFill>
            <a:srgbClr val="00FFCC"/>
          </a:solidFill>
          <a:ln w="9525">
            <a:solidFill>
              <a:schemeClr val="tx1"/>
            </a:solidFill>
            <a:miter lim="800000"/>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22559" name="Text Box 31"/>
          <p:cNvSpPr txBox="1">
            <a:spLocks noChangeArrowheads="1"/>
          </p:cNvSpPr>
          <p:nvPr/>
        </p:nvSpPr>
        <p:spPr bwMode="auto">
          <a:xfrm>
            <a:off x="990600" y="3276600"/>
            <a:ext cx="2273301" cy="400110"/>
          </a:xfrm>
          <a:prstGeom prst="rect">
            <a:avLst/>
          </a:prstGeom>
          <a:noFill/>
          <a:ln w="9525">
            <a:noFill/>
            <a:miter lim="800000"/>
            <a:headEnd/>
            <a:tailEnd/>
          </a:ln>
          <a:effectLst/>
        </p:spPr>
        <p:txBody>
          <a:bodyPr wrap="square">
            <a:spAutoFit/>
          </a:bodyPr>
          <a:lstStyle>
            <a:defPPr>
              <a:defRPr lang="en-GB"/>
            </a:defPPr>
            <a:lvl1pPr marL="0" marR="0" lvl="0" indent="0" algn="ctr" defTabSz="914400" eaLnBrk="1" latinLnBrk="0" hangingPunct="1">
              <a:lnSpc>
                <a:spcPct val="100000"/>
              </a:lnSpc>
              <a:spcBef>
                <a:spcPct val="50000"/>
              </a:spcBef>
              <a:buClrTx/>
              <a:buSzTx/>
              <a:buFontTx/>
              <a:buNone/>
              <a:tabLst/>
              <a:defRPr kumimoji="1" sz="2000" b="1" i="0" u="none" strike="noStrike" cap="none" spc="0" normalizeH="0" baseline="0">
                <a:ln>
                  <a:noFill/>
                </a:ln>
                <a:solidFill>
                  <a:schemeClr val="tx1"/>
                </a:solidFill>
                <a:effectLst>
                  <a:glow rad="228600">
                    <a:schemeClr val="bg1">
                      <a:lumMod val="50000"/>
                      <a:alpha val="89000"/>
                    </a:schemeClr>
                  </a:glow>
                </a:effectLst>
                <a:uLnTx/>
                <a:uFillTx/>
                <a:latin typeface="Copperplate Gothic Light" charset="0"/>
              </a:defRPr>
            </a:lvl1pPr>
            <a:lvl2pPr marL="37931725" indent="-37474525">
              <a:defRPr>
                <a:solidFill>
                  <a:schemeClr val="tx1"/>
                </a:solidFill>
                <a:latin typeface="Tahoma" charset="0"/>
              </a:defRPr>
            </a:lvl2pPr>
            <a:lvl3pPr>
              <a:defRPr>
                <a:solidFill>
                  <a:schemeClr val="tx1"/>
                </a:solidFill>
                <a:latin typeface="Tahoma" charset="0"/>
              </a:defRPr>
            </a:lvl3pPr>
            <a:lvl4pPr>
              <a:defRPr>
                <a:solidFill>
                  <a:schemeClr val="tx1"/>
                </a:solidFill>
                <a:latin typeface="Tahoma" charset="0"/>
              </a:defRPr>
            </a:lvl4pPr>
            <a:lvl5pPr>
              <a:defRPr>
                <a:solidFill>
                  <a:schemeClr val="tx1"/>
                </a:solidFill>
                <a:latin typeface="Tahoma" charset="0"/>
              </a:defRPr>
            </a:lvl5pPr>
            <a:lvl6pPr marL="457200" eaLnBrk="0" fontAlgn="base" hangingPunct="0">
              <a:spcBef>
                <a:spcPct val="0"/>
              </a:spcBef>
              <a:spcAft>
                <a:spcPct val="0"/>
              </a:spcAft>
              <a:defRPr>
                <a:solidFill>
                  <a:schemeClr val="tx1"/>
                </a:solidFill>
                <a:latin typeface="Tahoma" charset="0"/>
              </a:defRPr>
            </a:lvl6pPr>
            <a:lvl7pPr marL="914400" eaLnBrk="0" fontAlgn="base" hangingPunct="0">
              <a:spcBef>
                <a:spcPct val="0"/>
              </a:spcBef>
              <a:spcAft>
                <a:spcPct val="0"/>
              </a:spcAft>
              <a:defRPr>
                <a:solidFill>
                  <a:schemeClr val="tx1"/>
                </a:solidFill>
                <a:latin typeface="Tahoma" charset="0"/>
              </a:defRPr>
            </a:lvl7pPr>
            <a:lvl8pPr marL="1371600" eaLnBrk="0" fontAlgn="base" hangingPunct="0">
              <a:spcBef>
                <a:spcPct val="0"/>
              </a:spcBef>
              <a:spcAft>
                <a:spcPct val="0"/>
              </a:spcAft>
              <a:defRPr>
                <a:solidFill>
                  <a:schemeClr val="tx1"/>
                </a:solidFill>
                <a:latin typeface="Tahoma" charset="0"/>
              </a:defRPr>
            </a:lvl8pPr>
            <a:lvl9pPr marL="1828800" eaLnBrk="0" fontAlgn="base" hangingPunct="0">
              <a:spcBef>
                <a:spcPct val="0"/>
              </a:spcBef>
              <a:spcAft>
                <a:spcPct val="0"/>
              </a:spcAft>
              <a:defRPr>
                <a:solidFill>
                  <a:schemeClr val="tx1"/>
                </a:solidFill>
                <a:latin typeface="Tahoma"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20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opperplate Gothic Light" charset="0"/>
                <a:ea typeface="ＭＳ Ｐゴシック" charset="0"/>
              </a:rPr>
              <a:t>آشور</a:t>
            </a:r>
            <a:endParaRPr kumimoji="1" lang="en-US" altLang="ja-JP" sz="20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opperplate Gothic Light" charset="0"/>
              <a:ea typeface="ＭＳ Ｐゴシック" charset="0"/>
            </a:endParaRPr>
          </a:p>
        </p:txBody>
      </p:sp>
      <p:sp>
        <p:nvSpPr>
          <p:cNvPr id="22560" name="Text Box 32"/>
          <p:cNvSpPr txBox="1">
            <a:spLocks noChangeArrowheads="1"/>
          </p:cNvSpPr>
          <p:nvPr/>
        </p:nvSpPr>
        <p:spPr bwMode="auto">
          <a:xfrm>
            <a:off x="4343400" y="3276600"/>
            <a:ext cx="3276600" cy="461665"/>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2400" b="1" i="0" u="none" strike="noStrike" kern="1200" cap="none" spc="0" normalizeH="0" baseline="0" noProof="0" dirty="0">
                <a:ln>
                  <a:noFill/>
                </a:ln>
                <a:solidFill>
                  <a:srgbClr val="000066"/>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بابل الحديثة</a:t>
            </a:r>
            <a:endParaRPr kumimoji="1" lang="en-US" altLang="ja-JP" sz="2400" b="1" i="0" u="none" strike="noStrike" kern="1200" cap="none" spc="0" normalizeH="0" baseline="0" noProof="0" dirty="0">
              <a:ln>
                <a:noFill/>
              </a:ln>
              <a:solidFill>
                <a:srgbClr val="000066"/>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endParaRPr>
          </a:p>
        </p:txBody>
      </p:sp>
      <p:sp>
        <p:nvSpPr>
          <p:cNvPr id="22561" name="Text Box 33"/>
          <p:cNvSpPr txBox="1">
            <a:spLocks noChangeArrowheads="1"/>
          </p:cNvSpPr>
          <p:nvPr/>
        </p:nvSpPr>
        <p:spPr bwMode="auto">
          <a:xfrm>
            <a:off x="8001000" y="3276600"/>
            <a:ext cx="1143000" cy="461665"/>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2400" b="1" i="0" u="none" strike="noStrike" kern="1200" cap="none" spc="0" normalizeH="0" baseline="0" noProof="0" dirty="0">
                <a:ln>
                  <a:noFill/>
                </a:ln>
                <a:solidFill>
                  <a:srgbClr val="000066"/>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فارس</a:t>
            </a:r>
            <a:endParaRPr kumimoji="1" lang="en-US" altLang="ja-JP" sz="2400" b="1" i="0" u="none" strike="noStrike" kern="1200" cap="none" spc="0" normalizeH="0" baseline="0" noProof="0" dirty="0">
              <a:ln>
                <a:noFill/>
              </a:ln>
              <a:solidFill>
                <a:srgbClr val="000066"/>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endParaRPr>
          </a:p>
        </p:txBody>
      </p:sp>
      <p:sp>
        <p:nvSpPr>
          <p:cNvPr id="22562" name="Text Box 34"/>
          <p:cNvSpPr txBox="1">
            <a:spLocks noChangeArrowheads="1"/>
          </p:cNvSpPr>
          <p:nvPr/>
        </p:nvSpPr>
        <p:spPr bwMode="auto">
          <a:xfrm>
            <a:off x="0" y="3200400"/>
            <a:ext cx="914400" cy="584775"/>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6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opperplate Gothic Light" charset="0"/>
                <a:ea typeface="ＭＳ Ｐゴシック" charset="0"/>
              </a:rPr>
              <a:t>القوى العالمية</a:t>
            </a:r>
            <a:endParaRPr kumimoji="1" lang="en-US" altLang="ja-JP" sz="16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opperplate Gothic Light" charset="0"/>
              <a:ea typeface="ＭＳ Ｐゴシック" charset="0"/>
            </a:endParaRPr>
          </a:p>
        </p:txBody>
      </p:sp>
      <p:sp>
        <p:nvSpPr>
          <p:cNvPr id="76832" name="Text Box 37"/>
          <p:cNvSpPr txBox="1">
            <a:spLocks noChangeArrowheads="1"/>
          </p:cNvSpPr>
          <p:nvPr/>
        </p:nvSpPr>
        <p:spPr bwMode="auto">
          <a:xfrm>
            <a:off x="676101" y="2057400"/>
            <a:ext cx="346249" cy="990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05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Times New Roman" charset="0"/>
                <a:ea typeface="ＭＳ Ｐゴシック" charset="0"/>
              </a:rPr>
              <a:t>سقوط طيبة</a:t>
            </a:r>
            <a:endParaRPr kumimoji="1" lang="en-US" altLang="ja-JP" sz="105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Times New Roman" charset="0"/>
              <a:ea typeface="ＭＳ Ｐゴシック" charset="0"/>
            </a:endParaRPr>
          </a:p>
        </p:txBody>
      </p:sp>
      <p:sp>
        <p:nvSpPr>
          <p:cNvPr id="76833" name="Text Box 38"/>
          <p:cNvSpPr txBox="1">
            <a:spLocks noChangeArrowheads="1"/>
          </p:cNvSpPr>
          <p:nvPr/>
        </p:nvSpPr>
        <p:spPr bwMode="auto">
          <a:xfrm>
            <a:off x="380999" y="1905000"/>
            <a:ext cx="1142997" cy="30777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en-GB"/>
            </a:defPPr>
            <a:lvl1pPr marL="0" marR="0" lvl="0" indent="0" defTabSz="914400" eaLnBrk="1" latinLnBrk="0" hangingPunct="1">
              <a:lnSpc>
                <a:spcPct val="100000"/>
              </a:lnSpc>
              <a:spcBef>
                <a:spcPct val="50000"/>
              </a:spcBef>
              <a:buClrTx/>
              <a:buSzTx/>
              <a:buFontTx/>
              <a:buNone/>
              <a:tabLst/>
              <a:defRPr kumimoji="1" sz="1400" b="1" i="0" u="none" strike="noStrike" cap="none" spc="0" normalizeH="0" baseline="0">
                <a:ln>
                  <a:noFill/>
                </a:ln>
                <a:solidFill>
                  <a:schemeClr val="tx1"/>
                </a:solidFill>
                <a:effectLst>
                  <a:glow rad="228600">
                    <a:schemeClr val="bg1">
                      <a:lumMod val="50000"/>
                      <a:alpha val="89000"/>
                    </a:schemeClr>
                  </a:glow>
                </a:effectLst>
                <a:uLnTx/>
                <a:uFillTx/>
                <a:latin typeface="Times New Roman"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ar-JO" altLang="ja-JP" sz="14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Times New Roman" charset="0"/>
                <a:ea typeface="ＭＳ Ｐゴシック" charset="0"/>
              </a:rPr>
              <a:t>663 ق.م</a:t>
            </a:r>
            <a:endParaRPr kumimoji="1" lang="en-US" altLang="ja-JP" sz="14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Times New Roman" charset="0"/>
              <a:ea typeface="ＭＳ Ｐゴシック" charset="0"/>
            </a:endParaRPr>
          </a:p>
        </p:txBody>
      </p:sp>
      <p:sp>
        <p:nvSpPr>
          <p:cNvPr id="76834" name="Rectangle 39"/>
          <p:cNvSpPr>
            <a:spLocks noChangeArrowheads="1"/>
          </p:cNvSpPr>
          <p:nvPr/>
        </p:nvSpPr>
        <p:spPr bwMode="auto">
          <a:xfrm>
            <a:off x="2362200" y="685800"/>
            <a:ext cx="457200" cy="1143000"/>
          </a:xfrm>
          <a:prstGeom prst="rect">
            <a:avLst/>
          </a:prstGeom>
          <a:solidFill>
            <a:srgbClr val="FF66CC"/>
          </a:solidFill>
          <a:ln w="9525">
            <a:solidFill>
              <a:schemeClr val="tx1"/>
            </a:solidFill>
            <a:miter lim="800000"/>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76835" name="Rectangle 40"/>
          <p:cNvSpPr>
            <a:spLocks noChangeArrowheads="1"/>
          </p:cNvSpPr>
          <p:nvPr/>
        </p:nvSpPr>
        <p:spPr bwMode="auto">
          <a:xfrm>
            <a:off x="3733800" y="685800"/>
            <a:ext cx="228600" cy="1143000"/>
          </a:xfrm>
          <a:prstGeom prst="rect">
            <a:avLst/>
          </a:prstGeom>
          <a:solidFill>
            <a:srgbClr val="FFFF00"/>
          </a:solidFill>
          <a:ln w="9525">
            <a:solidFill>
              <a:schemeClr val="tx1"/>
            </a:solidFill>
            <a:miter lim="800000"/>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76836" name="Text Box 41"/>
          <p:cNvSpPr txBox="1">
            <a:spLocks noChangeArrowheads="1"/>
          </p:cNvSpPr>
          <p:nvPr/>
        </p:nvSpPr>
        <p:spPr bwMode="auto">
          <a:xfrm>
            <a:off x="914400" y="1066800"/>
            <a:ext cx="1524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800" b="1" i="0"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rPr>
              <a:t>آشور بانيبال</a:t>
            </a:r>
            <a:endParaRPr kumimoji="1" lang="en-US" altLang="ja-JP" sz="1800" b="1" i="0"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endParaRPr>
          </a:p>
        </p:txBody>
      </p:sp>
      <p:sp>
        <p:nvSpPr>
          <p:cNvPr id="76837" name="Rectangle 42"/>
          <p:cNvSpPr>
            <a:spLocks noChangeArrowheads="1"/>
          </p:cNvSpPr>
          <p:nvPr/>
        </p:nvSpPr>
        <p:spPr bwMode="auto">
          <a:xfrm>
            <a:off x="2819400" y="685800"/>
            <a:ext cx="914400" cy="1143000"/>
          </a:xfrm>
          <a:prstGeom prst="rect">
            <a:avLst/>
          </a:prstGeom>
          <a:solidFill>
            <a:srgbClr val="66FF66"/>
          </a:solidFill>
          <a:ln w="9525">
            <a:solidFill>
              <a:schemeClr val="tx1"/>
            </a:solidFill>
            <a:miter lim="800000"/>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76838" name="Rectangle 36"/>
          <p:cNvSpPr>
            <a:spLocks noChangeArrowheads="1"/>
          </p:cNvSpPr>
          <p:nvPr/>
        </p:nvSpPr>
        <p:spPr bwMode="auto">
          <a:xfrm>
            <a:off x="0" y="838200"/>
            <a:ext cx="914400" cy="838200"/>
          </a:xfrm>
          <a:prstGeom prst="rect">
            <a:avLst/>
          </a:prstGeom>
          <a:solidFill>
            <a:schemeClr val="bg1"/>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22563" name="Text Box 35"/>
          <p:cNvSpPr txBox="1">
            <a:spLocks noChangeArrowheads="1"/>
          </p:cNvSpPr>
          <p:nvPr/>
        </p:nvSpPr>
        <p:spPr bwMode="auto">
          <a:xfrm>
            <a:off x="0" y="914400"/>
            <a:ext cx="914400" cy="707886"/>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6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opperplate Gothic Light" charset="0"/>
                <a:ea typeface="ＭＳ Ｐゴシック" charset="0"/>
              </a:rPr>
              <a:t>ملوك</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6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opperplate Gothic Light" charset="0"/>
                <a:ea typeface="ＭＳ Ｐゴシック" charset="0"/>
              </a:rPr>
              <a:t>آشور</a:t>
            </a:r>
            <a:endParaRPr kumimoji="1" lang="en-US" altLang="ja-JP" sz="16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opperplate Gothic Light" charset="0"/>
              <a:ea typeface="ＭＳ Ｐゴシック" charset="0"/>
            </a:endParaRPr>
          </a:p>
        </p:txBody>
      </p:sp>
      <p:sp>
        <p:nvSpPr>
          <p:cNvPr id="76840" name="Text Box 43"/>
          <p:cNvSpPr txBox="1">
            <a:spLocks noChangeArrowheads="1"/>
          </p:cNvSpPr>
          <p:nvPr/>
        </p:nvSpPr>
        <p:spPr bwMode="auto">
          <a:xfrm>
            <a:off x="2419290" y="609600"/>
            <a:ext cx="40011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400" b="1" i="0" u="none" strike="noStrike" kern="1200" cap="none" spc="0" normalizeH="0" baseline="0" noProof="0" dirty="0">
                <a:ln>
                  <a:noFill/>
                </a:ln>
                <a:solidFill>
                  <a:srgbClr val="000066"/>
                </a:solidFill>
                <a:effectLst/>
                <a:uLnTx/>
                <a:uFillTx/>
                <a:latin typeface="Copperplate Gothic Light" charset="0"/>
                <a:ea typeface="ＭＳ Ｐゴシック" charset="0"/>
              </a:rPr>
              <a:t>آشور تيلاني</a:t>
            </a:r>
            <a:endParaRPr kumimoji="1" lang="en-US" altLang="ja-JP" sz="1400" b="1" i="0" u="none" strike="noStrike" kern="1200" cap="none" spc="0" normalizeH="0" baseline="0" noProof="0" dirty="0">
              <a:ln>
                <a:noFill/>
              </a:ln>
              <a:solidFill>
                <a:srgbClr val="000066"/>
              </a:solidFill>
              <a:effectLst/>
              <a:uLnTx/>
              <a:uFillTx/>
              <a:latin typeface="Copperplate Gothic Light" charset="0"/>
              <a:ea typeface="ＭＳ Ｐゴシック" charset="0"/>
            </a:endParaRPr>
          </a:p>
        </p:txBody>
      </p:sp>
      <p:sp>
        <p:nvSpPr>
          <p:cNvPr id="76841" name="Text Box 45"/>
          <p:cNvSpPr txBox="1">
            <a:spLocks noChangeArrowheads="1"/>
          </p:cNvSpPr>
          <p:nvPr/>
        </p:nvSpPr>
        <p:spPr bwMode="auto">
          <a:xfrm>
            <a:off x="3120965" y="609600"/>
            <a:ext cx="40011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400" b="1" i="0" u="none" strike="noStrike" kern="1200" cap="none" spc="0" normalizeH="0" baseline="0" noProof="0">
                <a:ln>
                  <a:noFill/>
                </a:ln>
                <a:solidFill>
                  <a:srgbClr val="000066"/>
                </a:solidFill>
                <a:effectLst/>
                <a:uLnTx/>
                <a:uFillTx/>
                <a:latin typeface="Copperplate Gothic Light" charset="0"/>
                <a:ea typeface="ＭＳ Ｐゴシック" charset="0"/>
              </a:rPr>
              <a:t>سينسار شيكلين</a:t>
            </a:r>
            <a:endParaRPr kumimoji="1" lang="en-US" altLang="ja-JP" sz="1400" b="1" i="0" u="none" strike="noStrike" kern="1200" cap="none" spc="0" normalizeH="0" baseline="0" noProof="0" dirty="0">
              <a:ln>
                <a:noFill/>
              </a:ln>
              <a:solidFill>
                <a:srgbClr val="000066"/>
              </a:solidFill>
              <a:effectLst/>
              <a:uLnTx/>
              <a:uFillTx/>
              <a:latin typeface="Copperplate Gothic Light" charset="0"/>
              <a:ea typeface="ＭＳ Ｐゴシック" charset="0"/>
            </a:endParaRPr>
          </a:p>
        </p:txBody>
      </p:sp>
      <p:sp>
        <p:nvSpPr>
          <p:cNvPr id="76842" name="Text Box 46"/>
          <p:cNvSpPr txBox="1">
            <a:spLocks noChangeArrowheads="1"/>
          </p:cNvSpPr>
          <p:nvPr/>
        </p:nvSpPr>
        <p:spPr bwMode="auto">
          <a:xfrm>
            <a:off x="3654365" y="647701"/>
            <a:ext cx="400110" cy="12337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400" b="1" i="0" u="none" strike="noStrike" kern="1200" cap="none" spc="0" normalizeH="0" baseline="0" noProof="0" dirty="0">
                <a:ln>
                  <a:noFill/>
                </a:ln>
                <a:solidFill>
                  <a:srgbClr val="000066"/>
                </a:solidFill>
                <a:effectLst/>
                <a:uLnTx/>
                <a:uFillTx/>
                <a:latin typeface="Copperplate Gothic Light" charset="0"/>
                <a:ea typeface="ＭＳ Ｐゴシック" charset="0"/>
              </a:rPr>
              <a:t>آشور باليت</a:t>
            </a:r>
            <a:endParaRPr kumimoji="1" lang="en-US" altLang="ja-JP" sz="1400" b="1" i="0" u="none" strike="noStrike" kern="1200" cap="none" spc="0" normalizeH="0" baseline="0" noProof="0" dirty="0">
              <a:ln>
                <a:noFill/>
              </a:ln>
              <a:solidFill>
                <a:srgbClr val="000066"/>
              </a:solidFill>
              <a:effectLst/>
              <a:uLnTx/>
              <a:uFillTx/>
              <a:latin typeface="Copperplate Gothic Light" charset="0"/>
              <a:ea typeface="ＭＳ Ｐゴシック" charset="0"/>
            </a:endParaRPr>
          </a:p>
        </p:txBody>
      </p:sp>
      <p:sp>
        <p:nvSpPr>
          <p:cNvPr id="76843" name="Text Box 47"/>
          <p:cNvSpPr txBox="1">
            <a:spLocks noChangeArrowheads="1"/>
          </p:cNvSpPr>
          <p:nvPr/>
        </p:nvSpPr>
        <p:spPr bwMode="auto">
          <a:xfrm>
            <a:off x="3495501" y="2057400"/>
            <a:ext cx="346249" cy="1066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05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Times New Roman" charset="0"/>
                <a:ea typeface="ＭＳ Ｐゴシック" charset="0"/>
              </a:rPr>
              <a:t>سقوط نينوى</a:t>
            </a:r>
            <a:endParaRPr kumimoji="1" lang="en-US" altLang="ja-JP" sz="105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Times New Roman" charset="0"/>
              <a:ea typeface="ＭＳ Ｐゴシック" charset="0"/>
            </a:endParaRPr>
          </a:p>
        </p:txBody>
      </p:sp>
      <p:sp>
        <p:nvSpPr>
          <p:cNvPr id="76844" name="Text Box 48"/>
          <p:cNvSpPr txBox="1">
            <a:spLocks noChangeArrowheads="1"/>
          </p:cNvSpPr>
          <p:nvPr/>
        </p:nvSpPr>
        <p:spPr bwMode="auto">
          <a:xfrm>
            <a:off x="3059832" y="1905000"/>
            <a:ext cx="854071" cy="30777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en-GB"/>
            </a:defPPr>
            <a:lvl1pPr marL="0" marR="0" lvl="0" indent="0" defTabSz="914400" eaLnBrk="1" latinLnBrk="0" hangingPunct="1">
              <a:lnSpc>
                <a:spcPct val="100000"/>
              </a:lnSpc>
              <a:spcBef>
                <a:spcPct val="50000"/>
              </a:spcBef>
              <a:buClrTx/>
              <a:buSzTx/>
              <a:buFontTx/>
              <a:buNone/>
              <a:tabLst/>
              <a:defRPr kumimoji="1" sz="1400" b="1" i="0" u="none" strike="noStrike" cap="none" spc="0" normalizeH="0" baseline="0">
                <a:ln>
                  <a:noFill/>
                </a:ln>
                <a:solidFill>
                  <a:schemeClr val="tx1"/>
                </a:solidFill>
                <a:effectLst>
                  <a:glow rad="228600">
                    <a:schemeClr val="bg1">
                      <a:lumMod val="50000"/>
                      <a:alpha val="89000"/>
                    </a:schemeClr>
                  </a:glow>
                </a:effectLst>
                <a:uLnTx/>
                <a:uFillTx/>
                <a:latin typeface="Times New Roman"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ar-JO" altLang="ja-JP" sz="14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Times New Roman" charset="0"/>
                <a:ea typeface="ＭＳ Ｐゴシック" charset="0"/>
              </a:rPr>
              <a:t>612 ق.م</a:t>
            </a:r>
            <a:endParaRPr kumimoji="1" lang="en-US" altLang="ja-JP" sz="14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Times New Roman" charset="0"/>
              <a:ea typeface="ＭＳ Ｐゴシック" charset="0"/>
            </a:endParaRPr>
          </a:p>
        </p:txBody>
      </p:sp>
      <p:sp>
        <p:nvSpPr>
          <p:cNvPr id="76845" name="Text Box 49"/>
          <p:cNvSpPr txBox="1">
            <a:spLocks noChangeArrowheads="1"/>
          </p:cNvSpPr>
          <p:nvPr/>
        </p:nvSpPr>
        <p:spPr bwMode="auto">
          <a:xfrm>
            <a:off x="3733800" y="2819400"/>
            <a:ext cx="4953000" cy="30777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ar-JO" altLang="ja-JP" sz="14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Times New Roman" charset="0"/>
                <a:ea typeface="ＭＳ Ｐゴシック" charset="0"/>
              </a:rPr>
              <a:t>609</a:t>
            </a:r>
            <a:r>
              <a:rPr kumimoji="1" lang="en-US" altLang="ja-JP" sz="14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Times New Roman" charset="0"/>
                <a:ea typeface="ＭＳ Ｐゴシック" charset="0"/>
              </a:rPr>
              <a:t>  </a:t>
            </a:r>
            <a:r>
              <a:rPr kumimoji="1" lang="ar-JO" altLang="ja-JP" sz="14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Times New Roman" charset="0"/>
                <a:ea typeface="ＭＳ Ｐゴシック" charset="0"/>
              </a:rPr>
              <a:t>605</a:t>
            </a:r>
            <a:r>
              <a:rPr kumimoji="1" lang="en-US" altLang="ja-JP" sz="14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Times New Roman" charset="0"/>
                <a:ea typeface="ＭＳ Ｐゴシック" charset="0"/>
              </a:rPr>
              <a:t>				          </a:t>
            </a:r>
            <a:r>
              <a:rPr kumimoji="1" lang="ar-JO" altLang="ja-JP" sz="14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Times New Roman" charset="0"/>
                <a:ea typeface="ＭＳ Ｐゴシック" charset="0"/>
              </a:rPr>
              <a:t>539</a:t>
            </a:r>
            <a:endParaRPr kumimoji="1" lang="en-US" altLang="ja-JP" sz="14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Times New Roman" charset="0"/>
              <a:ea typeface="ＭＳ Ｐゴシック" charset="0"/>
            </a:endParaRPr>
          </a:p>
        </p:txBody>
      </p:sp>
      <p:sp>
        <p:nvSpPr>
          <p:cNvPr id="76846" name="Rectangle 51"/>
          <p:cNvSpPr>
            <a:spLocks noChangeArrowheads="1"/>
          </p:cNvSpPr>
          <p:nvPr/>
        </p:nvSpPr>
        <p:spPr bwMode="auto">
          <a:xfrm>
            <a:off x="0" y="4724400"/>
            <a:ext cx="5029200" cy="304800"/>
          </a:xfrm>
          <a:prstGeom prst="rect">
            <a:avLst/>
          </a:prstGeom>
          <a:solidFill>
            <a:srgbClr val="CC9900"/>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22580" name="Text Box 52"/>
          <p:cNvSpPr txBox="1">
            <a:spLocks noChangeArrowheads="1"/>
          </p:cNvSpPr>
          <p:nvPr/>
        </p:nvSpPr>
        <p:spPr bwMode="auto">
          <a:xfrm>
            <a:off x="0" y="4724400"/>
            <a:ext cx="5029200" cy="366713"/>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800" b="1" i="0" u="none" strike="noStrike" kern="1200" cap="none" spc="0" normalizeH="0" baseline="0" noProof="0" dirty="0">
                <a:ln>
                  <a:noFill/>
                </a:ln>
                <a:solidFill>
                  <a:srgbClr val="000066"/>
                </a:solidFill>
                <a:effectLst>
                  <a:outerShdw blurRad="38100" dist="38100" dir="2700000" algn="tl">
                    <a:srgbClr val="DDDDDD"/>
                  </a:outerShdw>
                </a:effectLst>
                <a:uLnTx/>
                <a:uFillTx/>
                <a:latin typeface="Copperplate Gothic Light" charset="0"/>
                <a:ea typeface="ＭＳ Ｐゴシック" charset="0"/>
              </a:rPr>
              <a:t>يهوذا</a:t>
            </a:r>
            <a:endParaRPr kumimoji="1" lang="en-US" altLang="ja-JP" sz="1800" b="1" i="0" u="none" strike="noStrike" kern="1200" cap="none" spc="0" normalizeH="0" baseline="0" noProof="0" dirty="0">
              <a:ln>
                <a:noFill/>
              </a:ln>
              <a:solidFill>
                <a:srgbClr val="000066"/>
              </a:solidFill>
              <a:effectLst>
                <a:outerShdw blurRad="38100" dist="38100" dir="2700000" algn="tl">
                  <a:srgbClr val="DDDDDD"/>
                </a:outerShdw>
              </a:effectLst>
              <a:uLnTx/>
              <a:uFillTx/>
              <a:latin typeface="Copperplate Gothic Light" charset="0"/>
              <a:ea typeface="ＭＳ Ｐゴシック" charset="0"/>
            </a:endParaRPr>
          </a:p>
        </p:txBody>
      </p:sp>
      <p:sp>
        <p:nvSpPr>
          <p:cNvPr id="76848" name="Rectangle 53"/>
          <p:cNvSpPr>
            <a:spLocks noChangeArrowheads="1"/>
          </p:cNvSpPr>
          <p:nvPr/>
        </p:nvSpPr>
        <p:spPr bwMode="auto">
          <a:xfrm>
            <a:off x="0" y="5029200"/>
            <a:ext cx="1981200" cy="762000"/>
          </a:xfrm>
          <a:prstGeom prst="rect">
            <a:avLst/>
          </a:prstGeom>
          <a:solidFill>
            <a:srgbClr val="FFFF66"/>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76849" name="Text Box 54"/>
          <p:cNvSpPr txBox="1">
            <a:spLocks noChangeArrowheads="1"/>
          </p:cNvSpPr>
          <p:nvPr/>
        </p:nvSpPr>
        <p:spPr bwMode="auto">
          <a:xfrm>
            <a:off x="762000" y="5257800"/>
            <a:ext cx="14478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800" b="1" i="0"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rPr>
              <a:t>منسى</a:t>
            </a:r>
            <a:endParaRPr kumimoji="1" lang="en-US" altLang="ja-JP" sz="1800" b="1" i="0"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endParaRPr>
          </a:p>
        </p:txBody>
      </p:sp>
      <p:sp>
        <p:nvSpPr>
          <p:cNvPr id="76850" name="Rectangle 55"/>
          <p:cNvSpPr>
            <a:spLocks noChangeArrowheads="1"/>
          </p:cNvSpPr>
          <p:nvPr/>
        </p:nvSpPr>
        <p:spPr bwMode="auto">
          <a:xfrm>
            <a:off x="1981200" y="5029200"/>
            <a:ext cx="152400" cy="762000"/>
          </a:xfrm>
          <a:prstGeom prst="rect">
            <a:avLst/>
          </a:prstGeom>
          <a:solidFill>
            <a:srgbClr val="00FFCC"/>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76851" name="Rectangle 56"/>
          <p:cNvSpPr>
            <a:spLocks noChangeArrowheads="1"/>
          </p:cNvSpPr>
          <p:nvPr/>
        </p:nvSpPr>
        <p:spPr bwMode="auto">
          <a:xfrm>
            <a:off x="2133600" y="5029200"/>
            <a:ext cx="1752600" cy="762000"/>
          </a:xfrm>
          <a:prstGeom prst="rect">
            <a:avLst/>
          </a:prstGeom>
          <a:solidFill>
            <a:srgbClr val="CC66FF"/>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76852" name="Rectangle 57"/>
          <p:cNvSpPr>
            <a:spLocks noChangeArrowheads="1"/>
          </p:cNvSpPr>
          <p:nvPr/>
        </p:nvSpPr>
        <p:spPr bwMode="auto">
          <a:xfrm>
            <a:off x="3962400" y="5029200"/>
            <a:ext cx="533400" cy="762000"/>
          </a:xfrm>
          <a:prstGeom prst="rect">
            <a:avLst/>
          </a:prstGeom>
          <a:solidFill>
            <a:srgbClr val="66FF66"/>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76853" name="Rectangle 58"/>
          <p:cNvSpPr>
            <a:spLocks noChangeArrowheads="1"/>
          </p:cNvSpPr>
          <p:nvPr/>
        </p:nvSpPr>
        <p:spPr bwMode="auto">
          <a:xfrm>
            <a:off x="4572000" y="5029200"/>
            <a:ext cx="457200" cy="762000"/>
          </a:xfrm>
          <a:prstGeom prst="rect">
            <a:avLst/>
          </a:prstGeom>
          <a:solidFill>
            <a:srgbClr val="FFFF00"/>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76854" name="Text Box 59"/>
          <p:cNvSpPr txBox="1">
            <a:spLocks noChangeArrowheads="1"/>
          </p:cNvSpPr>
          <p:nvPr/>
        </p:nvSpPr>
        <p:spPr bwMode="auto">
          <a:xfrm>
            <a:off x="2209800" y="5257800"/>
            <a:ext cx="1600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800" b="1" i="0"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rPr>
              <a:t>يوشيا</a:t>
            </a:r>
            <a:endParaRPr kumimoji="1" lang="en-US" altLang="ja-JP" sz="1800" b="1" i="0"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endParaRPr>
          </a:p>
        </p:txBody>
      </p:sp>
      <p:sp>
        <p:nvSpPr>
          <p:cNvPr id="76855" name="Text Box 60"/>
          <p:cNvSpPr txBox="1">
            <a:spLocks noChangeArrowheads="1"/>
          </p:cNvSpPr>
          <p:nvPr/>
        </p:nvSpPr>
        <p:spPr bwMode="auto">
          <a:xfrm>
            <a:off x="4035365" y="4869160"/>
            <a:ext cx="40011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400" b="1" i="0" u="none" strike="noStrike" kern="1200" cap="none" spc="0" normalizeH="0" baseline="0" noProof="0" dirty="0">
                <a:ln>
                  <a:noFill/>
                </a:ln>
                <a:solidFill>
                  <a:srgbClr val="000066"/>
                </a:solidFill>
                <a:effectLst/>
                <a:uLnTx/>
                <a:uFillTx/>
                <a:latin typeface="Copperplate Gothic Light" charset="0"/>
                <a:ea typeface="ＭＳ Ｐゴシック" charset="0"/>
              </a:rPr>
              <a:t>يهوياقيم</a:t>
            </a:r>
            <a:endParaRPr kumimoji="1" lang="en-US" altLang="ja-JP" sz="1400" b="1" i="0" u="none" strike="noStrike" kern="1200" cap="none" spc="0" normalizeH="0" baseline="0" noProof="0" dirty="0">
              <a:ln>
                <a:noFill/>
              </a:ln>
              <a:solidFill>
                <a:srgbClr val="000066"/>
              </a:solidFill>
              <a:effectLst/>
              <a:uLnTx/>
              <a:uFillTx/>
              <a:latin typeface="Copperplate Gothic Light" charset="0"/>
              <a:ea typeface="ＭＳ Ｐゴシック" charset="0"/>
            </a:endParaRPr>
          </a:p>
        </p:txBody>
      </p:sp>
      <p:sp>
        <p:nvSpPr>
          <p:cNvPr id="76856" name="Text Box 61"/>
          <p:cNvSpPr txBox="1">
            <a:spLocks noChangeArrowheads="1"/>
          </p:cNvSpPr>
          <p:nvPr/>
        </p:nvSpPr>
        <p:spPr bwMode="auto">
          <a:xfrm>
            <a:off x="4568765" y="4945360"/>
            <a:ext cx="40011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400" b="1" i="0" u="none" strike="noStrike" kern="1200" cap="none" spc="0" normalizeH="0" baseline="0" noProof="0" dirty="0">
                <a:ln>
                  <a:noFill/>
                </a:ln>
                <a:solidFill>
                  <a:srgbClr val="000066"/>
                </a:solidFill>
                <a:effectLst/>
                <a:uLnTx/>
                <a:uFillTx/>
                <a:latin typeface="Copperplate Gothic Light" charset="0"/>
                <a:ea typeface="ＭＳ Ｐゴシック" charset="0"/>
              </a:rPr>
              <a:t>صدقيا</a:t>
            </a:r>
            <a:endParaRPr kumimoji="1" lang="en-US" altLang="ja-JP" sz="1400" b="1" i="0" u="none" strike="noStrike" kern="1200" cap="none" spc="0" normalizeH="0" baseline="0" noProof="0" dirty="0">
              <a:ln>
                <a:noFill/>
              </a:ln>
              <a:solidFill>
                <a:srgbClr val="000066"/>
              </a:solidFill>
              <a:effectLst/>
              <a:uLnTx/>
              <a:uFillTx/>
              <a:latin typeface="Copperplate Gothic Light" charset="0"/>
              <a:ea typeface="ＭＳ Ｐゴシック" charset="0"/>
            </a:endParaRPr>
          </a:p>
        </p:txBody>
      </p:sp>
      <p:sp>
        <p:nvSpPr>
          <p:cNvPr id="76857" name="Text Box 62"/>
          <p:cNvSpPr txBox="1">
            <a:spLocks noChangeArrowheads="1"/>
          </p:cNvSpPr>
          <p:nvPr/>
        </p:nvSpPr>
        <p:spPr bwMode="auto">
          <a:xfrm>
            <a:off x="1066800" y="5791200"/>
            <a:ext cx="1143000" cy="3385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6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opperplate Gothic Light" charset="0"/>
                <a:ea typeface="ＭＳ Ｐゴシック" charset="0"/>
              </a:rPr>
              <a:t>آمون</a:t>
            </a:r>
            <a:endParaRPr kumimoji="1" lang="en-US" altLang="ja-JP" sz="16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opperplate Gothic Light" charset="0"/>
              <a:ea typeface="ＭＳ Ｐゴシック" charset="0"/>
            </a:endParaRPr>
          </a:p>
        </p:txBody>
      </p:sp>
      <p:sp>
        <p:nvSpPr>
          <p:cNvPr id="76858" name="Line 63"/>
          <p:cNvSpPr>
            <a:spLocks noChangeShapeType="1"/>
          </p:cNvSpPr>
          <p:nvPr/>
        </p:nvSpPr>
        <p:spPr bwMode="auto">
          <a:xfrm flipV="1">
            <a:off x="1905000" y="5791200"/>
            <a:ext cx="1524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76859" name="Text Box 64"/>
          <p:cNvSpPr txBox="1">
            <a:spLocks noChangeArrowheads="1"/>
          </p:cNvSpPr>
          <p:nvPr/>
        </p:nvSpPr>
        <p:spPr bwMode="auto">
          <a:xfrm>
            <a:off x="2286000" y="5791200"/>
            <a:ext cx="1600200" cy="3385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6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opperplate Gothic Light" charset="0"/>
                <a:ea typeface="ＭＳ Ｐゴシック" charset="0"/>
              </a:rPr>
              <a:t>يهوأحاز</a:t>
            </a:r>
            <a:endParaRPr kumimoji="1" lang="en-US" altLang="ja-JP" sz="16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opperplate Gothic Light" charset="0"/>
              <a:ea typeface="ＭＳ Ｐゴシック" charset="0"/>
            </a:endParaRPr>
          </a:p>
        </p:txBody>
      </p:sp>
      <p:sp>
        <p:nvSpPr>
          <p:cNvPr id="76860" name="Line 65"/>
          <p:cNvSpPr>
            <a:spLocks noChangeShapeType="1"/>
          </p:cNvSpPr>
          <p:nvPr/>
        </p:nvSpPr>
        <p:spPr bwMode="auto">
          <a:xfrm flipV="1">
            <a:off x="3581400" y="5791200"/>
            <a:ext cx="3048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76861" name="Text Box 66"/>
          <p:cNvSpPr txBox="1">
            <a:spLocks noChangeArrowheads="1"/>
          </p:cNvSpPr>
          <p:nvPr/>
        </p:nvSpPr>
        <p:spPr bwMode="auto">
          <a:xfrm>
            <a:off x="4191000" y="5867400"/>
            <a:ext cx="1981200" cy="3385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6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opperplate Gothic Light" charset="0"/>
                <a:ea typeface="ＭＳ Ｐゴシック" charset="0"/>
              </a:rPr>
              <a:t>يهوياكين</a:t>
            </a:r>
            <a:endParaRPr kumimoji="1" lang="en-US" altLang="ja-JP" sz="16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opperplate Gothic Light" charset="0"/>
              <a:ea typeface="ＭＳ Ｐゴシック" charset="0"/>
            </a:endParaRPr>
          </a:p>
        </p:txBody>
      </p:sp>
      <p:sp>
        <p:nvSpPr>
          <p:cNvPr id="76862" name="Line 67"/>
          <p:cNvSpPr>
            <a:spLocks noChangeShapeType="1"/>
          </p:cNvSpPr>
          <p:nvPr/>
        </p:nvSpPr>
        <p:spPr bwMode="auto">
          <a:xfrm flipH="1" flipV="1">
            <a:off x="4495800" y="5791200"/>
            <a:ext cx="1524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22600" name="Text Box 72"/>
          <p:cNvSpPr txBox="1">
            <a:spLocks noChangeArrowheads="1"/>
          </p:cNvSpPr>
          <p:nvPr/>
        </p:nvSpPr>
        <p:spPr bwMode="auto">
          <a:xfrm>
            <a:off x="5486400" y="5105400"/>
            <a:ext cx="2438400" cy="1015663"/>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20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opperplate Gothic Light" charset="0"/>
                <a:ea typeface="ＭＳ Ｐゴシック" charset="0"/>
              </a:rPr>
              <a:t>سبي يهوذا                     إلى بابل                    (586)</a:t>
            </a:r>
            <a:endParaRPr kumimoji="1" lang="en-US" altLang="ja-JP" sz="20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opperplate Gothic Light" charset="0"/>
              <a:ea typeface="ＭＳ Ｐゴシック" charset="0"/>
            </a:endParaRPr>
          </a:p>
        </p:txBody>
      </p:sp>
      <p:sp>
        <p:nvSpPr>
          <p:cNvPr id="76865" name="Line 73"/>
          <p:cNvSpPr>
            <a:spLocks noChangeShapeType="1"/>
          </p:cNvSpPr>
          <p:nvPr/>
        </p:nvSpPr>
        <p:spPr bwMode="auto">
          <a:xfrm>
            <a:off x="5029200" y="5410200"/>
            <a:ext cx="533400" cy="0"/>
          </a:xfrm>
          <a:prstGeom prst="line">
            <a:avLst/>
          </a:prstGeom>
          <a:noFill/>
          <a:ln w="76200">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22602" name="Text Box 74"/>
          <p:cNvSpPr txBox="1">
            <a:spLocks noChangeArrowheads="1"/>
          </p:cNvSpPr>
          <p:nvPr/>
        </p:nvSpPr>
        <p:spPr bwMode="auto">
          <a:xfrm>
            <a:off x="7921625" y="5085184"/>
            <a:ext cx="1258888" cy="707886"/>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600" b="1" i="0" u="none" strike="noStrike" kern="1200" cap="none" spc="0" normalizeH="0" baseline="0" noProof="0" dirty="0">
                <a:ln>
                  <a:noFill/>
                </a:ln>
                <a:solidFill>
                  <a:srgbClr val="000066"/>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الرجوع من</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600" b="1" i="0" u="none" strike="noStrike" kern="1200" cap="none" spc="0" normalizeH="0" baseline="0" noProof="0" dirty="0">
                <a:ln>
                  <a:noFill/>
                </a:ln>
                <a:solidFill>
                  <a:srgbClr val="000066"/>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السبي</a:t>
            </a:r>
            <a:endParaRPr kumimoji="1" lang="en-US" altLang="ja-JP" sz="1600" b="1" i="0" u="none" strike="noStrike" kern="1200" cap="none" spc="0" normalizeH="0" baseline="0" noProof="0" dirty="0">
              <a:ln>
                <a:noFill/>
              </a:ln>
              <a:solidFill>
                <a:srgbClr val="000066"/>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endParaRPr>
          </a:p>
        </p:txBody>
      </p:sp>
      <p:sp>
        <p:nvSpPr>
          <p:cNvPr id="22603" name="Text Box 75"/>
          <p:cNvSpPr txBox="1">
            <a:spLocks noChangeArrowheads="1"/>
          </p:cNvSpPr>
          <p:nvPr/>
        </p:nvSpPr>
        <p:spPr bwMode="auto">
          <a:xfrm>
            <a:off x="5029200" y="1066800"/>
            <a:ext cx="3733800" cy="1077218"/>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altLang="ja-JP" sz="32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opperplate Gothic Light" charset="0"/>
                <a:ea typeface="ＭＳ Ｐゴシック" charset="0"/>
              </a:rPr>
              <a:t>ناحوم، حبقوق</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altLang="ja-JP" sz="32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opperplate Gothic Light" charset="0"/>
                <a:ea typeface="ＭＳ Ｐゴシック" charset="0"/>
              </a:rPr>
              <a:t>و معاصريهم</a:t>
            </a:r>
            <a:endParaRPr kumimoji="1" lang="en-US" altLang="ja-JP" sz="32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opperplate Gothic Light" charset="0"/>
              <a:ea typeface="ＭＳ Ｐゴシック" charset="0"/>
            </a:endParaRPr>
          </a:p>
        </p:txBody>
      </p:sp>
      <p:sp>
        <p:nvSpPr>
          <p:cNvPr id="76870" name="Rectangle 78"/>
          <p:cNvSpPr>
            <a:spLocks noChangeArrowheads="1"/>
          </p:cNvSpPr>
          <p:nvPr/>
        </p:nvSpPr>
        <p:spPr bwMode="auto">
          <a:xfrm>
            <a:off x="0" y="5105400"/>
            <a:ext cx="914400" cy="609600"/>
          </a:xfrm>
          <a:prstGeom prst="rect">
            <a:avLst/>
          </a:prstGeom>
          <a:solidFill>
            <a:schemeClr val="bg1"/>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22607" name="Text Box 79"/>
          <p:cNvSpPr txBox="1">
            <a:spLocks noChangeArrowheads="1"/>
          </p:cNvSpPr>
          <p:nvPr/>
        </p:nvSpPr>
        <p:spPr bwMode="auto">
          <a:xfrm>
            <a:off x="0" y="5105400"/>
            <a:ext cx="914400" cy="535531"/>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1" lang="ar-JO" altLang="ja-JP" sz="16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opperplate Gothic Light" charset="0"/>
                <a:ea typeface="ＭＳ Ｐゴシック" charset="0"/>
              </a:rPr>
              <a:t>ملوك   يهوذا</a:t>
            </a:r>
            <a:endParaRPr kumimoji="1" lang="en-US" altLang="ja-JP" sz="16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opperplate Gothic Light" charset="0"/>
              <a:ea typeface="ＭＳ Ｐゴシック" charset="0"/>
            </a:endParaRPr>
          </a:p>
        </p:txBody>
      </p:sp>
      <p:sp>
        <p:nvSpPr>
          <p:cNvPr id="76872" name="Text Box 80"/>
          <p:cNvSpPr txBox="1">
            <a:spLocks noChangeArrowheads="1"/>
          </p:cNvSpPr>
          <p:nvPr/>
        </p:nvSpPr>
        <p:spPr bwMode="auto">
          <a:xfrm>
            <a:off x="8378825" y="76200"/>
            <a:ext cx="65114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ahoma" charset="0"/>
                <a:ea typeface="ＭＳ Ｐゴシック" charset="0"/>
              </a:rPr>
              <a:t>560</a:t>
            </a:r>
            <a:endParaRPr kumimoji="0" lang="en-US" sz="2400" b="1" i="0" u="none" strike="noStrike" kern="1200" cap="none" spc="0" normalizeH="0" baseline="0" noProof="0" dirty="0">
              <a:ln>
                <a:noFill/>
              </a:ln>
              <a:solidFill>
                <a:srgbClr val="FFFFFF"/>
              </a:solidFill>
              <a:effectLst/>
              <a:uLnTx/>
              <a:uFillTx/>
              <a:latin typeface="Tahoma" charset="0"/>
              <a:ea typeface="ＭＳ Ｐゴシック" charset="0"/>
            </a:endParaRPr>
          </a:p>
        </p:txBody>
      </p:sp>
      <p:sp>
        <p:nvSpPr>
          <p:cNvPr id="76873" name="Rectangle 81"/>
          <p:cNvSpPr>
            <a:spLocks noGrp="1" noChangeArrowheads="1"/>
          </p:cNvSpPr>
          <p:nvPr>
            <p:ph type="title" idx="4294967295"/>
          </p:nvPr>
        </p:nvSpPr>
        <p:spPr>
          <a:xfrm>
            <a:off x="6629400" y="6324600"/>
            <a:ext cx="2514600" cy="533400"/>
          </a:xfrm>
        </p:spPr>
        <p:txBody>
          <a:bodyPr/>
          <a:lstStyle/>
          <a:p>
            <a:pPr algn="r" eaLnBrk="1" hangingPunct="1"/>
            <a:r>
              <a:rPr lang="ar-JO" sz="2800" dirty="0">
                <a:latin typeface="Times New Roman" charset="0"/>
                <a:ea typeface="ＭＳ Ｐゴシック" charset="0"/>
                <a:cs typeface="ＭＳ Ｐゴシック" charset="0"/>
              </a:rPr>
              <a:t>جدول زمني</a:t>
            </a:r>
            <a:endParaRPr lang="en-US" sz="2800" dirty="0">
              <a:latin typeface="Times New Roman" charset="0"/>
              <a:ea typeface="ＭＳ Ｐゴシック" charset="0"/>
              <a:cs typeface="ＭＳ Ｐゴシック" charset="0"/>
            </a:endParaRPr>
          </a:p>
        </p:txBody>
      </p:sp>
      <p:grpSp>
        <p:nvGrpSpPr>
          <p:cNvPr id="77" name="Group 44">
            <a:extLst>
              <a:ext uri="{FF2B5EF4-FFF2-40B4-BE49-F238E27FC236}">
                <a16:creationId xmlns:a16="http://schemas.microsoft.com/office/drawing/2014/main" id="{D879C151-B9BC-F0C6-109D-DBFCBD443851}"/>
              </a:ext>
            </a:extLst>
          </p:cNvPr>
          <p:cNvGrpSpPr>
            <a:grpSpLocks/>
          </p:cNvGrpSpPr>
          <p:nvPr/>
        </p:nvGrpSpPr>
        <p:grpSpPr bwMode="auto">
          <a:xfrm>
            <a:off x="2411413" y="2276475"/>
            <a:ext cx="2232025" cy="2378075"/>
            <a:chOff x="1968" y="1680"/>
            <a:chExt cx="480" cy="411"/>
          </a:xfrm>
        </p:grpSpPr>
        <p:sp>
          <p:nvSpPr>
            <p:cNvPr id="78" name="AutoShape 45">
              <a:extLst>
                <a:ext uri="{FF2B5EF4-FFF2-40B4-BE49-F238E27FC236}">
                  <a16:creationId xmlns:a16="http://schemas.microsoft.com/office/drawing/2014/main" id="{BC5F96D0-1842-C109-EE2D-555E65353693}"/>
                </a:ext>
              </a:extLst>
            </p:cNvPr>
            <p:cNvSpPr>
              <a:spLocks noChangeArrowheads="1"/>
            </p:cNvSpPr>
            <p:nvPr/>
          </p:nvSpPr>
          <p:spPr bwMode="auto">
            <a:xfrm>
              <a:off x="1968" y="1680"/>
              <a:ext cx="480" cy="336"/>
            </a:xfrm>
            <a:prstGeom prst="irregularSeal2">
              <a:avLst/>
            </a:prstGeom>
            <a:solidFill>
              <a:srgbClr val="FF0000"/>
            </a:solidFill>
            <a:ln w="9525">
              <a:solidFill>
                <a:schemeClr val="tx1"/>
              </a:solidFill>
              <a:miter lim="800000"/>
              <a:headEnd/>
              <a:tailEnd/>
            </a:ln>
            <a:effectLst>
              <a:outerShdw blurRad="63500" dist="29783" dir="1514402" algn="ctr" rotWithShape="0">
                <a:srgbClr val="19191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a:ea typeface="ＭＳ Ｐゴシック" pitchFamily="24" charset="-128"/>
                <a:cs typeface="Arial"/>
              </a:endParaRPr>
            </a:p>
          </p:txBody>
        </p:sp>
        <p:sp>
          <p:nvSpPr>
            <p:cNvPr id="79" name="Text Box 46">
              <a:extLst>
                <a:ext uri="{FF2B5EF4-FFF2-40B4-BE49-F238E27FC236}">
                  <a16:creationId xmlns:a16="http://schemas.microsoft.com/office/drawing/2014/main" id="{3B033826-0336-C6DC-4590-0627813F8494}"/>
                </a:ext>
              </a:extLst>
            </p:cNvPr>
            <p:cNvSpPr txBox="1">
              <a:spLocks noChangeArrowheads="1"/>
            </p:cNvSpPr>
            <p:nvPr/>
          </p:nvSpPr>
          <p:spPr bwMode="auto">
            <a:xfrm>
              <a:off x="1999" y="1858"/>
              <a:ext cx="384" cy="233"/>
            </a:xfrm>
            <a:prstGeom prst="rect">
              <a:avLst/>
            </a:prstGeom>
            <a:noFill/>
            <a:ln w="9525">
              <a:noFill/>
              <a:miter lim="800000"/>
              <a:headEnd/>
              <a:tailEnd/>
            </a:ln>
            <a:effectLst>
              <a:outerShdw blurRad="63500" dist="29783" dir="1514402" algn="ctr" rotWithShape="0">
                <a:srgbClr val="191919">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dirty="0">
                  <a:ln>
                    <a:noFill/>
                  </a:ln>
                  <a:solidFill>
                    <a:srgbClr val="FFFFFF"/>
                  </a:solidFill>
                  <a:effectLst/>
                  <a:uLnTx/>
                  <a:uFillTx/>
                  <a:latin typeface="Arial"/>
                  <a:ea typeface="ＭＳ Ｐゴシック" charset="0"/>
                  <a:cs typeface="Arial"/>
                </a:rPr>
                <a:t>612</a:t>
              </a:r>
              <a:endParaRPr kumimoji="1" lang="en-US" altLang="ja-JP" sz="1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sp>
        <p:nvSpPr>
          <p:cNvPr id="80" name="Text Box 77">
            <a:extLst>
              <a:ext uri="{FF2B5EF4-FFF2-40B4-BE49-F238E27FC236}">
                <a16:creationId xmlns:a16="http://schemas.microsoft.com/office/drawing/2014/main" id="{CFB03BF6-11E2-66A3-B325-DED12376496B}"/>
              </a:ext>
            </a:extLst>
          </p:cNvPr>
          <p:cNvSpPr txBox="1">
            <a:spLocks noChangeArrowheads="1"/>
          </p:cNvSpPr>
          <p:nvPr/>
        </p:nvSpPr>
        <p:spPr bwMode="auto">
          <a:xfrm rot="16200000">
            <a:off x="3132515" y="2329110"/>
            <a:ext cx="677108" cy="1770062"/>
          </a:xfrm>
          <a:prstGeom prst="rect">
            <a:avLst/>
          </a:prstGeom>
          <a:noFill/>
          <a:ln w="9525">
            <a:noFill/>
            <a:miter lim="800000"/>
            <a:headEnd/>
            <a:tailEnd/>
          </a:ln>
          <a:effectLst>
            <a:outerShdw blurRad="63500" dist="38099" dir="2700000" algn="ctr" rotWithShape="0">
              <a:srgbClr val="191919">
                <a:alpha val="74998"/>
              </a:srgbClr>
            </a:outerShdw>
          </a:effectLst>
        </p:spPr>
        <p:txBody>
          <a:bodyPr vert="eaVert">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SA" altLang="ja-JP" sz="3200" b="1" i="0" u="none" strike="noStrike" kern="1200" cap="none" spc="0" normalizeH="0" baseline="0" noProof="0" dirty="0">
                <a:ln>
                  <a:noFill/>
                </a:ln>
                <a:solidFill>
                  <a:srgbClr val="FFFFFF"/>
                </a:solidFill>
                <a:effectLst/>
                <a:uLnTx/>
                <a:uFillTx/>
                <a:latin typeface="Arial"/>
                <a:ea typeface="ＭＳ Ｐゴシック" pitchFamily="24" charset="-128"/>
                <a:cs typeface="Arial"/>
              </a:rPr>
              <a:t>سقوط نينوى</a:t>
            </a:r>
            <a:endParaRPr kumimoji="1" lang="en-US" altLang="ja-JP" sz="3200" b="1" i="0" u="none" strike="noStrike" kern="1200" cap="none" spc="0" normalizeH="0" baseline="0" noProof="0" dirty="0">
              <a:ln>
                <a:noFill/>
              </a:ln>
              <a:solidFill>
                <a:srgbClr val="FFFFFF"/>
              </a:solidFill>
              <a:effectLst/>
              <a:uLnTx/>
              <a:uFillTx/>
              <a:latin typeface="Arial"/>
              <a:ea typeface="ＭＳ Ｐゴシック" pitchFamily="24" charset="-128"/>
              <a:cs typeface="Arial"/>
            </a:endParaRPr>
          </a:p>
        </p:txBody>
      </p:sp>
      <p:grpSp>
        <p:nvGrpSpPr>
          <p:cNvPr id="81" name="Group 64">
            <a:extLst>
              <a:ext uri="{FF2B5EF4-FFF2-40B4-BE49-F238E27FC236}">
                <a16:creationId xmlns:a16="http://schemas.microsoft.com/office/drawing/2014/main" id="{8B176A6B-7037-6360-6745-2EF2AD33207C}"/>
              </a:ext>
            </a:extLst>
          </p:cNvPr>
          <p:cNvGrpSpPr>
            <a:grpSpLocks/>
          </p:cNvGrpSpPr>
          <p:nvPr/>
        </p:nvGrpSpPr>
        <p:grpSpPr bwMode="auto">
          <a:xfrm>
            <a:off x="1331045" y="4298357"/>
            <a:ext cx="2160240" cy="645485"/>
            <a:chOff x="379" y="2544"/>
            <a:chExt cx="1089" cy="357"/>
          </a:xfrm>
        </p:grpSpPr>
        <p:sp>
          <p:nvSpPr>
            <p:cNvPr id="82" name="Rectangle 65">
              <a:extLst>
                <a:ext uri="{FF2B5EF4-FFF2-40B4-BE49-F238E27FC236}">
                  <a16:creationId xmlns:a16="http://schemas.microsoft.com/office/drawing/2014/main" id="{B7ECFF7B-D029-883A-37BE-3D4993EF9A72}"/>
                </a:ext>
              </a:extLst>
            </p:cNvPr>
            <p:cNvSpPr>
              <a:spLocks noChangeArrowheads="1"/>
            </p:cNvSpPr>
            <p:nvPr/>
          </p:nvSpPr>
          <p:spPr bwMode="auto">
            <a:xfrm>
              <a:off x="576" y="2544"/>
              <a:ext cx="720" cy="336"/>
            </a:xfrm>
            <a:prstGeom prst="rect">
              <a:avLst/>
            </a:prstGeom>
            <a:solidFill>
              <a:srgbClr val="000000"/>
            </a:solidFill>
            <a:ln w="57150" cmpd="thickThin">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83" name="Text Box 66">
              <a:extLst>
                <a:ext uri="{FF2B5EF4-FFF2-40B4-BE49-F238E27FC236}">
                  <a16:creationId xmlns:a16="http://schemas.microsoft.com/office/drawing/2014/main" id="{837C8F64-5E8F-9D77-C580-A5A83AB06408}"/>
                </a:ext>
              </a:extLst>
            </p:cNvPr>
            <p:cNvSpPr txBox="1">
              <a:spLocks noChangeArrowheads="1"/>
            </p:cNvSpPr>
            <p:nvPr/>
          </p:nvSpPr>
          <p:spPr bwMode="auto">
            <a:xfrm>
              <a:off x="379" y="2544"/>
              <a:ext cx="1089" cy="357"/>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صفنيا</a:t>
              </a:r>
              <a:br>
                <a:rPr kumimoji="1" lang="en-US" altLang="ja-JP"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pperplate Gothic Light" charset="0"/>
                  <a:ea typeface="ＭＳ Ｐゴシック" charset="0"/>
                </a:rPr>
              </a:br>
              <a:r>
                <a:rPr kumimoji="1" lang="en-US" altLang="ja-JP"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pperplate Gothic Light" charset="0"/>
                  <a:ea typeface="ＭＳ Ｐゴシック" charset="0"/>
                </a:rPr>
                <a:t>630</a:t>
              </a:r>
            </a:p>
          </p:txBody>
        </p:sp>
      </p:grpSp>
      <p:grpSp>
        <p:nvGrpSpPr>
          <p:cNvPr id="84" name="Group 64">
            <a:extLst>
              <a:ext uri="{FF2B5EF4-FFF2-40B4-BE49-F238E27FC236}">
                <a16:creationId xmlns:a16="http://schemas.microsoft.com/office/drawing/2014/main" id="{E43F8482-8970-60D5-21DC-690981222F82}"/>
              </a:ext>
            </a:extLst>
          </p:cNvPr>
          <p:cNvGrpSpPr>
            <a:grpSpLocks/>
          </p:cNvGrpSpPr>
          <p:nvPr/>
        </p:nvGrpSpPr>
        <p:grpSpPr bwMode="auto">
          <a:xfrm>
            <a:off x="979527" y="2409038"/>
            <a:ext cx="1143000" cy="645484"/>
            <a:chOff x="576" y="2544"/>
            <a:chExt cx="720" cy="357"/>
          </a:xfrm>
        </p:grpSpPr>
        <p:sp>
          <p:nvSpPr>
            <p:cNvPr id="85" name="Rectangle 65">
              <a:extLst>
                <a:ext uri="{FF2B5EF4-FFF2-40B4-BE49-F238E27FC236}">
                  <a16:creationId xmlns:a16="http://schemas.microsoft.com/office/drawing/2014/main" id="{39F572C3-1B3D-79DE-3554-6E20F7DD9FA3}"/>
                </a:ext>
              </a:extLst>
            </p:cNvPr>
            <p:cNvSpPr>
              <a:spLocks noChangeArrowheads="1"/>
            </p:cNvSpPr>
            <p:nvPr/>
          </p:nvSpPr>
          <p:spPr bwMode="auto">
            <a:xfrm>
              <a:off x="576" y="2544"/>
              <a:ext cx="720" cy="336"/>
            </a:xfrm>
            <a:prstGeom prst="rect">
              <a:avLst/>
            </a:prstGeom>
            <a:solidFill>
              <a:srgbClr val="000000"/>
            </a:solidFill>
            <a:ln w="57150" cmpd="thickThin">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86" name="Text Box 66">
              <a:extLst>
                <a:ext uri="{FF2B5EF4-FFF2-40B4-BE49-F238E27FC236}">
                  <a16:creationId xmlns:a16="http://schemas.microsoft.com/office/drawing/2014/main" id="{3CF7EFD3-55E9-E3CA-7958-032353F55AFB}"/>
                </a:ext>
              </a:extLst>
            </p:cNvPr>
            <p:cNvSpPr txBox="1">
              <a:spLocks noChangeArrowheads="1"/>
            </p:cNvSpPr>
            <p:nvPr/>
          </p:nvSpPr>
          <p:spPr bwMode="auto">
            <a:xfrm>
              <a:off x="616" y="2544"/>
              <a:ext cx="672" cy="357"/>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8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opperplate Gothic Light" charset="0"/>
                  <a:ea typeface="ＭＳ Ｐゴシック" charset="0"/>
                </a:rPr>
                <a:t>ناحوم</a:t>
              </a:r>
              <a:br>
                <a:rPr kumimoji="1" lang="en-US" altLang="ja-JP"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pperplate Gothic Light" charset="0"/>
                  <a:ea typeface="ＭＳ Ｐゴシック" charset="0"/>
                </a:rPr>
              </a:br>
              <a:r>
                <a:rPr kumimoji="1" lang="en-US" altLang="ja-JP"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pperplate Gothic Light" charset="0"/>
                  <a:ea typeface="ＭＳ Ｐゴシック" charset="0"/>
                </a:rPr>
                <a:t>660</a:t>
              </a:r>
            </a:p>
          </p:txBody>
        </p:sp>
      </p:grpSp>
      <p:grpSp>
        <p:nvGrpSpPr>
          <p:cNvPr id="87" name="Group 64">
            <a:extLst>
              <a:ext uri="{FF2B5EF4-FFF2-40B4-BE49-F238E27FC236}">
                <a16:creationId xmlns:a16="http://schemas.microsoft.com/office/drawing/2014/main" id="{33A1BCD0-2090-F747-BC25-0E3EAE21B9F0}"/>
              </a:ext>
            </a:extLst>
          </p:cNvPr>
          <p:cNvGrpSpPr>
            <a:grpSpLocks/>
          </p:cNvGrpSpPr>
          <p:nvPr/>
        </p:nvGrpSpPr>
        <p:grpSpPr bwMode="auto">
          <a:xfrm>
            <a:off x="2842592" y="6066762"/>
            <a:ext cx="2160240" cy="645485"/>
            <a:chOff x="379" y="2544"/>
            <a:chExt cx="1089" cy="357"/>
          </a:xfrm>
        </p:grpSpPr>
        <p:sp>
          <p:nvSpPr>
            <p:cNvPr id="88" name="Rectangle 65">
              <a:extLst>
                <a:ext uri="{FF2B5EF4-FFF2-40B4-BE49-F238E27FC236}">
                  <a16:creationId xmlns:a16="http://schemas.microsoft.com/office/drawing/2014/main" id="{15B740CE-7668-075E-8559-8D2279642716}"/>
                </a:ext>
              </a:extLst>
            </p:cNvPr>
            <p:cNvSpPr>
              <a:spLocks noChangeArrowheads="1"/>
            </p:cNvSpPr>
            <p:nvPr/>
          </p:nvSpPr>
          <p:spPr bwMode="auto">
            <a:xfrm>
              <a:off x="576" y="2544"/>
              <a:ext cx="720" cy="336"/>
            </a:xfrm>
            <a:prstGeom prst="rect">
              <a:avLst/>
            </a:prstGeom>
            <a:solidFill>
              <a:srgbClr val="000000"/>
            </a:solidFill>
            <a:ln w="57150" cmpd="thickThin">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89" name="Text Box 66">
              <a:extLst>
                <a:ext uri="{FF2B5EF4-FFF2-40B4-BE49-F238E27FC236}">
                  <a16:creationId xmlns:a16="http://schemas.microsoft.com/office/drawing/2014/main" id="{8EFE5D79-F0BB-1967-83DD-E8B1CDA7AC4C}"/>
                </a:ext>
              </a:extLst>
            </p:cNvPr>
            <p:cNvSpPr txBox="1">
              <a:spLocks noChangeArrowheads="1"/>
            </p:cNvSpPr>
            <p:nvPr/>
          </p:nvSpPr>
          <p:spPr bwMode="auto">
            <a:xfrm>
              <a:off x="379" y="2544"/>
              <a:ext cx="1089" cy="357"/>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8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opperplate Gothic Light" charset="0"/>
                  <a:ea typeface="ＭＳ Ｐゴシック" charset="0"/>
                </a:rPr>
                <a:t>حبقوق</a:t>
              </a:r>
              <a:br>
                <a:rPr kumimoji="1" lang="en-US" altLang="ja-JP"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pperplate Gothic Light" charset="0"/>
                  <a:ea typeface="ＭＳ Ｐゴシック" charset="0"/>
                </a:rPr>
              </a:br>
              <a:r>
                <a:rPr kumimoji="1" lang="en-US" altLang="ja-JP"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pperplate Gothic Light" charset="0"/>
                  <a:ea typeface="ＭＳ Ｐゴシック" charset="0"/>
                </a:rPr>
                <a:t>606</a:t>
              </a:r>
            </a:p>
          </p:txBody>
        </p:sp>
      </p:grpSp>
    </p:spTree>
    <p:extLst>
      <p:ext uri="{BB962C8B-B14F-4D97-AF65-F5344CB8AC3E}">
        <p14:creationId xmlns:p14="http://schemas.microsoft.com/office/powerpoint/2010/main" val="1964461067"/>
      </p:ext>
    </p:extLst>
  </p:cSld>
  <p:clrMapOvr>
    <a:overrideClrMapping bg1="dk2" tx1="lt1" bg2="dk1" tx2="lt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2450"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113" y="0"/>
            <a:ext cx="9121776" cy="6165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882" name="Title 1"/>
          <p:cNvSpPr>
            <a:spLocks noGrp="1"/>
          </p:cNvSpPr>
          <p:nvPr>
            <p:ph type="title"/>
          </p:nvPr>
        </p:nvSpPr>
        <p:spPr>
          <a:xfrm>
            <a:off x="755576" y="5280931"/>
            <a:ext cx="7848600" cy="1460437"/>
          </a:xfrm>
        </p:spPr>
        <p:txBody>
          <a:bodyPr/>
          <a:lstStyle/>
          <a:p>
            <a:pPr>
              <a:defRPr/>
            </a:pPr>
            <a:r>
              <a:rPr lang="ar-JO" sz="6600" b="1" i="1" dirty="0">
                <a:solidFill>
                  <a:srgbClr val="FFFF00"/>
                </a:solidFill>
                <a:effectLst>
                  <a:glow rad="355600">
                    <a:schemeClr val="tx1"/>
                  </a:glow>
                </a:effectLst>
                <a:latin typeface="Arial" charset="0"/>
                <a:ea typeface="ＭＳ Ｐゴシック" charset="0"/>
                <a:cs typeface="Arial" charset="0"/>
              </a:rPr>
              <a:t>نينوى</a:t>
            </a:r>
            <a:br>
              <a:rPr lang="en-US" sz="3600" b="1" i="1" dirty="0">
                <a:solidFill>
                  <a:srgbClr val="FFFFFF"/>
                </a:solidFill>
                <a:effectLst>
                  <a:glow rad="355600">
                    <a:schemeClr val="tx1"/>
                  </a:glow>
                </a:effectLst>
                <a:latin typeface="Arial" charset="0"/>
                <a:ea typeface="ＭＳ Ｐゴシック" charset="0"/>
                <a:cs typeface="Arial" charset="0"/>
              </a:rPr>
            </a:br>
            <a:r>
              <a:rPr lang="ar-JO" sz="3600" b="1" i="1" dirty="0">
                <a:solidFill>
                  <a:srgbClr val="FFFFFF"/>
                </a:solidFill>
                <a:effectLst>
                  <a:glow rad="355600">
                    <a:schemeClr val="tx1"/>
                  </a:glow>
                </a:effectLst>
                <a:latin typeface="Arial" charset="0"/>
                <a:ea typeface="ＭＳ Ｐゴシック" charset="0"/>
                <a:cs typeface="Arial" charset="0"/>
              </a:rPr>
              <a:t>دمرت بالطوفان و النار</a:t>
            </a:r>
            <a:endParaRPr lang="en-US" sz="3600" b="1" i="1" dirty="0">
              <a:solidFill>
                <a:srgbClr val="FFFFFF"/>
              </a:solidFill>
              <a:effectLst>
                <a:glow rad="355600">
                  <a:schemeClr val="tx1"/>
                </a:glow>
              </a:effectLst>
              <a:latin typeface="Arial" charset="0"/>
              <a:ea typeface="ＭＳ Ｐゴシック" charset="0"/>
              <a:cs typeface="Arial" charset="0"/>
            </a:endParaRPr>
          </a:p>
        </p:txBody>
      </p:sp>
    </p:spTree>
    <p:extLst>
      <p:ext uri="{BB962C8B-B14F-4D97-AF65-F5344CB8AC3E}">
        <p14:creationId xmlns:p14="http://schemas.microsoft.com/office/powerpoint/2010/main" val="2705953648"/>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400" y="0"/>
            <a:ext cx="9068221" cy="6858000"/>
          </a:xfrm>
          <a:prstGeom prst="rect">
            <a:avLst/>
          </a:prstGeom>
        </p:spPr>
      </p:pic>
      <p:sp>
        <p:nvSpPr>
          <p:cNvPr id="900098" name="Rectangle 2"/>
          <p:cNvSpPr>
            <a:spLocks noGrp="1" noChangeArrowheads="1"/>
          </p:cNvSpPr>
          <p:nvPr>
            <p:ph type="ctrTitle"/>
          </p:nvPr>
        </p:nvSpPr>
        <p:spPr>
          <a:xfrm>
            <a:off x="2667089" y="29469"/>
            <a:ext cx="4419600" cy="829727"/>
          </a:xfrm>
          <a:solidFill>
            <a:schemeClr val="tx1"/>
          </a:solidFill>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charset="0"/>
                <a:ea typeface="ＭＳ Ｐゴシック" charset="0"/>
                <a:cs typeface="ＭＳ Ｐゴシック" charset="0"/>
              </a:rPr>
              <a:t>الخريطة الحالية</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E7E1D2A0-00F8-1A4A-9290-F302855D9D22}"/>
              </a:ext>
            </a:extLst>
          </p:cNvPr>
          <p:cNvSpPr txBox="1">
            <a:spLocks noChangeArrowheads="1"/>
          </p:cNvSpPr>
          <p:nvPr/>
        </p:nvSpPr>
        <p:spPr bwMode="auto">
          <a:xfrm>
            <a:off x="2111604" y="1835870"/>
            <a:ext cx="5530571" cy="1427161"/>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sym typeface="Times New Roman" pitchFamily="18" charset="0"/>
              </a:rPr>
              <a:t>الموصل، العراق تحيط بحظام  نينوى القديمة</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sym typeface="Times New Roman" pitchFamily="18" charset="0"/>
            </a:endParaRPr>
          </a:p>
        </p:txBody>
      </p:sp>
    </p:spTree>
    <p:extLst>
      <p:ext uri="{BB962C8B-B14F-4D97-AF65-F5344CB8AC3E}">
        <p14:creationId xmlns:p14="http://schemas.microsoft.com/office/powerpoint/2010/main" val="4143526271"/>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79120" y="0"/>
            <a:ext cx="8214360" cy="4047603"/>
          </a:xfrm>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هذه هي المدينة المبتهجة الساكنة مطمئنة القائلة في قلبها أنا و ليس غيري كيف صارت خراباً مربضاً للحيوان كل عابر بها يصفر و يهز يده</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صف 2: 15</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pic>
        <p:nvPicPr>
          <p:cNvPr id="2" name="Picture 1"/>
          <p:cNvPicPr>
            <a:picLocks noChangeAspect="1"/>
          </p:cNvPicPr>
          <p:nvPr/>
        </p:nvPicPr>
        <p:blipFill>
          <a:blip r:embed="rId3"/>
          <a:stretch>
            <a:fillRect/>
          </a:stretch>
        </p:blipFill>
        <p:spPr>
          <a:xfrm>
            <a:off x="6187" y="2492896"/>
            <a:ext cx="5820139" cy="4365104"/>
          </a:xfrm>
          <a:prstGeom prst="rect">
            <a:avLst/>
          </a:prstGeom>
        </p:spPr>
      </p:pic>
    </p:spTree>
    <p:extLst>
      <p:ext uri="{BB962C8B-B14F-4D97-AF65-F5344CB8AC3E}">
        <p14:creationId xmlns:p14="http://schemas.microsoft.com/office/powerpoint/2010/main" val="4188074895"/>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sodom"/>
          <p:cNvPicPr>
            <a:picLocks noChangeAspect="1" noChangeArrowheads="1"/>
          </p:cNvPicPr>
          <p:nvPr/>
        </p:nvPicPr>
        <p:blipFill>
          <a:blip r:embed="rId3" cstate="screen">
            <a:lum bright="-44000"/>
            <a:extLst>
              <a:ext uri="{28A0092B-C50C-407E-A947-70E740481C1C}">
                <a14:useLocalDpi xmlns:a14="http://schemas.microsoft.com/office/drawing/2010/main"/>
              </a:ext>
            </a:extLst>
          </a:blip>
          <a:srcRect/>
          <a:stretch>
            <a:fillRect/>
          </a:stretch>
        </p:blipFill>
        <p:spPr bwMode="auto">
          <a:xfrm>
            <a:off x="0" y="0"/>
            <a:ext cx="5257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9874" name="Picture 2" descr="pasture"/>
          <p:cNvPicPr>
            <a:picLocks noChangeAspect="1" noChangeArrowheads="1"/>
          </p:cNvPicPr>
          <p:nvPr/>
        </p:nvPicPr>
        <p:blipFill>
          <a:blip r:embed="rId4" cstate="screen">
            <a:lum bright="-18000"/>
            <a:extLst>
              <a:ext uri="{28A0092B-C50C-407E-A947-70E740481C1C}">
                <a14:useLocalDpi xmlns:a14="http://schemas.microsoft.com/office/drawing/2010/main"/>
              </a:ext>
            </a:extLst>
          </a:blip>
          <a:srcRect/>
          <a:stretch>
            <a:fillRect/>
          </a:stretch>
        </p:blipFill>
        <p:spPr bwMode="auto">
          <a:xfrm>
            <a:off x="5257800" y="533400"/>
            <a:ext cx="3886200"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4" name="Table 3"/>
          <p:cNvGraphicFramePr>
            <a:graphicFrameLocks noGrp="1"/>
          </p:cNvGraphicFramePr>
          <p:nvPr>
            <p:extLst>
              <p:ext uri="{D42A27DB-BD31-4B8C-83A1-F6EECF244321}">
                <p14:modId xmlns:p14="http://schemas.microsoft.com/office/powerpoint/2010/main" val="3285972295"/>
              </p:ext>
            </p:extLst>
          </p:nvPr>
        </p:nvGraphicFramePr>
        <p:xfrm>
          <a:off x="0" y="609600"/>
          <a:ext cx="9144000" cy="4267200"/>
        </p:xfrm>
        <a:graphic>
          <a:graphicData uri="http://schemas.openxmlformats.org/drawingml/2006/table">
            <a:tbl>
              <a:tblPr/>
              <a:tblGrid>
                <a:gridCol w="5292080">
                  <a:extLst>
                    <a:ext uri="{9D8B030D-6E8A-4147-A177-3AD203B41FA5}">
                      <a16:colId xmlns:a16="http://schemas.microsoft.com/office/drawing/2014/main" val="20000"/>
                    </a:ext>
                  </a:extLst>
                </a:gridCol>
                <a:gridCol w="3851920">
                  <a:extLst>
                    <a:ext uri="{9D8B030D-6E8A-4147-A177-3AD203B41FA5}">
                      <a16:colId xmlns:a16="http://schemas.microsoft.com/office/drawing/2014/main" val="20001"/>
                    </a:ext>
                  </a:extLst>
                </a:gridCol>
              </a:tblGrid>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الدينونة</a:t>
                      </a: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 </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الخلاص</a:t>
                      </a: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 </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1: 1-3: 8</a:t>
                      </a: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 </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3: 9-20</a:t>
                      </a: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 </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يوم العقاب</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يوم التسبيح</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يوم الدينونة</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يوم الإنتصار</a:t>
                      </a: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 </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دمار</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تحرير</a:t>
                      </a: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 </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حطام</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استرداد</a:t>
                      </a: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 </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بر الله</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أمانة الله</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Times New Roman" charset="0"/>
                        </a:rPr>
                        <a:t>تحذير</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Times New Roman" charset="0"/>
                        </a:rPr>
                        <a:t>تشجيع</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646191256"/>
              </p:ext>
            </p:extLst>
          </p:nvPr>
        </p:nvGraphicFramePr>
        <p:xfrm>
          <a:off x="-36512" y="5181600"/>
          <a:ext cx="9144000" cy="1219200"/>
        </p:xfrm>
        <a:graphic>
          <a:graphicData uri="http://schemas.openxmlformats.org/drawingml/2006/table">
            <a:tbl>
              <a:tblPr/>
              <a:tblGrid>
                <a:gridCol w="990600">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1066800">
                  <a:extLst>
                    <a:ext uri="{9D8B030D-6E8A-4147-A177-3AD203B41FA5}">
                      <a16:colId xmlns:a16="http://schemas.microsoft.com/office/drawing/2014/main" val="20002"/>
                    </a:ext>
                  </a:extLst>
                </a:gridCol>
                <a:gridCol w="1375792">
                  <a:extLst>
                    <a:ext uri="{9D8B030D-6E8A-4147-A177-3AD203B41FA5}">
                      <a16:colId xmlns:a16="http://schemas.microsoft.com/office/drawing/2014/main" val="20003"/>
                    </a:ext>
                  </a:extLst>
                </a:gridCol>
                <a:gridCol w="757808">
                  <a:extLst>
                    <a:ext uri="{9D8B030D-6E8A-4147-A177-3AD203B41FA5}">
                      <a16:colId xmlns:a16="http://schemas.microsoft.com/office/drawing/2014/main" val="20004"/>
                    </a:ext>
                  </a:extLst>
                </a:gridCol>
                <a:gridCol w="127000">
                  <a:extLst>
                    <a:ext uri="{9D8B030D-6E8A-4147-A177-3AD203B41FA5}">
                      <a16:colId xmlns:a16="http://schemas.microsoft.com/office/drawing/2014/main" val="20005"/>
                    </a:ext>
                  </a:extLst>
                </a:gridCol>
                <a:gridCol w="2082800">
                  <a:extLst>
                    <a:ext uri="{9D8B030D-6E8A-4147-A177-3AD203B41FA5}">
                      <a16:colId xmlns:a16="http://schemas.microsoft.com/office/drawing/2014/main" val="20006"/>
                    </a:ext>
                  </a:extLst>
                </a:gridCol>
                <a:gridCol w="1676400">
                  <a:extLst>
                    <a:ext uri="{9D8B030D-6E8A-4147-A177-3AD203B41FA5}">
                      <a16:colId xmlns:a16="http://schemas.microsoft.com/office/drawing/2014/main" val="20007"/>
                    </a:ext>
                  </a:extLst>
                </a:gridCol>
              </a:tblGrid>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الأرض</a:t>
                      </a:r>
                      <a:endParaRPr kumimoji="0" lang="en-US" sz="20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1: 1-3</a:t>
                      </a: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Times New Roman" charset="0"/>
                        </a:rPr>
                        <a:t>يهوذا</a:t>
                      </a:r>
                      <a:br>
                        <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rPr>
                      </a:br>
                      <a:r>
                        <a:rPr kumimoji="0" lang="ar-JO" sz="2000" b="1" i="0" u="none" strike="noStrike" cap="none" normalizeH="0" baseline="0" dirty="0">
                          <a:ln>
                            <a:noFill/>
                          </a:ln>
                          <a:solidFill>
                            <a:schemeClr val="tx2"/>
                          </a:solidFill>
                          <a:effectLst>
                            <a:glow rad="228600">
                              <a:srgbClr val="000000"/>
                            </a:glow>
                          </a:effectLst>
                          <a:latin typeface="Arial" charset="0"/>
                          <a:ea typeface="Times New Roman" charset="0"/>
                        </a:rPr>
                        <a:t>1: 4-2: 3</a:t>
                      </a: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Times New Roman" charset="0"/>
                        </a:rPr>
                        <a:t>الأمم</a:t>
                      </a: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Times New Roman" charset="0"/>
                        </a:rPr>
                        <a:t>2: 4-15</a:t>
                      </a: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Times New Roman" charset="0"/>
                        </a:rPr>
                        <a:t>أورشليم</a:t>
                      </a: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Times New Roman" charset="0"/>
                        </a:rPr>
                        <a:t>3: 1-7</a:t>
                      </a: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Times New Roman" charset="0"/>
                        </a:rPr>
                        <a:t>الأرض</a:t>
                      </a: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Times New Roman" charset="0"/>
                        </a:rPr>
                        <a:t>3: 8</a:t>
                      </a: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Times New Roman" charset="0"/>
                        </a:rPr>
                        <a:t>إعادة توحيد البقية</a:t>
                      </a: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Times New Roman" charset="0"/>
                        </a:rPr>
                        <a:t>3: 9-10</a:t>
                      </a: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Times New Roman" charset="0"/>
                        </a:rPr>
                        <a:t>مفديين و مستردين</a:t>
                      </a: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Times New Roman" charset="0"/>
                        </a:rPr>
                        <a:t>3: 11-20</a:t>
                      </a: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7678" name="Title 8"/>
          <p:cNvSpPr>
            <a:spLocks noGrp="1"/>
          </p:cNvSpPr>
          <p:nvPr>
            <p:ph type="title" idx="4294967295"/>
          </p:nvPr>
        </p:nvSpPr>
        <p:spPr>
          <a:xfrm>
            <a:off x="0" y="0"/>
            <a:ext cx="9144000" cy="609600"/>
          </a:xfrm>
          <a:solidFill>
            <a:schemeClr val="bg2"/>
          </a:solidFill>
        </p:spPr>
        <p:txBody>
          <a:bodyPr/>
          <a:lstStyle/>
          <a:p>
            <a:pPr>
              <a:defRPr/>
            </a:pPr>
            <a:r>
              <a:rPr lang="ar-JO" dirty="0">
                <a:effectLst>
                  <a:outerShdw blurRad="38100" dist="38100" dir="2700000" algn="tl">
                    <a:srgbClr val="000000"/>
                  </a:outerShdw>
                </a:effectLst>
                <a:latin typeface="Arial" charset="0"/>
                <a:ea typeface="ＭＳ Ｐゴシック" charset="0"/>
                <a:cs typeface="Arial" charset="0"/>
              </a:rPr>
              <a:t>صفنيا : </a:t>
            </a:r>
            <a:r>
              <a:rPr lang="ar-JO" dirty="0">
                <a:solidFill>
                  <a:srgbClr val="FFFF00"/>
                </a:solidFill>
                <a:effectLst>
                  <a:outerShdw blurRad="38100" dist="38100" dir="2700000" algn="tl">
                    <a:srgbClr val="000000"/>
                  </a:outerShdw>
                </a:effectLst>
                <a:latin typeface="Arial" charset="0"/>
                <a:ea typeface="ＭＳ Ｐゴシック" charset="0"/>
                <a:cs typeface="Arial" charset="0"/>
              </a:rPr>
              <a:t>يوم</a:t>
            </a:r>
            <a:r>
              <a:rPr lang="ar-JO" dirty="0">
                <a:effectLst>
                  <a:outerShdw blurRad="38100" dist="38100" dir="2700000" algn="tl">
                    <a:srgbClr val="000000"/>
                  </a:outerShdw>
                </a:effectLst>
                <a:latin typeface="Arial" charset="0"/>
                <a:ea typeface="ＭＳ Ｐゴシック" charset="0"/>
                <a:cs typeface="Arial" charset="0"/>
              </a:rPr>
              <a:t> الرب</a:t>
            </a:r>
            <a:endParaRPr lang="en-US" dirty="0">
              <a:effectLst>
                <a:outerShdw blurRad="38100" dist="38100" dir="2700000" algn="tl">
                  <a:srgbClr val="000000"/>
                </a:outerShdw>
              </a:effectLst>
              <a:latin typeface="Arial" charset="0"/>
              <a:ea typeface="ＭＳ Ｐゴシック" charset="0"/>
              <a:cs typeface="Arial" charset="0"/>
            </a:endParaRPr>
          </a:p>
        </p:txBody>
      </p:sp>
      <p:sp>
        <p:nvSpPr>
          <p:cNvPr id="10" name="Title 8"/>
          <p:cNvSpPr txBox="1">
            <a:spLocks/>
          </p:cNvSpPr>
          <p:nvPr/>
        </p:nvSpPr>
        <p:spPr bwMode="auto">
          <a:xfrm>
            <a:off x="0" y="6400800"/>
            <a:ext cx="9144000" cy="457200"/>
          </a:xfrm>
          <a:prstGeom prst="rect">
            <a:avLst/>
          </a:prstGeom>
          <a:solidFill>
            <a:schemeClr val="bg2"/>
          </a:solidFill>
          <a:ln w="9525">
            <a:noFill/>
            <a:miter lim="800000"/>
            <a:headEnd/>
            <a:tailEnd/>
          </a:ln>
        </p:spPr>
        <p:txBody>
          <a:bodyPr anchor="ctr"/>
          <a:lstStyle/>
          <a:p>
            <a:pPr algn="ctr" eaLnBrk="0" hangingPunct="0">
              <a:defRPr/>
            </a:pPr>
            <a:r>
              <a:rPr lang="ar-JO" kern="0" dirty="0">
                <a:solidFill>
                  <a:srgbClr val="FFFFFF"/>
                </a:solidFill>
                <a:latin typeface="Arial"/>
                <a:ea typeface="ＭＳ Ｐゴシック" pitchFamily="24" charset="-128"/>
                <a:cs typeface="Arial"/>
              </a:rPr>
              <a:t>يهوذا، الأمم و كل الأرض (حوالي 630 ق.م)</a:t>
            </a:r>
            <a:endParaRPr lang="en-US" kern="0" dirty="0">
              <a:solidFill>
                <a:srgbClr val="FFFFFF"/>
              </a:solidFill>
              <a:latin typeface="Arial"/>
              <a:ea typeface="ＭＳ Ｐゴシック" pitchFamily="24" charset="-128"/>
              <a:cs typeface="Arial"/>
            </a:endParaRPr>
          </a:p>
        </p:txBody>
      </p:sp>
      <p:sp>
        <p:nvSpPr>
          <p:cNvPr id="27680" name="Text Box 311"/>
          <p:cNvSpPr txBox="1">
            <a:spLocks noChangeArrowheads="1"/>
          </p:cNvSpPr>
          <p:nvPr/>
        </p:nvSpPr>
        <p:spPr bwMode="auto">
          <a:xfrm>
            <a:off x="8445500" y="0"/>
            <a:ext cx="704039"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EAEAEA"/>
                </a:solidFill>
                <a:latin typeface="Arial" charset="0"/>
                <a:cs typeface="Arial" charset="0"/>
              </a:rPr>
              <a:t>634</a:t>
            </a:r>
            <a:endParaRPr lang="en-US" b="1" dirty="0">
              <a:solidFill>
                <a:srgbClr val="EAEAEA"/>
              </a:solidFill>
              <a:latin typeface="Arial" charset="0"/>
              <a:cs typeface="Arial" charset="0"/>
            </a:endParaRPr>
          </a:p>
        </p:txBody>
      </p:sp>
      <p:cxnSp>
        <p:nvCxnSpPr>
          <p:cNvPr id="16" name="Straight Connector 15"/>
          <p:cNvCxnSpPr>
            <a:cxnSpLocks noChangeShapeType="1"/>
          </p:cNvCxnSpPr>
          <p:nvPr/>
        </p:nvCxnSpPr>
        <p:spPr bwMode="auto">
          <a:xfrm>
            <a:off x="457200" y="4953000"/>
            <a:ext cx="2133600" cy="762000"/>
          </a:xfrm>
          <a:prstGeom prst="line">
            <a:avLst/>
          </a:prstGeom>
          <a:noFill/>
          <a:ln w="57150" cap="sq">
            <a:solidFill>
              <a:srgbClr val="FFFF00"/>
            </a:solidFill>
            <a:round/>
            <a:headEnd type="none" w="sm" len="sm"/>
            <a:tailEnd type="none" w="sm" len="sm"/>
          </a:ln>
          <a:extLst>
            <a:ext uri="{909E8E84-426E-40dd-AFC4-6F175D3DCCD1}">
              <a14:hiddenFill xmlns="" xmlns:a14="http://schemas.microsoft.com/office/drawing/2010/main">
                <a:noFill/>
              </a14:hiddenFill>
            </a:ext>
          </a:extLst>
        </p:spPr>
      </p:cxnSp>
      <p:cxnSp>
        <p:nvCxnSpPr>
          <p:cNvPr id="17" name="Straight Connector 16"/>
          <p:cNvCxnSpPr>
            <a:cxnSpLocks noChangeShapeType="1"/>
          </p:cNvCxnSpPr>
          <p:nvPr/>
        </p:nvCxnSpPr>
        <p:spPr bwMode="auto">
          <a:xfrm rot="10800000" flipH="1">
            <a:off x="2590800" y="4953000"/>
            <a:ext cx="2133600" cy="762000"/>
          </a:xfrm>
          <a:prstGeom prst="line">
            <a:avLst/>
          </a:prstGeom>
          <a:noFill/>
          <a:ln w="57150" cap="sq">
            <a:solidFill>
              <a:srgbClr val="FFFF00"/>
            </a:solidFill>
            <a:round/>
            <a:headEnd type="none" w="sm" len="sm"/>
            <a:tailEnd type="none" w="sm" len="sm"/>
          </a:ln>
          <a:extLst>
            <a:ext uri="{909E8E84-426E-40dd-AFC4-6F175D3DCCD1}">
              <a14:hiddenFill xmlns="" xmlns:a14="http://schemas.microsoft.com/office/drawing/2010/main">
                <a:noFill/>
              </a14:hiddenFill>
            </a:ext>
          </a:extLst>
        </p:spPr>
      </p:cxnSp>
      <p:sp>
        <p:nvSpPr>
          <p:cNvPr id="18" name="Oval 17"/>
          <p:cNvSpPr>
            <a:spLocks noChangeArrowheads="1"/>
          </p:cNvSpPr>
          <p:nvPr/>
        </p:nvSpPr>
        <p:spPr bwMode="auto">
          <a:xfrm>
            <a:off x="3122022" y="5368835"/>
            <a:ext cx="1332411" cy="1031965"/>
          </a:xfrm>
          <a:prstGeom prst="ellipse">
            <a:avLst/>
          </a:prstGeom>
          <a:noFill/>
          <a:ln w="57150" cap="sq">
            <a:solidFill>
              <a:srgbClr val="FFFF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solidFill>
                <a:srgbClr val="EAEAEA"/>
              </a:solidFill>
              <a:ea typeface="ＭＳ Ｐゴシック" charset="0"/>
              <a:cs typeface="ＭＳ Ｐゴシック" charset="0"/>
            </a:endParaRPr>
          </a:p>
        </p:txBody>
      </p:sp>
    </p:spTree>
    <p:extLst>
      <p:ext uri="{BB962C8B-B14F-4D97-AF65-F5344CB8AC3E}">
        <p14:creationId xmlns:p14="http://schemas.microsoft.com/office/powerpoint/2010/main" val="21146127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صفنيا 3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3807831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891" y="2348880"/>
            <a:ext cx="9093783" cy="4509120"/>
          </a:xfrm>
          <a:prstGeom prst="rect">
            <a:avLst/>
          </a:prstGeom>
        </p:spPr>
      </p:pic>
      <p:sp>
        <p:nvSpPr>
          <p:cNvPr id="900098" name="Rectangle 2"/>
          <p:cNvSpPr>
            <a:spLocks noGrp="1" noChangeArrowheads="1"/>
          </p:cNvSpPr>
          <p:nvPr>
            <p:ph type="ctrTitle"/>
          </p:nvPr>
        </p:nvSpPr>
        <p:spPr>
          <a:xfrm>
            <a:off x="0" y="29469"/>
            <a:ext cx="9144000" cy="2319411"/>
          </a:xfrm>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charset="0"/>
                <a:ea typeface="ＭＳ Ｐゴシック" charset="0"/>
                <a:cs typeface="ＭＳ Ｐゴシック" charset="0"/>
              </a:rPr>
              <a:t>1 ويل للمتمردة المنجسة المدينة الجائرة </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2 لم تسمع الصوت لم تقبل التأديب لم تتكل على الرب لم تتقرب إلى إلهها</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ar-JO" sz="3600" b="1" dirty="0">
                <a:effectLst>
                  <a:glow rad="127000">
                    <a:schemeClr val="tx1"/>
                  </a:glow>
                </a:effectLst>
                <a:latin typeface="Arial" charset="0"/>
                <a:ea typeface="ＭＳ Ｐゴシック" charset="0"/>
                <a:cs typeface="ＭＳ Ｐゴシック" charset="0"/>
              </a:rPr>
              <a:t>صف 3: 1-2</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972758975"/>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0707" cy="6857999"/>
          </a:xfrm>
          <a:prstGeom prst="rect">
            <a:avLst/>
          </a:prstGeom>
        </p:spPr>
      </p:pic>
      <p:sp>
        <p:nvSpPr>
          <p:cNvPr id="900098" name="Rectangle 2"/>
          <p:cNvSpPr>
            <a:spLocks noGrp="1" noChangeArrowheads="1"/>
          </p:cNvSpPr>
          <p:nvPr>
            <p:ph type="ctrTitle"/>
          </p:nvPr>
        </p:nvSpPr>
        <p:spPr>
          <a:xfrm>
            <a:off x="3419872" y="899160"/>
            <a:ext cx="5724128" cy="5698192"/>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رؤساؤها في وسطها أسود زائرة </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قضاتها ذئاب مساء </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لا يبقون شيئاً إلى الصباح</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ar-JO" sz="3600" b="1" dirty="0">
                <a:effectLst>
                  <a:glow rad="127000">
                    <a:schemeClr val="tx1"/>
                  </a:glow>
                </a:effectLst>
                <a:latin typeface="Arial" charset="0"/>
                <a:ea typeface="ＭＳ Ｐゴシック" charset="0"/>
                <a:cs typeface="ＭＳ Ｐゴシック" charset="0"/>
              </a:rPr>
              <a:t>صف 3: 3</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402585606"/>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275063" y="-23015"/>
            <a:ext cx="4850197" cy="3235991"/>
          </a:xfrm>
          <a:prstGeom prst="rect">
            <a:avLst/>
          </a:prstGeom>
        </p:spPr>
      </p:pic>
      <p:pic>
        <p:nvPicPr>
          <p:cNvPr id="2" name="Picture 1"/>
          <p:cNvPicPr>
            <a:picLocks noChangeAspect="1"/>
          </p:cNvPicPr>
          <p:nvPr/>
        </p:nvPicPr>
        <p:blipFill>
          <a:blip r:embed="rId4"/>
          <a:stretch>
            <a:fillRect/>
          </a:stretch>
        </p:blipFill>
        <p:spPr>
          <a:xfrm>
            <a:off x="4262330" y="3501008"/>
            <a:ext cx="4881669" cy="3230038"/>
          </a:xfrm>
          <a:prstGeom prst="rect">
            <a:avLst/>
          </a:prstGeom>
        </p:spPr>
      </p:pic>
      <p:sp>
        <p:nvSpPr>
          <p:cNvPr id="900098" name="Rectangle 2"/>
          <p:cNvSpPr>
            <a:spLocks noGrp="1" noChangeArrowheads="1"/>
          </p:cNvSpPr>
          <p:nvPr>
            <p:ph type="ctrTitle"/>
          </p:nvPr>
        </p:nvSpPr>
        <p:spPr>
          <a:xfrm>
            <a:off x="0" y="29469"/>
            <a:ext cx="4355976" cy="6279851"/>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4 أنبياؤها متفاخرون أهل غدرات كهنتها نجسوا القدس خالفوا الشريعة</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5 الرب عادل في وسطها </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لا يفعل ظلماً </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غداة غداة يبرز حكمه إلى النور</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 لا يتعذر أما الظالم فلا يعرف الخزي</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ar-JO" sz="3600" b="1" dirty="0">
                <a:effectLst>
                  <a:glow rad="127000">
                    <a:schemeClr val="tx1"/>
                  </a:glow>
                </a:effectLst>
                <a:latin typeface="Arial" charset="0"/>
                <a:ea typeface="ＭＳ Ｐゴシック" charset="0"/>
                <a:cs typeface="ＭＳ Ｐゴシック" charset="0"/>
              </a:rPr>
              <a:t>صف 3: 4-5</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24713835"/>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816" y="2708920"/>
            <a:ext cx="9188816" cy="4665096"/>
          </a:xfrm>
          <a:prstGeom prst="rect">
            <a:avLst/>
          </a:prstGeom>
        </p:spPr>
      </p:pic>
      <p:sp>
        <p:nvSpPr>
          <p:cNvPr id="900098" name="Rectangle 2"/>
          <p:cNvSpPr>
            <a:spLocks noGrp="1" noChangeArrowheads="1"/>
          </p:cNvSpPr>
          <p:nvPr>
            <p:ph type="ctrTitle"/>
          </p:nvPr>
        </p:nvSpPr>
        <p:spPr>
          <a:xfrm>
            <a:off x="0" y="29469"/>
            <a:ext cx="9144000" cy="2679451"/>
          </a:xfrm>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charset="0"/>
                <a:ea typeface="ＭＳ Ｐゴシック" charset="0"/>
                <a:cs typeface="ＭＳ Ｐゴシック" charset="0"/>
              </a:rPr>
              <a:t>قطعت أمماً خربت شرفاتهم أقفرت أسواقهم بلا عابر دمرت مدنهم بلا إنسان بغير ساكن</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ar-JO" sz="3600" b="1" dirty="0">
                <a:effectLst>
                  <a:glow rad="127000">
                    <a:schemeClr val="tx1"/>
                  </a:glow>
                </a:effectLst>
                <a:latin typeface="Arial" charset="0"/>
                <a:ea typeface="ＭＳ Ｐゴシック" charset="0"/>
                <a:cs typeface="ＭＳ Ｐゴシック" charset="0"/>
              </a:rPr>
              <a:t>صف 3: 6</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47521586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Balance</a:t>
            </a:r>
          </a:p>
        </p:txBody>
      </p:sp>
      <p:pic>
        <p:nvPicPr>
          <p:cNvPr id="2" name="Picture 1"/>
          <p:cNvPicPr>
            <a:picLocks noChangeAspect="1"/>
          </p:cNvPicPr>
          <p:nvPr/>
        </p:nvPicPr>
        <p:blipFill>
          <a:blip r:embed="rId3"/>
          <a:stretch>
            <a:fillRect/>
          </a:stretch>
        </p:blipFill>
        <p:spPr>
          <a:xfrm>
            <a:off x="279400" y="0"/>
            <a:ext cx="8570026" cy="6858000"/>
          </a:xfrm>
          <a:prstGeom prst="rect">
            <a:avLst/>
          </a:prstGeom>
        </p:spPr>
      </p:pic>
    </p:spTree>
    <p:extLst>
      <p:ext uri="{BB962C8B-B14F-4D97-AF65-F5344CB8AC3E}">
        <p14:creationId xmlns:p14="http://schemas.microsoft.com/office/powerpoint/2010/main" val="9998841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62857" cy="6865239"/>
          </a:xfrm>
          <a:prstGeom prst="rect">
            <a:avLst/>
          </a:prstGeom>
        </p:spPr>
      </p:pic>
      <p:sp>
        <p:nvSpPr>
          <p:cNvPr id="900098" name="Rectangle 2"/>
          <p:cNvSpPr>
            <a:spLocks noGrp="1" noChangeArrowheads="1"/>
          </p:cNvSpPr>
          <p:nvPr>
            <p:ph type="ctrTitle"/>
          </p:nvPr>
        </p:nvSpPr>
        <p:spPr>
          <a:xfrm>
            <a:off x="0" y="777240"/>
            <a:ext cx="9144000" cy="5172040"/>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فقلت إنك لتخشينني تقبلين التأديب فلا ينقطع مسكنها حسب كل ما عينته عليها لكن بكروا و أفسدوا جميع أعمالهم</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ar-JO" sz="3600" b="1" dirty="0">
                <a:effectLst>
                  <a:glow rad="127000">
                    <a:schemeClr val="tx1"/>
                  </a:glow>
                </a:effectLst>
                <a:latin typeface="Arial" charset="0"/>
                <a:ea typeface="ＭＳ Ｐゴシック" charset="0"/>
                <a:cs typeface="ＭＳ Ｐゴシック" charset="0"/>
              </a:rPr>
              <a:t>صف 3: 7</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10772755"/>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sodom"/>
          <p:cNvPicPr>
            <a:picLocks noChangeAspect="1" noChangeArrowheads="1"/>
          </p:cNvPicPr>
          <p:nvPr/>
        </p:nvPicPr>
        <p:blipFill>
          <a:blip r:embed="rId3" cstate="screen">
            <a:lum bright="-44000"/>
            <a:extLst>
              <a:ext uri="{28A0092B-C50C-407E-A947-70E740481C1C}">
                <a14:useLocalDpi xmlns:a14="http://schemas.microsoft.com/office/drawing/2010/main"/>
              </a:ext>
            </a:extLst>
          </a:blip>
          <a:srcRect/>
          <a:stretch>
            <a:fillRect/>
          </a:stretch>
        </p:blipFill>
        <p:spPr bwMode="auto">
          <a:xfrm>
            <a:off x="0" y="0"/>
            <a:ext cx="5257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9874" name="Picture 2" descr="pasture"/>
          <p:cNvPicPr>
            <a:picLocks noChangeAspect="1" noChangeArrowheads="1"/>
          </p:cNvPicPr>
          <p:nvPr/>
        </p:nvPicPr>
        <p:blipFill>
          <a:blip r:embed="rId4" cstate="screen">
            <a:lum bright="-18000"/>
            <a:extLst>
              <a:ext uri="{28A0092B-C50C-407E-A947-70E740481C1C}">
                <a14:useLocalDpi xmlns:a14="http://schemas.microsoft.com/office/drawing/2010/main"/>
              </a:ext>
            </a:extLst>
          </a:blip>
          <a:srcRect/>
          <a:stretch>
            <a:fillRect/>
          </a:stretch>
        </p:blipFill>
        <p:spPr bwMode="auto">
          <a:xfrm>
            <a:off x="5257800" y="533400"/>
            <a:ext cx="3886200"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4" name="Table 3"/>
          <p:cNvGraphicFramePr>
            <a:graphicFrameLocks noGrp="1"/>
          </p:cNvGraphicFramePr>
          <p:nvPr>
            <p:extLst>
              <p:ext uri="{D42A27DB-BD31-4B8C-83A1-F6EECF244321}">
                <p14:modId xmlns:p14="http://schemas.microsoft.com/office/powerpoint/2010/main" val="3285972295"/>
              </p:ext>
            </p:extLst>
          </p:nvPr>
        </p:nvGraphicFramePr>
        <p:xfrm>
          <a:off x="0" y="609600"/>
          <a:ext cx="9144000" cy="4267200"/>
        </p:xfrm>
        <a:graphic>
          <a:graphicData uri="http://schemas.openxmlformats.org/drawingml/2006/table">
            <a:tbl>
              <a:tblPr/>
              <a:tblGrid>
                <a:gridCol w="5292080">
                  <a:extLst>
                    <a:ext uri="{9D8B030D-6E8A-4147-A177-3AD203B41FA5}">
                      <a16:colId xmlns:a16="http://schemas.microsoft.com/office/drawing/2014/main" val="20000"/>
                    </a:ext>
                  </a:extLst>
                </a:gridCol>
                <a:gridCol w="3851920">
                  <a:extLst>
                    <a:ext uri="{9D8B030D-6E8A-4147-A177-3AD203B41FA5}">
                      <a16:colId xmlns:a16="http://schemas.microsoft.com/office/drawing/2014/main" val="20001"/>
                    </a:ext>
                  </a:extLst>
                </a:gridCol>
              </a:tblGrid>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الدينونة</a:t>
                      </a: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 </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الخلاص</a:t>
                      </a: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 </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1: 1-3: 8</a:t>
                      </a: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 </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3: 9-20</a:t>
                      </a: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 </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يوم العقاب</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يوم التسبيح</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يوم الدينونة</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يوم الإنتصار</a:t>
                      </a: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 </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دمار</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تحرير</a:t>
                      </a: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 </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حطام</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استرداد</a:t>
                      </a: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 </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بر الله</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أمانة الله</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Times New Roman" charset="0"/>
                        </a:rPr>
                        <a:t>تحذير</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2"/>
                          </a:solidFill>
                          <a:effectLst>
                            <a:glow rad="228600">
                              <a:srgbClr val="000000"/>
                            </a:glow>
                          </a:effectLst>
                          <a:latin typeface="Arial" charset="0"/>
                          <a:ea typeface="Times New Roman" charset="0"/>
                        </a:rPr>
                        <a:t>تشجيع</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646191256"/>
              </p:ext>
            </p:extLst>
          </p:nvPr>
        </p:nvGraphicFramePr>
        <p:xfrm>
          <a:off x="-36512" y="5181600"/>
          <a:ext cx="9144000" cy="1219200"/>
        </p:xfrm>
        <a:graphic>
          <a:graphicData uri="http://schemas.openxmlformats.org/drawingml/2006/table">
            <a:tbl>
              <a:tblPr/>
              <a:tblGrid>
                <a:gridCol w="990600">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1066800">
                  <a:extLst>
                    <a:ext uri="{9D8B030D-6E8A-4147-A177-3AD203B41FA5}">
                      <a16:colId xmlns:a16="http://schemas.microsoft.com/office/drawing/2014/main" val="20002"/>
                    </a:ext>
                  </a:extLst>
                </a:gridCol>
                <a:gridCol w="1375792">
                  <a:extLst>
                    <a:ext uri="{9D8B030D-6E8A-4147-A177-3AD203B41FA5}">
                      <a16:colId xmlns:a16="http://schemas.microsoft.com/office/drawing/2014/main" val="20003"/>
                    </a:ext>
                  </a:extLst>
                </a:gridCol>
                <a:gridCol w="757808">
                  <a:extLst>
                    <a:ext uri="{9D8B030D-6E8A-4147-A177-3AD203B41FA5}">
                      <a16:colId xmlns:a16="http://schemas.microsoft.com/office/drawing/2014/main" val="20004"/>
                    </a:ext>
                  </a:extLst>
                </a:gridCol>
                <a:gridCol w="127000">
                  <a:extLst>
                    <a:ext uri="{9D8B030D-6E8A-4147-A177-3AD203B41FA5}">
                      <a16:colId xmlns:a16="http://schemas.microsoft.com/office/drawing/2014/main" val="20005"/>
                    </a:ext>
                  </a:extLst>
                </a:gridCol>
                <a:gridCol w="2082800">
                  <a:extLst>
                    <a:ext uri="{9D8B030D-6E8A-4147-A177-3AD203B41FA5}">
                      <a16:colId xmlns:a16="http://schemas.microsoft.com/office/drawing/2014/main" val="20006"/>
                    </a:ext>
                  </a:extLst>
                </a:gridCol>
                <a:gridCol w="1676400">
                  <a:extLst>
                    <a:ext uri="{9D8B030D-6E8A-4147-A177-3AD203B41FA5}">
                      <a16:colId xmlns:a16="http://schemas.microsoft.com/office/drawing/2014/main" val="20007"/>
                    </a:ext>
                  </a:extLst>
                </a:gridCol>
              </a:tblGrid>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الأرض</a:t>
                      </a:r>
                      <a:endParaRPr kumimoji="0" lang="en-US" sz="20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1: 1-3</a:t>
                      </a: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Times New Roman" charset="0"/>
                        </a:rPr>
                        <a:t>يهوذا</a:t>
                      </a:r>
                      <a:br>
                        <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rPr>
                      </a:br>
                      <a:r>
                        <a:rPr kumimoji="0" lang="ar-JO" sz="2000" b="1" i="0" u="none" strike="noStrike" cap="none" normalizeH="0" baseline="0" dirty="0">
                          <a:ln>
                            <a:noFill/>
                          </a:ln>
                          <a:solidFill>
                            <a:schemeClr val="tx2"/>
                          </a:solidFill>
                          <a:effectLst>
                            <a:glow rad="228600">
                              <a:srgbClr val="000000"/>
                            </a:glow>
                          </a:effectLst>
                          <a:latin typeface="Arial" charset="0"/>
                          <a:ea typeface="Times New Roman" charset="0"/>
                        </a:rPr>
                        <a:t>1: 4-2: 3</a:t>
                      </a: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Times New Roman" charset="0"/>
                        </a:rPr>
                        <a:t>الأمم</a:t>
                      </a: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Times New Roman" charset="0"/>
                        </a:rPr>
                        <a:t>2: 4-15</a:t>
                      </a: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Times New Roman" charset="0"/>
                        </a:rPr>
                        <a:t>أورشليم</a:t>
                      </a: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Times New Roman" charset="0"/>
                        </a:rPr>
                        <a:t>3: 1-7</a:t>
                      </a: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Times New Roman" charset="0"/>
                        </a:rPr>
                        <a:t>الأرض</a:t>
                      </a: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Times New Roman" charset="0"/>
                        </a:rPr>
                        <a:t>3: 8</a:t>
                      </a: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Times New Roman" charset="0"/>
                        </a:rPr>
                        <a:t>إعادة توحيد البقية</a:t>
                      </a: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Times New Roman" charset="0"/>
                        </a:rPr>
                        <a:t>3: 9-10</a:t>
                      </a: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Times New Roman" charset="0"/>
                        </a:rPr>
                        <a:t>مفديين و مستردين</a:t>
                      </a: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glow rad="228600">
                              <a:srgbClr val="000000"/>
                            </a:glow>
                          </a:effectLst>
                          <a:latin typeface="Arial" charset="0"/>
                          <a:ea typeface="Times New Roman" charset="0"/>
                        </a:rPr>
                        <a:t>3: 11-20</a:t>
                      </a: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7678" name="Title 8"/>
          <p:cNvSpPr>
            <a:spLocks noGrp="1"/>
          </p:cNvSpPr>
          <p:nvPr>
            <p:ph type="title" idx="4294967295"/>
          </p:nvPr>
        </p:nvSpPr>
        <p:spPr>
          <a:xfrm>
            <a:off x="0" y="0"/>
            <a:ext cx="9144000" cy="609600"/>
          </a:xfrm>
          <a:solidFill>
            <a:schemeClr val="bg2"/>
          </a:solidFill>
        </p:spPr>
        <p:txBody>
          <a:bodyPr/>
          <a:lstStyle/>
          <a:p>
            <a:pPr>
              <a:defRPr/>
            </a:pPr>
            <a:r>
              <a:rPr lang="ar-JO" dirty="0">
                <a:effectLst>
                  <a:outerShdw blurRad="38100" dist="38100" dir="2700000" algn="tl">
                    <a:srgbClr val="000000"/>
                  </a:outerShdw>
                </a:effectLst>
                <a:latin typeface="Arial" charset="0"/>
                <a:ea typeface="ＭＳ Ｐゴシック" charset="0"/>
                <a:cs typeface="Arial" charset="0"/>
              </a:rPr>
              <a:t>صفنيا : </a:t>
            </a:r>
            <a:r>
              <a:rPr lang="ar-JO" dirty="0">
                <a:solidFill>
                  <a:srgbClr val="FFFF00"/>
                </a:solidFill>
                <a:effectLst>
                  <a:outerShdw blurRad="38100" dist="38100" dir="2700000" algn="tl">
                    <a:srgbClr val="000000"/>
                  </a:outerShdw>
                </a:effectLst>
                <a:latin typeface="Arial" charset="0"/>
                <a:ea typeface="ＭＳ Ｐゴシック" charset="0"/>
                <a:cs typeface="Arial" charset="0"/>
              </a:rPr>
              <a:t>يوم</a:t>
            </a:r>
            <a:r>
              <a:rPr lang="ar-JO" dirty="0">
                <a:effectLst>
                  <a:outerShdw blurRad="38100" dist="38100" dir="2700000" algn="tl">
                    <a:srgbClr val="000000"/>
                  </a:outerShdw>
                </a:effectLst>
                <a:latin typeface="Arial" charset="0"/>
                <a:ea typeface="ＭＳ Ｐゴシック" charset="0"/>
                <a:cs typeface="Arial" charset="0"/>
              </a:rPr>
              <a:t> الرب</a:t>
            </a:r>
            <a:endParaRPr lang="en-US" dirty="0">
              <a:effectLst>
                <a:outerShdw blurRad="38100" dist="38100" dir="2700000" algn="tl">
                  <a:srgbClr val="000000"/>
                </a:outerShdw>
              </a:effectLst>
              <a:latin typeface="Arial" charset="0"/>
              <a:ea typeface="ＭＳ Ｐゴシック" charset="0"/>
              <a:cs typeface="Arial" charset="0"/>
            </a:endParaRPr>
          </a:p>
        </p:txBody>
      </p:sp>
      <p:sp>
        <p:nvSpPr>
          <p:cNvPr id="10" name="Title 8"/>
          <p:cNvSpPr txBox="1">
            <a:spLocks/>
          </p:cNvSpPr>
          <p:nvPr/>
        </p:nvSpPr>
        <p:spPr bwMode="auto">
          <a:xfrm>
            <a:off x="0" y="6400800"/>
            <a:ext cx="9144000" cy="457200"/>
          </a:xfrm>
          <a:prstGeom prst="rect">
            <a:avLst/>
          </a:prstGeom>
          <a:solidFill>
            <a:schemeClr val="bg2"/>
          </a:solidFill>
          <a:ln w="9525">
            <a:noFill/>
            <a:miter lim="800000"/>
            <a:headEnd/>
            <a:tailEnd/>
          </a:ln>
        </p:spPr>
        <p:txBody>
          <a:bodyPr anchor="ctr"/>
          <a:lstStyle/>
          <a:p>
            <a:pPr algn="ctr" eaLnBrk="0" hangingPunct="0">
              <a:defRPr/>
            </a:pPr>
            <a:r>
              <a:rPr lang="ar-JO" kern="0" dirty="0">
                <a:solidFill>
                  <a:srgbClr val="FFFFFF"/>
                </a:solidFill>
                <a:latin typeface="Arial"/>
                <a:ea typeface="ＭＳ Ｐゴシック" pitchFamily="24" charset="-128"/>
                <a:cs typeface="Arial"/>
              </a:rPr>
              <a:t>يهوذا، الأمم و كل الأرض (حوالي 630 ق.م)</a:t>
            </a:r>
            <a:endParaRPr lang="en-US" kern="0" dirty="0">
              <a:solidFill>
                <a:srgbClr val="FFFFFF"/>
              </a:solidFill>
              <a:latin typeface="Arial"/>
              <a:ea typeface="ＭＳ Ｐゴシック" pitchFamily="24" charset="-128"/>
              <a:cs typeface="Arial"/>
            </a:endParaRPr>
          </a:p>
        </p:txBody>
      </p:sp>
      <p:sp>
        <p:nvSpPr>
          <p:cNvPr id="27680" name="Text Box 311"/>
          <p:cNvSpPr txBox="1">
            <a:spLocks noChangeArrowheads="1"/>
          </p:cNvSpPr>
          <p:nvPr/>
        </p:nvSpPr>
        <p:spPr bwMode="auto">
          <a:xfrm>
            <a:off x="8445500" y="0"/>
            <a:ext cx="704039"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EAEAEA"/>
                </a:solidFill>
                <a:latin typeface="Arial" charset="0"/>
                <a:cs typeface="Arial" charset="0"/>
              </a:rPr>
              <a:t>634</a:t>
            </a:r>
            <a:endParaRPr lang="en-US" b="1" dirty="0">
              <a:solidFill>
                <a:srgbClr val="EAEAEA"/>
              </a:solidFill>
              <a:latin typeface="Arial" charset="0"/>
              <a:cs typeface="Arial" charset="0"/>
            </a:endParaRPr>
          </a:p>
        </p:txBody>
      </p:sp>
      <p:cxnSp>
        <p:nvCxnSpPr>
          <p:cNvPr id="16" name="Straight Connector 15"/>
          <p:cNvCxnSpPr>
            <a:cxnSpLocks noChangeShapeType="1"/>
          </p:cNvCxnSpPr>
          <p:nvPr/>
        </p:nvCxnSpPr>
        <p:spPr bwMode="auto">
          <a:xfrm>
            <a:off x="457200" y="4953000"/>
            <a:ext cx="2133600" cy="762000"/>
          </a:xfrm>
          <a:prstGeom prst="line">
            <a:avLst/>
          </a:prstGeom>
          <a:noFill/>
          <a:ln w="57150" cap="sq">
            <a:solidFill>
              <a:srgbClr val="FFFF00"/>
            </a:solidFill>
            <a:round/>
            <a:headEnd type="none" w="sm" len="sm"/>
            <a:tailEnd type="none" w="sm" len="sm"/>
          </a:ln>
          <a:extLst>
            <a:ext uri="{909E8E84-426E-40dd-AFC4-6F175D3DCCD1}">
              <a14:hiddenFill xmlns="" xmlns:a14="http://schemas.microsoft.com/office/drawing/2010/main">
                <a:noFill/>
              </a14:hiddenFill>
            </a:ext>
          </a:extLst>
        </p:spPr>
      </p:cxnSp>
      <p:cxnSp>
        <p:nvCxnSpPr>
          <p:cNvPr id="17" name="Straight Connector 16"/>
          <p:cNvCxnSpPr>
            <a:cxnSpLocks noChangeShapeType="1"/>
          </p:cNvCxnSpPr>
          <p:nvPr/>
        </p:nvCxnSpPr>
        <p:spPr bwMode="auto">
          <a:xfrm rot="10800000" flipH="1">
            <a:off x="2590800" y="4953000"/>
            <a:ext cx="2133600" cy="762000"/>
          </a:xfrm>
          <a:prstGeom prst="line">
            <a:avLst/>
          </a:prstGeom>
          <a:noFill/>
          <a:ln w="57150" cap="sq">
            <a:solidFill>
              <a:srgbClr val="FFFF00"/>
            </a:solidFill>
            <a:round/>
            <a:headEnd type="none" w="sm" len="sm"/>
            <a:tailEnd type="none" w="sm" len="sm"/>
          </a:ln>
          <a:extLst>
            <a:ext uri="{909E8E84-426E-40dd-AFC4-6F175D3DCCD1}">
              <a14:hiddenFill xmlns="" xmlns:a14="http://schemas.microsoft.com/office/drawing/2010/main">
                <a:noFill/>
              </a14:hiddenFill>
            </a:ext>
          </a:extLst>
        </p:spPr>
      </p:cxnSp>
      <p:sp>
        <p:nvSpPr>
          <p:cNvPr id="18" name="Oval 17"/>
          <p:cNvSpPr>
            <a:spLocks noChangeArrowheads="1"/>
          </p:cNvSpPr>
          <p:nvPr/>
        </p:nvSpPr>
        <p:spPr bwMode="auto">
          <a:xfrm>
            <a:off x="4206240" y="4953001"/>
            <a:ext cx="1051560" cy="1134290"/>
          </a:xfrm>
          <a:prstGeom prst="ellipse">
            <a:avLst/>
          </a:prstGeom>
          <a:noFill/>
          <a:ln w="57150" cap="sq">
            <a:solidFill>
              <a:srgbClr val="FFFF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solidFill>
                <a:srgbClr val="EAEAEA"/>
              </a:solidFill>
              <a:ea typeface="ＭＳ Ｐゴシック" charset="0"/>
              <a:cs typeface="ＭＳ Ｐゴシック" charset="0"/>
            </a:endParaRPr>
          </a:p>
        </p:txBody>
      </p:sp>
    </p:spTree>
    <p:extLst>
      <p:ext uri="{BB962C8B-B14F-4D97-AF65-F5344CB8AC3E}">
        <p14:creationId xmlns:p14="http://schemas.microsoft.com/office/powerpoint/2010/main" val="21146127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3203107"/>
          </a:xfrm>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charset="0"/>
                <a:ea typeface="ＭＳ Ｐゴシック" charset="0"/>
                <a:cs typeface="ＭＳ Ｐゴシック" charset="0"/>
              </a:rPr>
              <a:t>لذلك فانتظروني يقول الرب إلى يوم أقوم إلى السلب لأن حكمي هو بجمع الأمم و حشر الممالك لأصب عليهم سخطي كل حمو غضبي لأنه بنار غيرتي تؤكل كل الأرض</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ar-JO" sz="3600" b="1" dirty="0">
                <a:effectLst>
                  <a:glow rad="127000">
                    <a:schemeClr val="tx1"/>
                  </a:glow>
                </a:effectLst>
                <a:latin typeface="Arial" charset="0"/>
                <a:ea typeface="ＭＳ Ｐゴシック" charset="0"/>
                <a:cs typeface="ＭＳ Ｐゴシック" charset="0"/>
              </a:rPr>
              <a:t>صف 3: 8</a:t>
            </a:r>
            <a:r>
              <a:rPr lang="en-US" sz="36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907704" y="3581342"/>
            <a:ext cx="5216570" cy="3276658"/>
          </a:xfrm>
          <a:prstGeom prst="rect">
            <a:avLst/>
          </a:prstGeom>
        </p:spPr>
      </p:pic>
    </p:spTree>
    <p:extLst>
      <p:ext uri="{BB962C8B-B14F-4D97-AF65-F5344CB8AC3E}">
        <p14:creationId xmlns:p14="http://schemas.microsoft.com/office/powerpoint/2010/main" val="1576063530"/>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29363" y="213527"/>
            <a:ext cx="4418761" cy="6430945"/>
          </a:xfrm>
          <a:solidFill>
            <a:schemeClr val="accent4"/>
          </a:solidFill>
          <a:ln w="28575">
            <a:solidFill>
              <a:schemeClr val="bg1"/>
            </a:solidFill>
          </a:ln>
        </p:spPr>
        <p:txBody>
          <a:bodyPr/>
          <a:lstStyle/>
          <a:p>
            <a:r>
              <a:rPr lang="ar-JO" sz="4800" b="1" dirty="0"/>
              <a:t>البشر على</a:t>
            </a:r>
            <a:br>
              <a:rPr lang="en-US" sz="3600" b="1" dirty="0"/>
            </a:br>
            <a:r>
              <a:rPr lang="ar-JO" sz="4000" b="1" dirty="0"/>
              <a:t>الأرض</a:t>
            </a:r>
            <a:r>
              <a:rPr lang="en-US" sz="3200" b="1" dirty="0"/>
              <a:t> </a:t>
            </a:r>
            <a:br>
              <a:rPr lang="en-US" sz="3600" b="1" dirty="0"/>
            </a:br>
            <a:r>
              <a:rPr lang="ar-JO" sz="2000" b="1" dirty="0"/>
              <a:t>يكرهون سماع كلمة</a:t>
            </a:r>
            <a:br>
              <a:rPr lang="ar-JO" sz="2000" b="1" dirty="0"/>
            </a:br>
            <a:r>
              <a:rPr lang="ar-JO" sz="7200" b="1" dirty="0">
                <a:solidFill>
                  <a:srgbClr val="FF0000"/>
                </a:solidFill>
                <a:effectLst>
                  <a:outerShdw blurRad="63500" sx="104956" sy="104956" algn="ctr" rotWithShape="0">
                    <a:schemeClr val="bg1">
                      <a:alpha val="81000"/>
                    </a:schemeClr>
                  </a:outerShdw>
                </a:effectLst>
              </a:rPr>
              <a:t>تُب</a:t>
            </a:r>
            <a:br>
              <a:rPr lang="en-US" sz="3600" b="1" dirty="0"/>
            </a:br>
            <a:r>
              <a:rPr lang="ar-JO" sz="3600" b="1" dirty="0"/>
              <a:t>هؤلاء الموجودون في</a:t>
            </a:r>
            <a:br>
              <a:rPr lang="en-US" sz="3600" b="1" dirty="0"/>
            </a:br>
            <a:r>
              <a:rPr lang="ar-JO" sz="6000" b="1" dirty="0"/>
              <a:t>الهاوية</a:t>
            </a:r>
            <a:r>
              <a:rPr lang="en-US" sz="3600" b="1" dirty="0"/>
              <a:t> </a:t>
            </a:r>
            <a:br>
              <a:rPr lang="en-US" sz="3600" b="1" dirty="0"/>
            </a:br>
            <a:r>
              <a:rPr lang="ar-JO" sz="2800" b="1" dirty="0"/>
              <a:t>يتمنون لو استطاعوا</a:t>
            </a:r>
            <a:br>
              <a:rPr lang="en-US" sz="2800" b="1" dirty="0"/>
            </a:br>
            <a:r>
              <a:rPr lang="en-US" sz="2800" b="1" dirty="0"/>
              <a:t> </a:t>
            </a:r>
            <a:r>
              <a:rPr lang="ar-JO" b="1" dirty="0"/>
              <a:t>سماعها</a:t>
            </a:r>
            <a:br>
              <a:rPr lang="en-US" sz="3600" b="1" dirty="0"/>
            </a:br>
            <a:r>
              <a:rPr lang="ar-JO" sz="3600" b="1" dirty="0"/>
              <a:t>لمرة واحدة فقط</a:t>
            </a:r>
            <a:endParaRPr lang="en-US" sz="3600" b="1" dirty="0"/>
          </a:p>
        </p:txBody>
      </p:sp>
    </p:spTree>
    <p:extLst>
      <p:ext uri="{BB962C8B-B14F-4D97-AF65-F5344CB8AC3E}">
        <p14:creationId xmlns:p14="http://schemas.microsoft.com/office/powerpoint/2010/main" val="1290212736"/>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0578"/>
            <a:ext cx="9144000" cy="1382706"/>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charset="0"/>
                <a:ea typeface="ＭＳ Ｐゴシック" charset="0"/>
                <a:cs typeface="ＭＳ Ｐゴシック" charset="0"/>
              </a:rPr>
              <a:t>كيف نستجيب ل</a:t>
            </a:r>
            <a:r>
              <a:rPr lang="ar-JO" sz="4800" b="1" dirty="0">
                <a:solidFill>
                  <a:srgbClr val="FFFF00"/>
                </a:solidFill>
                <a:effectLst>
                  <a:glow rad="127000">
                    <a:schemeClr val="tx1"/>
                  </a:glow>
                </a:effectLst>
                <a:latin typeface="Arial" charset="0"/>
                <a:ea typeface="ＭＳ Ｐゴシック" charset="0"/>
                <a:cs typeface="ＭＳ Ｐゴシック" charset="0"/>
              </a:rPr>
              <a:t>ميزان</a:t>
            </a:r>
            <a:r>
              <a:rPr lang="ar-JO" sz="4800" b="1" dirty="0">
                <a:effectLst>
                  <a:glow rad="127000">
                    <a:schemeClr val="tx1"/>
                  </a:glow>
                </a:effectLst>
                <a:latin typeface="Arial" charset="0"/>
                <a:ea typeface="ＭＳ Ｐゴシック" charset="0"/>
                <a:cs typeface="ＭＳ Ｐゴシック" charset="0"/>
              </a:rPr>
              <a:t> الرب ؟</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014792" y="1681473"/>
            <a:ext cx="6877353" cy="5162177"/>
          </a:xfrm>
          <a:prstGeom prst="rect">
            <a:avLst/>
          </a:prstGeom>
        </p:spPr>
      </p:pic>
      <p:sp>
        <p:nvSpPr>
          <p:cNvPr id="4" name="Rectangle 2"/>
          <p:cNvSpPr txBox="1">
            <a:spLocks noChangeArrowheads="1"/>
          </p:cNvSpPr>
          <p:nvPr/>
        </p:nvSpPr>
        <p:spPr bwMode="auto">
          <a:xfrm>
            <a:off x="197928" y="5032217"/>
            <a:ext cx="4304999" cy="103812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effectLst>
                  <a:glow rad="127000">
                    <a:schemeClr val="tx1"/>
                  </a:glow>
                </a:effectLst>
                <a:latin typeface="Arial" charset="0"/>
                <a:ea typeface="ＭＳ Ｐゴシック" charset="0"/>
                <a:cs typeface="ＭＳ Ｐゴシック" charset="0"/>
              </a:rPr>
              <a:t>الدينونة</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4717353" y="5032217"/>
            <a:ext cx="4304999" cy="103812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effectLst>
                  <a:glow rad="127000">
                    <a:schemeClr val="tx1"/>
                  </a:glow>
                </a:effectLst>
                <a:latin typeface="Arial" charset="0"/>
                <a:ea typeface="ＭＳ Ｐゴシック" charset="0"/>
                <a:cs typeface="ＭＳ Ｐゴシック" charset="0"/>
              </a:rPr>
              <a:t>التحرير</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20612" y="5870456"/>
            <a:ext cx="4304999" cy="103812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solidFill>
                  <a:srgbClr val="FFFF00"/>
                </a:solidFill>
                <a:effectLst>
                  <a:glow rad="127000">
                    <a:schemeClr val="tx1"/>
                  </a:glow>
                </a:effectLst>
                <a:latin typeface="Arial" charset="0"/>
                <a:ea typeface="ＭＳ Ｐゴシック" charset="0"/>
                <a:cs typeface="ＭＳ Ｐゴシック" charset="0"/>
              </a:rPr>
              <a:t>التوبة</a:t>
            </a:r>
            <a:endParaRPr lang="en-US" sz="48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4740037" y="5870456"/>
            <a:ext cx="4304999" cy="103812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solidFill>
                  <a:srgbClr val="FFFF00"/>
                </a:solidFill>
                <a:effectLst>
                  <a:glow rad="127000">
                    <a:schemeClr val="tx1"/>
                  </a:glow>
                </a:effectLst>
                <a:latin typeface="Arial" charset="0"/>
                <a:ea typeface="ＭＳ Ｐゴシック" charset="0"/>
                <a:cs typeface="ＭＳ Ｐゴシック" charset="0"/>
              </a:rPr>
              <a:t>الرجاء</a:t>
            </a:r>
            <a:endParaRPr lang="en-US" sz="4800" b="1" dirty="0">
              <a:solidFill>
                <a:srgbClr val="FFFF00"/>
              </a:solidFill>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43496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
                                        <p:tgtEl>
                                          <p:spTgt spid="6"/>
                                        </p:tgtEl>
                                      </p:cBhvr>
                                    </p:animEffect>
                                    <p:anim calcmode="lin" valueType="num">
                                      <p:cBhvr>
                                        <p:cTn id="8" dur="400" fill="hold"/>
                                        <p:tgtEl>
                                          <p:spTgt spid="6"/>
                                        </p:tgtEl>
                                        <p:attrNameLst>
                                          <p:attrName>ppt_x</p:attrName>
                                        </p:attrNameLst>
                                      </p:cBhvr>
                                      <p:tavLst>
                                        <p:tav tm="0">
                                          <p:val>
                                            <p:strVal val="#ppt_x"/>
                                          </p:val>
                                        </p:tav>
                                        <p:tav tm="100000">
                                          <p:val>
                                            <p:strVal val="#ppt_x"/>
                                          </p:val>
                                        </p:tav>
                                      </p:tavLst>
                                    </p:anim>
                                    <p:anim calcmode="lin" valueType="num">
                                      <p:cBhvr>
                                        <p:cTn id="9" dur="400" fill="hold"/>
                                        <p:tgtEl>
                                          <p:spTgt spid="6"/>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
                                        <p:tgtEl>
                                          <p:spTgt spid="7"/>
                                        </p:tgtEl>
                                      </p:cBhvr>
                                    </p:animEffect>
                                    <p:anim calcmode="lin" valueType="num">
                                      <p:cBhvr>
                                        <p:cTn id="17" dur="400" fill="hold"/>
                                        <p:tgtEl>
                                          <p:spTgt spid="7"/>
                                        </p:tgtEl>
                                        <p:attrNameLst>
                                          <p:attrName>ppt_x</p:attrName>
                                        </p:attrNameLst>
                                      </p:cBhvr>
                                      <p:tavLst>
                                        <p:tav tm="0">
                                          <p:val>
                                            <p:strVal val="#ppt_x"/>
                                          </p:val>
                                        </p:tav>
                                        <p:tav tm="100000">
                                          <p:val>
                                            <p:strVal val="#ppt_x"/>
                                          </p:val>
                                        </p:tav>
                                      </p:tavLst>
                                    </p:anim>
                                    <p:anim calcmode="lin" valueType="num">
                                      <p:cBhvr>
                                        <p:cTn id="18" dur="400" fill="hold"/>
                                        <p:tgtEl>
                                          <p:spTgt spid="7"/>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782645"/>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2. تحرير الله المستقبلي يشجعنا على </a:t>
            </a:r>
            <a:r>
              <a:rPr lang="ar-JO" sz="4800" b="1" dirty="0">
                <a:solidFill>
                  <a:srgbClr val="FFFF00"/>
                </a:solidFill>
                <a:effectLst>
                  <a:glow rad="127000">
                    <a:schemeClr val="tx1"/>
                  </a:glow>
                </a:effectLst>
                <a:latin typeface="Arial" charset="0"/>
                <a:ea typeface="ＭＳ Ｐゴシック" charset="0"/>
                <a:cs typeface="ＭＳ Ｐゴシック" charset="0"/>
              </a:rPr>
              <a:t>الرجاء</a:t>
            </a:r>
            <a:r>
              <a:rPr lang="ar-JO" sz="4800" b="1" dirty="0">
                <a:effectLst>
                  <a:glow rad="127000">
                    <a:schemeClr val="tx1"/>
                  </a:glow>
                </a:effectLst>
                <a:latin typeface="Arial" charset="0"/>
                <a:ea typeface="ＭＳ Ｐゴシック" charset="0"/>
                <a:cs typeface="ＭＳ Ｐゴシック" charset="0"/>
              </a:rPr>
              <a:t> </a:t>
            </a:r>
            <a:endParaRPr lang="en-US" sz="48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990601" y="1832429"/>
            <a:ext cx="6944380" cy="4635046"/>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صفنيا 3: 9-20</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3495406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22 at 7.57.00 a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144001" cy="6858000"/>
          </a:xfrm>
          <a:prstGeom prst="rect">
            <a:avLst/>
          </a:prstGeom>
        </p:spPr>
      </p:pic>
      <p:sp>
        <p:nvSpPr>
          <p:cNvPr id="8" name="Rectangle 2"/>
          <p:cNvSpPr txBox="1">
            <a:spLocks noChangeArrowheads="1"/>
          </p:cNvSpPr>
          <p:nvPr/>
        </p:nvSpPr>
        <p:spPr bwMode="auto">
          <a:xfrm>
            <a:off x="3851920" y="29469"/>
            <a:ext cx="5292080" cy="682853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dirty="0">
                <a:solidFill>
                  <a:srgbClr val="FFFFFF"/>
                </a:solidFill>
                <a:effectLst>
                  <a:glow rad="127000">
                    <a:srgbClr val="000000"/>
                  </a:glow>
                </a:effectLst>
                <a:latin typeface="Arial" charset="0"/>
                <a:ea typeface="ＭＳ Ｐゴシック" charset="0"/>
                <a:cs typeface="ＭＳ Ｐゴシック" charset="0"/>
              </a:rPr>
              <a:t>9 لأني حينئذ أحول الشعوب إلى شفة نقية ليدعوا كلهم باسم الرب ليعبدوه بكتف واحدة 10 من عبر أنهار كوش المتضرعون إلي متبددي يقدمون تقدمتي 11 في ذلك </a:t>
            </a:r>
            <a:r>
              <a:rPr lang="ar-JO" sz="2800" b="1" dirty="0">
                <a:solidFill>
                  <a:srgbClr val="FFFF00"/>
                </a:solidFill>
                <a:effectLst>
                  <a:glow rad="127000">
                    <a:srgbClr val="000000"/>
                  </a:glow>
                </a:effectLst>
                <a:latin typeface="Arial" charset="0"/>
                <a:ea typeface="ＭＳ Ｐゴシック" charset="0"/>
                <a:cs typeface="ＭＳ Ｐゴシック" charset="0"/>
              </a:rPr>
              <a:t>اليوم</a:t>
            </a:r>
            <a:r>
              <a:rPr lang="ar-JO" sz="2800" b="1" dirty="0">
                <a:solidFill>
                  <a:srgbClr val="FFFFFF"/>
                </a:solidFill>
                <a:effectLst>
                  <a:glow rad="127000">
                    <a:srgbClr val="000000"/>
                  </a:glow>
                </a:effectLst>
                <a:latin typeface="Arial" charset="0"/>
                <a:ea typeface="ＭＳ Ｐゴシック" charset="0"/>
                <a:cs typeface="ＭＳ Ｐゴシック" charset="0"/>
              </a:rPr>
              <a:t> لا تخزين من كل أعمالك التي تعديت بها علي لأني حينئذ أنزع من وسطك مبتهجي كبريائك و لن تعودي بعد إلى التكبر في جبل قدسي</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9"/>
          <p:cNvSpPr txBox="1">
            <a:spLocks noChangeArrowheads="1"/>
          </p:cNvSpPr>
          <p:nvPr/>
        </p:nvSpPr>
        <p:spPr bwMode="auto">
          <a:xfrm>
            <a:off x="2051720" y="2852936"/>
            <a:ext cx="157767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4400" b="1" dirty="0">
                <a:solidFill>
                  <a:srgbClr val="FFFFFF"/>
                </a:solidFill>
                <a:effectLst>
                  <a:glow rad="203200">
                    <a:srgbClr val="000514">
                      <a:alpha val="88000"/>
                    </a:srgbClr>
                  </a:glow>
                </a:effectLst>
                <a:latin typeface="Arial"/>
                <a:cs typeface="Arial"/>
              </a:rPr>
              <a:t>إسرائيل</a:t>
            </a:r>
            <a:endParaRPr lang="en-US" sz="4400" b="1" dirty="0">
              <a:solidFill>
                <a:srgbClr val="FFFFFF"/>
              </a:solidFill>
              <a:effectLst>
                <a:glow rad="203200">
                  <a:srgbClr val="000514">
                    <a:alpha val="88000"/>
                  </a:srgbClr>
                </a:glow>
              </a:effectLst>
              <a:latin typeface="Arial"/>
              <a:cs typeface="Arial"/>
            </a:endParaRPr>
          </a:p>
        </p:txBody>
      </p:sp>
      <p:sp>
        <p:nvSpPr>
          <p:cNvPr id="16" name="Text Box 9"/>
          <p:cNvSpPr txBox="1">
            <a:spLocks noChangeArrowheads="1"/>
          </p:cNvSpPr>
          <p:nvPr/>
        </p:nvSpPr>
        <p:spPr bwMode="auto">
          <a:xfrm>
            <a:off x="234769" y="6106006"/>
            <a:ext cx="115127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4400" b="1" dirty="0">
                <a:solidFill>
                  <a:srgbClr val="FFFFFF"/>
                </a:solidFill>
                <a:effectLst>
                  <a:glow rad="203200">
                    <a:srgbClr val="000514">
                      <a:alpha val="88000"/>
                    </a:srgbClr>
                  </a:glow>
                </a:effectLst>
                <a:latin typeface="Arial"/>
                <a:cs typeface="Arial"/>
              </a:rPr>
              <a:t>كوش</a:t>
            </a:r>
            <a:endParaRPr lang="en-US" sz="4400" b="1" dirty="0">
              <a:solidFill>
                <a:srgbClr val="FFFFFF"/>
              </a:solidFill>
              <a:effectLst>
                <a:glow rad="203200">
                  <a:srgbClr val="000514">
                    <a:alpha val="88000"/>
                  </a:srgbClr>
                </a:glow>
              </a:effectLst>
              <a:latin typeface="Arial"/>
              <a:cs typeface="Arial"/>
            </a:endParaRPr>
          </a:p>
        </p:txBody>
      </p:sp>
      <p:sp>
        <p:nvSpPr>
          <p:cNvPr id="219137" name="Rectangle 2"/>
          <p:cNvSpPr>
            <a:spLocks noGrp="1" noChangeArrowheads="1"/>
          </p:cNvSpPr>
          <p:nvPr>
            <p:ph type="ctrTitle"/>
          </p:nvPr>
        </p:nvSpPr>
        <p:spPr>
          <a:xfrm>
            <a:off x="0" y="-1096"/>
            <a:ext cx="3419872" cy="864096"/>
          </a:xfrm>
          <a:solidFill>
            <a:srgbClr val="000000"/>
          </a:solidFill>
        </p:spPr>
        <p:txBody>
          <a:bodyPr/>
          <a:lstStyle/>
          <a:p>
            <a:pPr eaLnBrk="1" hangingPunct="1"/>
            <a:r>
              <a:rPr kumimoji="1" lang="ar-JO" altLang="zh-CN" sz="2800" b="1" dirty="0">
                <a:solidFill>
                  <a:schemeClr val="bg1"/>
                </a:solidFill>
                <a:latin typeface="Arial" charset="0"/>
              </a:rPr>
              <a:t>تضرع كوش</a:t>
            </a:r>
            <a:br>
              <a:rPr kumimoji="1" lang="en-US" altLang="zh-CN" sz="2800" b="1" dirty="0">
                <a:solidFill>
                  <a:schemeClr val="bg1"/>
                </a:solidFill>
                <a:latin typeface="Arial" charset="0"/>
              </a:rPr>
            </a:br>
            <a:r>
              <a:rPr kumimoji="1" lang="en-US" altLang="zh-CN" sz="2800" b="1" dirty="0">
                <a:solidFill>
                  <a:schemeClr val="bg1"/>
                </a:solidFill>
                <a:latin typeface="Arial" charset="0"/>
              </a:rPr>
              <a:t>(</a:t>
            </a:r>
            <a:r>
              <a:rPr kumimoji="1" lang="ar-JO" altLang="zh-CN" sz="2800" b="1" dirty="0">
                <a:latin typeface="Arial" charset="0"/>
              </a:rPr>
              <a:t>صف 3: 9-11</a:t>
            </a:r>
            <a:r>
              <a:rPr kumimoji="1" lang="en-US" altLang="zh-CN" sz="2800" b="1" dirty="0">
                <a:solidFill>
                  <a:schemeClr val="bg1"/>
                </a:solidFill>
                <a:latin typeface="Arial" charset="0"/>
              </a:rPr>
              <a:t>)</a:t>
            </a:r>
            <a:endParaRPr kumimoji="1" lang="en-US" altLang="zh-CN" sz="1800" b="1" dirty="0">
              <a:solidFill>
                <a:schemeClr val="bg1"/>
              </a:solidFill>
              <a:latin typeface="Arial" charset="0"/>
            </a:endParaRPr>
          </a:p>
        </p:txBody>
      </p:sp>
      <p:sp>
        <p:nvSpPr>
          <p:cNvPr id="3" name="Up Arrow 2"/>
          <p:cNvSpPr/>
          <p:nvPr/>
        </p:nvSpPr>
        <p:spPr bwMode="auto">
          <a:xfrm rot="1744371">
            <a:off x="1898123" y="3931011"/>
            <a:ext cx="792088" cy="1944216"/>
          </a:xfrm>
          <a:prstGeom prst="upArrow">
            <a:avLst/>
          </a:prstGeom>
          <a:solidFill>
            <a:schemeClr val="bg1"/>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Tree>
    <p:extLst>
      <p:ext uri="{BB962C8B-B14F-4D97-AF65-F5344CB8AC3E}">
        <p14:creationId xmlns:p14="http://schemas.microsoft.com/office/powerpoint/2010/main" val="197631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25773" y="3429000"/>
            <a:ext cx="5692454" cy="3789040"/>
          </a:xfrm>
          <a:prstGeom prst="rect">
            <a:avLst/>
          </a:prstGeom>
        </p:spPr>
      </p:pic>
      <p:sp>
        <p:nvSpPr>
          <p:cNvPr id="900098" name="Rectangle 2"/>
          <p:cNvSpPr>
            <a:spLocks noGrp="1" noChangeArrowheads="1"/>
          </p:cNvSpPr>
          <p:nvPr>
            <p:ph type="ctrTitle"/>
          </p:nvPr>
        </p:nvSpPr>
        <p:spPr>
          <a:xfrm>
            <a:off x="316797" y="271741"/>
            <a:ext cx="8290560" cy="2896611"/>
          </a:xfrm>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charset="0"/>
                <a:ea typeface="ＭＳ Ｐゴシック" charset="0"/>
                <a:cs typeface="ＭＳ Ｐゴシック" charset="0"/>
              </a:rPr>
              <a:t>12 و أبقي في وسطك شعباً بائساً و مسكيناً فيتوكلون على اسم الرب</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13 بقية إسرائيل لا يفعلون إثماً و لا يتكلمون بالكذب و لا يوجد في أفواههم لسان غش لأنهم يرعون و يربضون و لا مخيف</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ar-JO" sz="3600" b="1" dirty="0">
                <a:effectLst>
                  <a:glow rad="127000">
                    <a:schemeClr val="tx1"/>
                  </a:glow>
                </a:effectLst>
                <a:latin typeface="Arial" charset="0"/>
                <a:ea typeface="ＭＳ Ｐゴシック" charset="0"/>
                <a:cs typeface="ＭＳ Ｐゴシック" charset="0"/>
              </a:rPr>
              <a:t>صف 3: 12-13</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603782880"/>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415755"/>
          </a:xfrm>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14 ترنمي يا ابنة صهيون اهتف يا إسرائيل افرحي و ابتهجي بكل قلبك يا بنة أورشليم 15 قد نزع الرب الأقضية عليك أزال عدوك ملك إسرائيل الرب في وسطك لا تنظرين بعد شراً</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صف 3: 14-15</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783954810"/>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87680" y="212349"/>
            <a:ext cx="8382000" cy="3831579"/>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16 في ذلك اليوم يقال لأورشليم لا تخافي يا صهيون لا ترتخ يداك</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17 الرب إلهك في وسطك جبار يخلص يبتهج بك فرحاً يسكت في محبته يبتهج بك بترنم</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صف 3: 16-17</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62370286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0578"/>
            <a:ext cx="9144000" cy="1382706"/>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هل نظرتك إلى الله</a:t>
            </a:r>
            <a:br>
              <a:rPr lang="ar-JO" sz="5400" b="1" dirty="0">
                <a:effectLst>
                  <a:glow rad="127000">
                    <a:schemeClr val="tx1"/>
                  </a:glow>
                </a:effectLst>
                <a:latin typeface="Arial" charset="0"/>
                <a:ea typeface="ＭＳ Ｐゴシック" charset="0"/>
                <a:cs typeface="ＭＳ Ｐゴシック" charset="0"/>
              </a:rPr>
            </a:br>
            <a:r>
              <a:rPr lang="ar-JO" sz="5400" b="1" dirty="0">
                <a:effectLst>
                  <a:glow rad="127000">
                    <a:schemeClr val="tx1"/>
                  </a:glow>
                </a:effectLst>
                <a:latin typeface="Arial" charset="0"/>
                <a:ea typeface="ＭＳ Ｐゴシック" charset="0"/>
                <a:cs typeface="ＭＳ Ｐゴシック" charset="0"/>
              </a:rPr>
              <a:t>متوازنة ؟</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014792" y="1681473"/>
            <a:ext cx="6877353" cy="5162177"/>
          </a:xfrm>
          <a:prstGeom prst="rect">
            <a:avLst/>
          </a:prstGeom>
        </p:spPr>
      </p:pic>
    </p:spTree>
    <p:extLst>
      <p:ext uri="{BB962C8B-B14F-4D97-AF65-F5344CB8AC3E}">
        <p14:creationId xmlns:p14="http://schemas.microsoft.com/office/powerpoint/2010/main" val="9998841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descr="Zeph 3.17.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953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1138" name="Title 1"/>
          <p:cNvSpPr>
            <a:spLocks noGrp="1"/>
          </p:cNvSpPr>
          <p:nvPr>
            <p:ph type="title" idx="4294967295"/>
          </p:nvPr>
        </p:nvSpPr>
        <p:spPr>
          <a:xfrm>
            <a:off x="3175" y="5805488"/>
            <a:ext cx="3128963" cy="576262"/>
          </a:xfrm>
          <a:solidFill>
            <a:schemeClr val="accent1"/>
          </a:solid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JO" sz="2400" dirty="0">
                <a:effectLst/>
                <a:latin typeface="Arial" charset="0"/>
                <a:ea typeface="ＭＳ Ｐゴシック" charset="0"/>
              </a:rPr>
              <a:t>صفنيا 3: 17</a:t>
            </a:r>
            <a:endParaRPr lang="en-US" sz="2400" dirty="0">
              <a:effectLst/>
              <a:latin typeface="Arial" charset="0"/>
              <a:ea typeface="ＭＳ Ｐゴシック" charset="0"/>
            </a:endParaRPr>
          </a:p>
        </p:txBody>
      </p:sp>
    </p:spTree>
    <p:extLst>
      <p:ext uri="{BB962C8B-B14F-4D97-AF65-F5344CB8AC3E}">
        <p14:creationId xmlns:p14="http://schemas.microsoft.com/office/powerpoint/2010/main" val="29366604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640080" y="0"/>
            <a:ext cx="7863840" cy="5343747"/>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18 أجمع المحزونين على الموسم كانوا منك حاملين عليها العار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19 هأنذا في ذلك اليوم أعامل كل مذلليك و أخلص الظالعة و أجمع المنفية و أجعلهم تسبيحة و اسماً في كل أرض خزيهم</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صف 3: 18-19</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232514477"/>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62" name="Pictur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9388" y="966788"/>
            <a:ext cx="5945187" cy="483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79783" name="Rectangle 7"/>
          <p:cNvSpPr>
            <a:spLocks noGrp="1" noRot="1" noChangeArrowheads="1"/>
          </p:cNvSpPr>
          <p:nvPr>
            <p:ph type="title" idx="4294967295"/>
          </p:nvPr>
        </p:nvSpPr>
        <p:spPr>
          <a:xfrm>
            <a:off x="-13577" y="5805264"/>
            <a:ext cx="9157577" cy="1018920"/>
          </a:xfrm>
        </p:spPr>
        <p:txBody>
          <a:bodyPr/>
          <a:lstStyle/>
          <a:p>
            <a:pPr eaLnBrk="1" hangingPunct="1">
              <a:defRPr/>
            </a:pPr>
            <a:r>
              <a:rPr lang="ar-JO" sz="3200" b="1" dirty="0">
                <a:effectLst>
                  <a:glow rad="152400">
                    <a:srgbClr val="000000"/>
                  </a:glow>
                </a:effectLst>
                <a:latin typeface="Arial" charset="0"/>
                <a:ea typeface="ＭＳ Ｐゴシック" charset="0"/>
                <a:cs typeface="Arial" charset="0"/>
              </a:rPr>
              <a:t>هل يجب أن نتبع هذه الأعياد</a:t>
            </a:r>
            <a:br>
              <a:rPr lang="ar-JO" sz="3200" b="1" dirty="0">
                <a:effectLst>
                  <a:glow rad="152400">
                    <a:srgbClr val="000000"/>
                  </a:glow>
                </a:effectLst>
                <a:latin typeface="Arial" charset="0"/>
                <a:ea typeface="ＭＳ Ｐゴシック" charset="0"/>
                <a:cs typeface="Arial" charset="0"/>
              </a:rPr>
            </a:br>
            <a:r>
              <a:rPr lang="ar-JO" sz="3200" b="1" dirty="0">
                <a:effectLst>
                  <a:glow rad="152400">
                    <a:srgbClr val="000000"/>
                  </a:glow>
                </a:effectLst>
                <a:latin typeface="Arial" charset="0"/>
                <a:ea typeface="ＭＳ Ｐゴシック" charset="0"/>
                <a:cs typeface="Arial" charset="0"/>
              </a:rPr>
              <a:t>أم كولوسي 2: 16-17 ؟</a:t>
            </a:r>
            <a:endParaRPr lang="en-US" sz="3200" b="1" dirty="0">
              <a:effectLst>
                <a:glow rad="152400">
                  <a:srgbClr val="000000"/>
                </a:glow>
              </a:effectLst>
              <a:latin typeface="Arial" charset="0"/>
              <a:ea typeface="ＭＳ Ｐゴシック" charset="0"/>
              <a:cs typeface="Arial" charset="0"/>
            </a:endParaRPr>
          </a:p>
        </p:txBody>
      </p:sp>
      <p:sp>
        <p:nvSpPr>
          <p:cNvPr id="2379787" name="Text Box 11"/>
          <p:cNvSpPr txBox="1">
            <a:spLocks noChangeArrowheads="1"/>
          </p:cNvSpPr>
          <p:nvPr/>
        </p:nvSpPr>
        <p:spPr bwMode="auto">
          <a:xfrm>
            <a:off x="0" y="0"/>
            <a:ext cx="9144000" cy="95410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fontAlgn="base">
              <a:spcBef>
                <a:spcPct val="0"/>
              </a:spcBef>
              <a:spcAft>
                <a:spcPct val="0"/>
              </a:spcAft>
              <a:defRPr/>
            </a:pPr>
            <a:r>
              <a:rPr lang="ar-JO" sz="2800" b="1" dirty="0">
                <a:solidFill>
                  <a:srgbClr val="FFFFFF"/>
                </a:solidFill>
                <a:effectLst>
                  <a:glow rad="152400">
                    <a:srgbClr val="000000"/>
                  </a:glow>
                </a:effectLst>
                <a:latin typeface="Arial" charset="0"/>
                <a:cs typeface="Arial" charset="0"/>
              </a:rPr>
              <a:t>أجمع المحزونين على الموسم كانوا منك حاملين عليها العار</a:t>
            </a:r>
          </a:p>
          <a:p>
            <a:pPr algn="r" defTabSz="914400" fontAlgn="base">
              <a:spcBef>
                <a:spcPct val="0"/>
              </a:spcBef>
              <a:spcAft>
                <a:spcPct val="0"/>
              </a:spcAft>
              <a:defRPr/>
            </a:pPr>
            <a:r>
              <a:rPr lang="en-US" sz="2800" b="1" dirty="0">
                <a:solidFill>
                  <a:srgbClr val="FFFFFF"/>
                </a:solidFill>
                <a:effectLst>
                  <a:glow rad="152400">
                    <a:srgbClr val="000000"/>
                  </a:glow>
                </a:effectLst>
                <a:latin typeface="Arial" charset="0"/>
                <a:cs typeface="Arial" charset="0"/>
              </a:rPr>
              <a:t>(</a:t>
            </a:r>
            <a:r>
              <a:rPr lang="ar-JO" sz="2800" b="1" dirty="0">
                <a:solidFill>
                  <a:srgbClr val="FFFFFF"/>
                </a:solidFill>
                <a:effectLst>
                  <a:glow rad="152400">
                    <a:srgbClr val="000000"/>
                  </a:glow>
                </a:effectLst>
                <a:latin typeface="Arial" charset="0"/>
                <a:cs typeface="Arial" charset="0"/>
              </a:rPr>
              <a:t>صف 3: 18</a:t>
            </a:r>
            <a:r>
              <a:rPr lang="en-US" sz="2800" b="1" dirty="0">
                <a:solidFill>
                  <a:srgbClr val="FFFFFF"/>
                </a:solidFill>
                <a:effectLst>
                  <a:glow rad="152400">
                    <a:srgbClr val="000000"/>
                  </a:glow>
                </a:effectLst>
                <a:latin typeface="Arial" charset="0"/>
                <a:cs typeface="Arial" charset="0"/>
              </a:rPr>
              <a:t>)</a:t>
            </a:r>
          </a:p>
        </p:txBody>
      </p:sp>
      <p:sp>
        <p:nvSpPr>
          <p:cNvPr id="92165" name="Title 1"/>
          <p:cNvSpPr txBox="1">
            <a:spLocks/>
          </p:cNvSpPr>
          <p:nvPr/>
        </p:nvSpPr>
        <p:spPr bwMode="auto">
          <a:xfrm>
            <a:off x="179388" y="1052513"/>
            <a:ext cx="5905500" cy="7207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sz="3200" b="1" dirty="0">
                <a:solidFill>
                  <a:srgbClr val="000000"/>
                </a:solidFill>
                <a:latin typeface="Arial" charset="0"/>
              </a:rPr>
              <a:t>الأعياد اليهودية</a:t>
            </a:r>
            <a:endParaRPr lang="en-US" sz="3200" b="1" dirty="0">
              <a:solidFill>
                <a:srgbClr val="000000"/>
              </a:solidFill>
              <a:latin typeface="Arial" charset="0"/>
            </a:endParaRPr>
          </a:p>
        </p:txBody>
      </p:sp>
      <p:pic>
        <p:nvPicPr>
          <p:cNvPr id="92166" name="Picture 1"/>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003800" y="1628775"/>
            <a:ext cx="4051300" cy="200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692665"/>
      </p:ext>
    </p:extLst>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379787"/>
                                        </p:tgtEl>
                                        <p:attrNameLst>
                                          <p:attrName>style.visibility</p:attrName>
                                        </p:attrNameLst>
                                      </p:cBhvr>
                                      <p:to>
                                        <p:strVal val="visible"/>
                                      </p:to>
                                    </p:set>
                                    <p:animEffect transition="in" filter="dissolve">
                                      <p:cBhvr>
                                        <p:cTn id="7" dur="2000"/>
                                        <p:tgtEl>
                                          <p:spTgt spid="2379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4210"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0"/>
            <a:ext cx="9180513" cy="6881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35834"/>
            <a:ext cx="9144000" cy="1143000"/>
          </a:xfrm>
        </p:spPr>
        <p:txBody>
          <a:bodyPr/>
          <a:lstStyle/>
          <a:p>
            <a:pPr>
              <a:defRPr/>
            </a:pPr>
            <a:r>
              <a:rPr lang="ar-JO" sz="4800" b="1" dirty="0">
                <a:solidFill>
                  <a:srgbClr val="FFFFFF"/>
                </a:solidFill>
                <a:effectLst>
                  <a:glow rad="660400">
                    <a:schemeClr val="tx1"/>
                  </a:glow>
                </a:effectLst>
              </a:rPr>
              <a:t>اليهود : الناموس صالح</a:t>
            </a:r>
            <a:endParaRPr lang="en-US" sz="4800" b="1" dirty="0">
              <a:solidFill>
                <a:srgbClr val="FFFFFF"/>
              </a:solidFill>
              <a:effectLst>
                <a:glow rad="660400">
                  <a:schemeClr val="tx1"/>
                </a:glow>
              </a:effectLst>
            </a:endParaRPr>
          </a:p>
        </p:txBody>
      </p:sp>
      <p:sp>
        <p:nvSpPr>
          <p:cNvPr id="5" name="Title 1"/>
          <p:cNvSpPr txBox="1">
            <a:spLocks/>
          </p:cNvSpPr>
          <p:nvPr/>
        </p:nvSpPr>
        <p:spPr bwMode="auto">
          <a:xfrm>
            <a:off x="5220072" y="5715000"/>
            <a:ext cx="3923928"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lgn="r" defTabSz="914400">
              <a:defRPr/>
            </a:pPr>
            <a:r>
              <a:rPr lang="ar-JO" sz="4800" b="1" dirty="0">
                <a:solidFill>
                  <a:srgbClr val="FFFFFF"/>
                </a:solidFill>
                <a:effectLst>
                  <a:glow rad="660400">
                    <a:srgbClr val="000000"/>
                  </a:glow>
                </a:effectLst>
                <a:latin typeface="Arial"/>
              </a:rPr>
              <a:t>لكن ...</a:t>
            </a:r>
            <a:endParaRPr lang="en-US" sz="4800" b="1" dirty="0">
              <a:solidFill>
                <a:srgbClr val="FFFFFF"/>
              </a:solidFill>
              <a:effectLst>
                <a:glow rad="660400">
                  <a:srgbClr val="000000"/>
                </a:glow>
              </a:effectLst>
              <a:latin typeface="Arial"/>
            </a:endParaRPr>
          </a:p>
        </p:txBody>
      </p:sp>
    </p:spTree>
    <p:extLst>
      <p:ext uri="{BB962C8B-B14F-4D97-AF65-F5344CB8AC3E}">
        <p14:creationId xmlns:p14="http://schemas.microsoft.com/office/powerpoint/2010/main" val="1955630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8"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0"/>
            <a:ext cx="9180513" cy="6881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3491880" y="-99392"/>
            <a:ext cx="5688632" cy="68407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79400">
                    <a:srgbClr val="000000"/>
                  </a:glow>
                </a:effectLst>
                <a:uLnTx/>
                <a:uFillTx/>
                <a:latin typeface="Arial"/>
                <a:ea typeface="ＭＳ Ｐゴシック" pitchFamily="-111" charset="-128"/>
              </a:rPr>
              <a:t>16 فلا يحكم عليكم أحد في أكل أو شرب أو من جهة عيد أو هلال أو سبت 17 التي هي ظل الأمور العتيدة و أما الجسد فللمسيح</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79400">
                    <a:srgbClr val="000000"/>
                  </a:glow>
                </a:effectLst>
                <a:uLnTx/>
                <a:uFillTx/>
                <a:latin typeface="Arial"/>
                <a:ea typeface="ＭＳ Ｐゴシック" pitchFamily="-111" charset="-128"/>
              </a:rPr>
              <a:t>(</a:t>
            </a:r>
            <a:r>
              <a:rPr kumimoji="0" lang="ar-JO" sz="3600" b="1" i="0" u="none" strike="noStrike" kern="1200" cap="none" spc="0" normalizeH="0" baseline="0" noProof="0" dirty="0">
                <a:ln>
                  <a:noFill/>
                </a:ln>
                <a:solidFill>
                  <a:srgbClr val="FFFFFF"/>
                </a:solidFill>
                <a:effectLst>
                  <a:glow rad="279400">
                    <a:srgbClr val="000000"/>
                  </a:glow>
                </a:effectLst>
                <a:uLnTx/>
                <a:uFillTx/>
                <a:latin typeface="Arial"/>
                <a:ea typeface="ＭＳ Ｐゴシック" pitchFamily="-111" charset="-128"/>
              </a:rPr>
              <a:t>كو 2: 16-17</a:t>
            </a:r>
            <a:r>
              <a:rPr kumimoji="0" lang="en-US" sz="3600" b="1" i="0" u="none" strike="noStrike" kern="1200" cap="none" spc="0" normalizeH="0" baseline="0" noProof="0" dirty="0">
                <a:ln>
                  <a:noFill/>
                </a:ln>
                <a:solidFill>
                  <a:srgbClr val="FFFFFF"/>
                </a:solidFill>
                <a:effectLst>
                  <a:glow rad="279400">
                    <a:srgbClr val="000000"/>
                  </a:glow>
                </a:effectLst>
                <a:uLnTx/>
                <a:uFillTx/>
                <a:latin typeface="Arial"/>
                <a:ea typeface="ＭＳ Ｐゴシック" pitchFamily="-111" charset="-128"/>
              </a:rPr>
              <a:t>) </a:t>
            </a:r>
          </a:p>
        </p:txBody>
      </p:sp>
      <p:sp>
        <p:nvSpPr>
          <p:cNvPr id="2" name="Title 1"/>
          <p:cNvSpPr>
            <a:spLocks noGrp="1"/>
          </p:cNvSpPr>
          <p:nvPr>
            <p:ph type="title" idx="4294967295"/>
          </p:nvPr>
        </p:nvSpPr>
        <p:spPr>
          <a:xfrm>
            <a:off x="216024" y="35834"/>
            <a:ext cx="3635896" cy="1953006"/>
          </a:xfrm>
        </p:spPr>
        <p:txBody>
          <a:bodyPr/>
          <a:lstStyle/>
          <a:p>
            <a:pPr algn="l">
              <a:defRPr/>
            </a:pPr>
            <a:r>
              <a:rPr lang="ar-JO" sz="4800" b="1" dirty="0">
                <a:solidFill>
                  <a:srgbClr val="FFFFFF"/>
                </a:solidFill>
                <a:effectLst>
                  <a:glow rad="660400">
                    <a:schemeClr val="tx1"/>
                  </a:glow>
                </a:effectLst>
              </a:rPr>
              <a:t>لا ناموسية    </a:t>
            </a:r>
            <a:endParaRPr lang="en-US" sz="4800" b="1" dirty="0">
              <a:solidFill>
                <a:srgbClr val="FFFFFF"/>
              </a:solidFill>
              <a:effectLst>
                <a:glow rad="660400">
                  <a:schemeClr val="tx1"/>
                </a:glow>
              </a:effectLst>
            </a:endParaRPr>
          </a:p>
        </p:txBody>
      </p:sp>
      <p:grpSp>
        <p:nvGrpSpPr>
          <p:cNvPr id="6" name="Group 5">
            <a:extLst>
              <a:ext uri="{FF2B5EF4-FFF2-40B4-BE49-F238E27FC236}">
                <a16:creationId xmlns:a16="http://schemas.microsoft.com/office/drawing/2014/main" id="{79E223C9-DD97-564F-803B-BE1BF923EA59}"/>
              </a:ext>
            </a:extLst>
          </p:cNvPr>
          <p:cNvGrpSpPr/>
          <p:nvPr/>
        </p:nvGrpSpPr>
        <p:grpSpPr>
          <a:xfrm>
            <a:off x="-298450" y="1779588"/>
            <a:ext cx="3505200" cy="5080000"/>
            <a:chOff x="-298450" y="1779588"/>
            <a:chExt cx="3505200" cy="5080000"/>
          </a:xfrm>
        </p:grpSpPr>
        <p:grpSp>
          <p:nvGrpSpPr>
            <p:cNvPr id="7" name="Group 6">
              <a:extLst>
                <a:ext uri="{FF2B5EF4-FFF2-40B4-BE49-F238E27FC236}">
                  <a16:creationId xmlns:a16="http://schemas.microsoft.com/office/drawing/2014/main" id="{A28A545C-022A-0242-8550-C6519EAF42F0}"/>
                </a:ext>
              </a:extLst>
            </p:cNvPr>
            <p:cNvGrpSpPr/>
            <p:nvPr/>
          </p:nvGrpSpPr>
          <p:grpSpPr>
            <a:xfrm>
              <a:off x="-298450" y="1779588"/>
              <a:ext cx="3505200" cy="5080000"/>
              <a:chOff x="-298450" y="1779588"/>
              <a:chExt cx="3505200" cy="5080000"/>
            </a:xfrm>
          </p:grpSpPr>
          <p:pic>
            <p:nvPicPr>
              <p:cNvPr id="10" name="Picture 3">
                <a:extLst>
                  <a:ext uri="{FF2B5EF4-FFF2-40B4-BE49-F238E27FC236}">
                    <a16:creationId xmlns:a16="http://schemas.microsoft.com/office/drawing/2014/main" id="{F6F5AE38-0896-F44C-B1F3-BEF859B4305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340068">
                <a:off x="-298450" y="1779588"/>
                <a:ext cx="3505200" cy="508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B903405C-566E-CA4D-A00B-3894D53F895B}"/>
                  </a:ext>
                </a:extLst>
              </p:cNvPr>
              <p:cNvSpPr/>
              <p:nvPr/>
            </p:nvSpPr>
            <p:spPr bwMode="auto">
              <a:xfrm rot="20908579">
                <a:off x="77971" y="2637516"/>
                <a:ext cx="2285464" cy="714413"/>
              </a:xfrm>
              <a:prstGeom prst="rect">
                <a:avLst/>
              </a:prstGeom>
              <a:solidFill>
                <a:srgbClr val="EDF6FB"/>
              </a:solidFill>
              <a:ln w="12700" cap="sq" cmpd="sng" algn="ctr">
                <a:noFill/>
                <a:prstDash val="solid"/>
                <a:miter lim="800000"/>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ＭＳ Ｐゴシック" charset="0"/>
                </a:endParaRPr>
              </a:p>
            </p:txBody>
          </p:sp>
          <p:sp>
            <p:nvSpPr>
              <p:cNvPr id="12" name="Rectangle 11">
                <a:extLst>
                  <a:ext uri="{FF2B5EF4-FFF2-40B4-BE49-F238E27FC236}">
                    <a16:creationId xmlns:a16="http://schemas.microsoft.com/office/drawing/2014/main" id="{5C2A6C0D-452F-EC4D-B346-16E504205A54}"/>
                  </a:ext>
                </a:extLst>
              </p:cNvPr>
              <p:cNvSpPr/>
              <p:nvPr/>
            </p:nvSpPr>
            <p:spPr bwMode="auto">
              <a:xfrm rot="20908579">
                <a:off x="542694" y="5238972"/>
                <a:ext cx="2206380" cy="508728"/>
              </a:xfrm>
              <a:prstGeom prst="rect">
                <a:avLst/>
              </a:prstGeom>
              <a:solidFill>
                <a:srgbClr val="EDF6FB"/>
              </a:solidFill>
              <a:ln w="12700" cap="sq" cmpd="sng" algn="ctr">
                <a:noFill/>
                <a:prstDash val="solid"/>
                <a:miter lim="800000"/>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ＭＳ Ｐゴシック" charset="0"/>
                </a:endParaRPr>
              </a:p>
            </p:txBody>
          </p:sp>
        </p:grpSp>
        <p:sp>
          <p:nvSpPr>
            <p:cNvPr id="8" name="Title 1">
              <a:extLst>
                <a:ext uri="{FF2B5EF4-FFF2-40B4-BE49-F238E27FC236}">
                  <a16:creationId xmlns:a16="http://schemas.microsoft.com/office/drawing/2014/main" id="{4D46ADB3-D3F8-744B-A6E8-9368CEF7E392}"/>
                </a:ext>
              </a:extLst>
            </p:cNvPr>
            <p:cNvSpPr txBox="1">
              <a:spLocks/>
            </p:cNvSpPr>
            <p:nvPr/>
          </p:nvSpPr>
          <p:spPr bwMode="auto">
            <a:xfrm rot="21055739">
              <a:off x="-234786" y="2475364"/>
              <a:ext cx="2973061" cy="10387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C35458"/>
                  </a:solidFill>
                  <a:effectLst/>
                  <a:uLnTx/>
                  <a:uFillTx/>
                  <a:latin typeface="Arial Narrow" panose="020B0604020202020204" pitchFamily="34" charset="0"/>
                  <a:ea typeface="ＭＳ Ｐゴシック" pitchFamily="-111" charset="-128"/>
                  <a:cs typeface="Arial Narrow" panose="020B0604020202020204" pitchFamily="34" charset="0"/>
                </a:rPr>
                <a:t>لا ناموسية</a:t>
              </a:r>
              <a:endParaRPr kumimoji="0" lang="en-US" sz="3200" b="1" i="0" u="none" strike="noStrike" kern="0" cap="none" spc="0" normalizeH="0" baseline="0" noProof="0" dirty="0">
                <a:ln>
                  <a:noFill/>
                </a:ln>
                <a:solidFill>
                  <a:srgbClr val="C35458"/>
                </a:solidFill>
                <a:effectLst/>
                <a:uLnTx/>
                <a:uFillTx/>
                <a:latin typeface="Arial Narrow" panose="020B0604020202020204" pitchFamily="34" charset="0"/>
                <a:ea typeface="ＭＳ Ｐゴシック" pitchFamily="-111" charset="-128"/>
                <a:cs typeface="Arial Narrow" panose="020B0604020202020204" pitchFamily="34" charset="0"/>
              </a:endParaRPr>
            </a:p>
          </p:txBody>
        </p:sp>
        <p:sp>
          <p:nvSpPr>
            <p:cNvPr id="9" name="Title 1">
              <a:extLst>
                <a:ext uri="{FF2B5EF4-FFF2-40B4-BE49-F238E27FC236}">
                  <a16:creationId xmlns:a16="http://schemas.microsoft.com/office/drawing/2014/main" id="{5D552940-BF6D-504C-A2AD-2406E9AC2267}"/>
                </a:ext>
              </a:extLst>
            </p:cNvPr>
            <p:cNvSpPr txBox="1">
              <a:spLocks/>
            </p:cNvSpPr>
            <p:nvPr/>
          </p:nvSpPr>
          <p:spPr bwMode="auto">
            <a:xfrm rot="21055739">
              <a:off x="146214" y="4989963"/>
              <a:ext cx="2973061" cy="10387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C35458"/>
                  </a:solidFill>
                  <a:effectLst/>
                  <a:uLnTx/>
                  <a:uFillTx/>
                  <a:latin typeface="Arial Narrow" panose="020B0604020202020204" pitchFamily="34" charset="0"/>
                  <a:ea typeface="ＭＳ Ｐゴシック" pitchFamily="-111" charset="-128"/>
                  <a:cs typeface="Arial Narrow" panose="020B0604020202020204" pitchFamily="34" charset="0"/>
                </a:rPr>
                <a:t>إنه الناموس</a:t>
              </a:r>
              <a:endParaRPr kumimoji="0" lang="en-US" sz="3200" b="1" i="0" u="none" strike="noStrike" kern="0" cap="none" spc="0" normalizeH="0" baseline="0" noProof="0" dirty="0">
                <a:ln>
                  <a:noFill/>
                </a:ln>
                <a:solidFill>
                  <a:srgbClr val="C35458"/>
                </a:solidFill>
                <a:effectLst/>
                <a:uLnTx/>
                <a:uFillTx/>
                <a:latin typeface="Arial Narrow" panose="020B0604020202020204" pitchFamily="34" charset="0"/>
                <a:ea typeface="ＭＳ Ｐゴシック" pitchFamily="-111" charset="-128"/>
                <a:cs typeface="Arial Narrow" panose="020B0604020202020204" pitchFamily="34" charset="0"/>
              </a:endParaRPr>
            </a:p>
          </p:txBody>
        </p:sp>
      </p:grpSp>
    </p:spTree>
    <p:extLst>
      <p:ext uri="{BB962C8B-B14F-4D97-AF65-F5344CB8AC3E}">
        <p14:creationId xmlns:p14="http://schemas.microsoft.com/office/powerpoint/2010/main" val="27327449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213091"/>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في الوقت الذي فيه آتي بكم و في وقت جمعي إياكم لأني أصيركم اسماً و تسبيحة في شعوب الأرض كلها حين أرد مسبييكم قدام أعينكم قال الرب</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صف 3: 20</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1621372294"/>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الرجاء</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descr="IMG_4029.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097280"/>
            <a:ext cx="9144000" cy="5760720"/>
          </a:xfrm>
          <a:prstGeom prst="rect">
            <a:avLst/>
          </a:prstGeom>
        </p:spPr>
      </p:pic>
    </p:spTree>
    <p:extLst>
      <p:ext uri="{BB962C8B-B14F-4D97-AF65-F5344CB8AC3E}">
        <p14:creationId xmlns:p14="http://schemas.microsoft.com/office/powerpoint/2010/main" val="26320768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2" descr="sod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0"/>
            <a:ext cx="9144000" cy="2209800"/>
          </a:xfrm>
        </p:spPr>
        <p:txBody>
          <a:bodyPr/>
          <a:lstStyle/>
          <a:p>
            <a:pPr>
              <a:defRPr/>
            </a:pPr>
            <a:r>
              <a:rPr lang="ar-JO" sz="11500" dirty="0">
                <a:effectLst>
                  <a:outerShdw blurRad="38100" dist="38100" dir="2700000" algn="tl">
                    <a:srgbClr val="000000"/>
                  </a:outerShdw>
                </a:effectLst>
                <a:latin typeface="Arial" charset="0"/>
                <a:ea typeface="ＭＳ Ｐゴシック" charset="0"/>
              </a:rPr>
              <a:t>الدينونة</a:t>
            </a:r>
            <a:endParaRPr lang="en-US" sz="11500" dirty="0">
              <a:effectLst>
                <a:outerShdw blurRad="38100" dist="38100" dir="2700000" algn="tl">
                  <a:srgbClr val="000000"/>
                </a:outerShdw>
              </a:effectLst>
              <a:latin typeface="Arial" charset="0"/>
              <a:ea typeface="ＭＳ Ｐゴシック" charset="0"/>
            </a:endParaRPr>
          </a:p>
        </p:txBody>
      </p:sp>
    </p:spTree>
    <p:extLst>
      <p:ext uri="{BB962C8B-B14F-4D97-AF65-F5344CB8AC3E}">
        <p14:creationId xmlns:p14="http://schemas.microsoft.com/office/powerpoint/2010/main" val="40718731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2" descr="pastur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4724400"/>
            <a:ext cx="9144000" cy="1828800"/>
          </a:xfrm>
        </p:spPr>
        <p:txBody>
          <a:bodyPr/>
          <a:lstStyle/>
          <a:p>
            <a:pPr>
              <a:defRPr/>
            </a:pPr>
            <a:r>
              <a:rPr lang="ar-JO" sz="11500" dirty="0">
                <a:effectLst>
                  <a:outerShdw blurRad="38100" dist="38100" dir="2700000" algn="tl">
                    <a:srgbClr val="000000"/>
                  </a:outerShdw>
                </a:effectLst>
                <a:latin typeface="Arial" charset="0"/>
                <a:ea typeface="ＭＳ Ｐゴシック" charset="0"/>
              </a:rPr>
              <a:t>البركة</a:t>
            </a:r>
            <a:endParaRPr lang="en-US" sz="13800" dirty="0">
              <a:effectLst>
                <a:outerShdw blurRad="38100" dist="38100" dir="2700000" algn="tl">
                  <a:srgbClr val="000000"/>
                </a:outerShdw>
              </a:effectLst>
              <a:latin typeface="Arial" charset="0"/>
              <a:ea typeface="ＭＳ Ｐゴシック" charset="0"/>
            </a:endParaRPr>
          </a:p>
        </p:txBody>
      </p:sp>
    </p:spTree>
    <p:extLst>
      <p:ext uri="{BB962C8B-B14F-4D97-AF65-F5344CB8AC3E}">
        <p14:creationId xmlns:p14="http://schemas.microsoft.com/office/powerpoint/2010/main" val="6754179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descr="sodom"/>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4515" name="Picture 3" descr="pasture"/>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4495800" y="0"/>
            <a:ext cx="4648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7" name="Rectangle 4"/>
          <p:cNvSpPr>
            <a:spLocks noGrp="1" noChangeArrowheads="1"/>
          </p:cNvSpPr>
          <p:nvPr>
            <p:ph type="title" idx="4294967295"/>
          </p:nvPr>
        </p:nvSpPr>
        <p:spPr>
          <a:xfrm>
            <a:off x="611188" y="0"/>
            <a:ext cx="7772400" cy="12065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defRPr/>
            </a:pPr>
            <a:r>
              <a:rPr lang="ar-JO" sz="4800" dirty="0">
                <a:effectLst>
                  <a:glow rad="139700">
                    <a:schemeClr val="bg2"/>
                  </a:glow>
                  <a:outerShdw blurRad="50800" dist="114300" dir="2700000" algn="tl" rotWithShape="0">
                    <a:srgbClr val="000000"/>
                  </a:outerShdw>
                </a:effectLst>
                <a:latin typeface="Arial" charset="0"/>
                <a:ea typeface="ＭＳ Ｐゴシック" charset="0"/>
              </a:rPr>
              <a:t>يوم الرب</a:t>
            </a:r>
            <a:endParaRPr lang="en-US" sz="4800" dirty="0">
              <a:effectLst>
                <a:glow rad="139700">
                  <a:schemeClr val="bg2"/>
                </a:glow>
                <a:outerShdw blurRad="50800" dist="114300" dir="2700000" algn="tl" rotWithShape="0">
                  <a:srgbClr val="000000"/>
                </a:outerShdw>
              </a:effectLst>
              <a:latin typeface="Arial" charset="0"/>
              <a:ea typeface="ＭＳ Ｐゴシック" charset="0"/>
            </a:endParaRPr>
          </a:p>
        </p:txBody>
      </p:sp>
      <p:sp>
        <p:nvSpPr>
          <p:cNvPr id="64517" name="Text Box 5"/>
          <p:cNvSpPr txBox="1">
            <a:spLocks noChangeArrowheads="1"/>
          </p:cNvSpPr>
          <p:nvPr/>
        </p:nvSpPr>
        <p:spPr bwMode="auto">
          <a:xfrm>
            <a:off x="0" y="1295400"/>
            <a:ext cx="419258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ar-JO"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دينونة</a:t>
            </a:r>
            <a:endPar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endParaRPr>
          </a:p>
        </p:txBody>
      </p:sp>
      <p:sp>
        <p:nvSpPr>
          <p:cNvPr id="64518" name="Text Box 6"/>
          <p:cNvSpPr txBox="1">
            <a:spLocks noChangeArrowheads="1"/>
          </p:cNvSpPr>
          <p:nvPr/>
        </p:nvSpPr>
        <p:spPr bwMode="auto">
          <a:xfrm>
            <a:off x="4737100" y="1295400"/>
            <a:ext cx="44069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ar-JO"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بركة</a:t>
            </a:r>
            <a:endPar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endParaRPr>
          </a:p>
        </p:txBody>
      </p:sp>
      <p:sp>
        <p:nvSpPr>
          <p:cNvPr id="64519" name="Text Box 7"/>
          <p:cNvSpPr txBox="1">
            <a:spLocks noChangeArrowheads="1"/>
          </p:cNvSpPr>
          <p:nvPr/>
        </p:nvSpPr>
        <p:spPr bwMode="auto">
          <a:xfrm>
            <a:off x="4192588" y="1295400"/>
            <a:ext cx="544512"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sz="4800" b="1">
                <a:solidFill>
                  <a:srgbClr val="EAEAEA"/>
                </a:solidFill>
                <a:effectLst>
                  <a:glow rad="139700">
                    <a:srgbClr val="000000"/>
                  </a:glow>
                  <a:outerShdw blurRad="50800" dist="114300" dir="2700000" algn="tl" rotWithShape="0">
                    <a:srgbClr val="000000"/>
                  </a:outerShdw>
                </a:effectLst>
                <a:latin typeface="Arial" charset="0"/>
                <a:cs typeface="Arial" charset="0"/>
              </a:rPr>
              <a:t>+</a:t>
            </a:r>
          </a:p>
        </p:txBody>
      </p:sp>
      <p:sp>
        <p:nvSpPr>
          <p:cNvPr id="64520" name="Text Box 8"/>
          <p:cNvSpPr txBox="1">
            <a:spLocks noChangeArrowheads="1"/>
          </p:cNvSpPr>
          <p:nvPr/>
        </p:nvSpPr>
        <p:spPr bwMode="auto">
          <a:xfrm>
            <a:off x="0" y="2751138"/>
            <a:ext cx="449579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ar-JO"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ضيقة</a:t>
            </a:r>
            <a:endPar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endParaRPr>
          </a:p>
        </p:txBody>
      </p:sp>
      <p:sp>
        <p:nvSpPr>
          <p:cNvPr id="64521" name="Text Box 9"/>
          <p:cNvSpPr txBox="1">
            <a:spLocks noChangeArrowheads="1"/>
          </p:cNvSpPr>
          <p:nvPr/>
        </p:nvSpPr>
        <p:spPr bwMode="auto">
          <a:xfrm>
            <a:off x="4495800" y="2751138"/>
            <a:ext cx="46482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ar-JO"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ألفية</a:t>
            </a:r>
            <a:endPar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endParaRPr>
          </a:p>
        </p:txBody>
      </p:sp>
      <p:sp>
        <p:nvSpPr>
          <p:cNvPr id="64522" name="Text Box 10"/>
          <p:cNvSpPr txBox="1">
            <a:spLocks noChangeArrowheads="1"/>
          </p:cNvSpPr>
          <p:nvPr/>
        </p:nvSpPr>
        <p:spPr bwMode="auto">
          <a:xfrm>
            <a:off x="0" y="4205288"/>
            <a:ext cx="449579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ar-JO"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رؤيا 6-19</a:t>
            </a:r>
            <a:endPar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endParaRPr>
          </a:p>
        </p:txBody>
      </p:sp>
      <p:sp>
        <p:nvSpPr>
          <p:cNvPr id="64523" name="Text Box 11"/>
          <p:cNvSpPr txBox="1">
            <a:spLocks noChangeArrowheads="1"/>
          </p:cNvSpPr>
          <p:nvPr/>
        </p:nvSpPr>
        <p:spPr bwMode="auto">
          <a:xfrm>
            <a:off x="4495800" y="4205288"/>
            <a:ext cx="46482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ar-JO"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رؤيا 20</a:t>
            </a:r>
            <a:endPar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endParaRPr>
          </a:p>
        </p:txBody>
      </p:sp>
      <p:sp>
        <p:nvSpPr>
          <p:cNvPr id="36875" name="Text Box 12"/>
          <p:cNvSpPr txBox="1">
            <a:spLocks noChangeArrowheads="1"/>
          </p:cNvSpPr>
          <p:nvPr/>
        </p:nvSpPr>
        <p:spPr bwMode="auto">
          <a:xfrm>
            <a:off x="7716838" y="76200"/>
            <a:ext cx="132600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ar-JO" b="1" dirty="0">
                <a:solidFill>
                  <a:srgbClr val="EAEAEA"/>
                </a:solidFill>
                <a:effectLst>
                  <a:glow rad="139700">
                    <a:srgbClr val="000000"/>
                  </a:glow>
                  <a:outerShdw blurRad="50800" dist="114300" dir="2700000" algn="tl" rotWithShape="0">
                    <a:srgbClr val="000000"/>
                  </a:outerShdw>
                </a:effectLst>
                <a:latin typeface="Arial" charset="0"/>
                <a:cs typeface="Arial" charset="0"/>
              </a:rPr>
              <a:t>638-639</a:t>
            </a:r>
            <a:endParaRPr lang="en-US" b="1" dirty="0">
              <a:solidFill>
                <a:srgbClr val="EAEAEA"/>
              </a:solidFill>
              <a:effectLst>
                <a:glow rad="139700">
                  <a:srgbClr val="000000"/>
                </a:glow>
                <a:outerShdw blurRad="50800" dist="114300" dir="2700000" algn="tl" rotWithShape="0">
                  <a:srgbClr val="000000"/>
                </a:outerShdw>
              </a:effectLst>
              <a:latin typeface="Arial" charset="0"/>
              <a:cs typeface="Arial" charset="0"/>
            </a:endParaRPr>
          </a:p>
        </p:txBody>
      </p:sp>
      <p:sp>
        <p:nvSpPr>
          <p:cNvPr id="13" name="Text Box 10"/>
          <p:cNvSpPr txBox="1">
            <a:spLocks noChangeArrowheads="1"/>
          </p:cNvSpPr>
          <p:nvPr/>
        </p:nvSpPr>
        <p:spPr bwMode="auto">
          <a:xfrm>
            <a:off x="0" y="5661025"/>
            <a:ext cx="449579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ar-JO"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7 سنوات</a:t>
            </a:r>
            <a:endPar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endParaRPr>
          </a:p>
        </p:txBody>
      </p:sp>
      <p:sp>
        <p:nvSpPr>
          <p:cNvPr id="14" name="Text Box 11"/>
          <p:cNvSpPr txBox="1">
            <a:spLocks noChangeArrowheads="1"/>
          </p:cNvSpPr>
          <p:nvPr/>
        </p:nvSpPr>
        <p:spPr bwMode="auto">
          <a:xfrm>
            <a:off x="4495800" y="5661025"/>
            <a:ext cx="46482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ar-JO"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1000 سنة</a:t>
            </a:r>
            <a:endPar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endParaRPr>
          </a:p>
        </p:txBody>
      </p:sp>
    </p:spTree>
    <p:extLst>
      <p:ext uri="{BB962C8B-B14F-4D97-AF65-F5344CB8AC3E}">
        <p14:creationId xmlns:p14="http://schemas.microsoft.com/office/powerpoint/2010/main" val="38419054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4517"/>
                                        </p:tgtEl>
                                        <p:attrNameLst>
                                          <p:attrName>style.visibility</p:attrName>
                                        </p:attrNameLst>
                                      </p:cBhvr>
                                      <p:to>
                                        <p:strVal val="visible"/>
                                      </p:to>
                                    </p:set>
                                    <p:anim calcmode="lin" valueType="num">
                                      <p:cBhvr>
                                        <p:cTn id="7" dur="1000" fill="hold"/>
                                        <p:tgtEl>
                                          <p:spTgt spid="64517"/>
                                        </p:tgtEl>
                                        <p:attrNameLst>
                                          <p:attrName>ppt_w</p:attrName>
                                        </p:attrNameLst>
                                      </p:cBhvr>
                                      <p:tavLst>
                                        <p:tav tm="0">
                                          <p:val>
                                            <p:fltVal val="0"/>
                                          </p:val>
                                        </p:tav>
                                        <p:tav tm="100000">
                                          <p:val>
                                            <p:strVal val="#ppt_w"/>
                                          </p:val>
                                        </p:tav>
                                      </p:tavLst>
                                    </p:anim>
                                    <p:anim calcmode="lin" valueType="num">
                                      <p:cBhvr>
                                        <p:cTn id="8" dur="1000" fill="hold"/>
                                        <p:tgtEl>
                                          <p:spTgt spid="64517"/>
                                        </p:tgtEl>
                                        <p:attrNameLst>
                                          <p:attrName>ppt_h</p:attrName>
                                        </p:attrNameLst>
                                      </p:cBhvr>
                                      <p:tavLst>
                                        <p:tav tm="0">
                                          <p:val>
                                            <p:fltVal val="0"/>
                                          </p:val>
                                        </p:tav>
                                        <p:tav tm="100000">
                                          <p:val>
                                            <p:strVal val="#ppt_h"/>
                                          </p:val>
                                        </p:tav>
                                      </p:tavLst>
                                    </p:anim>
                                    <p:anim calcmode="lin" valueType="num">
                                      <p:cBhvr>
                                        <p:cTn id="9" dur="1000" fill="hold"/>
                                        <p:tgtEl>
                                          <p:spTgt spid="6451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45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4519"/>
                                        </p:tgtEl>
                                        <p:attrNameLst>
                                          <p:attrName>style.visibility</p:attrName>
                                        </p:attrNameLst>
                                      </p:cBhvr>
                                      <p:to>
                                        <p:strVal val="visible"/>
                                      </p:to>
                                    </p:set>
                                    <p:anim calcmode="lin" valueType="num">
                                      <p:cBhvr>
                                        <p:cTn id="15" dur="1000" fill="hold"/>
                                        <p:tgtEl>
                                          <p:spTgt spid="64519"/>
                                        </p:tgtEl>
                                        <p:attrNameLst>
                                          <p:attrName>ppt_w</p:attrName>
                                        </p:attrNameLst>
                                      </p:cBhvr>
                                      <p:tavLst>
                                        <p:tav tm="0">
                                          <p:val>
                                            <p:fltVal val="0"/>
                                          </p:val>
                                        </p:tav>
                                        <p:tav tm="100000">
                                          <p:val>
                                            <p:strVal val="#ppt_w"/>
                                          </p:val>
                                        </p:tav>
                                      </p:tavLst>
                                    </p:anim>
                                    <p:anim calcmode="lin" valueType="num">
                                      <p:cBhvr>
                                        <p:cTn id="16" dur="1000" fill="hold"/>
                                        <p:tgtEl>
                                          <p:spTgt spid="64519"/>
                                        </p:tgtEl>
                                        <p:attrNameLst>
                                          <p:attrName>ppt_h</p:attrName>
                                        </p:attrNameLst>
                                      </p:cBhvr>
                                      <p:tavLst>
                                        <p:tav tm="0">
                                          <p:val>
                                            <p:fltVal val="0"/>
                                          </p:val>
                                        </p:tav>
                                        <p:tav tm="100000">
                                          <p:val>
                                            <p:strVal val="#ppt_h"/>
                                          </p:val>
                                        </p:tav>
                                      </p:tavLst>
                                    </p:anim>
                                    <p:anim calcmode="lin" valueType="num">
                                      <p:cBhvr>
                                        <p:cTn id="17" dur="1000" fill="hold"/>
                                        <p:tgtEl>
                                          <p:spTgt spid="6451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45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64515"/>
                                        </p:tgtEl>
                                        <p:attrNameLst>
                                          <p:attrName>style.visibility</p:attrName>
                                        </p:attrNameLst>
                                      </p:cBhvr>
                                      <p:to>
                                        <p:strVal val="visible"/>
                                      </p:to>
                                    </p:set>
                                    <p:anim calcmode="lin" valueType="num">
                                      <p:cBhvr>
                                        <p:cTn id="23" dur="1000" fill="hold"/>
                                        <p:tgtEl>
                                          <p:spTgt spid="64515"/>
                                        </p:tgtEl>
                                        <p:attrNameLst>
                                          <p:attrName>ppt_w</p:attrName>
                                        </p:attrNameLst>
                                      </p:cBhvr>
                                      <p:tavLst>
                                        <p:tav tm="0">
                                          <p:val>
                                            <p:fltVal val="0"/>
                                          </p:val>
                                        </p:tav>
                                        <p:tav tm="100000">
                                          <p:val>
                                            <p:strVal val="#ppt_w"/>
                                          </p:val>
                                        </p:tav>
                                      </p:tavLst>
                                    </p:anim>
                                    <p:anim calcmode="lin" valueType="num">
                                      <p:cBhvr>
                                        <p:cTn id="24" dur="1000" fill="hold"/>
                                        <p:tgtEl>
                                          <p:spTgt spid="64515"/>
                                        </p:tgtEl>
                                        <p:attrNameLst>
                                          <p:attrName>ppt_h</p:attrName>
                                        </p:attrNameLst>
                                      </p:cBhvr>
                                      <p:tavLst>
                                        <p:tav tm="0">
                                          <p:val>
                                            <p:fltVal val="0"/>
                                          </p:val>
                                        </p:tav>
                                        <p:tav tm="100000">
                                          <p:val>
                                            <p:strVal val="#ppt_h"/>
                                          </p:val>
                                        </p:tav>
                                      </p:tavLst>
                                    </p:anim>
                                    <p:anim calcmode="lin" valueType="num">
                                      <p:cBhvr>
                                        <p:cTn id="25" dur="1000" fill="hold"/>
                                        <p:tgtEl>
                                          <p:spTgt spid="6451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4515"/>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grpId="0" nodeType="withEffect">
                                  <p:stCondLst>
                                    <p:cond delay="0"/>
                                  </p:stCondLst>
                                  <p:childTnLst>
                                    <p:set>
                                      <p:cBhvr>
                                        <p:cTn id="28" dur="1" fill="hold">
                                          <p:stCondLst>
                                            <p:cond delay="0"/>
                                          </p:stCondLst>
                                        </p:cTn>
                                        <p:tgtEl>
                                          <p:spTgt spid="64518"/>
                                        </p:tgtEl>
                                        <p:attrNameLst>
                                          <p:attrName>style.visibility</p:attrName>
                                        </p:attrNameLst>
                                      </p:cBhvr>
                                      <p:to>
                                        <p:strVal val="visible"/>
                                      </p:to>
                                    </p:set>
                                    <p:anim calcmode="lin" valueType="num">
                                      <p:cBhvr>
                                        <p:cTn id="29" dur="1000" fill="hold"/>
                                        <p:tgtEl>
                                          <p:spTgt spid="64518"/>
                                        </p:tgtEl>
                                        <p:attrNameLst>
                                          <p:attrName>ppt_w</p:attrName>
                                        </p:attrNameLst>
                                      </p:cBhvr>
                                      <p:tavLst>
                                        <p:tav tm="0">
                                          <p:val>
                                            <p:fltVal val="0"/>
                                          </p:val>
                                        </p:tav>
                                        <p:tav tm="100000">
                                          <p:val>
                                            <p:strVal val="#ppt_w"/>
                                          </p:val>
                                        </p:tav>
                                      </p:tavLst>
                                    </p:anim>
                                    <p:anim calcmode="lin" valueType="num">
                                      <p:cBhvr>
                                        <p:cTn id="30" dur="1000" fill="hold"/>
                                        <p:tgtEl>
                                          <p:spTgt spid="64518"/>
                                        </p:tgtEl>
                                        <p:attrNameLst>
                                          <p:attrName>ppt_h</p:attrName>
                                        </p:attrNameLst>
                                      </p:cBhvr>
                                      <p:tavLst>
                                        <p:tav tm="0">
                                          <p:val>
                                            <p:fltVal val="0"/>
                                          </p:val>
                                        </p:tav>
                                        <p:tav tm="100000">
                                          <p:val>
                                            <p:strVal val="#ppt_h"/>
                                          </p:val>
                                        </p:tav>
                                      </p:tavLst>
                                    </p:anim>
                                    <p:anim calcmode="lin" valueType="num">
                                      <p:cBhvr>
                                        <p:cTn id="31" dur="1000" fill="hold"/>
                                        <p:tgtEl>
                                          <p:spTgt spid="64518"/>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645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5" presetClass="entr" presetSubtype="0" fill="hold" grpId="0" nodeType="clickEffect">
                                  <p:stCondLst>
                                    <p:cond delay="0"/>
                                  </p:stCondLst>
                                  <p:childTnLst>
                                    <p:set>
                                      <p:cBhvr>
                                        <p:cTn id="36" dur="1" fill="hold">
                                          <p:stCondLst>
                                            <p:cond delay="0"/>
                                          </p:stCondLst>
                                        </p:cTn>
                                        <p:tgtEl>
                                          <p:spTgt spid="64520"/>
                                        </p:tgtEl>
                                        <p:attrNameLst>
                                          <p:attrName>style.visibility</p:attrName>
                                        </p:attrNameLst>
                                      </p:cBhvr>
                                      <p:to>
                                        <p:strVal val="visible"/>
                                      </p:to>
                                    </p:set>
                                    <p:anim calcmode="lin" valueType="num">
                                      <p:cBhvr>
                                        <p:cTn id="37" dur="1000" fill="hold"/>
                                        <p:tgtEl>
                                          <p:spTgt spid="64520"/>
                                        </p:tgtEl>
                                        <p:attrNameLst>
                                          <p:attrName>ppt_w</p:attrName>
                                        </p:attrNameLst>
                                      </p:cBhvr>
                                      <p:tavLst>
                                        <p:tav tm="0">
                                          <p:val>
                                            <p:fltVal val="0"/>
                                          </p:val>
                                        </p:tav>
                                        <p:tav tm="100000">
                                          <p:val>
                                            <p:strVal val="#ppt_w"/>
                                          </p:val>
                                        </p:tav>
                                      </p:tavLst>
                                    </p:anim>
                                    <p:anim calcmode="lin" valueType="num">
                                      <p:cBhvr>
                                        <p:cTn id="38" dur="1000" fill="hold"/>
                                        <p:tgtEl>
                                          <p:spTgt spid="64520"/>
                                        </p:tgtEl>
                                        <p:attrNameLst>
                                          <p:attrName>ppt_h</p:attrName>
                                        </p:attrNameLst>
                                      </p:cBhvr>
                                      <p:tavLst>
                                        <p:tav tm="0">
                                          <p:val>
                                            <p:fltVal val="0"/>
                                          </p:val>
                                        </p:tav>
                                        <p:tav tm="100000">
                                          <p:val>
                                            <p:strVal val="#ppt_h"/>
                                          </p:val>
                                        </p:tav>
                                      </p:tavLst>
                                    </p:anim>
                                    <p:anim calcmode="lin" valueType="num">
                                      <p:cBhvr>
                                        <p:cTn id="39" dur="1000" fill="hold"/>
                                        <p:tgtEl>
                                          <p:spTgt spid="64520"/>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645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64521"/>
                                        </p:tgtEl>
                                        <p:attrNameLst>
                                          <p:attrName>style.visibility</p:attrName>
                                        </p:attrNameLst>
                                      </p:cBhvr>
                                      <p:to>
                                        <p:strVal val="visible"/>
                                      </p:to>
                                    </p:set>
                                    <p:anim calcmode="lin" valueType="num">
                                      <p:cBhvr>
                                        <p:cTn id="45" dur="1000" fill="hold"/>
                                        <p:tgtEl>
                                          <p:spTgt spid="64521"/>
                                        </p:tgtEl>
                                        <p:attrNameLst>
                                          <p:attrName>ppt_w</p:attrName>
                                        </p:attrNameLst>
                                      </p:cBhvr>
                                      <p:tavLst>
                                        <p:tav tm="0">
                                          <p:val>
                                            <p:fltVal val="0"/>
                                          </p:val>
                                        </p:tav>
                                        <p:tav tm="100000">
                                          <p:val>
                                            <p:strVal val="#ppt_w"/>
                                          </p:val>
                                        </p:tav>
                                      </p:tavLst>
                                    </p:anim>
                                    <p:anim calcmode="lin" valueType="num">
                                      <p:cBhvr>
                                        <p:cTn id="46" dur="1000" fill="hold"/>
                                        <p:tgtEl>
                                          <p:spTgt spid="64521"/>
                                        </p:tgtEl>
                                        <p:attrNameLst>
                                          <p:attrName>ppt_h</p:attrName>
                                        </p:attrNameLst>
                                      </p:cBhvr>
                                      <p:tavLst>
                                        <p:tav tm="0">
                                          <p:val>
                                            <p:fltVal val="0"/>
                                          </p:val>
                                        </p:tav>
                                        <p:tav tm="100000">
                                          <p:val>
                                            <p:strVal val="#ppt_h"/>
                                          </p:val>
                                        </p:tav>
                                      </p:tavLst>
                                    </p:anim>
                                    <p:anim calcmode="lin" valueType="num">
                                      <p:cBhvr>
                                        <p:cTn id="47" dur="1000" fill="hold"/>
                                        <p:tgtEl>
                                          <p:spTgt spid="64521"/>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645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5" presetClass="entr" presetSubtype="0" fill="hold" grpId="0" nodeType="clickEffect">
                                  <p:stCondLst>
                                    <p:cond delay="0"/>
                                  </p:stCondLst>
                                  <p:childTnLst>
                                    <p:set>
                                      <p:cBhvr>
                                        <p:cTn id="52" dur="1" fill="hold">
                                          <p:stCondLst>
                                            <p:cond delay="0"/>
                                          </p:stCondLst>
                                        </p:cTn>
                                        <p:tgtEl>
                                          <p:spTgt spid="64522"/>
                                        </p:tgtEl>
                                        <p:attrNameLst>
                                          <p:attrName>style.visibility</p:attrName>
                                        </p:attrNameLst>
                                      </p:cBhvr>
                                      <p:to>
                                        <p:strVal val="visible"/>
                                      </p:to>
                                    </p:set>
                                    <p:anim calcmode="lin" valueType="num">
                                      <p:cBhvr>
                                        <p:cTn id="53" dur="1000" fill="hold"/>
                                        <p:tgtEl>
                                          <p:spTgt spid="64522"/>
                                        </p:tgtEl>
                                        <p:attrNameLst>
                                          <p:attrName>ppt_w</p:attrName>
                                        </p:attrNameLst>
                                      </p:cBhvr>
                                      <p:tavLst>
                                        <p:tav tm="0">
                                          <p:val>
                                            <p:fltVal val="0"/>
                                          </p:val>
                                        </p:tav>
                                        <p:tav tm="100000">
                                          <p:val>
                                            <p:strVal val="#ppt_w"/>
                                          </p:val>
                                        </p:tav>
                                      </p:tavLst>
                                    </p:anim>
                                    <p:anim calcmode="lin" valueType="num">
                                      <p:cBhvr>
                                        <p:cTn id="54" dur="1000" fill="hold"/>
                                        <p:tgtEl>
                                          <p:spTgt spid="64522"/>
                                        </p:tgtEl>
                                        <p:attrNameLst>
                                          <p:attrName>ppt_h</p:attrName>
                                        </p:attrNameLst>
                                      </p:cBhvr>
                                      <p:tavLst>
                                        <p:tav tm="0">
                                          <p:val>
                                            <p:fltVal val="0"/>
                                          </p:val>
                                        </p:tav>
                                        <p:tav tm="100000">
                                          <p:val>
                                            <p:strVal val="#ppt_h"/>
                                          </p:val>
                                        </p:tav>
                                      </p:tavLst>
                                    </p:anim>
                                    <p:anim calcmode="lin" valueType="num">
                                      <p:cBhvr>
                                        <p:cTn id="55" dur="1000" fill="hold"/>
                                        <p:tgtEl>
                                          <p:spTgt spid="64522"/>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645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5" presetClass="entr" presetSubtype="0" fill="hold" grpId="0" nodeType="clickEffect">
                                  <p:stCondLst>
                                    <p:cond delay="0"/>
                                  </p:stCondLst>
                                  <p:childTnLst>
                                    <p:set>
                                      <p:cBhvr>
                                        <p:cTn id="60" dur="1" fill="hold">
                                          <p:stCondLst>
                                            <p:cond delay="0"/>
                                          </p:stCondLst>
                                        </p:cTn>
                                        <p:tgtEl>
                                          <p:spTgt spid="64523"/>
                                        </p:tgtEl>
                                        <p:attrNameLst>
                                          <p:attrName>style.visibility</p:attrName>
                                        </p:attrNameLst>
                                      </p:cBhvr>
                                      <p:to>
                                        <p:strVal val="visible"/>
                                      </p:to>
                                    </p:set>
                                    <p:anim calcmode="lin" valueType="num">
                                      <p:cBhvr>
                                        <p:cTn id="61" dur="1000" fill="hold"/>
                                        <p:tgtEl>
                                          <p:spTgt spid="64523"/>
                                        </p:tgtEl>
                                        <p:attrNameLst>
                                          <p:attrName>ppt_w</p:attrName>
                                        </p:attrNameLst>
                                      </p:cBhvr>
                                      <p:tavLst>
                                        <p:tav tm="0">
                                          <p:val>
                                            <p:fltVal val="0"/>
                                          </p:val>
                                        </p:tav>
                                        <p:tav tm="100000">
                                          <p:val>
                                            <p:strVal val="#ppt_w"/>
                                          </p:val>
                                        </p:tav>
                                      </p:tavLst>
                                    </p:anim>
                                    <p:anim calcmode="lin" valueType="num">
                                      <p:cBhvr>
                                        <p:cTn id="62" dur="1000" fill="hold"/>
                                        <p:tgtEl>
                                          <p:spTgt spid="64523"/>
                                        </p:tgtEl>
                                        <p:attrNameLst>
                                          <p:attrName>ppt_h</p:attrName>
                                        </p:attrNameLst>
                                      </p:cBhvr>
                                      <p:tavLst>
                                        <p:tav tm="0">
                                          <p:val>
                                            <p:fltVal val="0"/>
                                          </p:val>
                                        </p:tav>
                                        <p:tav tm="100000">
                                          <p:val>
                                            <p:strVal val="#ppt_h"/>
                                          </p:val>
                                        </p:tav>
                                      </p:tavLst>
                                    </p:anim>
                                    <p:anim calcmode="lin" valueType="num">
                                      <p:cBhvr>
                                        <p:cTn id="63" dur="1000" fill="hold"/>
                                        <p:tgtEl>
                                          <p:spTgt spid="64523"/>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645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15"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1000" fill="hold"/>
                                        <p:tgtEl>
                                          <p:spTgt spid="13"/>
                                        </p:tgtEl>
                                        <p:attrNameLst>
                                          <p:attrName>ppt_w</p:attrName>
                                        </p:attrNameLst>
                                      </p:cBhvr>
                                      <p:tavLst>
                                        <p:tav tm="0">
                                          <p:val>
                                            <p:fltVal val="0"/>
                                          </p:val>
                                        </p:tav>
                                        <p:tav tm="100000">
                                          <p:val>
                                            <p:strVal val="#ppt_w"/>
                                          </p:val>
                                        </p:tav>
                                      </p:tavLst>
                                    </p:anim>
                                    <p:anim calcmode="lin" valueType="num">
                                      <p:cBhvr>
                                        <p:cTn id="70" dur="1000" fill="hold"/>
                                        <p:tgtEl>
                                          <p:spTgt spid="13"/>
                                        </p:tgtEl>
                                        <p:attrNameLst>
                                          <p:attrName>ppt_h</p:attrName>
                                        </p:attrNameLst>
                                      </p:cBhvr>
                                      <p:tavLst>
                                        <p:tav tm="0">
                                          <p:val>
                                            <p:fltVal val="0"/>
                                          </p:val>
                                        </p:tav>
                                        <p:tav tm="100000">
                                          <p:val>
                                            <p:strVal val="#ppt_h"/>
                                          </p:val>
                                        </p:tav>
                                      </p:tavLst>
                                    </p:anim>
                                    <p:anim calcmode="lin" valueType="num">
                                      <p:cBhvr>
                                        <p:cTn id="71"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72"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15"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1000" fill="hold"/>
                                        <p:tgtEl>
                                          <p:spTgt spid="14"/>
                                        </p:tgtEl>
                                        <p:attrNameLst>
                                          <p:attrName>ppt_w</p:attrName>
                                        </p:attrNameLst>
                                      </p:cBhvr>
                                      <p:tavLst>
                                        <p:tav tm="0">
                                          <p:val>
                                            <p:fltVal val="0"/>
                                          </p:val>
                                        </p:tav>
                                        <p:tav tm="100000">
                                          <p:val>
                                            <p:strVal val="#ppt_w"/>
                                          </p:val>
                                        </p:tav>
                                      </p:tavLst>
                                    </p:anim>
                                    <p:anim calcmode="lin" valueType="num">
                                      <p:cBhvr>
                                        <p:cTn id="78" dur="1000" fill="hold"/>
                                        <p:tgtEl>
                                          <p:spTgt spid="14"/>
                                        </p:tgtEl>
                                        <p:attrNameLst>
                                          <p:attrName>ppt_h</p:attrName>
                                        </p:attrNameLst>
                                      </p:cBhvr>
                                      <p:tavLst>
                                        <p:tav tm="0">
                                          <p:val>
                                            <p:fltVal val="0"/>
                                          </p:val>
                                        </p:tav>
                                        <p:tav tm="100000">
                                          <p:val>
                                            <p:strVal val="#ppt_h"/>
                                          </p:val>
                                        </p:tav>
                                      </p:tavLst>
                                    </p:anim>
                                    <p:anim calcmode="lin" valueType="num">
                                      <p:cBhvr>
                                        <p:cTn id="7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p:bldP spid="64518" grpId="0"/>
      <p:bldP spid="64519" grpId="0"/>
      <p:bldP spid="64520" grpId="0"/>
      <p:bldP spid="64521" grpId="0"/>
      <p:bldP spid="64522" grpId="0"/>
      <p:bldP spid="64523"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45144" y="0"/>
            <a:ext cx="9717814"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الله قاضي</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0982028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defTabSz="914400" fontAlgn="base">
                <a:spcBef>
                  <a:spcPct val="0"/>
                </a:spcBef>
                <a:spcAft>
                  <a:spcPct val="0"/>
                </a:spcAft>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cs typeface="ＭＳ Ｐゴシック" charset="0"/>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defTabSz="914400" fontAlgn="base">
                <a:spcBef>
                  <a:spcPct val="0"/>
                </a:spcBef>
                <a:spcAft>
                  <a:spcPct val="0"/>
                </a:spcAft>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cs typeface="ＭＳ Ｐゴシック" charset="0"/>
              </a:endParaRPr>
            </a:p>
          </p:txBody>
        </p:sp>
      </p:grpSp>
      <p:sp>
        <p:nvSpPr>
          <p:cNvPr id="32772" name="Text Box 4"/>
          <p:cNvSpPr txBox="1">
            <a:spLocks noChangeArrowheads="1"/>
          </p:cNvSpPr>
          <p:nvPr/>
        </p:nvSpPr>
        <p:spPr bwMode="auto">
          <a:xfrm>
            <a:off x="510278" y="3524250"/>
            <a:ext cx="1763922" cy="525401"/>
          </a:xfrm>
          <a:prstGeom prst="rect">
            <a:avLst/>
          </a:prstGeom>
          <a:solidFill>
            <a:srgbClr val="9C9CD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ct val="0"/>
              </a:spcBef>
              <a:spcAft>
                <a:spcPct val="0"/>
              </a:spcAft>
              <a:buClr>
                <a:srgbClr val="000000"/>
              </a:buClr>
              <a:buSzPct val="100000"/>
              <a:buFont typeface="Arial" charset="0"/>
              <a:buNone/>
            </a:pPr>
            <a:r>
              <a:rPr lang="ar-JO" sz="2800" b="1" dirty="0">
                <a:solidFill>
                  <a:srgbClr val="000000"/>
                </a:solidFill>
                <a:cs typeface="Arial" charset="0"/>
              </a:rPr>
              <a:t>عصر الكنيسة</a:t>
            </a:r>
            <a:endParaRPr lang="en-GB" sz="2800" b="1" dirty="0">
              <a:solidFill>
                <a:srgbClr val="000000"/>
              </a:solidFill>
              <a:cs typeface="Arial" charset="0"/>
            </a:endParaRP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ct val="0"/>
              </a:spcBef>
              <a:spcAft>
                <a:spcPct val="0"/>
              </a:spcAft>
              <a:buClr>
                <a:srgbClr val="000000"/>
              </a:buClr>
              <a:buSzPct val="100000"/>
              <a:buFont typeface="Arial" charset="0"/>
              <a:buNone/>
            </a:pPr>
            <a:r>
              <a:rPr lang="ar-JO" sz="2800" b="1" dirty="0">
                <a:solidFill>
                  <a:srgbClr val="000000"/>
                </a:solidFill>
                <a:cs typeface="Arial" charset="0"/>
              </a:rPr>
              <a:t>الضيقة</a:t>
            </a:r>
            <a:endParaRPr lang="en-GB" sz="2800" b="1" dirty="0">
              <a:solidFill>
                <a:srgbClr val="000000"/>
              </a:solidFill>
              <a:cs typeface="Arial" charset="0"/>
            </a:endParaRPr>
          </a:p>
          <a:p>
            <a:pPr algn="ctr" defTabSz="449263" eaLnBrk="1" fontAlgn="base" hangingPunct="1">
              <a:spcBef>
                <a:spcPct val="0"/>
              </a:spcBef>
              <a:spcAft>
                <a:spcPct val="0"/>
              </a:spcAft>
              <a:buClr>
                <a:srgbClr val="000000"/>
              </a:buClr>
              <a:buSzPct val="100000"/>
            </a:pPr>
            <a:r>
              <a:rPr lang="en-GB" b="1" dirty="0">
                <a:solidFill>
                  <a:srgbClr val="000000"/>
                </a:solidFill>
                <a:cs typeface="Arial" charset="0"/>
              </a:rPr>
              <a:t>(</a:t>
            </a:r>
            <a:r>
              <a:rPr lang="ar-JO" b="1" dirty="0">
                <a:solidFill>
                  <a:srgbClr val="000000"/>
                </a:solidFill>
                <a:cs typeface="Arial" charset="0"/>
              </a:rPr>
              <a:t>زك 14: 1-2</a:t>
            </a:r>
            <a:r>
              <a:rPr lang="en-GB" b="1" dirty="0">
                <a:solidFill>
                  <a:srgbClr val="000000"/>
                </a:solidFill>
                <a:cs typeface="Arial" charset="0"/>
              </a:rPr>
              <a:t>)</a:t>
            </a:r>
            <a:endParaRPr lang="en-GB" sz="2800" b="1" dirty="0">
              <a:solidFill>
                <a:srgbClr val="000000"/>
              </a:solidFill>
              <a:cs typeface="Arial" charset="0"/>
            </a:endParaRPr>
          </a:p>
        </p:txBody>
      </p:sp>
      <p:sp>
        <p:nvSpPr>
          <p:cNvPr id="32775" name="Text Box 7"/>
          <p:cNvSpPr txBox="1">
            <a:spLocks noChangeArrowheads="1"/>
          </p:cNvSpPr>
          <p:nvPr/>
        </p:nvSpPr>
        <p:spPr bwMode="auto">
          <a:xfrm>
            <a:off x="5422799" y="3524250"/>
            <a:ext cx="1927429" cy="894733"/>
          </a:xfrm>
          <a:prstGeom prst="rect">
            <a:avLst/>
          </a:prstGeom>
          <a:solidFill>
            <a:srgbClr val="99FFCC"/>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ct val="0"/>
              </a:spcBef>
              <a:spcAft>
                <a:spcPct val="0"/>
              </a:spcAft>
              <a:buClr>
                <a:srgbClr val="000000"/>
              </a:buClr>
              <a:buSzPct val="100000"/>
              <a:buFont typeface="Arial" charset="0"/>
              <a:buNone/>
            </a:pPr>
            <a:r>
              <a:rPr lang="ar-JO" sz="2800" b="1" dirty="0">
                <a:solidFill>
                  <a:srgbClr val="000000"/>
                </a:solidFill>
                <a:cs typeface="Arial" charset="0"/>
              </a:rPr>
              <a:t>الألفية</a:t>
            </a:r>
            <a:endParaRPr lang="en-GB" sz="2800" b="1" dirty="0">
              <a:solidFill>
                <a:srgbClr val="000000"/>
              </a:solidFill>
              <a:cs typeface="Arial" charset="0"/>
            </a:endParaRPr>
          </a:p>
          <a:p>
            <a:pPr algn="ctr" defTabSz="449263" eaLnBrk="1" fontAlgn="base" hangingPunct="1">
              <a:spcBef>
                <a:spcPct val="0"/>
              </a:spcBef>
              <a:spcAft>
                <a:spcPct val="0"/>
              </a:spcAft>
              <a:buClr>
                <a:srgbClr val="000000"/>
              </a:buClr>
              <a:buSzPct val="100000"/>
              <a:buFont typeface="Arial" charset="0"/>
              <a:buNone/>
            </a:pPr>
            <a:r>
              <a:rPr lang="en-GB" b="1" dirty="0">
                <a:solidFill>
                  <a:srgbClr val="000000"/>
                </a:solidFill>
                <a:cs typeface="Arial" charset="0"/>
              </a:rPr>
              <a:t>(</a:t>
            </a:r>
            <a:r>
              <a:rPr lang="ar-JO" b="1" dirty="0">
                <a:solidFill>
                  <a:srgbClr val="000000"/>
                </a:solidFill>
                <a:cs typeface="Arial" charset="0"/>
              </a:rPr>
              <a:t>زك 14: 6-21</a:t>
            </a:r>
            <a:r>
              <a:rPr lang="en-GB" b="1" dirty="0">
                <a:solidFill>
                  <a:srgbClr val="000000"/>
                </a:solidFill>
                <a:cs typeface="Arial" charset="0"/>
              </a:rPr>
              <a:t>)</a:t>
            </a:r>
            <a:endParaRPr lang="en-GB" sz="2800" b="1" dirty="0">
              <a:solidFill>
                <a:srgbClr val="000000"/>
              </a:solidFill>
              <a:cs typeface="Arial"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noFill/>
          <a:ln w="9360">
            <a:solidFill>
              <a:srgbClr val="000000"/>
            </a:solidFill>
            <a:miter lim="800000"/>
            <a:headEnd/>
            <a:tailEnd type="triangle" w="med" len="med"/>
          </a:ln>
          <a:extLst>
            <a:ext uri="{909E8E84-426E-40dd-AFC4-6F175D3DCCD1}">
              <a14:hiddenFill xmlns="" xmlns:a14="http://schemas.microsoft.com/office/drawing/2010/main">
                <a:noFill/>
              </a14:hiddenFill>
            </a:ext>
          </a:extLst>
        </p:spPr>
      </p:cxnSp>
      <p:sp>
        <p:nvSpPr>
          <p:cNvPr id="32777" name="Text Box 9"/>
          <p:cNvSpPr txBox="1">
            <a:spLocks noChangeArrowheads="1"/>
          </p:cNvSpPr>
          <p:nvPr/>
        </p:nvSpPr>
        <p:spPr bwMode="auto">
          <a:xfrm>
            <a:off x="1258888" y="1809750"/>
            <a:ext cx="2808287" cy="833438"/>
          </a:xfrm>
          <a:prstGeom prst="rect">
            <a:avLst/>
          </a:prstGeom>
          <a:solidFill>
            <a:srgbClr val="FFFF99"/>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ct val="0"/>
              </a:spcBef>
              <a:spcAft>
                <a:spcPct val="0"/>
              </a:spcAft>
              <a:buClr>
                <a:srgbClr val="000000"/>
              </a:buClr>
              <a:buSzPct val="100000"/>
              <a:buFont typeface="Arial" charset="0"/>
              <a:buNone/>
            </a:pPr>
            <a:r>
              <a:rPr lang="ar-JO" b="1" dirty="0">
                <a:solidFill>
                  <a:srgbClr val="000000"/>
                </a:solidFill>
                <a:cs typeface="Arial" charset="0"/>
              </a:rPr>
              <a:t>الإختطاف</a:t>
            </a:r>
            <a:br>
              <a:rPr lang="en-GB" b="1" dirty="0">
                <a:solidFill>
                  <a:srgbClr val="000000"/>
                </a:solidFill>
                <a:cs typeface="Arial" charset="0"/>
              </a:rPr>
            </a:br>
            <a:r>
              <a:rPr lang="en-GB" b="1" dirty="0">
                <a:solidFill>
                  <a:srgbClr val="000000"/>
                </a:solidFill>
                <a:cs typeface="Arial" charset="0"/>
              </a:rPr>
              <a:t>(</a:t>
            </a:r>
            <a:r>
              <a:rPr lang="ar-JO" b="1" dirty="0">
                <a:solidFill>
                  <a:srgbClr val="000000"/>
                </a:solidFill>
                <a:cs typeface="Arial" charset="0"/>
              </a:rPr>
              <a:t>1 تس 4: 13-18</a:t>
            </a:r>
            <a:r>
              <a:rPr lang="en-GB" b="1" dirty="0">
                <a:solidFill>
                  <a:srgbClr val="000000"/>
                </a:solidFill>
                <a:cs typeface="Arial" charset="0"/>
              </a:rPr>
              <a:t>)</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defTabSz="914400" fontAlgn="base">
              <a:spcBef>
                <a:spcPct val="0"/>
              </a:spcBef>
              <a:spcAft>
                <a:spcPct val="0"/>
              </a:spcAft>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cs typeface="ＭＳ Ｐゴシック" charset="0"/>
            </a:endParaRPr>
          </a:p>
        </p:txBody>
      </p:sp>
      <p:sp>
        <p:nvSpPr>
          <p:cNvPr id="32779" name="Text Box 11"/>
          <p:cNvSpPr txBox="1">
            <a:spLocks noChangeArrowheads="1"/>
          </p:cNvSpPr>
          <p:nvPr/>
        </p:nvSpPr>
        <p:spPr bwMode="auto">
          <a:xfrm>
            <a:off x="4274823" y="1809750"/>
            <a:ext cx="1807203" cy="894733"/>
          </a:xfrm>
          <a:prstGeom prst="rect">
            <a:avLst/>
          </a:prstGeom>
          <a:solidFill>
            <a:srgbClr val="FF99CC"/>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ct val="0"/>
              </a:spcBef>
              <a:spcAft>
                <a:spcPct val="0"/>
              </a:spcAft>
              <a:buClr>
                <a:srgbClr val="000000"/>
              </a:buClr>
              <a:buSzPct val="100000"/>
              <a:buFont typeface="Arial" charset="0"/>
              <a:buNone/>
            </a:pPr>
            <a:r>
              <a:rPr lang="ar-JO" sz="2800" b="1" dirty="0">
                <a:solidFill>
                  <a:srgbClr val="000000"/>
                </a:solidFill>
                <a:cs typeface="Arial" charset="0"/>
              </a:rPr>
              <a:t>المجيء الثاني</a:t>
            </a:r>
            <a:endParaRPr lang="en-GB" sz="2800" b="1" dirty="0">
              <a:solidFill>
                <a:srgbClr val="000000"/>
              </a:solidFill>
              <a:cs typeface="Arial" charset="0"/>
            </a:endParaRPr>
          </a:p>
          <a:p>
            <a:pPr algn="ctr" defTabSz="449263" eaLnBrk="1" fontAlgn="base" hangingPunct="1">
              <a:spcBef>
                <a:spcPct val="0"/>
              </a:spcBef>
              <a:spcAft>
                <a:spcPct val="0"/>
              </a:spcAft>
              <a:buClr>
                <a:srgbClr val="000000"/>
              </a:buClr>
              <a:buSzPct val="100000"/>
              <a:buFont typeface="Arial" charset="0"/>
              <a:buNone/>
            </a:pPr>
            <a:r>
              <a:rPr lang="en-GB" b="1" dirty="0">
                <a:solidFill>
                  <a:srgbClr val="000000"/>
                </a:solidFill>
                <a:cs typeface="Arial" charset="0"/>
              </a:rPr>
              <a:t>(</a:t>
            </a:r>
            <a:r>
              <a:rPr lang="ar-JO" b="1" dirty="0">
                <a:solidFill>
                  <a:srgbClr val="000000"/>
                </a:solidFill>
                <a:cs typeface="Arial" charset="0"/>
              </a:rPr>
              <a:t>زك 14: 3-5</a:t>
            </a:r>
            <a:r>
              <a:rPr lang="en-GB" b="1" dirty="0">
                <a:solidFill>
                  <a:srgbClr val="000000"/>
                </a:solidFill>
                <a:cs typeface="Arial" charset="0"/>
              </a:rPr>
              <a:t>)</a:t>
            </a:r>
          </a:p>
        </p:txBody>
      </p:sp>
      <p:sp>
        <p:nvSpPr>
          <p:cNvPr id="32780" name="Text Box 12"/>
          <p:cNvSpPr txBox="1">
            <a:spLocks noChangeArrowheads="1"/>
          </p:cNvSpPr>
          <p:nvPr/>
        </p:nvSpPr>
        <p:spPr bwMode="auto">
          <a:xfrm>
            <a:off x="3312132" y="4895850"/>
            <a:ext cx="1945061" cy="1325620"/>
          </a:xfrm>
          <a:prstGeom prst="rect">
            <a:avLst/>
          </a:prstGeom>
          <a:solidFill>
            <a:srgbClr val="FFCC6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ct val="0"/>
              </a:spcBef>
              <a:spcAft>
                <a:spcPct val="0"/>
              </a:spcAft>
              <a:buClr>
                <a:srgbClr val="000000"/>
              </a:buClr>
              <a:buSzPct val="100000"/>
              <a:buFont typeface="Arial" charset="0"/>
              <a:buNone/>
            </a:pPr>
            <a:r>
              <a:rPr lang="ar-JO" sz="2800" b="1" dirty="0">
                <a:solidFill>
                  <a:srgbClr val="000000"/>
                </a:solidFill>
                <a:cs typeface="Arial" charset="0"/>
              </a:rPr>
              <a:t>جوج و ماجوج</a:t>
            </a:r>
            <a:br>
              <a:rPr lang="en-GB" sz="2800" b="1" dirty="0">
                <a:solidFill>
                  <a:srgbClr val="000000"/>
                </a:solidFill>
                <a:cs typeface="Arial" charset="0"/>
              </a:rPr>
            </a:br>
            <a:r>
              <a:rPr lang="en-GB" sz="2800" b="1" dirty="0">
                <a:solidFill>
                  <a:srgbClr val="000000"/>
                </a:solidFill>
                <a:cs typeface="Arial" charset="0"/>
              </a:rPr>
              <a:t>(</a:t>
            </a:r>
            <a:r>
              <a:rPr lang="ar-JO" sz="2800" b="1" dirty="0">
                <a:solidFill>
                  <a:srgbClr val="000000"/>
                </a:solidFill>
                <a:cs typeface="Arial" charset="0"/>
              </a:rPr>
              <a:t>هرمجدون</a:t>
            </a:r>
            <a:r>
              <a:rPr lang="en-GB" sz="2800" b="1" dirty="0">
                <a:solidFill>
                  <a:srgbClr val="000000"/>
                </a:solidFill>
                <a:cs typeface="Arial" charset="0"/>
              </a:rPr>
              <a:t>)</a:t>
            </a:r>
            <a:br>
              <a:rPr lang="en-GB" sz="2800" b="1" dirty="0">
                <a:solidFill>
                  <a:srgbClr val="000000"/>
                </a:solidFill>
                <a:cs typeface="Arial" charset="0"/>
              </a:rPr>
            </a:br>
            <a:r>
              <a:rPr lang="en-GB" b="1" dirty="0">
                <a:solidFill>
                  <a:srgbClr val="000000"/>
                </a:solidFill>
                <a:cs typeface="Arial" charset="0"/>
              </a:rPr>
              <a:t>(</a:t>
            </a:r>
            <a:r>
              <a:rPr lang="ar-JO" b="1" dirty="0">
                <a:solidFill>
                  <a:srgbClr val="000000"/>
                </a:solidFill>
                <a:cs typeface="Arial" charset="0"/>
              </a:rPr>
              <a:t>حز 38-39</a:t>
            </a:r>
            <a:r>
              <a:rPr lang="en-GB" b="1" dirty="0">
                <a:solidFill>
                  <a:srgbClr val="000000"/>
                </a:solidFill>
                <a:cs typeface="Arial" charset="0"/>
              </a:rPr>
              <a:t>)</a:t>
            </a:r>
            <a:endParaRPr lang="en-GB" sz="2800" b="1" dirty="0">
              <a:solidFill>
                <a:srgbClr val="000000"/>
              </a:solidFill>
              <a:cs typeface="Arial" charset="0"/>
            </a:endParaRPr>
          </a:p>
        </p:txBody>
      </p:sp>
      <p:sp>
        <p:nvSpPr>
          <p:cNvPr id="32781" name="Text Box 13"/>
          <p:cNvSpPr txBox="1">
            <a:spLocks noChangeArrowheads="1"/>
          </p:cNvSpPr>
          <p:nvPr/>
        </p:nvSpPr>
        <p:spPr bwMode="auto">
          <a:xfrm>
            <a:off x="6577890" y="4914900"/>
            <a:ext cx="1888955" cy="1325620"/>
          </a:xfrm>
          <a:prstGeom prst="rect">
            <a:avLst/>
          </a:prstGeom>
          <a:solidFill>
            <a:srgbClr val="99CC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ct val="0"/>
              </a:spcBef>
              <a:spcAft>
                <a:spcPct val="0"/>
              </a:spcAft>
              <a:buClr>
                <a:srgbClr val="000000"/>
              </a:buClr>
              <a:buSzPct val="100000"/>
              <a:buFont typeface="Arial" charset="0"/>
              <a:buNone/>
            </a:pPr>
            <a:r>
              <a:rPr lang="ar-JO" sz="2800" b="1" dirty="0">
                <a:solidFill>
                  <a:srgbClr val="000000"/>
                </a:solidFill>
                <a:cs typeface="Arial" charset="0"/>
              </a:rPr>
              <a:t>إعادة</a:t>
            </a:r>
          </a:p>
          <a:p>
            <a:pPr algn="ctr" defTabSz="449263" eaLnBrk="1" fontAlgn="base" hangingPunct="1">
              <a:spcBef>
                <a:spcPct val="0"/>
              </a:spcBef>
              <a:spcAft>
                <a:spcPct val="0"/>
              </a:spcAft>
              <a:buClr>
                <a:srgbClr val="000000"/>
              </a:buClr>
              <a:buSzPct val="100000"/>
              <a:buFont typeface="Arial" charset="0"/>
              <a:buNone/>
            </a:pPr>
            <a:r>
              <a:rPr lang="ar-JO" sz="2800" b="1" dirty="0">
                <a:solidFill>
                  <a:srgbClr val="000000"/>
                </a:solidFill>
                <a:cs typeface="Arial" charset="0"/>
              </a:rPr>
              <a:t>جوج و ماجوج</a:t>
            </a:r>
            <a:endParaRPr lang="en-GB" sz="2800" b="1" dirty="0">
              <a:solidFill>
                <a:srgbClr val="000000"/>
              </a:solidFill>
              <a:cs typeface="Arial" charset="0"/>
            </a:endParaRPr>
          </a:p>
          <a:p>
            <a:pPr algn="ctr" defTabSz="449263" eaLnBrk="1" fontAlgn="base" hangingPunct="1">
              <a:spcBef>
                <a:spcPct val="0"/>
              </a:spcBef>
              <a:spcAft>
                <a:spcPct val="0"/>
              </a:spcAft>
              <a:buClr>
                <a:srgbClr val="000000"/>
              </a:buClr>
              <a:buSzPct val="100000"/>
              <a:buFont typeface="Arial" charset="0"/>
              <a:buNone/>
            </a:pPr>
            <a:r>
              <a:rPr lang="en-GB" b="1" dirty="0">
                <a:solidFill>
                  <a:srgbClr val="000000"/>
                </a:solidFill>
                <a:cs typeface="Arial" charset="0"/>
              </a:rPr>
              <a:t>(</a:t>
            </a:r>
            <a:r>
              <a:rPr lang="ar-JO" b="1" dirty="0">
                <a:solidFill>
                  <a:srgbClr val="000000"/>
                </a:solidFill>
                <a:cs typeface="Arial" charset="0"/>
              </a:rPr>
              <a:t>رؤ 20: 7-10</a:t>
            </a:r>
            <a:r>
              <a:rPr lang="en-GB" b="1" dirty="0">
                <a:solidFill>
                  <a:srgbClr val="000000"/>
                </a:solidFill>
                <a:cs typeface="Arial" charset="0"/>
              </a:rPr>
              <a:t>)</a:t>
            </a:r>
          </a:p>
        </p:txBody>
      </p:sp>
      <p:sp>
        <p:nvSpPr>
          <p:cNvPr id="32783" name="Line 15"/>
          <p:cNvSpPr>
            <a:spLocks noChangeShapeType="1"/>
          </p:cNvSpPr>
          <p:nvPr/>
        </p:nvSpPr>
        <p:spPr bwMode="auto">
          <a:xfrm flipV="1">
            <a:off x="5189538" y="4037013"/>
            <a:ext cx="1587" cy="841375"/>
          </a:xfrm>
          <a:prstGeom prst="line">
            <a:avLst/>
          </a:prstGeom>
          <a:noFill/>
          <a:ln w="9360">
            <a:solidFill>
              <a:srgbClr val="000000"/>
            </a:solidFill>
            <a:miter lim="800000"/>
            <a:headEnd/>
            <a:tailEnd type="triangle" w="med" len="med"/>
          </a:ln>
        </p:spPr>
        <p:txBody>
          <a:bodyPr/>
          <a:lstStyle/>
          <a:p>
            <a:pPr defTabSz="914400" fontAlgn="base">
              <a:spcBef>
                <a:spcPct val="0"/>
              </a:spcBef>
              <a:spcAft>
                <a:spcPct val="0"/>
              </a:spcAft>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cs typeface="ＭＳ Ｐゴシック" charset="0"/>
            </a:endParaRPr>
          </a:p>
        </p:txBody>
      </p:sp>
      <p:sp>
        <p:nvSpPr>
          <p:cNvPr id="32784" name="Line 16"/>
          <p:cNvSpPr>
            <a:spLocks noChangeShapeType="1"/>
          </p:cNvSpPr>
          <p:nvPr/>
        </p:nvSpPr>
        <p:spPr bwMode="auto">
          <a:xfrm flipV="1">
            <a:off x="7566025" y="4056063"/>
            <a:ext cx="1588" cy="841375"/>
          </a:xfrm>
          <a:prstGeom prst="line">
            <a:avLst/>
          </a:prstGeom>
          <a:noFill/>
          <a:ln w="9360">
            <a:solidFill>
              <a:srgbClr val="000000"/>
            </a:solidFill>
            <a:miter lim="800000"/>
            <a:headEnd/>
            <a:tailEnd type="triangle" w="med" len="med"/>
          </a:ln>
        </p:spPr>
        <p:txBody>
          <a:bodyPr/>
          <a:lstStyle/>
          <a:p>
            <a:pPr defTabSz="914400" fontAlgn="base">
              <a:spcBef>
                <a:spcPct val="0"/>
              </a:spcBef>
              <a:spcAft>
                <a:spcPct val="0"/>
              </a:spcAft>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cs typeface="ＭＳ Ｐゴシック" charset="0"/>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defTabSz="914400" fontAlgn="base">
              <a:spcBef>
                <a:spcPct val="0"/>
              </a:spcBef>
              <a:spcAft>
                <a:spcPct val="0"/>
              </a:spcAft>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cs typeface="ＭＳ Ｐゴシック" charset="0"/>
            </a:endParaRPr>
          </a:p>
        </p:txBody>
      </p:sp>
      <p:sp>
        <p:nvSpPr>
          <p:cNvPr id="583695" name="Title 18"/>
          <p:cNvSpPr>
            <a:spLocks noGrp="1"/>
          </p:cNvSpPr>
          <p:nvPr>
            <p:ph type="title" idx="4294967295"/>
          </p:nvPr>
        </p:nvSpPr>
        <p:spPr>
          <a:xfrm>
            <a:off x="0" y="0"/>
            <a:ext cx="9144000" cy="914400"/>
          </a:xfrm>
          <a:solidFill>
            <a:srgbClr val="000000"/>
          </a:solidFill>
        </p:spPr>
        <p:txBody>
          <a:bodyPr/>
          <a:lstStyle/>
          <a:p>
            <a:r>
              <a:rPr lang="ar-JO" sz="3600" b="1" dirty="0">
                <a:solidFill>
                  <a:schemeClr val="bg1"/>
                </a:solidFill>
                <a:latin typeface="Arial" charset="0"/>
                <a:ea typeface="ＭＳ Ｐゴシック" charset="0"/>
              </a:rPr>
              <a:t>الخط الزمني المستقبلي</a:t>
            </a:r>
            <a:endParaRPr lang="en-US" sz="5400" b="1" dirty="0">
              <a:latin typeface="Arial" charset="0"/>
              <a:ea typeface="ＭＳ Ｐゴシック" charset="0"/>
            </a:endParaRPr>
          </a:p>
        </p:txBody>
      </p:sp>
      <p:sp>
        <p:nvSpPr>
          <p:cNvPr id="19" name="Line 10"/>
          <p:cNvSpPr>
            <a:spLocks noChangeShapeType="1"/>
          </p:cNvSpPr>
          <p:nvPr/>
        </p:nvSpPr>
        <p:spPr bwMode="auto">
          <a:xfrm>
            <a:off x="7796213" y="2276475"/>
            <a:ext cx="1587" cy="1162050"/>
          </a:xfrm>
          <a:prstGeom prst="line">
            <a:avLst/>
          </a:prstGeom>
          <a:noFill/>
          <a:ln w="9360">
            <a:solidFill>
              <a:srgbClr val="000000"/>
            </a:solidFill>
            <a:miter lim="800000"/>
            <a:headEnd/>
            <a:tailEnd type="triangle" w="med" len="med"/>
          </a:ln>
        </p:spPr>
        <p:txBody>
          <a:bodyPr/>
          <a:lstStyle/>
          <a:p>
            <a:pPr defTabSz="914400" fontAlgn="base">
              <a:spcBef>
                <a:spcPct val="0"/>
              </a:spcBef>
              <a:spcAft>
                <a:spcPct val="0"/>
              </a:spcAft>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cs typeface="ＭＳ Ｐゴシック" charset="0"/>
            </a:endParaRPr>
          </a:p>
        </p:txBody>
      </p:sp>
      <p:sp>
        <p:nvSpPr>
          <p:cNvPr id="32782" name="Text Box 14"/>
          <p:cNvSpPr txBox="1">
            <a:spLocks noChangeArrowheads="1"/>
          </p:cNvSpPr>
          <p:nvPr/>
        </p:nvSpPr>
        <p:spPr bwMode="auto">
          <a:xfrm>
            <a:off x="6760355" y="981075"/>
            <a:ext cx="2073301" cy="1756508"/>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ct val="0"/>
              </a:spcBef>
              <a:spcAft>
                <a:spcPct val="0"/>
              </a:spcAft>
              <a:buClr>
                <a:srgbClr val="000000"/>
              </a:buClr>
              <a:buSzPct val="100000"/>
              <a:buFont typeface="Arial" charset="0"/>
              <a:buNone/>
            </a:pPr>
            <a:r>
              <a:rPr lang="ar-JO" sz="2800" b="1" dirty="0">
                <a:solidFill>
                  <a:srgbClr val="000000"/>
                </a:solidFill>
                <a:cs typeface="Arial" charset="0"/>
              </a:rPr>
              <a:t>العرش </a:t>
            </a:r>
          </a:p>
          <a:p>
            <a:pPr algn="ctr" defTabSz="449263" eaLnBrk="1" fontAlgn="base" hangingPunct="1">
              <a:spcBef>
                <a:spcPct val="0"/>
              </a:spcBef>
              <a:spcAft>
                <a:spcPct val="0"/>
              </a:spcAft>
              <a:buClr>
                <a:srgbClr val="000000"/>
              </a:buClr>
              <a:buSzPct val="100000"/>
              <a:buFont typeface="Arial" charset="0"/>
              <a:buNone/>
            </a:pPr>
            <a:r>
              <a:rPr lang="ar-JO" sz="2800" b="1" dirty="0">
                <a:solidFill>
                  <a:srgbClr val="000000"/>
                </a:solidFill>
                <a:cs typeface="Arial" charset="0"/>
              </a:rPr>
              <a:t>العظيم </a:t>
            </a:r>
          </a:p>
          <a:p>
            <a:pPr algn="ctr" defTabSz="449263" eaLnBrk="1" fontAlgn="base" hangingPunct="1">
              <a:spcBef>
                <a:spcPct val="0"/>
              </a:spcBef>
              <a:spcAft>
                <a:spcPct val="0"/>
              </a:spcAft>
              <a:buClr>
                <a:srgbClr val="000000"/>
              </a:buClr>
              <a:buSzPct val="100000"/>
              <a:buFont typeface="Arial" charset="0"/>
              <a:buNone/>
            </a:pPr>
            <a:r>
              <a:rPr lang="ar-JO" sz="2800" b="1" dirty="0">
                <a:solidFill>
                  <a:srgbClr val="000000"/>
                </a:solidFill>
                <a:cs typeface="Arial" charset="0"/>
              </a:rPr>
              <a:t>الأبيض</a:t>
            </a:r>
            <a:endParaRPr lang="en-GB" sz="2800" b="1" dirty="0">
              <a:solidFill>
                <a:srgbClr val="000000"/>
              </a:solidFill>
              <a:cs typeface="Arial" charset="0"/>
            </a:endParaRPr>
          </a:p>
          <a:p>
            <a:pPr algn="ctr" defTabSz="449263" eaLnBrk="1" fontAlgn="base" hangingPunct="1">
              <a:spcBef>
                <a:spcPct val="0"/>
              </a:spcBef>
              <a:spcAft>
                <a:spcPct val="0"/>
              </a:spcAft>
              <a:buClr>
                <a:srgbClr val="000000"/>
              </a:buClr>
              <a:buSzPct val="100000"/>
              <a:buFont typeface="Arial" charset="0"/>
              <a:buNone/>
            </a:pPr>
            <a:r>
              <a:rPr lang="en-GB" b="1" dirty="0">
                <a:solidFill>
                  <a:srgbClr val="000000"/>
                </a:solidFill>
                <a:cs typeface="Arial" charset="0"/>
              </a:rPr>
              <a:t>(</a:t>
            </a:r>
            <a:r>
              <a:rPr lang="ar-JO" b="1" dirty="0">
                <a:solidFill>
                  <a:srgbClr val="000000"/>
                </a:solidFill>
                <a:cs typeface="Arial" charset="0"/>
              </a:rPr>
              <a:t>رؤ 20: 11-14</a:t>
            </a:r>
            <a:r>
              <a:rPr lang="en-GB" b="1" dirty="0">
                <a:solidFill>
                  <a:srgbClr val="000000"/>
                </a:solidFill>
                <a:cs typeface="Arial" charset="0"/>
              </a:rPr>
              <a:t>)</a:t>
            </a:r>
          </a:p>
        </p:txBody>
      </p:sp>
      <p:sp>
        <p:nvSpPr>
          <p:cNvPr id="20" name="Line 15"/>
          <p:cNvSpPr>
            <a:spLocks noChangeShapeType="1"/>
          </p:cNvSpPr>
          <p:nvPr/>
        </p:nvSpPr>
        <p:spPr bwMode="auto">
          <a:xfrm flipV="1">
            <a:off x="2484438" y="2708275"/>
            <a:ext cx="1587" cy="841375"/>
          </a:xfrm>
          <a:prstGeom prst="line">
            <a:avLst/>
          </a:prstGeom>
          <a:noFill/>
          <a:ln w="9360">
            <a:solidFill>
              <a:srgbClr val="000000"/>
            </a:solidFill>
            <a:miter lim="800000"/>
            <a:headEnd/>
            <a:tailEnd type="triangle" w="med" len="med"/>
          </a:ln>
        </p:spPr>
        <p:txBody>
          <a:bodyPr/>
          <a:lstStyle/>
          <a:p>
            <a:pPr defTabSz="914400" fontAlgn="base">
              <a:spcBef>
                <a:spcPct val="0"/>
              </a:spcBef>
              <a:spcAft>
                <a:spcPct val="0"/>
              </a:spcAft>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cs typeface="ＭＳ Ｐゴシック" charset="0"/>
            </a:endParaRPr>
          </a:p>
        </p:txBody>
      </p:sp>
      <p:sp>
        <p:nvSpPr>
          <p:cNvPr id="583699" name="Text Box 4"/>
          <p:cNvSpPr txBox="1">
            <a:spLocks noChangeArrowheads="1"/>
          </p:cNvSpPr>
          <p:nvPr/>
        </p:nvSpPr>
        <p:spPr bwMode="auto">
          <a:xfrm>
            <a:off x="8101013" y="86147"/>
            <a:ext cx="1042987" cy="390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algn="ctr" defTabSz="449263" eaLnBrk="1" fontAlgn="base" hangingPunct="1">
              <a:lnSpc>
                <a:spcPct val="93000"/>
              </a:lnSpc>
              <a:spcBef>
                <a:spcPct val="0"/>
              </a:spcBef>
              <a:spcAft>
                <a:spcPct val="0"/>
              </a:spcAft>
              <a:buClr>
                <a:srgbClr val="FFFFFF"/>
              </a:buClr>
              <a:buSzPct val="100000"/>
              <a:buFont typeface="Arial" charset="0"/>
              <a:buNone/>
            </a:pPr>
            <a:r>
              <a:rPr lang="ar-JO" b="1" dirty="0">
                <a:solidFill>
                  <a:srgbClr val="FFFFFF"/>
                </a:solidFill>
              </a:rPr>
              <a:t>437</a:t>
            </a:r>
            <a:endParaRPr lang="en-GB" b="1" dirty="0">
              <a:solidFill>
                <a:srgbClr val="FFFFFF"/>
              </a:solidFill>
            </a:endParaRPr>
          </a:p>
        </p:txBody>
      </p:sp>
      <p:sp>
        <p:nvSpPr>
          <p:cNvPr id="22" name="Text Box 14"/>
          <p:cNvSpPr txBox="1">
            <a:spLocks noChangeArrowheads="1"/>
          </p:cNvSpPr>
          <p:nvPr/>
        </p:nvSpPr>
        <p:spPr bwMode="auto">
          <a:xfrm>
            <a:off x="2555776" y="2780928"/>
            <a:ext cx="5184576" cy="525401"/>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ct val="0"/>
              </a:spcBef>
              <a:spcAft>
                <a:spcPct val="0"/>
              </a:spcAft>
              <a:buClr>
                <a:srgbClr val="000000"/>
              </a:buClr>
              <a:buSzPct val="100000"/>
              <a:buFont typeface="Arial" charset="0"/>
              <a:buNone/>
            </a:pPr>
            <a:r>
              <a:rPr lang="ar-JO" sz="2800" b="1" dirty="0">
                <a:solidFill>
                  <a:srgbClr val="FFFFFF"/>
                </a:solidFill>
                <a:effectLst>
                  <a:outerShdw blurRad="38100" dist="38100" dir="2700000" algn="tl">
                    <a:srgbClr val="000000">
                      <a:alpha val="43137"/>
                    </a:srgbClr>
                  </a:outerShdw>
                </a:effectLst>
                <a:cs typeface="Arial" charset="0"/>
              </a:rPr>
              <a:t>يوم الرب</a:t>
            </a:r>
            <a:endParaRPr lang="en-GB" b="1" dirty="0">
              <a:solidFill>
                <a:srgbClr val="FFFFFF"/>
              </a:solidFill>
              <a:effectLst>
                <a:outerShdw blurRad="38100" dist="38100" dir="2700000" algn="tl">
                  <a:srgbClr val="000000">
                    <a:alpha val="43137"/>
                  </a:srgbClr>
                </a:outerShdw>
              </a:effectLst>
              <a:cs typeface="Arial" charset="0"/>
            </a:endParaRPr>
          </a:p>
        </p:txBody>
      </p:sp>
    </p:spTree>
    <p:extLst>
      <p:ext uri="{BB962C8B-B14F-4D97-AF65-F5344CB8AC3E}">
        <p14:creationId xmlns:p14="http://schemas.microsoft.com/office/powerpoint/2010/main" val="2061631339"/>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nodeType="afterGroup">
                            <p:stCondLst>
                              <p:cond delay="30000"/>
                            </p:stCondLst>
                            <p:childTnLst>
                              <p:par>
                                <p:cTn id="74" presetID="9" presetClass="entr" fill="hold" nodeType="afterEffect">
                                  <p:stCondLst>
                                    <p:cond delay="0"/>
                                  </p:stCondLst>
                                  <p:iterate type="lt">
                                    <p:tmPct val="0"/>
                                  </p:iterate>
                                  <p:childTnLst>
                                    <p:set>
                                      <p:cBhvr additive="repl">
                                        <p:cTn id="75" dur="1" fill="hold">
                                          <p:stCondLst>
                                            <p:cond delay="0"/>
                                          </p:stCondLst>
                                        </p:cTn>
                                        <p:tgtEl>
                                          <p:spTgt spid="32781">
                                            <p:txEl>
                                              <p:pRg st="2" end="2"/>
                                            </p:txEl>
                                          </p:spTgt>
                                        </p:tgtEl>
                                        <p:attrNameLst>
                                          <p:attrName>style.visibility</p:attrName>
                                        </p:attrNameLst>
                                      </p:cBhvr>
                                      <p:to>
                                        <p:strVal val="visible"/>
                                      </p:to>
                                    </p:set>
                                    <p:animEffect transition="in" filter="dissolve">
                                      <p:cBhvr additive="repl">
                                        <p:cTn id="76" dur="2000"/>
                                        <p:tgtEl>
                                          <p:spTgt spid="32781">
                                            <p:txEl>
                                              <p:pRg st="2" end="2"/>
                                            </p:txEl>
                                          </p:spTgt>
                                        </p:tgtEl>
                                      </p:cBhvr>
                                    </p:animEffect>
                                  </p:childTnLst>
                                </p:cTn>
                              </p:par>
                            </p:childTnLst>
                          </p:cTn>
                        </p:par>
                        <p:par>
                          <p:cTn id="77" fill="hold" nodeType="afterGroup">
                            <p:stCondLst>
                              <p:cond delay="32000"/>
                            </p:stCondLst>
                            <p:childTnLst>
                              <p:par>
                                <p:cTn id="78" presetID="42" presetClass="entr" fill="hold" nodeType="afterEffect">
                                  <p:stCondLst>
                                    <p:cond delay="0"/>
                                  </p:stCondLst>
                                  <p:childTnLst>
                                    <p:set>
                                      <p:cBhvr additive="repl">
                                        <p:cTn id="79" dur="1" fill="hold">
                                          <p:stCondLst>
                                            <p:cond delay="0"/>
                                          </p:stCondLst>
                                        </p:cTn>
                                        <p:tgtEl>
                                          <p:spTgt spid="32784"/>
                                        </p:tgtEl>
                                        <p:attrNameLst>
                                          <p:attrName>style.visibility</p:attrName>
                                        </p:attrNameLst>
                                      </p:cBhvr>
                                      <p:to>
                                        <p:strVal val="visible"/>
                                      </p:to>
                                    </p:set>
                                    <p:animEffect transition="in" filter="fade">
                                      <p:cBhvr additive="repl">
                                        <p:cTn id="80" dur="2000"/>
                                        <p:tgtEl>
                                          <p:spTgt spid="32784"/>
                                        </p:tgtEl>
                                      </p:cBhvr>
                                    </p:animEffect>
                                    <p:anim calcmode="lin" valueType="num">
                                      <p:cBhvr additive="repl">
                                        <p:cTn id="81" dur="2000" fill="hold"/>
                                        <p:tgtEl>
                                          <p:spTgt spid="32784"/>
                                        </p:tgtEl>
                                        <p:attrNameLst>
                                          <p:attrName>ppt_x</p:attrName>
                                        </p:attrNameLst>
                                      </p:cBhvr>
                                      <p:tavLst>
                                        <p:tav tm="100000">
                                          <p:val>
                                            <p:strVal val="#ppt_x"/>
                                          </p:val>
                                        </p:tav>
                                        <p:tav>
                                          <p:val>
                                            <p:strVal val="#ppt_x"/>
                                          </p:val>
                                        </p:tav>
                                      </p:tavLst>
                                    </p:anim>
                                    <p:anim calcmode="lin" valueType="num">
                                      <p:cBhvr additive="repl">
                                        <p:cTn id="82" dur="2000" fill="hold"/>
                                        <p:tgtEl>
                                          <p:spTgt spid="32784"/>
                                        </p:tgtEl>
                                        <p:attrNameLst>
                                          <p:attrName>ppt_y</p:attrName>
                                        </p:attrNameLst>
                                      </p:cBhvr>
                                      <p:tavLst>
                                        <p:tav tm="100000">
                                          <p:val>
                                            <p:strVal val="#ppt_y+.1"/>
                                          </p:val>
                                        </p:tav>
                                        <p:tav>
                                          <p:val>
                                            <p:strVal val="#ppt_y"/>
                                          </p:val>
                                        </p:tav>
                                      </p:tavLst>
                                    </p:anim>
                                  </p:childTnLst>
                                </p:cTn>
                              </p:par>
                            </p:childTnLst>
                          </p:cTn>
                        </p:par>
                        <p:par>
                          <p:cTn id="83" fill="hold" nodeType="afterGroup">
                            <p:stCondLst>
                              <p:cond delay="34000"/>
                            </p:stCondLst>
                            <p:childTnLst>
                              <p:par>
                                <p:cTn id="84" presetID="9" presetClass="entr" fill="hold" nodeType="afterEffect">
                                  <p:stCondLst>
                                    <p:cond delay="0"/>
                                  </p:stCondLst>
                                  <p:childTnLst>
                                    <p:set>
                                      <p:cBhvr additive="repl">
                                        <p:cTn id="85" dur="1" fill="hold">
                                          <p:stCondLst>
                                            <p:cond delay="0"/>
                                          </p:stCondLst>
                                        </p:cTn>
                                        <p:tgtEl>
                                          <p:spTgt spid="32782"/>
                                        </p:tgtEl>
                                        <p:attrNameLst>
                                          <p:attrName>style.visibility</p:attrName>
                                        </p:attrNameLst>
                                      </p:cBhvr>
                                      <p:to>
                                        <p:strVal val="visible"/>
                                      </p:to>
                                    </p:set>
                                    <p:animEffect transition="in" filter="dissolve">
                                      <p:cBhvr additive="repl">
                                        <p:cTn id="86" dur="2000"/>
                                        <p:tgtEl>
                                          <p:spTgt spid="32782"/>
                                        </p:tgtEl>
                                      </p:cBhvr>
                                    </p:animEffect>
                                  </p:childTnLst>
                                </p:cTn>
                              </p:par>
                            </p:childTnLst>
                          </p:cTn>
                        </p:par>
                        <p:par>
                          <p:cTn id="87" fill="hold" nodeType="afterGroup">
                            <p:stCondLst>
                              <p:cond delay="36000"/>
                            </p:stCondLst>
                            <p:childTnLst>
                              <p:par>
                                <p:cTn id="88" presetID="27" presetClass="emph" fill="hold" nodeType="afterEffect">
                                  <p:stCondLst>
                                    <p:cond delay="0"/>
                                  </p:stCondLst>
                                  <p:iterate type="lt">
                                    <p:tmPct val="10000"/>
                                  </p:iterate>
                                  <p:childTnLst>
                                    <p:animClr clrSpc="rgb" dir="cw">
                                      <p:cBhvr additive="repl">
                                        <p:cTn id="89" dur="1000" autoRev="1" fill="hold" masterRel="sameClick"/>
                                        <p:tgtEl>
                                          <p:spTgt spid="32781">
                                            <p:txEl>
                                              <p:pRg st="0" end="0"/>
                                            </p:txEl>
                                          </p:spTgt>
                                        </p:tgtEl>
                                        <p:attrNameLst>
                                          <p:attrName>style.color</p:attrName>
                                        </p:attrNameLst>
                                      </p:cBhvr>
                                      <p:to>
                                        <a:srgbClr val="00FFFF"/>
                                      </p:to>
                                    </p:animClr>
                                    <p:animClr clrSpc="rgb" dir="cw">
                                      <p:cBhvr additive="repl">
                                        <p:cTn id="90" dur="1000" autoRev="1" fill="hold" masterRel="sameClick"/>
                                        <p:tgtEl>
                                          <p:spTgt spid="32781">
                                            <p:txEl>
                                              <p:pRg st="0" end="0"/>
                                            </p:txEl>
                                          </p:spTgt>
                                        </p:tgtEl>
                                        <p:attrNameLst>
                                          <p:attrName>fillColor</p:attrName>
                                        </p:attrNameLst>
                                      </p:cBhvr>
                                      <p:to>
                                        <a:srgbClr val="00FFFF"/>
                                      </p:to>
                                    </p:animClr>
                                    <p:set>
                                      <p:cBhvr additive="repl">
                                        <p:cTn id="91" dur="1000" autoRev="1" fill="hold"/>
                                        <p:tgtEl>
                                          <p:spTgt spid="32781">
                                            <p:txEl>
                                              <p:pRg st="0" end="0"/>
                                            </p:txEl>
                                          </p:spTgt>
                                        </p:tgtEl>
                                        <p:attrNameLst>
                                          <p:attrName>fill.type</p:attrName>
                                        </p:attrNameLst>
                                      </p:cBhvr>
                                      <p:to>
                                        <p:strVal val="solid"/>
                                      </p:to>
                                    </p:set>
                                  </p:childTnLst>
                                </p:cTn>
                              </p:par>
                            </p:childTnLst>
                          </p:cTn>
                        </p:par>
                        <p:par>
                          <p:cTn id="92" fill="hold">
                            <p:stCondLst>
                              <p:cond delay="38800"/>
                            </p:stCondLst>
                            <p:childTnLst>
                              <p:par>
                                <p:cTn id="93" presetID="27" presetClass="emph" fill="hold" nodeType="afterEffect">
                                  <p:stCondLst>
                                    <p:cond delay="0"/>
                                  </p:stCondLst>
                                  <p:iterate type="lt">
                                    <p:tmPct val="10000"/>
                                  </p:iterate>
                                  <p:childTnLst>
                                    <p:animClr clrSpc="rgb" dir="cw">
                                      <p:cBhvr additive="repl">
                                        <p:cTn id="94" dur="1000" autoRev="1" fill="hold" masterRel="sameClick"/>
                                        <p:tgtEl>
                                          <p:spTgt spid="32781">
                                            <p:txEl>
                                              <p:pRg st="1" end="1"/>
                                            </p:txEl>
                                          </p:spTgt>
                                        </p:tgtEl>
                                        <p:attrNameLst>
                                          <p:attrName>style.color</p:attrName>
                                        </p:attrNameLst>
                                      </p:cBhvr>
                                      <p:to>
                                        <a:srgbClr val="00FFFF"/>
                                      </p:to>
                                    </p:animClr>
                                    <p:animClr clrSpc="rgb" dir="cw">
                                      <p:cBhvr additive="repl">
                                        <p:cTn id="95" dur="1000" autoRev="1" fill="hold" masterRel="sameClick"/>
                                        <p:tgtEl>
                                          <p:spTgt spid="32781">
                                            <p:txEl>
                                              <p:pRg st="1" end="1"/>
                                            </p:txEl>
                                          </p:spTgt>
                                        </p:tgtEl>
                                        <p:attrNameLst>
                                          <p:attrName>fillColor</p:attrName>
                                        </p:attrNameLst>
                                      </p:cBhvr>
                                      <p:to>
                                        <a:srgbClr val="00FFFF"/>
                                      </p:to>
                                    </p:animClr>
                                    <p:set>
                                      <p:cBhvr additive="repl">
                                        <p:cTn id="96" dur="1000" autoRev="1" fill="hold"/>
                                        <p:tgtEl>
                                          <p:spTgt spid="32781">
                                            <p:txEl>
                                              <p:pRg st="1" end="1"/>
                                            </p:txEl>
                                          </p:spTgt>
                                        </p:tgtEl>
                                        <p:attrNameLst>
                                          <p:attrName>fill.type</p:attrName>
                                        </p:attrNameLst>
                                      </p:cBhvr>
                                      <p:to>
                                        <p:strVal val="solid"/>
                                      </p:to>
                                    </p:set>
                                  </p:childTnLst>
                                </p:cTn>
                              </p:par>
                            </p:childTnLst>
                          </p:cTn>
                        </p:par>
                        <p:par>
                          <p:cTn id="97" fill="hold" nodeType="afterGroup">
                            <p:stCondLst>
                              <p:cond delay="42400"/>
                            </p:stCondLst>
                            <p:childTnLst>
                              <p:par>
                                <p:cTn id="98" presetID="27" presetClass="emph" fill="hold" nodeType="afterEffect">
                                  <p:stCondLst>
                                    <p:cond delay="0"/>
                                  </p:stCondLst>
                                  <p:iterate type="lt">
                                    <p:tmPct val="10000"/>
                                  </p:iterate>
                                  <p:childTnLst>
                                    <p:animClr clrSpc="rgb" dir="cw">
                                      <p:cBhvr additive="repl">
                                        <p:cTn id="99" dur="1000" autoRev="1" fill="hold" masterRel="sameClick"/>
                                        <p:tgtEl>
                                          <p:spTgt spid="32781">
                                            <p:txEl>
                                              <p:pRg st="2" end="2"/>
                                            </p:txEl>
                                          </p:spTgt>
                                        </p:tgtEl>
                                        <p:attrNameLst>
                                          <p:attrName>style.color</p:attrName>
                                        </p:attrNameLst>
                                      </p:cBhvr>
                                      <p:to>
                                        <a:srgbClr val="00FFFF"/>
                                      </p:to>
                                    </p:animClr>
                                    <p:animClr clrSpc="rgb" dir="cw">
                                      <p:cBhvr additive="repl">
                                        <p:cTn id="100" dur="1000" autoRev="1" fill="hold" masterRel="sameClick"/>
                                        <p:tgtEl>
                                          <p:spTgt spid="32781">
                                            <p:txEl>
                                              <p:pRg st="2" end="2"/>
                                            </p:txEl>
                                          </p:spTgt>
                                        </p:tgtEl>
                                        <p:attrNameLst>
                                          <p:attrName>fillColor</p:attrName>
                                        </p:attrNameLst>
                                      </p:cBhvr>
                                      <p:to>
                                        <a:srgbClr val="00FFFF"/>
                                      </p:to>
                                    </p:animClr>
                                    <p:set>
                                      <p:cBhvr additive="repl">
                                        <p:cTn id="101" dur="1000" autoRev="1" fill="hold"/>
                                        <p:tgtEl>
                                          <p:spTgt spid="32781">
                                            <p:txEl>
                                              <p:pRg st="2" end="2"/>
                                            </p:txEl>
                                          </p:spTgt>
                                        </p:tgtEl>
                                        <p:attrNameLst>
                                          <p:attrName>fill.type</p:attrName>
                                        </p:attrNameLst>
                                      </p:cBhvr>
                                      <p:to>
                                        <p:strVal val="solid"/>
                                      </p:to>
                                    </p:set>
                                  </p:childTnLst>
                                </p:cTn>
                              </p:par>
                            </p:childTnLst>
                          </p:cTn>
                        </p:par>
                        <p:par>
                          <p:cTn id="102" fill="hold" nodeType="afterGroup">
                            <p:stCondLst>
                              <p:cond delay="46400"/>
                            </p:stCondLst>
                            <p:childTnLst>
                              <p:par>
                                <p:cTn id="103" presetID="27" presetClass="emph" fill="hold" nodeType="afterEffect">
                                  <p:stCondLst>
                                    <p:cond delay="0"/>
                                  </p:stCondLst>
                                  <p:iterate type="lt">
                                    <p:tmPct val="10000"/>
                                  </p:iterate>
                                  <p:childTnLst>
                                    <p:animClr clrSpc="rgb" dir="cw">
                                      <p:cBhvr additive="repl">
                                        <p:cTn id="104" dur="1000" autoRev="1" fill="hold" masterRel="sameClick"/>
                                        <p:tgtEl>
                                          <p:spTgt spid="32780">
                                            <p:txEl>
                                              <p:pRg st="0" end="0"/>
                                            </p:txEl>
                                          </p:spTgt>
                                        </p:tgtEl>
                                        <p:attrNameLst>
                                          <p:attrName>style.color</p:attrName>
                                        </p:attrNameLst>
                                      </p:cBhvr>
                                      <p:to>
                                        <a:srgbClr val="00FFFF"/>
                                      </p:to>
                                    </p:animClr>
                                    <p:animClr clrSpc="rgb" dir="cw">
                                      <p:cBhvr additive="repl">
                                        <p:cTn id="105" dur="1000" autoRev="1" fill="hold" masterRel="sameClick"/>
                                        <p:tgtEl>
                                          <p:spTgt spid="32780">
                                            <p:txEl>
                                              <p:pRg st="0" end="0"/>
                                            </p:txEl>
                                          </p:spTgt>
                                        </p:tgtEl>
                                        <p:attrNameLst>
                                          <p:attrName>fillColor</p:attrName>
                                        </p:attrNameLst>
                                      </p:cBhvr>
                                      <p:to>
                                        <a:srgbClr val="00FFFF"/>
                                      </p:to>
                                    </p:animClr>
                                    <p:set>
                                      <p:cBhvr additive="repl">
                                        <p:cTn id="106" dur="1000" autoRev="1" fill="hold"/>
                                        <p:tgtEl>
                                          <p:spTgt spid="32780">
                                            <p:txEl>
                                              <p:pRg st="0" end="0"/>
                                            </p:txEl>
                                          </p:spTgt>
                                        </p:tgtEl>
                                        <p:attrNameLst>
                                          <p:attrName>fill.type</p:attrName>
                                        </p:attrNameLst>
                                      </p:cBhvr>
                                      <p:to>
                                        <p:strVal val="solid"/>
                                      </p:to>
                                    </p:set>
                                  </p:childTnLst>
                                </p:cTn>
                              </p:par>
                            </p:childTnLst>
                          </p:cTn>
                        </p:par>
                        <p:par>
                          <p:cTn id="107" fill="hold" nodeType="afterGroup">
                            <p:stCondLst>
                              <p:cond delay="53600"/>
                            </p:stCondLst>
                            <p:childTnLst>
                              <p:par>
                                <p:cTn id="108" presetID="47" presetClass="entr" fill="hold" nodeType="afterEffect">
                                  <p:stCondLst>
                                    <p:cond delay="0"/>
                                  </p:stCondLst>
                                  <p:childTnLst>
                                    <p:set>
                                      <p:cBhvr additive="repl">
                                        <p:cTn id="109" dur="1" fill="hold">
                                          <p:stCondLst>
                                            <p:cond delay="0"/>
                                          </p:stCondLst>
                                        </p:cTn>
                                        <p:tgtEl>
                                          <p:spTgt spid="19"/>
                                        </p:tgtEl>
                                        <p:attrNameLst>
                                          <p:attrName>style.visibility</p:attrName>
                                        </p:attrNameLst>
                                      </p:cBhvr>
                                      <p:to>
                                        <p:strVal val="visible"/>
                                      </p:to>
                                    </p:set>
                                    <p:animEffect transition="in" filter="fade">
                                      <p:cBhvr additive="repl">
                                        <p:cTn id="110" dur="2000"/>
                                        <p:tgtEl>
                                          <p:spTgt spid="19"/>
                                        </p:tgtEl>
                                      </p:cBhvr>
                                    </p:animEffect>
                                    <p:anim calcmode="lin" valueType="num">
                                      <p:cBhvr additive="repl">
                                        <p:cTn id="111" dur="2000" fill="hold"/>
                                        <p:tgtEl>
                                          <p:spTgt spid="19"/>
                                        </p:tgtEl>
                                        <p:attrNameLst>
                                          <p:attrName>ppt_x</p:attrName>
                                        </p:attrNameLst>
                                      </p:cBhvr>
                                      <p:tavLst>
                                        <p:tav tm="100000">
                                          <p:val>
                                            <p:strVal val="#ppt_x"/>
                                          </p:val>
                                        </p:tav>
                                        <p:tav>
                                          <p:val>
                                            <p:strVal val="#ppt_x"/>
                                          </p:val>
                                        </p:tav>
                                      </p:tavLst>
                                    </p:anim>
                                    <p:anim calcmode="lin" valueType="num">
                                      <p:cBhvr additive="repl">
                                        <p:cTn id="112" dur="2000" fill="hold"/>
                                        <p:tgtEl>
                                          <p:spTgt spid="19"/>
                                        </p:tgtEl>
                                        <p:attrNameLst>
                                          <p:attrName>ppt_y</p:attrName>
                                        </p:attrNameLst>
                                      </p:cBhvr>
                                      <p:tavLst>
                                        <p:tav tm="100000">
                                          <p:val>
                                            <p:strVal val="#ppt_y-.1"/>
                                          </p:val>
                                        </p:tav>
                                        <p:tav>
                                          <p:val>
                                            <p:strVal val="#ppt_y"/>
                                          </p:val>
                                        </p:tav>
                                      </p:tavLst>
                                    </p:anim>
                                  </p:childTnLst>
                                </p:cTn>
                              </p:par>
                            </p:childTnLst>
                          </p:cTn>
                        </p:par>
                        <p:par>
                          <p:cTn id="113" fill="hold" nodeType="afterGroup">
                            <p:stCondLst>
                              <p:cond delay="55600"/>
                            </p:stCondLst>
                            <p:childTnLst>
                              <p:par>
                                <p:cTn id="114" presetID="42" presetClass="entr" fill="hold" nodeType="afterEffect">
                                  <p:stCondLst>
                                    <p:cond delay="0"/>
                                  </p:stCondLst>
                                  <p:childTnLst>
                                    <p:set>
                                      <p:cBhvr additive="repl">
                                        <p:cTn id="115" dur="1" fill="hold">
                                          <p:stCondLst>
                                            <p:cond delay="0"/>
                                          </p:stCondLst>
                                        </p:cTn>
                                        <p:tgtEl>
                                          <p:spTgt spid="20"/>
                                        </p:tgtEl>
                                        <p:attrNameLst>
                                          <p:attrName>style.visibility</p:attrName>
                                        </p:attrNameLst>
                                      </p:cBhvr>
                                      <p:to>
                                        <p:strVal val="visible"/>
                                      </p:to>
                                    </p:set>
                                    <p:animEffect transition="in" filter="fade">
                                      <p:cBhvr additive="repl">
                                        <p:cTn id="116" dur="2000"/>
                                        <p:tgtEl>
                                          <p:spTgt spid="20"/>
                                        </p:tgtEl>
                                      </p:cBhvr>
                                    </p:animEffect>
                                    <p:anim calcmode="lin" valueType="num">
                                      <p:cBhvr additive="repl">
                                        <p:cTn id="117" dur="2000" fill="hold"/>
                                        <p:tgtEl>
                                          <p:spTgt spid="20"/>
                                        </p:tgtEl>
                                        <p:attrNameLst>
                                          <p:attrName>ppt_x</p:attrName>
                                        </p:attrNameLst>
                                      </p:cBhvr>
                                      <p:tavLst>
                                        <p:tav tm="100000">
                                          <p:val>
                                            <p:strVal val="#ppt_x"/>
                                          </p:val>
                                        </p:tav>
                                        <p:tav>
                                          <p:val>
                                            <p:strVal val="#ppt_x"/>
                                          </p:val>
                                        </p:tav>
                                      </p:tavLst>
                                    </p:anim>
                                    <p:anim calcmode="lin" valueType="num">
                                      <p:cBhvr additive="repl">
                                        <p:cTn id="118" dur="2000" fill="hold"/>
                                        <p:tgtEl>
                                          <p:spTgt spid="20"/>
                                        </p:tgtEl>
                                        <p:attrNameLst>
                                          <p:attrName>ppt_y</p:attrName>
                                        </p:attrNameLst>
                                      </p:cBhvr>
                                      <p:tavLst>
                                        <p:tav tm="100000">
                                          <p:val>
                                            <p:strVal val="#ppt_y+.1"/>
                                          </p:val>
                                        </p:tav>
                                        <p:tav>
                                          <p:val>
                                            <p:strVal val="#ppt_y"/>
                                          </p:val>
                                        </p:tav>
                                      </p:tavLst>
                                    </p:anim>
                                  </p:childTnLst>
                                </p:cTn>
                              </p:par>
                            </p:childTnLst>
                          </p:cTn>
                        </p:par>
                        <p:par>
                          <p:cTn id="119" fill="hold">
                            <p:stCondLst>
                              <p:cond delay="57600"/>
                            </p:stCondLst>
                            <p:childTnLst>
                              <p:par>
                                <p:cTn id="120" presetID="9" presetClass="entr" fill="hold" nodeType="afterEffect">
                                  <p:stCondLst>
                                    <p:cond delay="0"/>
                                  </p:stCondLst>
                                  <p:childTnLst>
                                    <p:set>
                                      <p:cBhvr additive="repl">
                                        <p:cTn id="121" dur="1" fill="hold">
                                          <p:stCondLst>
                                            <p:cond delay="0"/>
                                          </p:stCondLst>
                                        </p:cTn>
                                        <p:tgtEl>
                                          <p:spTgt spid="22"/>
                                        </p:tgtEl>
                                        <p:attrNameLst>
                                          <p:attrName>style.visibility</p:attrName>
                                        </p:attrNameLst>
                                      </p:cBhvr>
                                      <p:to>
                                        <p:strVal val="visible"/>
                                      </p:to>
                                    </p:set>
                                    <p:animEffect transition="in" filter="dissolve">
                                      <p:cBhvr additive="repl">
                                        <p:cTn id="122" dur="2000"/>
                                        <p:tgtEl>
                                          <p:spTgt spid="22"/>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22"/>
                                        </p:tgtEl>
                                        <p:attrNameLst>
                                          <p:attrName>style.visibility</p:attrName>
                                        </p:attrNameLst>
                                      </p:cBhvr>
                                      <p:to>
                                        <p:strVal val="visible"/>
                                      </p:to>
                                    </p:set>
                                    <p:animEffect transition="in" filter="wipe(left)">
                                      <p:cBhvr>
                                        <p:cTn id="1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3" descr="Sunrise-Over-the-Atlantic-Myrtle-Beach-South-C.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63" name="Rectangle 2"/>
          <p:cNvSpPr>
            <a:spLocks noGrp="1" noChangeArrowheads="1"/>
          </p:cNvSpPr>
          <p:nvPr>
            <p:ph type="ctrTitle"/>
          </p:nvPr>
        </p:nvSpPr>
        <p:spPr>
          <a:xfrm>
            <a:off x="0" y="2057400"/>
            <a:ext cx="9144000" cy="2209800"/>
          </a:xfrm>
        </p:spPr>
        <p:txBody>
          <a:bodyPr/>
          <a:lstStyle/>
          <a:p>
            <a:pPr eaLnBrk="1" hangingPunct="1">
              <a:defRPr/>
            </a:pPr>
            <a:r>
              <a:rPr lang="ar-JO" sz="8000" dirty="0">
                <a:effectLst>
                  <a:outerShdw blurRad="38100" dist="38100" dir="2700000" algn="tl">
                    <a:srgbClr val="000000"/>
                  </a:outerShdw>
                </a:effectLst>
                <a:latin typeface="Arial" charset="0"/>
                <a:ea typeface="ＭＳ Ｐゴシック" charset="0"/>
                <a:cs typeface="ＭＳ Ｐゴシック" charset="0"/>
              </a:rPr>
              <a:t>صفنيا</a:t>
            </a:r>
            <a:br>
              <a:rPr lang="ar-JO" sz="8000" dirty="0">
                <a:effectLst>
                  <a:outerShdw blurRad="38100" dist="38100" dir="2700000" algn="tl">
                    <a:srgbClr val="000000"/>
                  </a:outerShdw>
                </a:effectLst>
                <a:latin typeface="Arial" charset="0"/>
                <a:ea typeface="ＭＳ Ｐゴシック" charset="0"/>
                <a:cs typeface="ＭＳ Ｐゴシック" charset="0"/>
              </a:rPr>
            </a:br>
            <a:r>
              <a:rPr lang="ar-JO" sz="8000" dirty="0">
                <a:effectLst>
                  <a:outerShdw blurRad="38100" dist="38100" dir="2700000" algn="tl">
                    <a:srgbClr val="000000"/>
                  </a:outerShdw>
                </a:effectLst>
                <a:latin typeface="Arial" charset="0"/>
                <a:ea typeface="ＭＳ Ｐゴシック" charset="0"/>
                <a:cs typeface="ＭＳ Ｐゴシック" charset="0"/>
              </a:rPr>
              <a:t>يوم الرب</a:t>
            </a:r>
            <a:endParaRPr lang="en-US" sz="6600" dirty="0">
              <a:effectLst>
                <a:outerShdw blurRad="38100" dist="38100" dir="2700000" algn="tl">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6966570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الكلمة المفتاحية</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7200" b="1" dirty="0">
                <a:solidFill>
                  <a:srgbClr val="FFFFFF"/>
                </a:solidFill>
                <a:effectLst>
                  <a:glow rad="127000">
                    <a:srgbClr val="000000"/>
                  </a:glow>
                </a:effectLst>
                <a:latin typeface="Arial" charset="0"/>
                <a:ea typeface="ＭＳ Ｐゴシック" charset="0"/>
                <a:cs typeface="ＭＳ Ｐゴシック" charset="0"/>
              </a:rPr>
              <a:t>اليوم</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4800" b="1" dirty="0">
                <a:solidFill>
                  <a:srgbClr val="FFFFFF"/>
                </a:solidFill>
                <a:effectLst>
                  <a:glow rad="127000">
                    <a:srgbClr val="000000"/>
                  </a:glow>
                </a:effectLst>
                <a:latin typeface="Arial" charset="0"/>
                <a:ea typeface="ＭＳ Ｐゴシック" charset="0"/>
                <a:cs typeface="ＭＳ Ｐゴシック" charset="0"/>
              </a:rPr>
              <a:t>صفنيا</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altLang="zh-CN" b="1" dirty="0">
                <a:solidFill>
                  <a:prstClr val="white"/>
                </a:solidFill>
                <a:effectLst>
                  <a:outerShdw blurRad="50800" dist="38100" dir="2700000" algn="tl" rotWithShape="0">
                    <a:srgbClr val="000000">
                      <a:alpha val="96000"/>
                    </a:srgbClr>
                  </a:outerShdw>
                </a:effectLst>
                <a:latin typeface="Arial"/>
                <a:cs typeface="Arial"/>
              </a:rPr>
              <a:t>634</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a:p>
            <a:pPr algn="ctr"/>
            <a:r>
              <a:rPr lang="ar-JO" altLang="zh-CN" b="1" dirty="0">
                <a:solidFill>
                  <a:prstClr val="white"/>
                </a:solidFill>
                <a:effectLst>
                  <a:outerShdw blurRad="50800" dist="38100" dir="2700000" algn="tl" rotWithShape="0">
                    <a:srgbClr val="000000">
                      <a:alpha val="96000"/>
                    </a:srgbClr>
                  </a:outerShdw>
                </a:effectLst>
                <a:latin typeface="Arial"/>
                <a:cs typeface="Arial"/>
              </a:rPr>
              <a:t>343</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1893452929"/>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0578"/>
            <a:ext cx="9144000" cy="1382706"/>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charset="0"/>
                <a:ea typeface="ＭＳ Ｐゴシック" charset="0"/>
                <a:cs typeface="ＭＳ Ｐゴシック" charset="0"/>
              </a:rPr>
              <a:t>كيف نستجيب ل</a:t>
            </a:r>
            <a:r>
              <a:rPr lang="ar-JO" sz="4800" b="1" dirty="0">
                <a:solidFill>
                  <a:srgbClr val="FFFF00"/>
                </a:solidFill>
                <a:effectLst>
                  <a:glow rad="127000">
                    <a:schemeClr val="tx1"/>
                  </a:glow>
                </a:effectLst>
                <a:latin typeface="Arial" charset="0"/>
                <a:ea typeface="ＭＳ Ｐゴシック" charset="0"/>
                <a:cs typeface="ＭＳ Ｐゴシック" charset="0"/>
              </a:rPr>
              <a:t>ميزان</a:t>
            </a:r>
            <a:r>
              <a:rPr lang="ar-JO" sz="4800" b="1" dirty="0">
                <a:effectLst>
                  <a:glow rad="127000">
                    <a:schemeClr val="tx1"/>
                  </a:glow>
                </a:effectLst>
                <a:latin typeface="Arial" charset="0"/>
                <a:ea typeface="ＭＳ Ｐゴシック" charset="0"/>
                <a:cs typeface="ＭＳ Ｐゴシック" charset="0"/>
              </a:rPr>
              <a:t> الرب ؟</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014792" y="1681473"/>
            <a:ext cx="6877353" cy="5162177"/>
          </a:xfrm>
          <a:prstGeom prst="rect">
            <a:avLst/>
          </a:prstGeom>
        </p:spPr>
      </p:pic>
      <p:sp>
        <p:nvSpPr>
          <p:cNvPr id="4" name="Rectangle 2"/>
          <p:cNvSpPr txBox="1">
            <a:spLocks noChangeArrowheads="1"/>
          </p:cNvSpPr>
          <p:nvPr/>
        </p:nvSpPr>
        <p:spPr bwMode="auto">
          <a:xfrm>
            <a:off x="197928" y="5032217"/>
            <a:ext cx="4304999" cy="103812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effectLst>
                  <a:glow rad="127000">
                    <a:schemeClr val="tx1"/>
                  </a:glow>
                </a:effectLst>
                <a:latin typeface="Arial" charset="0"/>
                <a:ea typeface="ＭＳ Ｐゴシック" charset="0"/>
                <a:cs typeface="ＭＳ Ｐゴシック" charset="0"/>
              </a:rPr>
              <a:t>الدينونة</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4717353" y="5032217"/>
            <a:ext cx="4304999" cy="103812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effectLst>
                  <a:glow rad="127000">
                    <a:schemeClr val="tx1"/>
                  </a:glow>
                </a:effectLst>
                <a:latin typeface="Arial" charset="0"/>
                <a:ea typeface="ＭＳ Ｐゴシック" charset="0"/>
                <a:cs typeface="ＭＳ Ｐゴシック" charset="0"/>
              </a:rPr>
              <a:t>التحرير</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20612" y="5870456"/>
            <a:ext cx="4304999" cy="103812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solidFill>
                  <a:srgbClr val="FFFF00"/>
                </a:solidFill>
                <a:effectLst>
                  <a:glow rad="127000">
                    <a:schemeClr val="tx1"/>
                  </a:glow>
                </a:effectLst>
                <a:latin typeface="Arial" charset="0"/>
                <a:ea typeface="ＭＳ Ｐゴシック" charset="0"/>
                <a:cs typeface="ＭＳ Ｐゴシック" charset="0"/>
              </a:rPr>
              <a:t>التوبة</a:t>
            </a:r>
            <a:endParaRPr lang="en-US" sz="48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4740037" y="5870456"/>
            <a:ext cx="4304999" cy="103812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solidFill>
                  <a:srgbClr val="FFFF00"/>
                </a:solidFill>
                <a:effectLst>
                  <a:glow rad="127000">
                    <a:schemeClr val="tx1"/>
                  </a:glow>
                </a:effectLst>
                <a:latin typeface="Arial" charset="0"/>
                <a:ea typeface="ＭＳ Ｐゴシック" charset="0"/>
                <a:cs typeface="ＭＳ Ｐゴシック" charset="0"/>
              </a:rPr>
              <a:t>الرجاء</a:t>
            </a:r>
            <a:endParaRPr lang="en-US" sz="4800" b="1" dirty="0">
              <a:solidFill>
                <a:srgbClr val="FFFF00"/>
              </a:solidFill>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43496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
                                        <p:tgtEl>
                                          <p:spTgt spid="6"/>
                                        </p:tgtEl>
                                      </p:cBhvr>
                                    </p:animEffect>
                                    <p:anim calcmode="lin" valueType="num">
                                      <p:cBhvr>
                                        <p:cTn id="8" dur="400" fill="hold"/>
                                        <p:tgtEl>
                                          <p:spTgt spid="6"/>
                                        </p:tgtEl>
                                        <p:attrNameLst>
                                          <p:attrName>ppt_x</p:attrName>
                                        </p:attrNameLst>
                                      </p:cBhvr>
                                      <p:tavLst>
                                        <p:tav tm="0">
                                          <p:val>
                                            <p:strVal val="#ppt_x"/>
                                          </p:val>
                                        </p:tav>
                                        <p:tav tm="100000">
                                          <p:val>
                                            <p:strVal val="#ppt_x"/>
                                          </p:val>
                                        </p:tav>
                                      </p:tavLst>
                                    </p:anim>
                                    <p:anim calcmode="lin" valueType="num">
                                      <p:cBhvr>
                                        <p:cTn id="9" dur="400" fill="hold"/>
                                        <p:tgtEl>
                                          <p:spTgt spid="6"/>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
                                        <p:tgtEl>
                                          <p:spTgt spid="7"/>
                                        </p:tgtEl>
                                      </p:cBhvr>
                                    </p:animEffect>
                                    <p:anim calcmode="lin" valueType="num">
                                      <p:cBhvr>
                                        <p:cTn id="17" dur="400" fill="hold"/>
                                        <p:tgtEl>
                                          <p:spTgt spid="7"/>
                                        </p:tgtEl>
                                        <p:attrNameLst>
                                          <p:attrName>ppt_x</p:attrName>
                                        </p:attrNameLst>
                                      </p:cBhvr>
                                      <p:tavLst>
                                        <p:tav tm="0">
                                          <p:val>
                                            <p:strVal val="#ppt_x"/>
                                          </p:val>
                                        </p:tav>
                                        <p:tav tm="100000">
                                          <p:val>
                                            <p:strVal val="#ppt_x"/>
                                          </p:val>
                                        </p:tav>
                                      </p:tavLst>
                                    </p:anim>
                                    <p:anim calcmode="lin" valueType="num">
                                      <p:cBhvr>
                                        <p:cTn id="18" dur="400" fill="hold"/>
                                        <p:tgtEl>
                                          <p:spTgt spid="7"/>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465943"/>
            <a:ext cx="9175460" cy="4992914"/>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الفكرة الرئيسية</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2100290"/>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effectLst>
                  <a:glow rad="127000">
                    <a:schemeClr val="tx1"/>
                  </a:glow>
                </a:effectLst>
                <a:latin typeface="Arial" charset="0"/>
                <a:ea typeface="ＭＳ Ｐゴシック" charset="0"/>
                <a:cs typeface="ＭＳ Ｐゴシック" charset="0"/>
              </a:rPr>
              <a:t>كن راجياً و لكن </a:t>
            </a:r>
            <a:r>
              <a:rPr lang="ar-JO" sz="5400" b="1" dirty="0">
                <a:solidFill>
                  <a:srgbClr val="FFFF00"/>
                </a:solidFill>
                <a:effectLst>
                  <a:glow rad="127000">
                    <a:schemeClr val="tx1"/>
                  </a:glow>
                </a:effectLst>
                <a:latin typeface="Arial" charset="0"/>
                <a:ea typeface="ＭＳ Ｐゴシック" charset="0"/>
                <a:cs typeface="ＭＳ Ｐゴシック" charset="0"/>
              </a:rPr>
              <a:t>تائباً</a:t>
            </a:r>
            <a:endParaRPr lang="en-US" sz="54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4800" b="1" dirty="0">
                <a:solidFill>
                  <a:srgbClr val="FFFFFF"/>
                </a:solidFill>
                <a:effectLst>
                  <a:glow rad="127000">
                    <a:srgbClr val="000000"/>
                  </a:glow>
                </a:effectLst>
                <a:latin typeface="Arial" charset="0"/>
                <a:ea typeface="ＭＳ Ｐゴシック" charset="0"/>
                <a:cs typeface="ＭＳ Ｐゴシック" charset="0"/>
              </a:rPr>
              <a:t>صفنيا</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0301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sz="4000" b="1" dirty="0">
                <a:solidFill>
                  <a:srgbClr val="FFFFFF"/>
                </a:solidFill>
                <a:effectLst>
                  <a:glow rad="127000">
                    <a:srgbClr val="000000"/>
                  </a:glow>
                </a:effectLst>
                <a:latin typeface="Arial" charset="0"/>
              </a:rPr>
              <a:t>بيان الملكوت في صفنيا</a:t>
            </a:r>
            <a:endParaRPr lang="en-US" sz="40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r>
              <a:rPr lang="ar-JO" b="1" dirty="0">
                <a:solidFill>
                  <a:prstClr val="white"/>
                </a:solidFill>
                <a:effectLst>
                  <a:glow rad="101600">
                    <a:prstClr val="black">
                      <a:alpha val="99000"/>
                    </a:prstClr>
                  </a:glow>
                </a:effectLst>
                <a:latin typeface="Calibri"/>
              </a:rPr>
              <a:t>على يهوذا أن تتوب لأن هناك </a:t>
            </a:r>
            <a:r>
              <a:rPr lang="ar-JO" b="1" dirty="0">
                <a:solidFill>
                  <a:srgbClr val="FFFF00"/>
                </a:solidFill>
                <a:effectLst>
                  <a:glow rad="101600">
                    <a:prstClr val="black">
                      <a:alpha val="99000"/>
                    </a:prstClr>
                  </a:glow>
                </a:effectLst>
                <a:latin typeface="Calibri"/>
              </a:rPr>
              <a:t>يوم</a:t>
            </a:r>
            <a:r>
              <a:rPr lang="ar-JO" b="1" dirty="0">
                <a:solidFill>
                  <a:prstClr val="white"/>
                </a:solidFill>
                <a:effectLst>
                  <a:glow rad="101600">
                    <a:prstClr val="black">
                      <a:alpha val="99000"/>
                    </a:prstClr>
                  </a:glow>
                </a:effectLst>
                <a:latin typeface="Calibri"/>
              </a:rPr>
              <a:t> دينونة  مستقبلي (1: 1-3: 8) و </a:t>
            </a:r>
            <a:r>
              <a:rPr lang="ar-JO" b="1" dirty="0">
                <a:solidFill>
                  <a:srgbClr val="FFFF00"/>
                </a:solidFill>
                <a:effectLst>
                  <a:glow rad="101600">
                    <a:prstClr val="black">
                      <a:alpha val="99000"/>
                    </a:prstClr>
                  </a:glow>
                </a:effectLst>
                <a:latin typeface="Calibri"/>
              </a:rPr>
              <a:t>يوم</a:t>
            </a:r>
            <a:r>
              <a:rPr lang="ar-JO" b="1" dirty="0">
                <a:solidFill>
                  <a:prstClr val="white"/>
                </a:solidFill>
                <a:effectLst>
                  <a:glow rad="101600">
                    <a:prstClr val="black">
                      <a:alpha val="99000"/>
                    </a:prstClr>
                  </a:glow>
                </a:effectLst>
                <a:latin typeface="Calibri"/>
              </a:rPr>
              <a:t> بركة مستقبلي (3: 9-20) على كل الأرض من قبل الله الملك</a:t>
            </a:r>
            <a:endParaRPr lang="en-US" b="1" dirty="0">
              <a:solidFill>
                <a:prstClr val="white"/>
              </a:solidFill>
              <a:effectLst>
                <a:glow rad="101600">
                  <a:prstClr val="black">
                    <a:alpha val="99000"/>
                  </a:prstClr>
                </a:glow>
              </a:effectLst>
              <a:latin typeface="Calibri"/>
            </a:endParaRPr>
          </a:p>
        </p:txBody>
      </p:sp>
      <p:sp>
        <p:nvSpPr>
          <p:cNvPr id="5" name="Text Box 24"/>
          <p:cNvSpPr txBox="1">
            <a:spLocks noChangeArrowheads="1"/>
          </p:cNvSpPr>
          <p:nvPr/>
        </p:nvSpPr>
        <p:spPr bwMode="auto">
          <a:xfrm>
            <a:off x="8428515"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altLang="zh-CN" b="1" dirty="0">
                <a:solidFill>
                  <a:prstClr val="white"/>
                </a:solidFill>
                <a:effectLst>
                  <a:outerShdw blurRad="50800" dist="38100" dir="2700000" algn="tl" rotWithShape="0">
                    <a:srgbClr val="000000">
                      <a:alpha val="96000"/>
                    </a:srgbClr>
                  </a:outerShdw>
                </a:effectLst>
                <a:latin typeface="Arial"/>
                <a:cs typeface="Arial"/>
              </a:rPr>
              <a:t>343</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141823867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200" b="1" kern="0" dirty="0">
                <a:solidFill>
                  <a:srgbClr val="FFFFFF"/>
                </a:solidFill>
                <a:effectLst>
                  <a:glow rad="127000">
                    <a:srgbClr val="000000"/>
                  </a:glow>
                </a:effectLst>
                <a:latin typeface="Arial" charset="0"/>
                <a:ea typeface="ＭＳ Ｐゴシック" charset="0"/>
                <a:cs typeface="ＭＳ Ｐゴシック" charset="0"/>
              </a:rPr>
              <a:t>تنبأ صفنيا عن </a:t>
            </a:r>
            <a:r>
              <a:rPr lang="ar-JO" sz="3200" b="1" kern="0" dirty="0">
                <a:solidFill>
                  <a:srgbClr val="FFFF00"/>
                </a:solidFill>
                <a:effectLst>
                  <a:glow rad="127000">
                    <a:srgbClr val="000000"/>
                  </a:glow>
                </a:effectLst>
                <a:latin typeface="Arial" charset="0"/>
                <a:ea typeface="ＭＳ Ｐゴシック" charset="0"/>
                <a:cs typeface="ＭＳ Ｐゴシック" charset="0"/>
              </a:rPr>
              <a:t>يوم</a:t>
            </a:r>
            <a:r>
              <a:rPr lang="ar-JO" sz="3200" b="1" kern="0" dirty="0">
                <a:solidFill>
                  <a:srgbClr val="FFFFFF"/>
                </a:solidFill>
                <a:effectLst>
                  <a:glow rad="127000">
                    <a:srgbClr val="000000"/>
                  </a:glow>
                </a:effectLst>
                <a:latin typeface="Arial" charset="0"/>
                <a:ea typeface="ＭＳ Ｐゴシック" charset="0"/>
                <a:cs typeface="ＭＳ Ｐゴシック" charset="0"/>
              </a:rPr>
              <a:t> الرب لدينونة يهوذا و الشعوب المحيطة بها و كل الأرض ليحث يهوذا على التوبة بسبب بر الله ووعده للبقية باسترداد الأمة</a:t>
            </a:r>
            <a:endParaRPr lang="en-US" sz="3200" b="1"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ar-JO" sz="3600" b="1" dirty="0">
                <a:solidFill>
                  <a:srgbClr val="FFFFFF"/>
                </a:solidFill>
                <a:effectLst>
                  <a:glow rad="127000">
                    <a:srgbClr val="000000"/>
                  </a:glow>
                </a:effectLst>
                <a:latin typeface="Arial" charset="0"/>
                <a:ea typeface="ＭＳ Ｐゴシック" charset="0"/>
                <a:cs typeface="ＭＳ Ｐゴシック" charset="0"/>
              </a:rPr>
              <a:t>صفنيا</a:t>
            </a:r>
            <a:br>
              <a:rPr lang="en-US" sz="3600" b="1" dirty="0">
                <a:solidFill>
                  <a:srgbClr val="FFFFFF"/>
                </a:solidFill>
                <a:latin typeface="Arial"/>
                <a:cs typeface="Arial"/>
              </a:rPr>
            </a:br>
            <a:r>
              <a:rPr lang="ar-JO" sz="3600" b="1" dirty="0">
                <a:solidFill>
                  <a:srgbClr val="FFFFFF"/>
                </a:solidFill>
                <a:latin typeface="Arial"/>
                <a:cs typeface="Arial"/>
              </a:rPr>
              <a:t>البيان الموجز</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ar-JO" altLang="zh-CN" b="1" kern="0" dirty="0">
                <a:solidFill>
                  <a:srgbClr val="000000"/>
                </a:solidFill>
                <a:cs typeface="MS PGothic" charset="0"/>
              </a:rPr>
              <a:t>634</a:t>
            </a:r>
            <a:endParaRPr lang="en-US" altLang="zh-CN" b="1" kern="0" dirty="0">
              <a:solidFill>
                <a:srgbClr val="000000"/>
              </a:solidFill>
              <a:cs typeface="MS PGothic" charset="0"/>
            </a:endParaRPr>
          </a:p>
          <a:p>
            <a:pPr algn="ctr" defTabSz="914400" eaLnBrk="1" fontAlgn="base" hangingPunct="1">
              <a:spcBef>
                <a:spcPct val="0"/>
              </a:spcBef>
              <a:spcAft>
                <a:spcPct val="0"/>
              </a:spcAft>
              <a:defRPr/>
            </a:pPr>
            <a:r>
              <a:rPr lang="ar-JO" altLang="zh-CN" b="1" kern="0" dirty="0">
                <a:solidFill>
                  <a:srgbClr val="000000"/>
                </a:solidFill>
                <a:cs typeface="MS PGothic" charset="0"/>
              </a:rPr>
              <a:t>346</a:t>
            </a:r>
            <a:endParaRPr lang="en-US" altLang="zh-CN" b="1" kern="0" dirty="0">
              <a:solidFill>
                <a:srgbClr val="000000"/>
              </a:solidFill>
              <a:cs typeface="MS PGothic" charset="0"/>
            </a:endParaRPr>
          </a:p>
        </p:txBody>
      </p:sp>
    </p:spTree>
    <p:extLst>
      <p:ext uri="{BB962C8B-B14F-4D97-AF65-F5344CB8AC3E}">
        <p14:creationId xmlns:p14="http://schemas.microsoft.com/office/powerpoint/2010/main" val="1415532953"/>
      </p:ext>
    </p:extLst>
  </p:cSld>
  <p:clrMapOvr>
    <a:masterClrMapping/>
  </p:clrMapOvr>
  <p:transition spd="med">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0800" y="406400"/>
            <a:ext cx="9042400" cy="60325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2129"/>
            <a:ext cx="9144000" cy="19352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1. دينونة الله المستقبلية تنذرنا </a:t>
            </a:r>
            <a:r>
              <a:rPr lang="ar-JO" sz="4800" b="1" dirty="0">
                <a:solidFill>
                  <a:srgbClr val="FFFF00"/>
                </a:solidFill>
                <a:effectLst>
                  <a:glow rad="127000">
                    <a:schemeClr val="tx1"/>
                  </a:glow>
                </a:effectLst>
                <a:latin typeface="Arial" charset="0"/>
                <a:ea typeface="ＭＳ Ｐゴシック" charset="0"/>
                <a:cs typeface="ＭＳ Ｐゴシック" charset="0"/>
              </a:rPr>
              <a:t>للتوبة</a:t>
            </a:r>
            <a:endParaRPr lang="en-US" sz="48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صفنيا 1: 1-3: 8</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1308745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782645"/>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2. تحرير الله المستقبلي يشجعنا على </a:t>
            </a:r>
            <a:r>
              <a:rPr lang="ar-JO" sz="4800" b="1" dirty="0">
                <a:solidFill>
                  <a:srgbClr val="FFFF00"/>
                </a:solidFill>
                <a:effectLst>
                  <a:glow rad="127000">
                    <a:schemeClr val="tx1"/>
                  </a:glow>
                </a:effectLst>
                <a:latin typeface="Arial" charset="0"/>
                <a:ea typeface="ＭＳ Ｐゴシック" charset="0"/>
                <a:cs typeface="ＭＳ Ｐゴシック" charset="0"/>
              </a:rPr>
              <a:t>الرجاء</a:t>
            </a:r>
            <a:endParaRPr lang="en-US" sz="4800" b="1" dirty="0">
              <a:solidFill>
                <a:srgbClr val="FFFF00"/>
              </a:solidFill>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990601" y="1832429"/>
            <a:ext cx="6944380" cy="4635046"/>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صفنيا 3: 9-20</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6594757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الآية المفتاحية</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8"/>
            <a:ext cx="9144000" cy="43179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solidFill>
                  <a:srgbClr val="FFFFFF"/>
                </a:solidFill>
                <a:effectLst>
                  <a:glow rad="127000">
                    <a:srgbClr val="000000"/>
                  </a:glow>
                </a:effectLst>
                <a:latin typeface="Arial" charset="0"/>
                <a:ea typeface="ＭＳ Ｐゴシック" charset="0"/>
                <a:cs typeface="ＭＳ Ｐゴシック" charset="0"/>
              </a:rPr>
              <a:t>1 تجمعي و اجتمعي يا أيتها الأمة غير المستحية 2 قبل ولادة القضاء كالعصافة عبر اليوم قبل أن يأتي عليكم حمو غضب الرب قبل أن يأتي عليكم يوم سخط الرب 3 اطلبوا الرب يا جميع بائسي الأرض الذين فعلوا حكمه اطلبوا البر اطلبوا التواضع لعلكم تسترون في يوم سخط الرب </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4800" b="1" dirty="0">
                <a:solidFill>
                  <a:srgbClr val="FFFFFF"/>
                </a:solidFill>
                <a:effectLst>
                  <a:glow rad="127000">
                    <a:srgbClr val="000000"/>
                  </a:glow>
                </a:effectLst>
                <a:latin typeface="Arial" charset="0"/>
                <a:ea typeface="ＭＳ Ｐゴシック" charset="0"/>
                <a:cs typeface="ＭＳ Ｐゴシック" charset="0"/>
              </a:rPr>
              <a:t>صفنيا</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8" name="Text Box 24"/>
          <p:cNvSpPr txBox="1">
            <a:spLocks noChangeArrowheads="1"/>
          </p:cNvSpPr>
          <p:nvPr/>
        </p:nvSpPr>
        <p:spPr bwMode="auto">
          <a:xfrm>
            <a:off x="8329041"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altLang="zh-CN" b="1" dirty="0">
                <a:solidFill>
                  <a:prstClr val="white"/>
                </a:solidFill>
                <a:effectLst>
                  <a:outerShdw blurRad="50800" dist="38100" dir="2700000" algn="tl" rotWithShape="0">
                    <a:srgbClr val="000000">
                      <a:alpha val="96000"/>
                    </a:srgbClr>
                  </a:outerShdw>
                </a:effectLst>
                <a:latin typeface="Arial"/>
                <a:cs typeface="Arial"/>
              </a:rPr>
              <a:t>634</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3280542413"/>
      </p:ext>
    </p:extLst>
  </p:cSld>
  <p:clrMapOvr>
    <a:masterClrMapping/>
  </p:clrMapOvr>
  <p:transition/>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Pulse">
  <a:themeElements>
    <a:clrScheme name="1_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1_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1_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1_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1_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1_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1_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1_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6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7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8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2.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themeOverride>
</file>

<file path=ppt/theme/themeOverride6.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docProps/app.xml><?xml version="1.0" encoding="utf-8"?>
<Properties xmlns="http://schemas.openxmlformats.org/officeDocument/2006/extended-properties" xmlns:vt="http://schemas.openxmlformats.org/officeDocument/2006/docPropsVTypes">
  <TotalTime>1914</TotalTime>
  <Words>3422</Words>
  <Application>Microsoft Macintosh PowerPoint</Application>
  <PresentationFormat>On-screen Show (4:3)</PresentationFormat>
  <Paragraphs>695</Paragraphs>
  <Slides>102</Slides>
  <Notes>90</Notes>
  <HiddenSlides>0</HiddenSlides>
  <MMClips>0</MMClips>
  <ScaleCrop>false</ScaleCrop>
  <HeadingPairs>
    <vt:vector size="6" baseType="variant">
      <vt:variant>
        <vt:lpstr>Fonts Used</vt:lpstr>
      </vt:variant>
      <vt:variant>
        <vt:i4>10</vt:i4>
      </vt:variant>
      <vt:variant>
        <vt:lpstr>Theme</vt:lpstr>
      </vt:variant>
      <vt:variant>
        <vt:i4>24</vt:i4>
      </vt:variant>
      <vt:variant>
        <vt:lpstr>Slide Titles</vt:lpstr>
      </vt:variant>
      <vt:variant>
        <vt:i4>102</vt:i4>
      </vt:variant>
    </vt:vector>
  </HeadingPairs>
  <TitlesOfParts>
    <vt:vector size="136" baseType="lpstr">
      <vt:lpstr>Arial</vt:lpstr>
      <vt:lpstr>Arial Narrow</vt:lpstr>
      <vt:lpstr>Calibri</vt:lpstr>
      <vt:lpstr>Comic Sans MS</vt:lpstr>
      <vt:lpstr>Copperplate Gothic Light</vt:lpstr>
      <vt:lpstr>Monotype Sorts</vt:lpstr>
      <vt:lpstr>Tahoma</vt:lpstr>
      <vt:lpstr>Times</vt:lpstr>
      <vt:lpstr>Times New Roman</vt:lpstr>
      <vt:lpstr>Wingdings</vt:lpstr>
      <vt:lpstr>49_Blank Presentation</vt:lpstr>
      <vt:lpstr>1_Radar</vt:lpstr>
      <vt:lpstr>1_Office Theme</vt:lpstr>
      <vt:lpstr>1_untitled 1</vt:lpstr>
      <vt:lpstr>2_Radar</vt:lpstr>
      <vt:lpstr>Orbit</vt:lpstr>
      <vt:lpstr>Blank Presentation</vt:lpstr>
      <vt:lpstr>1_Shimmer</vt:lpstr>
      <vt:lpstr>5_Compass</vt:lpstr>
      <vt:lpstr>3_Radar</vt:lpstr>
      <vt:lpstr>3_Default Design</vt:lpstr>
      <vt:lpstr>8_Default Design</vt:lpstr>
      <vt:lpstr>4_Radar</vt:lpstr>
      <vt:lpstr>2_Pulse</vt:lpstr>
      <vt:lpstr>MEADOW</vt:lpstr>
      <vt:lpstr>6_Default Design</vt:lpstr>
      <vt:lpstr>7_Default Design</vt:lpstr>
      <vt:lpstr>5_Radar</vt:lpstr>
      <vt:lpstr>23_Office Theme</vt:lpstr>
      <vt:lpstr>6_Radar</vt:lpstr>
      <vt:lpstr>7_Radar</vt:lpstr>
      <vt:lpstr>8_Radar</vt:lpstr>
      <vt:lpstr>9_Slit</vt:lpstr>
      <vt:lpstr>Default Design</vt:lpstr>
      <vt:lpstr>كن راجياً</vt:lpstr>
      <vt:lpstr>التوازن</vt:lpstr>
      <vt:lpstr>التوازن بين العمل و الحياة العائلية</vt:lpstr>
      <vt:lpstr>توازن الطعام</vt:lpstr>
      <vt:lpstr>Balance</vt:lpstr>
      <vt:lpstr>التوازن</vt:lpstr>
      <vt:lpstr>Balance</vt:lpstr>
      <vt:lpstr>هل نظرتك إلى الله متوازنة ؟</vt:lpstr>
      <vt:lpstr>الله قاضي</vt:lpstr>
      <vt:lpstr>الله محبة</vt:lpstr>
      <vt:lpstr>كن ...</vt:lpstr>
      <vt:lpstr>صفنيا</vt:lpstr>
      <vt:lpstr>الكلمة المفتاحية</vt:lpstr>
      <vt:lpstr>صفنيا : يوم الرب</vt:lpstr>
      <vt:lpstr>كلمة الرب التي  صارت إلى صفنيا ....  في أيام يوشيا بن آمون  ملك يهوذا (صف 1: 1)</vt:lpstr>
      <vt:lpstr>كلمة الرب التي صارت إلى صفنيا بن كوشي بن جدليا بن أمريا بن حزقيا  (صف 1: 1)</vt:lpstr>
      <vt:lpstr>كان صفنيا من نسل ملكي</vt:lpstr>
      <vt:lpstr>ترتيب الأنبياء</vt:lpstr>
      <vt:lpstr>خدم صفنيا مباشرة بعد أن ملأ منسى  ساحتي الهيكل بالأصنام</vt:lpstr>
      <vt:lpstr>سقوط         أورشليم</vt:lpstr>
      <vt:lpstr>كيف نستجيب لميزان الرب ؟</vt:lpstr>
      <vt:lpstr>1. دينونة الله المستقبلية  تنذرنا بأن نتوب .</vt:lpstr>
      <vt:lpstr>صفنيا 1 </vt:lpstr>
      <vt:lpstr>صفنيا : يوم الرب</vt:lpstr>
      <vt:lpstr>Judgment</vt:lpstr>
      <vt:lpstr>المرأة</vt:lpstr>
      <vt:lpstr>Mandate</vt:lpstr>
      <vt:lpstr>Judgment</vt:lpstr>
      <vt:lpstr>صفنيا : يوم الرب</vt:lpstr>
      <vt:lpstr>و أمد يدي على يهوذا و على كل سكان أورشليم و أقطع من هذا المكان بقية البعل اسم الكماريم مع الكهنة (صف 1: 4)</vt:lpstr>
      <vt:lpstr>و الساجدين على السطوح لجند السماء و الساجدين الحالفين بالرب و الحالفين بملكوم  (صف 1: 5)</vt:lpstr>
      <vt:lpstr>الأنبياء  الكذبة</vt:lpstr>
      <vt:lpstr>الأنبياء  الكذبة</vt:lpstr>
      <vt:lpstr>الأنبياء  الكذبة</vt:lpstr>
      <vt:lpstr>و المرتدين من وراء الرب و الذين لم يطلبوا الرب و لا سألوا عنه (صف 1: 6)</vt:lpstr>
      <vt:lpstr>أسكت قدام السيد الرب لأن يوم الرب قريب لأن الرب قد أعد ذبيحة قدس مدعويه (صف 1: 7)</vt:lpstr>
      <vt:lpstr>8 و يكون في يوم ذبيحة الرب أني أعاقب الرؤساء و بني الملك و جميع اللابسين لباساً غريباً 9 و في ذلك اليوم أعاقب كل الذين يقفزون من فوق العتبة الذين يملأون بيت سيدهم ظلماً و غشاً (صف 1: 8-9)</vt:lpstr>
      <vt:lpstr>صفنيا 1: 8</vt:lpstr>
      <vt:lpstr>10 و يكون في ذلك اليوم يقول الرب صوت صراخ من باب السمك وولولة من القسم الثاني و كسر عظيم من الآكام 11 ولولوا يا سكان مكتيش لأن كل شعب كنعان باد انقطع كل الحاملين الفضة  (صف 1: 10-11)</vt:lpstr>
      <vt:lpstr>12 و يكون في ذلك الوقت أني أفتش أورشليم بالسرج و أعاقب الرجال الجامدين على درديهم القائلين في قلوبهم إن الرب لا يحسن و لا يسيء 13 فتكون ثروتهم غنيمة و بيوتهم خراباً و يبنون بيوتاً و لا يسكنونها و يغرسون كروماً و لا يشربون خمرها (صف 1: 12-13)</vt:lpstr>
      <vt:lpstr>14 قريب  يوم الرب العظيم قريب و سريع جداً صوت  يوم الرب يصرخ حينئذ الجبار مراً 15 ذلك  اليوم يوم سخط  يوم ضيق و شدة  يوم خراب و دمار  يوم ظلام و قتام  يوم سحاب و ضباب 16  يوم بوق و هتاف على المدن المحصنة و على الشرف الرفيعة (صف 1: 14-16)</vt:lpstr>
      <vt:lpstr>17 و أضايق الناس فيمشون كالعمي لأنهم أخطأوا إلى الرب فيسفح دمهم كالتراب و لحمهم كالجلة   18 لا فضتهم و لا ذهبهم يستطيع إنقاذهم في يوم غضب الرب بل بنار غيرته تؤكل الأرض كلها لأنه يصنع فناء باغتاً لكل سكان الأرض (صف 1: 17-18)</vt:lpstr>
      <vt:lpstr>الزلالزل</vt:lpstr>
      <vt:lpstr>صفنيا 2 </vt:lpstr>
      <vt:lpstr>1 تجمعي و اجتمعي يا أيتها الأمة غير المستحية 2 قبل ولادة القضاء كالعصافة عبر اليوم قبل أن يأتي عليكم حمو غضب الرب قبل أن ياتي عليكم يوم سخط الرب 3 اطلبوا الرب يا جميع بائسي الأرض الذين فعلوا حكمه اطلبوا البر اطلبوا التواضع لعلكم تسترون في يوم سخط الرب (صف 2: 1-3) </vt:lpstr>
      <vt:lpstr>صفنيا : يوم الرب</vt:lpstr>
      <vt:lpstr>دينونة الأمم (صف 2: 4-15)</vt:lpstr>
      <vt:lpstr>دينونة فلسطين (صف 2: 4-7)</vt:lpstr>
      <vt:lpstr>4 لأن غزة تكون متروكة و أشقلون للخراب أشدود عند الظهيرة يطردونها و عقرون تستأصل 5 ويل لسكان ساحل البحر أمة الكريتيين كلمة الرب عليكم يا كنعان أرض الفسطينيين إني أخربك بلا ساكن 6 و يكون ساحل البحر مرعى بآبار للرعاة و حظائر للغنم 7 و يكون الساحل لبقية بيت يهوذا عليه يرعون في بيت أشقلون عند المساء يربضون لأن الرب إلههم يتعهدهم و يرد سبيهم  (صف 2: 4-7)</vt:lpstr>
      <vt:lpstr>دينونة مؤاب و أدوم (صف 2: 8-11)</vt:lpstr>
      <vt:lpstr>8 قد سمعت تعيير مؤاب و تجاديف بني عمون التي بها عيروا شعبي و تعظموا على تخمهم 9 فلذلك حي أنا يقول رب الجنود إله إسرائيل إن مؤاب تكون كسدوم و بني عمون كعمورة ملك القريص و حفرة ملح و خراباً إلى الأبد تنهبهم بقية شعبي و بقية أمتي تمتلكهم  (صف 2: 8-9)</vt:lpstr>
      <vt:lpstr>10 هذا لهم عوض تكبرهم لأنهم عيروا و تعظموا على شعب رب الجنود  11 الرب مخيف إليهم لأنه يهزل جميع آلهة الأرض فسيسجد له الناس كل واحد من مكانه كل جزائر الأمم (صف 2: 10-11)</vt:lpstr>
      <vt:lpstr>دينونة الكوشيين (صف 2: 12)</vt:lpstr>
      <vt:lpstr>و أنتم يا أيها الكوشيون قتلى سيفي هم (صف 2: 12)</vt:lpstr>
      <vt:lpstr>دينونة آشور (صف 2: 13-15)</vt:lpstr>
      <vt:lpstr>13 و يمد يده على الشمال و يبيد آشور و يجعل نينوى خراباً يابسة كالقفر  14 فتربض في وسطها القطعان كل طوائف الحيوان القوق أيضاً و القنفذ يأويان إلى تيجان عمدها صوت ينعب في الكوى خراب على الأعتاب لأنه قد تعرى أرزيها  (صف 2: 13-14)</vt:lpstr>
      <vt:lpstr>تدمير نظام نينوى المائي</vt:lpstr>
      <vt:lpstr>التهديد الآشوري</vt:lpstr>
      <vt:lpstr>بعد 100 سنة</vt:lpstr>
      <vt:lpstr>جدول زمني</vt:lpstr>
      <vt:lpstr>نينوى دمرت بالطوفان و النار</vt:lpstr>
      <vt:lpstr>الخريطة الحالية</vt:lpstr>
      <vt:lpstr>هذه هي المدينة المبتهجة الساكنة مطمئنة القائلة في قلبها أنا و ليس غيري كيف صارت خراباً مربضاً للحيوان كل عابر بها يصفر و يهز يده (صف 2: 15)</vt:lpstr>
      <vt:lpstr>صفنيا : يوم الرب</vt:lpstr>
      <vt:lpstr>صفنيا 3 </vt:lpstr>
      <vt:lpstr>1 ويل للمتمردة المنجسة المدينة الجائرة  2 لم تسمع الصوت لم تقبل التأديب لم تتكل على الرب لم تتقرب إلى إلهها (صف 3: 1-2)</vt:lpstr>
      <vt:lpstr>رؤساؤها في وسطها أسود زائرة  قضاتها ذئاب مساء  لا يبقون شيئاً إلى الصباح (صف 3: 3)</vt:lpstr>
      <vt:lpstr>4 أنبياؤها متفاخرون أهل غدرات كهنتها نجسوا القدس خالفوا الشريعة 5 الرب عادل في وسطها  لا يفعل ظلماً  غداة غداة يبرز حكمه إلى النور  لا يتعذر أما الظالم فلا يعرف الخزي (صف 3: 4-5)</vt:lpstr>
      <vt:lpstr>قطعت أمماً خربت شرفاتهم أقفرت أسواقهم بلا عابر دمرت مدنهم بلا إنسان بغير ساكن (صف 3: 6)</vt:lpstr>
      <vt:lpstr>فقلت إنك لتخشينني تقبلين التأديب فلا ينقطع مسكنها حسب كل ما عينته عليها لكن بكروا و أفسدوا جميع أعمالهم (صف 3: 7)</vt:lpstr>
      <vt:lpstr>صفنيا : يوم الرب</vt:lpstr>
      <vt:lpstr>لذلك فانتظروني يقول الرب إلى يوم أقوم إلى السلب لأن حكمي هو بجمع الأمم و حشر الممالك لأصب عليهم سخطي كل حمو غضبي لأنه بنار غيرتي تؤكل كل الأرض (صف 3: 8)</vt:lpstr>
      <vt:lpstr>البشر على الأرض  يكرهون سماع كلمة تُب هؤلاء الموجودون في الهاوية  يتمنون لو استطاعوا  سماعها لمرة واحدة فقط</vt:lpstr>
      <vt:lpstr>كيف نستجيب لميزان الرب ؟</vt:lpstr>
      <vt:lpstr>2. تحرير الله المستقبلي يشجعنا على الرجاء </vt:lpstr>
      <vt:lpstr>تضرع كوش (صف 3: 9-11)</vt:lpstr>
      <vt:lpstr>12 و أبقي في وسطك شعباً بائساً و مسكيناً فيتوكلون على اسم الرب 13 بقية إسرائيل لا يفعلون إثماً و لا يتكلمون بالكذب و لا يوجد في أفواههم لسان غش لأنهم يرعون و يربضون و لا مخيف (صف 3: 12-13)</vt:lpstr>
      <vt:lpstr>14 ترنمي يا ابنة صهيون اهتف يا إسرائيل افرحي و ابتهجي بكل قلبك يا بنة أورشليم 15 قد نزع الرب الأقضية عليك أزال عدوك ملك إسرائيل الرب في وسطك لا تنظرين بعد شراً (صف 3: 14-15)</vt:lpstr>
      <vt:lpstr>16 في ذلك اليوم يقال لأورشليم لا تخافي يا صهيون لا ترتخ يداك 17 الرب إلهك في وسطك جبار يخلص يبتهج بك فرحاً يسكت في محبته يبتهج بك بترنم (صف 3: 16-17)</vt:lpstr>
      <vt:lpstr>صفنيا 3: 17</vt:lpstr>
      <vt:lpstr>18 أجمع المحزونين على الموسم كانوا منك حاملين عليها العار  19 هأنذا في ذلك اليوم أعامل كل مذلليك و أخلص الظالعة و أجمع المنفية و أجعلهم تسبيحة و اسماً في كل أرض خزيهم (صف 3: 18-19)</vt:lpstr>
      <vt:lpstr>هل يجب أن نتبع هذه الأعياد أم كولوسي 2: 16-17 ؟</vt:lpstr>
      <vt:lpstr>اليهود : الناموس صالح</vt:lpstr>
      <vt:lpstr>لا ناموسية    </vt:lpstr>
      <vt:lpstr>في الوقت الذي فيه آتي بكم و في وقت جمعي إياكم لأني أصيركم اسماً و تسبيحة في شعوب الأرض كلها حين أرد مسبييكم قدام أعينكم قال الرب (صف 3: 20)</vt:lpstr>
      <vt:lpstr>الرجاء</vt:lpstr>
      <vt:lpstr>الدينونة</vt:lpstr>
      <vt:lpstr>البركة</vt:lpstr>
      <vt:lpstr>يوم الرب</vt:lpstr>
      <vt:lpstr>الخط الزمني المستقبلي</vt:lpstr>
      <vt:lpstr>صفنيا يوم الرب</vt:lpstr>
      <vt:lpstr>الكلمة المفتاحية</vt:lpstr>
      <vt:lpstr>كيف نستجيب لميزان الرب ؟</vt:lpstr>
      <vt:lpstr>الفكرة الرئيسية</vt:lpstr>
      <vt:lpstr>بيان الملكوت في صفنيا</vt:lpstr>
      <vt:lpstr>صفنيا البيان الموجز</vt:lpstr>
      <vt:lpstr>1. دينونة الله المستقبلية تنذرنا للتوبة</vt:lpstr>
      <vt:lpstr>2. تحرير الله المستقبلي يشجعنا على الرجاء</vt:lpstr>
      <vt:lpstr>الآية المفتاحية</vt:lpstr>
      <vt:lpstr>الرب إلهك في وسطك جبار يخلص يبتهج بك فرحاً يسكت في محبته يبتهج بك بترنم (صفنيا 3: 17)</vt:lpstr>
      <vt:lpstr>Black</vt:lpstr>
      <vt:lpstr>عظات العهد القديم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138</cp:revision>
  <dcterms:created xsi:type="dcterms:W3CDTF">2014-08-02T06:39:19Z</dcterms:created>
  <dcterms:modified xsi:type="dcterms:W3CDTF">2022-06-16T09:50:13Z</dcterms:modified>
</cp:coreProperties>
</file>