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theme/theme12.xml" ContentType="application/vnd.openxmlformats-officedocument.theme+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theme/theme16.xml" ContentType="application/vnd.openxmlformats-officedocument.theme+xml"/>
  <Override PartName="/ppt/slideLayouts/slideLayout77.xml" ContentType="application/vnd.openxmlformats-officedocument.presentationml.slideLayout+xml"/>
  <Override PartName="/ppt/theme/theme17.xml" ContentType="application/vnd.openxmlformats-officedocument.theme+xml"/>
  <Override PartName="/ppt/slideLayouts/slideLayout78.xml" ContentType="application/vnd.openxmlformats-officedocument.presentationml.slideLayout+xml"/>
  <Override PartName="/ppt/theme/theme1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2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5.xml" ContentType="application/vnd.openxmlformats-officedocument.theme+xml"/>
  <Override PartName="/ppt/slideLayouts/slideLayout156.xml" ContentType="application/vnd.openxmlformats-officedocument.presentationml.slideLayout+xml"/>
  <Override PartName="/ppt/theme/theme2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27.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3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3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3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33.xml" ContentType="application/vnd.openxmlformats-officedocument.theme+xml"/>
  <Override PartName="/ppt/slideLayouts/slideLayout234.xml" ContentType="application/vnd.openxmlformats-officedocument.presentationml.slideLayout+xml"/>
  <Override PartName="/ppt/theme/theme34.xml" ContentType="application/vnd.openxmlformats-officedocument.theme+xml"/>
  <Override PartName="/ppt/slideLayouts/slideLayout235.xml" ContentType="application/vnd.openxmlformats-officedocument.presentationml.slideLayout+xml"/>
  <Override PartName="/ppt/theme/theme3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3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9.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 id="2147483752" r:id="rId2"/>
    <p:sldMasterId id="2147483702" r:id="rId3"/>
    <p:sldMasterId id="2147483730" r:id="rId4"/>
    <p:sldMasterId id="2147483742" r:id="rId5"/>
    <p:sldMasterId id="2147485074" r:id="rId6"/>
    <p:sldMasterId id="2147485078" r:id="rId7"/>
    <p:sldMasterId id="2147487392" r:id="rId8"/>
    <p:sldMasterId id="2147489439" r:id="rId9"/>
    <p:sldMasterId id="2147489441" r:id="rId10"/>
    <p:sldMasterId id="2147489445" r:id="rId11"/>
    <p:sldMasterId id="2147489461" r:id="rId12"/>
    <p:sldMasterId id="2147489465" r:id="rId13"/>
    <p:sldMasterId id="2147489467" r:id="rId14"/>
    <p:sldMasterId id="2147489469" r:id="rId15"/>
    <p:sldMasterId id="2147489471" r:id="rId16"/>
    <p:sldMasterId id="2147489473" r:id="rId17"/>
    <p:sldMasterId id="2147489475" r:id="rId18"/>
    <p:sldMasterId id="2147489477" r:id="rId19"/>
    <p:sldMasterId id="2147489501" r:id="rId20"/>
    <p:sldMasterId id="2147489513" r:id="rId21"/>
    <p:sldMasterId id="2147489525" r:id="rId22"/>
    <p:sldMasterId id="2147489537" r:id="rId23"/>
    <p:sldMasterId id="2147489549" r:id="rId24"/>
    <p:sldMasterId id="2147489597" r:id="rId25"/>
    <p:sldMasterId id="2147490067" r:id="rId26"/>
    <p:sldMasterId id="2147490069" r:id="rId27"/>
    <p:sldMasterId id="2147490081" r:id="rId28"/>
    <p:sldMasterId id="2147490093" r:id="rId29"/>
    <p:sldMasterId id="2147490105" r:id="rId30"/>
    <p:sldMasterId id="2147490129" r:id="rId31"/>
    <p:sldMasterId id="2147490165" r:id="rId32"/>
    <p:sldMasterId id="2147490201" r:id="rId33"/>
    <p:sldMasterId id="2147493418" r:id="rId34"/>
    <p:sldMasterId id="2147493420" r:id="rId35"/>
    <p:sldMasterId id="2147496798" r:id="rId36"/>
    <p:sldMasterId id="2147496810" r:id="rId37"/>
    <p:sldMasterId id="2147496861" r:id="rId38"/>
    <p:sldMasterId id="2147496873" r:id="rId39"/>
    <p:sldMasterId id="2147496885" r:id="rId40"/>
  </p:sldMasterIdLst>
  <p:notesMasterIdLst>
    <p:notesMasterId r:id="rId133"/>
  </p:notesMasterIdLst>
  <p:handoutMasterIdLst>
    <p:handoutMasterId r:id="rId134"/>
  </p:handoutMasterIdLst>
  <p:sldIdLst>
    <p:sldId id="680" r:id="rId41"/>
    <p:sldId id="683" r:id="rId42"/>
    <p:sldId id="681" r:id="rId43"/>
    <p:sldId id="682" r:id="rId44"/>
    <p:sldId id="686" r:id="rId45"/>
    <p:sldId id="679" r:id="rId46"/>
    <p:sldId id="671" r:id="rId47"/>
    <p:sldId id="685" r:id="rId48"/>
    <p:sldId id="483" r:id="rId49"/>
    <p:sldId id="314" r:id="rId50"/>
    <p:sldId id="270" r:id="rId51"/>
    <p:sldId id="272" r:id="rId52"/>
    <p:sldId id="447" r:id="rId53"/>
    <p:sldId id="267" r:id="rId54"/>
    <p:sldId id="418" r:id="rId55"/>
    <p:sldId id="824" r:id="rId56"/>
    <p:sldId id="421" r:id="rId57"/>
    <p:sldId id="448" r:id="rId58"/>
    <p:sldId id="287" r:id="rId59"/>
    <p:sldId id="318" r:id="rId60"/>
    <p:sldId id="403" r:id="rId61"/>
    <p:sldId id="288" r:id="rId62"/>
    <p:sldId id="302" r:id="rId63"/>
    <p:sldId id="304" r:id="rId64"/>
    <p:sldId id="305" r:id="rId65"/>
    <p:sldId id="306" r:id="rId66"/>
    <p:sldId id="445" r:id="rId67"/>
    <p:sldId id="303" r:id="rId68"/>
    <p:sldId id="404" r:id="rId69"/>
    <p:sldId id="308" r:id="rId70"/>
    <p:sldId id="425" r:id="rId71"/>
    <p:sldId id="582" r:id="rId72"/>
    <p:sldId id="573" r:id="rId73"/>
    <p:sldId id="574" r:id="rId74"/>
    <p:sldId id="575" r:id="rId75"/>
    <p:sldId id="576" r:id="rId76"/>
    <p:sldId id="577" r:id="rId77"/>
    <p:sldId id="583" r:id="rId78"/>
    <p:sldId id="584" r:id="rId79"/>
    <p:sldId id="585" r:id="rId80"/>
    <p:sldId id="586" r:id="rId81"/>
    <p:sldId id="587" r:id="rId82"/>
    <p:sldId id="590" r:id="rId83"/>
    <p:sldId id="592" r:id="rId84"/>
    <p:sldId id="593" r:id="rId85"/>
    <p:sldId id="594" r:id="rId86"/>
    <p:sldId id="595" r:id="rId87"/>
    <p:sldId id="596" r:id="rId88"/>
    <p:sldId id="598" r:id="rId89"/>
    <p:sldId id="621" r:id="rId90"/>
    <p:sldId id="624" r:id="rId91"/>
    <p:sldId id="625" r:id="rId92"/>
    <p:sldId id="631" r:id="rId93"/>
    <p:sldId id="632" r:id="rId94"/>
    <p:sldId id="633" r:id="rId95"/>
    <p:sldId id="634" r:id="rId96"/>
    <p:sldId id="636" r:id="rId97"/>
    <p:sldId id="637" r:id="rId98"/>
    <p:sldId id="639" r:id="rId99"/>
    <p:sldId id="640" r:id="rId100"/>
    <p:sldId id="641" r:id="rId101"/>
    <p:sldId id="643" r:id="rId102"/>
    <p:sldId id="644" r:id="rId103"/>
    <p:sldId id="649" r:id="rId104"/>
    <p:sldId id="650" r:id="rId105"/>
    <p:sldId id="651" r:id="rId106"/>
    <p:sldId id="652" r:id="rId107"/>
    <p:sldId id="656" r:id="rId108"/>
    <p:sldId id="823" r:id="rId109"/>
    <p:sldId id="539" r:id="rId110"/>
    <p:sldId id="548" r:id="rId111"/>
    <p:sldId id="549" r:id="rId112"/>
    <p:sldId id="550" r:id="rId113"/>
    <p:sldId id="741" r:id="rId114"/>
    <p:sldId id="660" r:id="rId115"/>
    <p:sldId id="661" r:id="rId116"/>
    <p:sldId id="554" r:id="rId117"/>
    <p:sldId id="555" r:id="rId118"/>
    <p:sldId id="556" r:id="rId119"/>
    <p:sldId id="516" r:id="rId120"/>
    <p:sldId id="538" r:id="rId121"/>
    <p:sldId id="557" r:id="rId122"/>
    <p:sldId id="559" r:id="rId123"/>
    <p:sldId id="560" r:id="rId124"/>
    <p:sldId id="562" r:id="rId125"/>
    <p:sldId id="564" r:id="rId126"/>
    <p:sldId id="565" r:id="rId127"/>
    <p:sldId id="566" r:id="rId128"/>
    <p:sldId id="568" r:id="rId129"/>
    <p:sldId id="571" r:id="rId130"/>
    <p:sldId id="572" r:id="rId131"/>
    <p:sldId id="684" r:id="rId132"/>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Osaka" charset="0"/>
        <a:cs typeface="Osaka" charset="0"/>
      </a:defRPr>
    </a:lvl1pPr>
    <a:lvl2pPr marL="4572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2pPr>
    <a:lvl3pPr marL="9144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3pPr>
    <a:lvl4pPr marL="13716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4pPr>
    <a:lvl5pPr marL="1828800" algn="ctr" rtl="0" eaLnBrk="0" fontAlgn="base" hangingPunct="0">
      <a:spcBef>
        <a:spcPct val="0"/>
      </a:spcBef>
      <a:spcAft>
        <a:spcPct val="0"/>
      </a:spcAft>
      <a:defRPr sz="2400" kern="1200">
        <a:solidFill>
          <a:schemeClr val="tx1"/>
        </a:solidFill>
        <a:latin typeface="Times New Roman" charset="0"/>
        <a:ea typeface="Osaka" charset="0"/>
        <a:cs typeface="Osaka" charset="0"/>
      </a:defRPr>
    </a:lvl5pPr>
    <a:lvl6pPr marL="2286000" algn="l" defTabSz="457200" rtl="0" eaLnBrk="1" latinLnBrk="0" hangingPunct="1">
      <a:defRPr sz="2400" kern="1200">
        <a:solidFill>
          <a:schemeClr val="tx1"/>
        </a:solidFill>
        <a:latin typeface="Times New Roman" charset="0"/>
        <a:ea typeface="Osaka" charset="0"/>
        <a:cs typeface="Osaka" charset="0"/>
      </a:defRPr>
    </a:lvl6pPr>
    <a:lvl7pPr marL="2743200" algn="l" defTabSz="457200" rtl="0" eaLnBrk="1" latinLnBrk="0" hangingPunct="1">
      <a:defRPr sz="2400" kern="1200">
        <a:solidFill>
          <a:schemeClr val="tx1"/>
        </a:solidFill>
        <a:latin typeface="Times New Roman" charset="0"/>
        <a:ea typeface="Osaka" charset="0"/>
        <a:cs typeface="Osaka" charset="0"/>
      </a:defRPr>
    </a:lvl7pPr>
    <a:lvl8pPr marL="3200400" algn="l" defTabSz="457200" rtl="0" eaLnBrk="1" latinLnBrk="0" hangingPunct="1">
      <a:defRPr sz="2400" kern="1200">
        <a:solidFill>
          <a:schemeClr val="tx1"/>
        </a:solidFill>
        <a:latin typeface="Times New Roman" charset="0"/>
        <a:ea typeface="Osaka" charset="0"/>
        <a:cs typeface="Osaka" charset="0"/>
      </a:defRPr>
    </a:lvl8pPr>
    <a:lvl9pPr marL="3657600" algn="l" defTabSz="457200" rtl="0" eaLnBrk="1" latinLnBrk="0" hangingPunct="1">
      <a:defRPr sz="2400" kern="1200">
        <a:solidFill>
          <a:schemeClr val="tx1"/>
        </a:solidFill>
        <a:latin typeface="Times New Roman" charset="0"/>
        <a:ea typeface="Osaka" charset="0"/>
        <a:cs typeface="Osak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6202"/>
    <a:srgbClr val="FFFFFF"/>
    <a:srgbClr val="0000FF"/>
    <a:srgbClr val="007E0E"/>
    <a:srgbClr val="FFFF00"/>
    <a:srgbClr val="800080"/>
    <a:srgbClr val="FF0000"/>
    <a:srgbClr val="1A2E00"/>
    <a:srgbClr val="32528D"/>
    <a:srgbClr val="8E0C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33"/>
    <p:restoredTop sz="75858" autoAdjust="0"/>
  </p:normalViewPr>
  <p:slideViewPr>
    <p:cSldViewPr>
      <p:cViewPr varScale="1">
        <p:scale>
          <a:sx n="66" d="100"/>
          <a:sy n="66" d="100"/>
        </p:scale>
        <p:origin x="200" y="1064"/>
      </p:cViewPr>
      <p:guideLst>
        <p:guide orient="horz" pos="2160"/>
        <p:guide pos="2880"/>
      </p:guideLst>
    </p:cSldViewPr>
  </p:slideViewPr>
  <p:outlineViewPr>
    <p:cViewPr>
      <p:scale>
        <a:sx n="33" d="100"/>
        <a:sy n="33" d="100"/>
      </p:scale>
      <p:origin x="0" y="30512"/>
    </p:cViewPr>
  </p:outlineViewPr>
  <p:notesTextViewPr>
    <p:cViewPr>
      <p:scale>
        <a:sx n="100" d="100"/>
        <a:sy n="100" d="100"/>
      </p:scale>
      <p:origin x="0" y="0"/>
    </p:cViewPr>
  </p:notesTextViewPr>
  <p:sorterViewPr>
    <p:cViewPr>
      <p:scale>
        <a:sx n="90" d="100"/>
        <a:sy n="90" d="100"/>
      </p:scale>
      <p:origin x="0" y="15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3.xml"/><Relationship Id="rId58" Type="http://schemas.openxmlformats.org/officeDocument/2006/relationships/slide" Target="slides/slide18.xml"/><Relationship Id="rId74" Type="http://schemas.openxmlformats.org/officeDocument/2006/relationships/slide" Target="slides/slide34.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28" Type="http://schemas.openxmlformats.org/officeDocument/2006/relationships/slide" Target="slides/slide88.xml"/><Relationship Id="rId5" Type="http://schemas.openxmlformats.org/officeDocument/2006/relationships/slideMaster" Target="slideMasters/slideMaster5.xml"/><Relationship Id="rId90" Type="http://schemas.openxmlformats.org/officeDocument/2006/relationships/slide" Target="slides/slide50.xml"/><Relationship Id="rId95" Type="http://schemas.openxmlformats.org/officeDocument/2006/relationships/slide" Target="slides/slide5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113" Type="http://schemas.openxmlformats.org/officeDocument/2006/relationships/slide" Target="slides/slide73.xml"/><Relationship Id="rId118" Type="http://schemas.openxmlformats.org/officeDocument/2006/relationships/slide" Target="slides/slide78.xml"/><Relationship Id="rId134" Type="http://schemas.openxmlformats.org/officeDocument/2006/relationships/handoutMaster" Target="handoutMasters/handoutMaster1.xml"/><Relationship Id="rId80" Type="http://schemas.openxmlformats.org/officeDocument/2006/relationships/slide" Target="slides/slide40.xml"/><Relationship Id="rId85" Type="http://schemas.openxmlformats.org/officeDocument/2006/relationships/slide" Target="slides/slide4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08" Type="http://schemas.openxmlformats.org/officeDocument/2006/relationships/slide" Target="slides/slide68.xml"/><Relationship Id="rId124" Type="http://schemas.openxmlformats.org/officeDocument/2006/relationships/slide" Target="slides/slide84.xml"/><Relationship Id="rId129" Type="http://schemas.openxmlformats.org/officeDocument/2006/relationships/slide" Target="slides/slide89.xml"/><Relationship Id="rId54" Type="http://schemas.openxmlformats.org/officeDocument/2006/relationships/slide" Target="slides/slide14.xml"/><Relationship Id="rId70" Type="http://schemas.openxmlformats.org/officeDocument/2006/relationships/slide" Target="slides/slide30.xml"/><Relationship Id="rId75" Type="http://schemas.openxmlformats.org/officeDocument/2006/relationships/slide" Target="slides/slide35.xml"/><Relationship Id="rId91" Type="http://schemas.openxmlformats.org/officeDocument/2006/relationships/slide" Target="slides/slide51.xml"/><Relationship Id="rId96"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119" Type="http://schemas.openxmlformats.org/officeDocument/2006/relationships/slide" Target="slides/slide79.xml"/><Relationship Id="rId44" Type="http://schemas.openxmlformats.org/officeDocument/2006/relationships/slide" Target="slides/slide4.xml"/><Relationship Id="rId60" Type="http://schemas.openxmlformats.org/officeDocument/2006/relationships/slide" Target="slides/slide20.xml"/><Relationship Id="rId65" Type="http://schemas.openxmlformats.org/officeDocument/2006/relationships/slide" Target="slides/slide25.xml"/><Relationship Id="rId81" Type="http://schemas.openxmlformats.org/officeDocument/2006/relationships/slide" Target="slides/slide41.xml"/><Relationship Id="rId86" Type="http://schemas.openxmlformats.org/officeDocument/2006/relationships/slide" Target="slides/slide46.xml"/><Relationship Id="rId130" Type="http://schemas.openxmlformats.org/officeDocument/2006/relationships/slide" Target="slides/slide90.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viewProps" Target="viewProps.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942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942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15DF0557-1C37-BC46-9A5B-FA4BE51D8483}" type="slidenum">
              <a:rPr lang="en-US"/>
              <a:pPr>
                <a:defRPr/>
              </a:pPr>
              <a:t>‹#›</a:t>
            </a:fld>
            <a:endParaRPr lang="en-US"/>
          </a:p>
        </p:txBody>
      </p:sp>
    </p:spTree>
    <p:extLst>
      <p:ext uri="{BB962C8B-B14F-4D97-AF65-F5344CB8AC3E}">
        <p14:creationId xmlns:p14="http://schemas.microsoft.com/office/powerpoint/2010/main" val="3224914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506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28" charset="0"/>
                <a:ea typeface="+mn-ea"/>
                <a:cs typeface="+mn-cs"/>
              </a:defRPr>
            </a:lvl1pPr>
          </a:lstStyle>
          <a:p>
            <a:pPr>
              <a:defRPr/>
            </a:pPr>
            <a:endParaRPr lang="en-US"/>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2BFF659-AFD6-DE47-82E8-8AF3D6EFC4E6}" type="slidenum">
              <a:rPr lang="en-US"/>
              <a:pPr>
                <a:defRPr/>
              </a:pPr>
              <a:t>‹#›</a:t>
            </a:fld>
            <a:endParaRPr lang="en-US"/>
          </a:p>
        </p:txBody>
      </p:sp>
    </p:spTree>
    <p:extLst>
      <p:ext uri="{BB962C8B-B14F-4D97-AF65-F5344CB8AC3E}">
        <p14:creationId xmlns:p14="http://schemas.microsoft.com/office/powerpoint/2010/main" val="7208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kumimoji="1" sz="1200" kern="1200">
        <a:solidFill>
          <a:schemeClr val="tx1"/>
        </a:solidFill>
        <a:latin typeface="Times New Roman"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0677E8FE-6267-D84F-A096-BFB0557A2EDE}" type="slidenum">
              <a:rPr lang="en-US" sz="1200"/>
              <a:pPr/>
              <a:t>10</a:t>
            </a:fld>
            <a:endParaRPr lang="en-US" sz="1200"/>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God commissioned Jonah to share His righteousness to Nineveh (</a:t>
            </a:r>
            <a:r>
              <a:rPr kumimoji="1" lang="en-US" sz="1200" u="sng" kern="1200">
                <a:solidFill>
                  <a:schemeClr val="tx1"/>
                </a:solidFill>
                <a:effectLst/>
                <a:latin typeface="Times New Roman" pitchFamily="-112" charset="0"/>
                <a:ea typeface="ＭＳ Ｐゴシック" pitchFamily="-112" charset="-128"/>
                <a:cs typeface="ＭＳ Ｐゴシック" pitchFamily="-112" charset="-128"/>
              </a:rPr>
              <a:t>1:1-2</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AD52A3B-185E-1C46-B5F3-0850D64619E4}" type="slidenum">
              <a:rPr lang="en-US" sz="1200"/>
              <a:pPr/>
              <a:t>11</a:t>
            </a:fld>
            <a:endParaRPr lang="en-US" sz="1200"/>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17207FCE-E86E-AE4C-A97F-6F55256402B1}" type="slidenum">
              <a:rPr lang="en-US" sz="1200"/>
              <a:pPr/>
              <a:t>12</a:t>
            </a:fld>
            <a:endParaRPr lang="en-US" sz="1200"/>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E0A1AF3D-F46E-E84C-8E28-0221AFD9A17A}" type="slidenum">
              <a:rPr lang="en-US" sz="1200"/>
              <a:pPr/>
              <a:t>14</a:t>
            </a:fld>
            <a:endParaRPr lang="en-US" sz="1200"/>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3B44FB-3B01-7F4D-91E0-CD51C8D38640}"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The boundaries under Jeroboam II went even farther than David and Solomon, who only had tribute sent from Hamath.</a:t>
            </a:r>
          </a:p>
          <a:p>
            <a:r>
              <a:rPr lang="en-US" dirty="0">
                <a:latin typeface="Times New Roman" charset="0"/>
                <a:ea typeface="ＭＳ Ｐゴシック" charset="0"/>
                <a:cs typeface="ＭＳ Ｐゴシック"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BE-30-Amos-14</a:t>
            </a:r>
          </a:p>
          <a:p>
            <a:r>
              <a:rPr lang="en-US" dirty="0">
                <a:latin typeface="Times New Roman" charset="0"/>
                <a:ea typeface="ＭＳ Ｐゴシック" charset="0"/>
                <a:cs typeface="ＭＳ Ｐゴシック" charset="0"/>
              </a:rPr>
              <a:t>BE-32-Jonah-16</a:t>
            </a:r>
          </a:p>
          <a:p>
            <a:r>
              <a:rPr lang="en-US" dirty="0">
                <a:latin typeface="Times New Roman" charset="0"/>
                <a:ea typeface="ＭＳ Ｐゴシック" charset="0"/>
                <a:cs typeface="ＭＳ Ｐゴシック" charset="0"/>
              </a:rPr>
              <a:t>OS-30-Amos-55</a:t>
            </a:r>
          </a:p>
          <a:p>
            <a:r>
              <a:rPr lang="en-US" dirty="0">
                <a:latin typeface="Times New Roman" charset="0"/>
                <a:ea typeface="ＭＳ Ｐゴシック" charset="0"/>
                <a:cs typeface="ＭＳ Ｐゴシック" charset="0"/>
              </a:rPr>
              <a:t>OS-32-Jonah-40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EC7EC8F-6B6B-B243-BCBB-48B6B330CDB2}" type="slidenum">
              <a:rPr lang="en-US" sz="1200"/>
              <a:pPr/>
              <a:t>17</a:t>
            </a:fld>
            <a:endParaRPr lang="en-US" sz="1200"/>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p:spPr>
        <p:txBody>
          <a:bodyPr/>
          <a:lstStyle/>
          <a:p>
            <a:r>
              <a:rPr lang="en-US" sz="1800">
                <a:latin typeface="Times New Roman" charset="0"/>
                <a:ea typeface="ＭＳ Ｐゴシック" charset="0"/>
                <a:cs typeface="ＭＳ Ｐゴシック" charset="0"/>
              </a:rPr>
              <a:t>Not exactly Law #1: God loves you and has a wonderful plan for your life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69534E97-C832-5F43-B225-8EE7DA370FFD}" type="slidenum">
              <a:rPr lang="en-US" sz="1200"/>
              <a:pPr/>
              <a:t>19</a:t>
            </a:fld>
            <a:endParaRPr lang="en-US" sz="1200"/>
          </a:p>
        </p:txBody>
      </p:sp>
      <p:sp>
        <p:nvSpPr>
          <p:cNvPr id="548866" name="Rectangle 2"/>
          <p:cNvSpPr>
            <a:spLocks noGrp="1" noRot="1" noChangeAspect="1" noChangeArrowheads="1"/>
          </p:cNvSpPr>
          <p:nvPr>
            <p:ph type="sldImg"/>
          </p:nvPr>
        </p:nvSpPr>
        <p:spPr>
          <a:solidFill>
            <a:srgbClr val="FFFFFF"/>
          </a:solidFill>
          <a:ln/>
        </p:spPr>
      </p:sp>
      <p:sp>
        <p:nvSpPr>
          <p:cNvPr id="548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0646FD3-3EA5-3E40-BFD1-B3155EE71D4A}" type="slidenum">
              <a:rPr lang="en-US" sz="1200"/>
              <a:pPr/>
              <a:t>21</a:t>
            </a:fld>
            <a:endParaRPr lang="en-US" sz="1200"/>
          </a:p>
        </p:txBody>
      </p:sp>
      <p:sp>
        <p:nvSpPr>
          <p:cNvPr id="551938" name="Rectangle 2"/>
          <p:cNvSpPr>
            <a:spLocks noGrp="1" noRot="1" noChangeAspect="1" noChangeArrowheads="1"/>
          </p:cNvSpPr>
          <p:nvPr>
            <p:ph type="sldImg"/>
          </p:nvPr>
        </p:nvSpPr>
        <p:spPr>
          <a:solidFill>
            <a:srgbClr val="FFFFFF"/>
          </a:solidFill>
          <a:ln/>
        </p:spPr>
      </p:sp>
      <p:sp>
        <p:nvSpPr>
          <p:cNvPr id="551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520E369-ED5C-3440-9BA5-C9E25B85BB13}" type="slidenum">
              <a:rPr lang="en-US" sz="1200"/>
              <a:pPr/>
              <a:t>22</a:t>
            </a:fld>
            <a:endParaRPr lang="en-US" sz="1200"/>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4BB10AB4-C3A2-C04F-BBAB-D71B32FC311C}" type="slidenum">
              <a:rPr lang="en-US" sz="1200"/>
              <a:pPr/>
              <a:t>23</a:t>
            </a:fld>
            <a:endParaRPr lang="en-US" sz="1200"/>
          </a:p>
        </p:txBody>
      </p:sp>
      <p:sp>
        <p:nvSpPr>
          <p:cNvPr id="570370" name="Rectangle 2"/>
          <p:cNvSpPr>
            <a:spLocks noGrp="1" noRot="1" noChangeAspect="1" noChangeArrowheads="1"/>
          </p:cNvSpPr>
          <p:nvPr>
            <p:ph type="sldImg"/>
          </p:nvPr>
        </p:nvSpPr>
        <p:spPr>
          <a:solidFill>
            <a:srgbClr val="FFFFFF"/>
          </a:solidFill>
          <a:ln/>
        </p:spPr>
      </p:sp>
      <p:sp>
        <p:nvSpPr>
          <p:cNvPr id="570371" name="Rectangle 3"/>
          <p:cNvSpPr>
            <a:spLocks noGrp="1" noChangeArrowheads="1"/>
          </p:cNvSpPr>
          <p:nvPr>
            <p:ph type="body" idx="1"/>
          </p:nvPr>
        </p:nvSpPr>
        <p:spPr>
          <a:solidFill>
            <a:srgbClr val="FFFFFF"/>
          </a:solidFill>
          <a:ln>
            <a:solidFill>
              <a:srgbClr val="000000"/>
            </a:solidFill>
          </a:ln>
        </p:spPr>
        <p:txBody>
          <a:bodyPr/>
          <a:lstStyle/>
          <a:p>
            <a:r>
              <a:rPr lang="en-US" sz="2000" baseline="30000">
                <a:latin typeface="Times New Roman" charset="0"/>
                <a:ea typeface="ＭＳ Ｐゴシック" charset="0"/>
                <a:cs typeface="ＭＳ Ｐゴシック" charset="0"/>
              </a:rPr>
              <a:t>4 </a:t>
            </a:r>
            <a:r>
              <a:rPr lang="en-US" sz="2000">
                <a:latin typeface="Times New Roman" charset="0"/>
                <a:ea typeface="ＭＳ Ｐゴシック" charset="0"/>
                <a:cs typeface="ＭＳ Ｐゴシック" charset="0"/>
              </a:rPr>
              <a:t>But the Lord hurled a powerful wind over the sea, causing a violent storm that threatened to break the ship apart. NLT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In June 1991 a car in Singapore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East Coast area hit a 70-year-old Chinese man.  The owner of the car was relieved to find a doctor at his clinic just a short distance away.  When the doctor was begged to try to save the man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life, he replied that he was too busy, didn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have the right equipment, and needed the victim</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approval or his family</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approval before he would treat him.  The doctor never tried to see the old man, who died five hours later</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FFD3A43A-F9A2-4E4E-BCE8-F8F0D058F3B7}" type="slidenum">
              <a:rPr lang="en-US" sz="1200"/>
              <a:pPr/>
              <a:t>24</a:t>
            </a:fld>
            <a:endParaRPr lang="en-US" sz="1200"/>
          </a:p>
        </p:txBody>
      </p:sp>
      <p:sp>
        <p:nvSpPr>
          <p:cNvPr id="572418" name="Rectangle 2"/>
          <p:cNvSpPr>
            <a:spLocks noGrp="1" noRot="1" noChangeAspect="1" noChangeArrowheads="1"/>
          </p:cNvSpPr>
          <p:nvPr>
            <p:ph type="sldImg"/>
          </p:nvPr>
        </p:nvSpPr>
        <p:spPr>
          <a:solidFill>
            <a:srgbClr val="FFFFFF"/>
          </a:solidFill>
          <a:ln/>
        </p:spPr>
      </p:sp>
      <p:sp>
        <p:nvSpPr>
          <p:cNvPr id="5724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The Hebrew reads that the ship itself threatened to break up!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B158597-BDFD-8B40-B362-A4C05FB87A9E}" type="slidenum">
              <a:rPr lang="en-US" sz="1200"/>
              <a:pPr/>
              <a:t>25</a:t>
            </a:fld>
            <a:endParaRPr lang="en-US" sz="1200"/>
          </a:p>
        </p:txBody>
      </p:sp>
      <p:sp>
        <p:nvSpPr>
          <p:cNvPr id="574466" name="Rectangle 2"/>
          <p:cNvSpPr>
            <a:spLocks noGrp="1" noRot="1" noChangeAspect="1" noChangeArrowheads="1"/>
          </p:cNvSpPr>
          <p:nvPr>
            <p:ph type="sldImg"/>
          </p:nvPr>
        </p:nvSpPr>
        <p:spPr>
          <a:solidFill>
            <a:srgbClr val="FFFFFF"/>
          </a:solidFill>
          <a:ln/>
        </p:spPr>
      </p:sp>
      <p:sp>
        <p:nvSpPr>
          <p:cNvPr id="574467" name="Rectangle 3"/>
          <p:cNvSpPr>
            <a:spLocks noGrp="1" noChangeArrowheads="1"/>
          </p:cNvSpPr>
          <p:nvPr>
            <p:ph type="body" idx="1"/>
          </p:nvPr>
        </p:nvSpPr>
        <p:spPr>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5 </a:t>
            </a:r>
            <a:r>
              <a:rPr lang="en-US">
                <a:latin typeface="Times New Roman" charset="0"/>
                <a:ea typeface="ＭＳ Ｐゴシック" charset="0"/>
                <a:cs typeface="ＭＳ Ｐゴシック" charset="0"/>
              </a:rPr>
              <a:t>Fearing for their lives, the desperate sailors shouted to their gods for help and threw the cargo overboard to lighten the ship. NTL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Bible in Pictures, drawn in 1922 but free to copy at www.creationism.org/books/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C960C551-DE7C-9E43-BB20-6D683D0CEA1C}" type="slidenum">
              <a:rPr lang="en-US" sz="1200"/>
              <a:pPr/>
              <a:t>26</a:t>
            </a:fld>
            <a:endParaRPr lang="en-US" sz="1200"/>
          </a:p>
        </p:txBody>
      </p:sp>
      <p:sp>
        <p:nvSpPr>
          <p:cNvPr id="576514" name="Rectangle 2"/>
          <p:cNvSpPr>
            <a:spLocks noGrp="1" noRot="1" noChangeAspect="1" noChangeArrowheads="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But all this time Jonah was sound asleep down in the hold. </a:t>
            </a:r>
            <a:r>
              <a:rPr lang="en-US" baseline="30000" dirty="0">
                <a:latin typeface="Times New Roman" charset="0"/>
                <a:ea typeface="ＭＳ Ｐゴシック" charset="0"/>
                <a:cs typeface="ＭＳ Ｐゴシック" charset="0"/>
              </a:rPr>
              <a:t>6 </a:t>
            </a:r>
            <a:r>
              <a:rPr lang="en-US" dirty="0">
                <a:latin typeface="Times New Roman" charset="0"/>
                <a:ea typeface="ＭＳ Ｐゴシック" charset="0"/>
                <a:cs typeface="ＭＳ Ｐゴシック" charset="0"/>
              </a:rPr>
              <a:t>So the captain went down after him. </a:t>
            </a:r>
            <a:r>
              <a:rPr lang="mr-IN"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How can you sleep at a time like this?</a:t>
            </a:r>
            <a:r>
              <a:rPr lang="mr-IN"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he shouted. </a:t>
            </a:r>
            <a:r>
              <a:rPr lang="mr-IN"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Get up and pray to your god! Maybe he will pay attention to us and spare our lives.</a:t>
            </a:r>
            <a:r>
              <a:rPr lang="mr-IN" altLang="ja-JP"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a:p>
            <a:pPr lvl="1"/>
            <a:r>
              <a:rPr lang="en-US" dirty="0">
                <a:latin typeface="Times New Roman" charset="0"/>
                <a:ea typeface="ＭＳ Ｐゴシック" charset="0"/>
              </a:rPr>
              <a:t>NLT, Jon 1:5-6.</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Bible in Pictures, drawn in 1922 but free to copy at </a:t>
            </a:r>
            <a:r>
              <a:rPr lang="en-US" dirty="0" err="1">
                <a:latin typeface="Times New Roman" charset="0"/>
                <a:ea typeface="ＭＳ Ｐゴシック" charset="0"/>
                <a:cs typeface="ＭＳ Ｐゴシック" charset="0"/>
              </a:rPr>
              <a:t>www.creationism.org</a:t>
            </a:r>
            <a:r>
              <a:rPr lang="en-US" dirty="0">
                <a:latin typeface="Times New Roman" charset="0"/>
                <a:ea typeface="ＭＳ Ｐゴシック" charset="0"/>
                <a:cs typeface="ＭＳ Ｐゴシック" charset="0"/>
              </a:rPr>
              <a:t>/books/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A3D07BCA-DDEE-BE4B-A2E3-22BC2001292D}" type="slidenum">
              <a:rPr lang="en-US" sz="1200">
                <a:solidFill>
                  <a:srgbClr val="000000"/>
                </a:solidFill>
              </a:rPr>
              <a:pPr/>
              <a:t>27</a:t>
            </a:fld>
            <a:endParaRPr lang="en-US" sz="1200">
              <a:solidFill>
                <a:srgbClr val="000000"/>
              </a:solidFill>
            </a:endParaRPr>
          </a:p>
        </p:txBody>
      </p:sp>
      <p:sp>
        <p:nvSpPr>
          <p:cNvPr id="578562" name="Rectangle 2"/>
          <p:cNvSpPr>
            <a:spLocks noGrp="1" noRot="1" noChangeAspect="1" noChangeArrowheads="1"/>
          </p:cNvSpPr>
          <p:nvPr>
            <p:ph type="sldImg"/>
          </p:nvPr>
        </p:nvSpPr>
        <p:spPr>
          <a:solidFill>
            <a:srgbClr val="FFFFFF"/>
          </a:solidFill>
          <a:ln/>
        </p:spPr>
      </p:sp>
      <p:sp>
        <p:nvSpPr>
          <p:cNvPr id="578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8B2DA739-EE58-A84D-9BC7-04AC206156F0}" type="slidenum">
              <a:rPr lang="en-US" sz="1200"/>
              <a:pPr/>
              <a:t>28</a:t>
            </a:fld>
            <a:endParaRPr lang="en-US" sz="1200"/>
          </a:p>
        </p:txBody>
      </p:sp>
      <p:sp>
        <p:nvSpPr>
          <p:cNvPr id="582658" name="Rectangle 2"/>
          <p:cNvSpPr>
            <a:spLocks noGrp="1" noRot="1" noChangeAspect="1" noChangeArrowheads="1"/>
          </p:cNvSpPr>
          <p:nvPr>
            <p:ph type="sldImg"/>
          </p:nvPr>
        </p:nvSpPr>
        <p:spPr>
          <a:solidFill>
            <a:srgbClr val="FFFFFF"/>
          </a:solidFill>
          <a:ln/>
        </p:spPr>
      </p:sp>
      <p:sp>
        <p:nvSpPr>
          <p:cNvPr id="582659" name="Rectangle 3"/>
          <p:cNvSpPr>
            <a:spLocks noGrp="1" noChangeArrowheads="1"/>
          </p:cNvSpPr>
          <p:nvPr>
            <p:ph type="body" idx="1"/>
          </p:nvPr>
        </p:nvSpPr>
        <p:spPr>
          <a:solidFill>
            <a:srgbClr val="FFFFFF"/>
          </a:solidFill>
          <a:ln>
            <a:solidFill>
              <a:srgbClr val="000000"/>
            </a:solidFill>
          </a:ln>
        </p:spPr>
        <p:txBody>
          <a:bodyPr/>
          <a:lstStyle/>
          <a:p>
            <a:r>
              <a:rPr lang="en-US" sz="1600" baseline="30000" dirty="0">
                <a:latin typeface="Times New Roman" charset="0"/>
                <a:ea typeface="ＭＳ Ｐゴシック" charset="0"/>
                <a:cs typeface="ＭＳ Ｐゴシック" charset="0"/>
              </a:rPr>
              <a:t>13 </a:t>
            </a:r>
            <a:r>
              <a:rPr lang="en-US" sz="1600" dirty="0">
                <a:latin typeface="Times New Roman" charset="0"/>
                <a:ea typeface="ＭＳ Ｐゴシック" charset="0"/>
                <a:cs typeface="ＭＳ Ｐゴシック" charset="0"/>
              </a:rPr>
              <a:t>Instead, the sailors rowed even harder to get the ship to the land. But the stormy sea was too violent for them, and they </a:t>
            </a:r>
            <a:r>
              <a:rPr lang="en-US" sz="1600" dirty="0" err="1">
                <a:latin typeface="Times New Roman" charset="0"/>
                <a:ea typeface="ＭＳ Ｐゴシック" charset="0"/>
                <a:cs typeface="ＭＳ Ｐゴシック" charset="0"/>
              </a:rPr>
              <a:t>couldn</a:t>
            </a:r>
            <a:r>
              <a:rPr lang="mr-IN" altLang="ja-JP" sz="1600" dirty="0">
                <a:latin typeface="Times New Roman" charset="0"/>
                <a:ea typeface="ＭＳ Ｐゴシック" charset="0"/>
                <a:cs typeface="ＭＳ Ｐゴシック" charset="0"/>
              </a:rPr>
              <a:t>'</a:t>
            </a:r>
            <a:r>
              <a:rPr lang="en-US" sz="1600" dirty="0">
                <a:latin typeface="Times New Roman" charset="0"/>
                <a:ea typeface="ＭＳ Ｐゴシック" charset="0"/>
                <a:cs typeface="ＭＳ Ｐゴシック" charset="0"/>
              </a:rPr>
              <a:t>t make it (1:13 NLT).</a:t>
            </a:r>
          </a:p>
          <a:p>
            <a:endParaRPr lang="en-US" sz="1600" dirty="0">
              <a:latin typeface="Times New Roman" charset="0"/>
              <a:ea typeface="ＭＳ Ｐゴシック" charset="0"/>
              <a:cs typeface="ＭＳ Ｐゴシック" charset="0"/>
            </a:endParaRPr>
          </a:p>
          <a:p>
            <a:r>
              <a:rPr lang="en-US" sz="1600" dirty="0">
                <a:latin typeface="Times New Roman" charset="0"/>
                <a:ea typeface="ＭＳ Ｐゴシック" charset="0"/>
                <a:cs typeface="ＭＳ Ｐゴシック" charset="0"/>
              </a:rPr>
              <a:t>The Bible in Pictures, drawn in 1922 but free to copy at </a:t>
            </a:r>
            <a:r>
              <a:rPr lang="en-US" sz="1600" dirty="0" err="1">
                <a:latin typeface="Times New Roman" charset="0"/>
                <a:ea typeface="ＭＳ Ｐゴシック" charset="0"/>
                <a:cs typeface="ＭＳ Ｐゴシック" charset="0"/>
              </a:rPr>
              <a:t>www.creationism.org</a:t>
            </a:r>
            <a:r>
              <a:rPr lang="en-US" sz="1600" dirty="0">
                <a:latin typeface="Times New Roman" charset="0"/>
                <a:ea typeface="ＭＳ Ｐゴシック" charset="0"/>
                <a:cs typeface="ＭＳ Ｐゴシック" charset="0"/>
              </a:rPr>
              <a:t>/books/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D6BAD916-E8A8-CD48-A2EE-41FB3C6F6882}" type="slidenum">
              <a:rPr lang="en-US" sz="1200"/>
              <a:pPr/>
              <a:t>29</a:t>
            </a:fld>
            <a:endParaRPr lang="en-US" sz="1200"/>
          </a:p>
        </p:txBody>
      </p:sp>
      <p:sp>
        <p:nvSpPr>
          <p:cNvPr id="584706" name="Rectangle 2"/>
          <p:cNvSpPr>
            <a:spLocks noGrp="1" noRot="1" noChangeAspect="1" noChangeArrowheads="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p:spPr>
        <p:txBody>
          <a:bodyPr/>
          <a:lstStyle/>
          <a:p>
            <a:r>
              <a:rPr lang="en-US" sz="1800" baseline="30000" dirty="0">
                <a:latin typeface="Times New Roman" charset="0"/>
                <a:ea typeface="ＭＳ Ｐゴシック" charset="0"/>
                <a:cs typeface="ＭＳ Ｐゴシック" charset="0"/>
              </a:rPr>
              <a:t>14 </a:t>
            </a:r>
            <a:r>
              <a:rPr lang="en-US" sz="1800" dirty="0">
                <a:latin typeface="Times New Roman" charset="0"/>
                <a:ea typeface="ＭＳ Ｐゴシック" charset="0"/>
                <a:cs typeface="ＭＳ Ｐゴシック" charset="0"/>
              </a:rPr>
              <a:t>Then they cried out to the Lord, Jonah</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God. </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O Lord,</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 they pleaded, </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don</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 make us die for this man</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sin. And don</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t hold us responsible for his death. O Lord, you have sent this storm upon him for your own good reasons.</a:t>
            </a:r>
            <a:r>
              <a:rPr lang="mr-IN" altLang="ja-JP" sz="1800" dirty="0">
                <a:latin typeface="Times New Roman" charset="0"/>
                <a:ea typeface="ＭＳ Ｐゴシック" charset="0"/>
                <a:cs typeface="ＭＳ Ｐゴシック" charset="0"/>
              </a:rPr>
              <a:t>"</a:t>
            </a:r>
            <a:endParaRPr lang="en-US" sz="1800" dirty="0">
              <a:latin typeface="Times New Roman" charset="0"/>
              <a:ea typeface="ＭＳ Ｐゴシック" charset="0"/>
              <a:cs typeface="ＭＳ Ｐゴシック" charset="0"/>
            </a:endParaRPr>
          </a:p>
          <a:p>
            <a:r>
              <a:rPr lang="en-US" sz="1800" baseline="30000" dirty="0">
                <a:latin typeface="Times New Roman" charset="0"/>
                <a:ea typeface="ＭＳ Ｐゴシック" charset="0"/>
                <a:cs typeface="ＭＳ Ｐゴシック" charset="0"/>
              </a:rPr>
              <a:t>15 </a:t>
            </a:r>
            <a:r>
              <a:rPr lang="en-US" sz="1800" dirty="0">
                <a:latin typeface="Times New Roman" charset="0"/>
                <a:ea typeface="ＭＳ Ｐゴシック" charset="0"/>
                <a:cs typeface="ＭＳ Ｐゴシック" charset="0"/>
              </a:rPr>
              <a:t>Then the sailors picked Jonah up and threw him into the raging sea, and the storm stopped at once! </a:t>
            </a:r>
            <a:r>
              <a:rPr lang="en-US" sz="1800" baseline="30000" dirty="0">
                <a:latin typeface="Times New Roman" charset="0"/>
                <a:ea typeface="ＭＳ Ｐゴシック" charset="0"/>
                <a:cs typeface="ＭＳ Ｐゴシック" charset="0"/>
              </a:rPr>
              <a:t>16 </a:t>
            </a:r>
            <a:r>
              <a:rPr lang="en-US" sz="1800" dirty="0">
                <a:latin typeface="Times New Roman" charset="0"/>
                <a:ea typeface="ＭＳ Ｐゴシック" charset="0"/>
                <a:cs typeface="ＭＳ Ｐゴシック" charset="0"/>
              </a:rPr>
              <a:t>The sailors were awestruck by the Lord</a:t>
            </a:r>
            <a:r>
              <a:rPr lang="mr-IN" altLang="ja-JP" sz="1800" dirty="0">
                <a:latin typeface="Times New Roman" charset="0"/>
                <a:ea typeface="ＭＳ Ｐゴシック" charset="0"/>
                <a:cs typeface="ＭＳ Ｐゴシック" charset="0"/>
              </a:rPr>
              <a:t>'</a:t>
            </a:r>
            <a:r>
              <a:rPr lang="en-US" sz="1800" dirty="0">
                <a:latin typeface="Times New Roman" charset="0"/>
                <a:ea typeface="ＭＳ Ｐゴシック" charset="0"/>
                <a:cs typeface="ＭＳ Ｐゴシック" charset="0"/>
              </a:rPr>
              <a:t>s great power, and they offered him a sacrifice and vowed to serve him (Jon 1:14-16 NLT).</a:t>
            </a:r>
          </a:p>
          <a:p>
            <a:endParaRPr lang="en-US" sz="1800"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God has used invasions by pagan peoples to bring them the gospel.  The Romans received the gospel from the early church, but kept it to themselves, so in the fifth century God had the barbarians to the north invade Rome.  The result?  Roman slaves shared Christ and won the barbarians to Christ!  Four hundred years later the same thing happened.  The barbarians, then Christian, refused to reach out to the Vikings to the north, and the Vikings invaded Europe and became Christians in the process!  So who has invaded your life for God to use you?!  Perhaps some international students?</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2BFF659-AFD6-DE47-82E8-8AF3D6EFC4E6}" type="slidenum">
              <a:rPr lang="en-US"/>
              <a:pPr>
                <a:defRPr/>
              </a:pPr>
              <a:t>30</a:t>
            </a:fld>
            <a:endParaRPr lang="en-US"/>
          </a:p>
        </p:txBody>
      </p:sp>
    </p:spTree>
    <p:extLst>
      <p:ext uri="{BB962C8B-B14F-4D97-AF65-F5344CB8AC3E}">
        <p14:creationId xmlns:p14="http://schemas.microsoft.com/office/powerpoint/2010/main" val="2586082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571F85CD-5469-9941-90DA-1AB80E0950EF}" type="slidenum">
              <a:rPr lang="en-US" sz="1200"/>
              <a:pPr/>
              <a:t>31</a:t>
            </a:fld>
            <a:endParaRPr lang="en-US" sz="1200"/>
          </a:p>
        </p:txBody>
      </p:sp>
      <p:sp>
        <p:nvSpPr>
          <p:cNvPr id="588802" name="Rectangle 2"/>
          <p:cNvSpPr>
            <a:spLocks noGrp="1" noRot="1" noChangeAspect="1" noChangeArrowheads="1"/>
          </p:cNvSpPr>
          <p:nvPr>
            <p:ph type="sldImg"/>
          </p:nvPr>
        </p:nvSpPr>
        <p:spPr>
          <a:solidFill>
            <a:srgbClr val="FFFFFF"/>
          </a:solidFill>
          <a:ln/>
        </p:spPr>
      </p:sp>
      <p:sp>
        <p:nvSpPr>
          <p:cNvPr id="588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1D0F6155-7FB3-8E46-84E9-56E137057379}" type="slidenum">
              <a:rPr lang="en-US" sz="1200">
                <a:solidFill>
                  <a:srgbClr val="000000"/>
                </a:solidFill>
                <a:ea typeface="ＭＳ Ｐゴシック" charset="0"/>
                <a:cs typeface="ＭＳ Ｐゴシック" charset="0"/>
              </a:rPr>
              <a:pPr algn="r"/>
              <a:t>33</a:t>
            </a:fld>
            <a:endParaRPr lang="en-US" sz="1200">
              <a:solidFill>
                <a:srgbClr val="000000"/>
              </a:solidFill>
              <a:ea typeface="ＭＳ Ｐゴシック" charset="0"/>
              <a:cs typeface="ＭＳ Ｐゴシック" charset="0"/>
            </a:endParaRPr>
          </a:p>
        </p:txBody>
      </p:sp>
      <p:sp>
        <p:nvSpPr>
          <p:cNvPr id="606210" name="Rectangle 2"/>
          <p:cNvSpPr>
            <a:spLocks noGrp="1" noRot="1" noChangeAspect="1" noChangeArrowheads="1"/>
          </p:cNvSpPr>
          <p:nvPr>
            <p:ph type="sldImg"/>
          </p:nvPr>
        </p:nvSpPr>
        <p:spPr>
          <a:solidFill>
            <a:srgbClr val="FFFFFF"/>
          </a:solidFill>
          <a:ln/>
        </p:spPr>
      </p:sp>
      <p:sp>
        <p:nvSpPr>
          <p:cNvPr id="606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Your response to God</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mercy on you as a sinful creature should be gratefulness</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843597-4F25-6B4A-88C9-3F07B9591AF4}" type="slidenum">
              <a:rPr lang="en-US" sz="1200">
                <a:solidFill>
                  <a:srgbClr val="000000"/>
                </a:solidFill>
                <a:ea typeface="ＭＳ Ｐゴシック" charset="0"/>
                <a:cs typeface="ＭＳ Ｐゴシック" charset="0"/>
              </a:rPr>
              <a:pPr algn="r"/>
              <a:t>34</a:t>
            </a:fld>
            <a:endParaRPr lang="en-US" sz="1200">
              <a:solidFill>
                <a:srgbClr val="000000"/>
              </a:solidFill>
              <a:ea typeface="ＭＳ Ｐゴシック" charset="0"/>
              <a:cs typeface="ＭＳ Ｐゴシック" charset="0"/>
            </a:endParaRPr>
          </a:p>
        </p:txBody>
      </p:sp>
      <p:sp>
        <p:nvSpPr>
          <p:cNvPr id="608258" name="Rectangle 2"/>
          <p:cNvSpPr>
            <a:spLocks noGrp="1" noRot="1" noChangeAspect="1" noChangeArrowheads="1"/>
          </p:cNvSpPr>
          <p:nvPr>
            <p:ph type="sldImg"/>
          </p:nvPr>
        </p:nvSpPr>
        <p:spPr>
          <a:solidFill>
            <a:srgbClr val="FFFFFF"/>
          </a:solidFill>
          <a:ln/>
        </p:spPr>
      </p:sp>
      <p:sp>
        <p:nvSpPr>
          <p:cNvPr id="608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 was shocked to read the account in the newspaper.  How could anyone be so unfeeling—especially someone who has given himself to the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people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s profession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Would </a:t>
            </a:r>
            <a:r>
              <a:rPr kumimoji="1" lang="en-US" sz="1200" b="1" i="1" kern="1200">
                <a:solidFill>
                  <a:schemeClr val="tx1"/>
                </a:solidFill>
                <a:effectLst/>
                <a:latin typeface="Times New Roman" pitchFamily="-112" charset="0"/>
                <a:ea typeface="ＭＳ Ｐゴシック" pitchFamily="-112" charset="-128"/>
                <a:cs typeface="ＭＳ Ｐゴシック" pitchFamily="-112" charset="-128"/>
              </a:rPr>
              <a:t>you</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have helped him? Do you care for people?</a:t>
            </a:r>
            <a:r>
              <a:rPr lang="en-SG">
                <a:effectLst/>
              </a:rPr>
              <a:t> </a:t>
            </a:r>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E62798C-5DBF-8E4E-B9DE-AB0138348B17}" type="slidenum">
              <a:rPr lang="en-US" sz="1200">
                <a:solidFill>
                  <a:srgbClr val="000000"/>
                </a:solidFill>
                <a:ea typeface="ＭＳ Ｐゴシック" charset="0"/>
                <a:cs typeface="ＭＳ Ｐゴシック" charset="0"/>
              </a:rPr>
              <a:pPr algn="r"/>
              <a:t>35</a:t>
            </a:fld>
            <a:endParaRPr lang="en-US" sz="1200">
              <a:solidFill>
                <a:srgbClr val="000000"/>
              </a:solidFill>
              <a:ea typeface="ＭＳ Ｐゴシック" charset="0"/>
              <a:cs typeface="ＭＳ Ｐゴシック" charset="0"/>
            </a:endParaRPr>
          </a:p>
        </p:txBody>
      </p:sp>
      <p:sp>
        <p:nvSpPr>
          <p:cNvPr id="610306" name="Rectangle 2"/>
          <p:cNvSpPr>
            <a:spLocks noGrp="1" noRot="1" noChangeAspect="1" noChangeArrowheads="1"/>
          </p:cNvSpPr>
          <p:nvPr>
            <p:ph type="sldImg"/>
          </p:nvPr>
        </p:nvSpPr>
        <p:spPr>
          <a:solidFill>
            <a:srgbClr val="FFFFFF"/>
          </a:solidFill>
          <a:ln/>
        </p:spPr>
      </p:sp>
      <p:sp>
        <p:nvSpPr>
          <p:cNvPr id="610307"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What would he eat? I hope he liked sea food!</a:t>
            </a:r>
          </a:p>
          <a:p>
            <a:r>
              <a:rPr lang="en-US" dirty="0">
                <a:latin typeface="Arial" charset="0"/>
                <a:ea typeface="ＭＳ Ｐゴシック" charset="0"/>
                <a:cs typeface="ＭＳ Ｐゴシック" charset="0"/>
              </a:rPr>
              <a:t>Could he really breathe in there?  </a:t>
            </a:r>
            <a:r>
              <a:rPr lang="en-US" dirty="0" err="1">
                <a:latin typeface="Arial" charset="0"/>
                <a:ea typeface="ＭＳ Ｐゴシック" charset="0"/>
                <a:cs typeface="ＭＳ Ｐゴシック" charset="0"/>
              </a:rPr>
              <a:t>Wouldn</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 the oxygen run out? </a:t>
            </a:r>
          </a:p>
          <a:p>
            <a:r>
              <a:rPr lang="en-US" altLang="ja-JP" dirty="0">
                <a:latin typeface="Arial" charset="0"/>
                <a:ea typeface="ＭＳ Ｐゴシック" charset="0"/>
                <a:cs typeface="ＭＳ Ｐゴシック" charset="0"/>
              </a:rPr>
              <a:t>No,</a:t>
            </a:r>
            <a:r>
              <a:rPr lang="en-US" altLang="ja-JP" baseline="0" dirty="0">
                <a:latin typeface="Arial" charset="0"/>
                <a:ea typeface="ＭＳ Ｐゴシック" charset="0"/>
                <a:cs typeface="ＭＳ Ｐゴシック" charset="0"/>
              </a:rPr>
              <a:t> provided an e</a:t>
            </a:r>
            <a:r>
              <a:rPr lang="en-US" altLang="ja-JP" dirty="0">
                <a:latin typeface="Arial" charset="0"/>
                <a:ea typeface="ＭＳ Ｐゴシック" charset="0"/>
                <a:cs typeface="ＭＳ Ｐゴシック" charset="0"/>
              </a:rPr>
              <a:t>co-system!</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82A4BFE-3AB0-ED48-871B-A63259B757C9}" type="slidenum">
              <a:rPr lang="en-US" sz="1200">
                <a:solidFill>
                  <a:srgbClr val="000000"/>
                </a:solidFill>
                <a:ea typeface="ＭＳ Ｐゴシック" charset="0"/>
                <a:cs typeface="ＭＳ Ｐゴシック" charset="0"/>
              </a:rPr>
              <a:pPr algn="r"/>
              <a:t>36</a:t>
            </a:fld>
            <a:endParaRPr lang="en-US" sz="1200">
              <a:solidFill>
                <a:srgbClr val="000000"/>
              </a:solidFill>
              <a:ea typeface="ＭＳ Ｐゴシック" charset="0"/>
              <a:cs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Some think that Jonah had a writing ministry because of the things written in chapter 2. But I tend to think that these were written down later!</a:t>
            </a:r>
          </a:p>
          <a:p>
            <a:r>
              <a:rPr lang="en-US">
                <a:latin typeface="Arial" charset="0"/>
                <a:ea typeface="ＭＳ Ｐゴシック" charset="0"/>
                <a:cs typeface="ＭＳ Ｐゴシック" charset="0"/>
              </a:rPr>
              <a:t>I</a:t>
            </a:r>
            <a:r>
              <a:rPr lang="mr-IN">
                <a:latin typeface="Arial" charset="0"/>
                <a:ea typeface="ＭＳ Ｐゴシック" charset="0"/>
                <a:cs typeface="ＭＳ Ｐゴシック" charset="0"/>
              </a:rPr>
              <a:t>'</a:t>
            </a:r>
            <a:r>
              <a:rPr lang="en-US">
                <a:latin typeface="Arial" charset="0"/>
                <a:ea typeface="ＭＳ Ｐゴシック" charset="0"/>
                <a:cs typeface="ＭＳ Ｐゴシック" charset="0"/>
              </a:rPr>
              <a:t>m not sure that he had a desk and lamp inside the fish.</a:t>
            </a:r>
          </a:p>
          <a:p>
            <a:r>
              <a:rPr lang="en-US">
                <a:latin typeface="Arial" charset="0"/>
                <a:ea typeface="ＭＳ Ｐゴシック" charset="0"/>
                <a:cs typeface="ＭＳ Ｐゴシック" charset="0"/>
              </a:rPr>
              <a:t>Actually, the next slide is the best picture that I have seen that shows what it look like inside the fish</a:t>
            </a:r>
            <a:r>
              <a:rPr lang="is-IS">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79CDCC5-89CD-534B-A88A-6A212C6F76EF}" type="slidenum">
              <a:rPr lang="en-US" sz="1200">
                <a:solidFill>
                  <a:srgbClr val="000000"/>
                </a:solidFill>
                <a:ea typeface="ＭＳ Ｐゴシック" charset="0"/>
                <a:cs typeface="ＭＳ Ｐゴシック" charset="0"/>
              </a:rPr>
              <a:pPr algn="r"/>
              <a:t>37</a:t>
            </a:fld>
            <a:endParaRPr lang="en-US" sz="1200">
              <a:solidFill>
                <a:srgbClr val="000000"/>
              </a:solidFill>
              <a:ea typeface="ＭＳ Ｐゴシック" charset="0"/>
              <a:cs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Yeah, this is what it look like inside the fish.</a:t>
            </a:r>
          </a:p>
          <a:p>
            <a:r>
              <a:rPr lang="en-US" dirty="0">
                <a:latin typeface="Arial" charset="0"/>
                <a:ea typeface="ＭＳ Ｐゴシック" charset="0"/>
                <a:cs typeface="ＭＳ Ｐゴシック" charset="0"/>
              </a:rPr>
              <a:t>But sometimes in the dark we see the light!</a:t>
            </a:r>
          </a:p>
          <a:p>
            <a:r>
              <a:rPr lang="en-US" dirty="0">
                <a:latin typeface="Arial" charset="0"/>
                <a:ea typeface="ＭＳ Ｐゴシック" charset="0"/>
                <a:cs typeface="ＭＳ Ｐゴシック" charset="0"/>
              </a:rPr>
              <a:t>This is what happened to Jonah where the light finally turned on in his thinking.</a:t>
            </a:r>
          </a:p>
          <a:p>
            <a:r>
              <a:rPr lang="en-US" dirty="0">
                <a:latin typeface="Arial" charset="0"/>
                <a:ea typeface="ＭＳ Ｐゴシック" charset="0"/>
                <a:cs typeface="ＭＳ Ｐゴシック" charset="0"/>
              </a:rPr>
              <a:t>We have this recorded in chapter 2.</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BDF7A43-1CCB-C949-9784-8298BD98DA4A}" type="slidenum">
              <a:rPr lang="en-US" sz="1200">
                <a:solidFill>
                  <a:srgbClr val="000000"/>
                </a:solidFill>
                <a:ea typeface="ＭＳ Ｐゴシック" charset="0"/>
                <a:cs typeface="ＭＳ Ｐゴシック" charset="0"/>
              </a:rPr>
              <a:pPr algn="r"/>
              <a:t>39</a:t>
            </a:fld>
            <a:endParaRPr lang="en-US" sz="1200">
              <a:solidFill>
                <a:srgbClr val="000000"/>
              </a:solidFill>
              <a:ea typeface="ＭＳ Ｐゴシック" charset="0"/>
              <a:cs typeface="ＭＳ Ｐゴシック" charset="0"/>
            </a:endParaRPr>
          </a:p>
        </p:txBody>
      </p:sp>
      <p:sp>
        <p:nvSpPr>
          <p:cNvPr id="626690" name="Rectangle 2"/>
          <p:cNvSpPr>
            <a:spLocks noGrp="1" noRot="1" noChangeAspect="1" noChangeArrowheads="1"/>
          </p:cNvSpPr>
          <p:nvPr>
            <p:ph type="sldImg"/>
          </p:nvPr>
        </p:nvSpPr>
        <p:spPr>
          <a:solidFill>
            <a:srgbClr val="FFFFFF"/>
          </a:solidFill>
          <a:ln/>
        </p:spPr>
      </p:sp>
      <p:sp>
        <p:nvSpPr>
          <p:cNvPr id="626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Was</a:t>
            </a:r>
            <a:r>
              <a:rPr lang="en-US" baseline="0">
                <a:latin typeface="Arial" charset="0"/>
                <a:ea typeface="ＭＳ Ｐゴシック" charset="0"/>
                <a:cs typeface="ＭＳ Ｐゴシック" charset="0"/>
              </a:rPr>
              <a:t> the fish God</a:t>
            </a:r>
            <a:r>
              <a:rPr lang="mr-IN" baseline="0">
                <a:latin typeface="Arial" charset="0"/>
                <a:ea typeface="ＭＳ Ｐゴシック" charset="0"/>
                <a:cs typeface="ＭＳ Ｐゴシック" charset="0"/>
              </a:rPr>
              <a:t>'</a:t>
            </a:r>
            <a:r>
              <a:rPr lang="en-US" baseline="0">
                <a:latin typeface="Arial" charset="0"/>
                <a:ea typeface="ＭＳ Ｐゴシック" charset="0"/>
                <a:cs typeface="ＭＳ Ｐゴシック" charset="0"/>
              </a:rPr>
              <a:t>s judgment on Jonah? Not at all!</a:t>
            </a:r>
          </a:p>
          <a:p>
            <a:r>
              <a:rPr lang="en-US" baseline="0">
                <a:latin typeface="Arial" charset="0"/>
                <a:ea typeface="ＭＳ Ｐゴシック" charset="0"/>
                <a:cs typeface="ＭＳ Ｐゴシック" charset="0"/>
              </a:rPr>
              <a:t>It was the means of deliverance!</a:t>
            </a:r>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1927476-F91C-F94B-B83F-1D07AFE0361D}" type="slidenum">
              <a:rPr lang="en-US" sz="1200">
                <a:solidFill>
                  <a:srgbClr val="000000"/>
                </a:solidFill>
                <a:ea typeface="ＭＳ Ｐゴシック" charset="0"/>
                <a:cs typeface="ＭＳ Ｐゴシック" charset="0"/>
              </a:rPr>
              <a:pPr algn="r"/>
              <a:t>40</a:t>
            </a:fld>
            <a:endParaRPr lang="en-US" sz="1200">
              <a:solidFill>
                <a:srgbClr val="000000"/>
              </a:solidFill>
              <a:ea typeface="ＭＳ Ｐゴシック" charset="0"/>
              <a:cs typeface="ＭＳ Ｐゴシック" charset="0"/>
            </a:endParaRPr>
          </a:p>
        </p:txBody>
      </p:sp>
      <p:sp>
        <p:nvSpPr>
          <p:cNvPr id="628738" name="Rectangle 2"/>
          <p:cNvSpPr>
            <a:spLocks noGrp="1" noRot="1" noChangeAspect="1" noChangeArrowheads="1"/>
          </p:cNvSpPr>
          <p:nvPr>
            <p:ph type="sldImg"/>
          </p:nvPr>
        </p:nvSpPr>
        <p:spPr>
          <a:solidFill>
            <a:srgbClr val="FFFFFF"/>
          </a:solidFill>
          <a:ln/>
        </p:spPr>
      </p:sp>
      <p:sp>
        <p:nvSpPr>
          <p:cNvPr id="628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Jonah</a:t>
            </a:r>
            <a:r>
              <a:rPr lang="en-US" baseline="0">
                <a:latin typeface="Arial" charset="0"/>
                <a:ea typeface="ＭＳ Ｐゴシック" charset="0"/>
                <a:cs typeface="ＭＳ Ｐゴシック" charset="0"/>
              </a:rPr>
              <a:t> 2 sounds much like a psalm in the book of Psalms. That is because it has the typical Hebrew structure of a thanksgiving psalm.</a:t>
            </a:r>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94F9944-6341-1743-9E02-1EDD204A42B5}" type="slidenum">
              <a:rPr lang="en-US" sz="1200">
                <a:solidFill>
                  <a:srgbClr val="000000"/>
                </a:solidFill>
                <a:ea typeface="ＭＳ Ｐゴシック" charset="0"/>
                <a:cs typeface="ＭＳ Ｐゴシック" charset="0"/>
              </a:rPr>
              <a:pPr algn="r"/>
              <a:t>41</a:t>
            </a:fld>
            <a:endParaRPr lang="en-US" sz="1200">
              <a:solidFill>
                <a:srgbClr val="000000"/>
              </a:solidFill>
              <a:ea typeface="ＭＳ Ｐゴシック" charset="0"/>
              <a:cs typeface="ＭＳ Ｐゴシック" charset="0"/>
            </a:endParaRPr>
          </a:p>
        </p:txBody>
      </p:sp>
      <p:sp>
        <p:nvSpPr>
          <p:cNvPr id="630786" name="Rectangle 2"/>
          <p:cNvSpPr>
            <a:spLocks noGrp="1" noRot="1" noChangeAspect="1" noChangeArrowheads="1"/>
          </p:cNvSpPr>
          <p:nvPr>
            <p:ph type="sldImg"/>
          </p:nvPr>
        </p:nvSpPr>
        <p:spPr>
          <a:solidFill>
            <a:srgbClr val="FFFFFF"/>
          </a:solidFill>
          <a:ln/>
        </p:spPr>
      </p:sp>
      <p:sp>
        <p:nvSpPr>
          <p:cNvPr id="630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4398BEF-ABE5-7544-A6E0-9E707FAFF984}" type="slidenum">
              <a:rPr lang="en-US" sz="1200">
                <a:solidFill>
                  <a:srgbClr val="000000"/>
                </a:solidFill>
                <a:ea typeface="ＭＳ Ｐゴシック" charset="0"/>
                <a:cs typeface="ＭＳ Ｐゴシック" charset="0"/>
              </a:rPr>
              <a:pPr algn="r"/>
              <a:t>42</a:t>
            </a:fld>
            <a:endParaRPr lang="en-US" sz="1200">
              <a:solidFill>
                <a:srgbClr val="000000"/>
              </a:solidFill>
              <a:ea typeface="ＭＳ Ｐゴシック" charset="0"/>
              <a:cs typeface="ＭＳ Ｐゴシック" charset="0"/>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5C693272-B711-484D-AA66-5E8DD68AAB99}" type="slidenum">
              <a:rPr lang="en-US" sz="1200">
                <a:solidFill>
                  <a:srgbClr val="000000"/>
                </a:solidFill>
                <a:ea typeface="ＭＳ Ｐゴシック" charset="0"/>
                <a:cs typeface="ＭＳ Ｐゴシック" charset="0"/>
              </a:rPr>
              <a:pPr algn="r"/>
              <a:t>44</a:t>
            </a:fld>
            <a:endParaRPr lang="en-US" sz="1200">
              <a:solidFill>
                <a:srgbClr val="000000"/>
              </a:solidFill>
              <a:ea typeface="ＭＳ Ｐゴシック" charset="0"/>
              <a:cs typeface="ＭＳ Ｐゴシック" charset="0"/>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4A00260-66FD-EA49-A066-9137653EE0FE}" type="slidenum">
              <a:rPr lang="en-US" sz="1200">
                <a:solidFill>
                  <a:srgbClr val="000000"/>
                </a:solidFill>
                <a:ea typeface="ＭＳ Ｐゴシック" charset="0"/>
                <a:cs typeface="ＭＳ Ｐゴシック" charset="0"/>
              </a:rPr>
              <a:pPr algn="r"/>
              <a:t>46</a:t>
            </a:fld>
            <a:endParaRPr lang="en-US" sz="1200">
              <a:solidFill>
                <a:srgbClr val="000000"/>
              </a:solidFill>
              <a:ea typeface="ＭＳ Ｐゴシック" charset="0"/>
              <a:cs typeface="ＭＳ Ｐゴシック" charset="0"/>
            </a:endParaRPr>
          </a:p>
        </p:txBody>
      </p:sp>
      <p:sp>
        <p:nvSpPr>
          <p:cNvPr id="643074" name="Rectangle 2"/>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90487" tIns="44450" rIns="90487" bIns="44450"/>
          <a:lstStyle/>
          <a:p>
            <a:endParaRPr lang="en-US">
              <a:latin typeface="Arial" charset="0"/>
              <a:ea typeface="ＭＳ Ｐゴシック" charset="0"/>
              <a:cs typeface="ＭＳ Ｐゴシック" charset="0"/>
            </a:endParaRPr>
          </a:p>
        </p:txBody>
      </p:sp>
      <p:sp>
        <p:nvSpPr>
          <p:cNvPr id="643075" name="Rectangle 3"/>
          <p:cNvSpPr>
            <a:spLocks noGrp="1" noRot="1" noChangeAspect="1" noChangeArrowheads="1"/>
          </p:cNvSpPr>
          <p:nvPr>
            <p:ph type="sldImg"/>
          </p:nvPr>
        </p:nvSpPr>
        <p:spPr>
          <a:xfrm>
            <a:off x="1150938" y="692150"/>
            <a:ext cx="4556125" cy="3416300"/>
          </a:xfrm>
          <a:solidFill>
            <a:srgbClr val="FFFFFF"/>
          </a:solidFill>
          <a:ln w="12700" cap="flat">
            <a:solidFill>
              <a:schemeClr val="tx1"/>
            </a:solid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E85C6F-3BF9-6A4D-8F1E-EAA89C9DEBF5}" type="slidenum">
              <a:rPr lang="en-US" sz="1200">
                <a:solidFill>
                  <a:srgbClr val="000000"/>
                </a:solidFill>
                <a:ea typeface="ＭＳ Ｐゴシック" charset="0"/>
                <a:cs typeface="ＭＳ Ｐゴシック" charset="0"/>
              </a:rPr>
              <a:pPr algn="r"/>
              <a:t>49</a:t>
            </a:fld>
            <a:endParaRPr lang="en-US" sz="1200">
              <a:solidFill>
                <a:srgbClr val="000000"/>
              </a:solidFill>
              <a:ea typeface="ＭＳ Ｐゴシック" charset="0"/>
              <a:cs typeface="ＭＳ Ｐゴシック" charset="0"/>
            </a:endParaRPr>
          </a:p>
        </p:txBody>
      </p:sp>
      <p:sp>
        <p:nvSpPr>
          <p:cNvPr id="649218" name="Rectangle 2"/>
          <p:cNvSpPr>
            <a:spLocks noGrp="1" noRot="1" noChangeAspect="1" noChangeArrowheads="1" noTextEdit="1"/>
          </p:cNvSpPr>
          <p:nvPr>
            <p:ph type="sldImg"/>
          </p:nvPr>
        </p:nvSpPr>
        <p:spPr>
          <a:solidFill>
            <a:srgbClr val="FFFFFF"/>
          </a:solidFill>
          <a:ln/>
        </p:spPr>
      </p:sp>
      <p:sp>
        <p:nvSpPr>
          <p:cNvPr id="649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So what have I learned?  Everything I am, have, and do—it</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all because of God</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grace.  Who would have ever thought that this shy boy—from a broken home whose parents and those they have married have endured 12 divorces—who would ever thought that this guy would be privileged to serve Him at SBC and beyond?</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How does God want us to respond to </a:t>
            </a:r>
            <a:r>
              <a:rPr kumimoji="1" lang="en-US" sz="1200" u="sng" kern="1200">
                <a:solidFill>
                  <a:schemeClr val="tx1"/>
                </a:solidFill>
                <a:effectLst/>
                <a:latin typeface="Times New Roman" pitchFamily="-112" charset="0"/>
                <a:ea typeface="ＭＳ Ｐゴシック" pitchFamily="-112" charset="-128"/>
                <a:cs typeface="ＭＳ Ｐゴシック" pitchFamily="-112" charset="-128"/>
              </a:rPr>
              <a:t>unresponsive</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people? Such an incident is all too common.  In fact, today we will take a look at a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biblical</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character with this same unfeeling attitude.  As we do so, I believe that God will challenge us with four principles on our own need to show compassion for other people. </a:t>
            </a:r>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C033B83-82B1-004C-8DB7-0836F7AD69BD}" type="slidenum">
              <a:rPr lang="en-US" sz="1200">
                <a:solidFill>
                  <a:srgbClr val="000000"/>
                </a:solidFill>
                <a:ea typeface="ＭＳ Ｐゴシック" charset="0"/>
                <a:cs typeface="ＭＳ Ｐゴシック" charset="0"/>
              </a:rPr>
              <a:pPr algn="r"/>
              <a:t>51</a:t>
            </a:fld>
            <a:endParaRPr lang="en-US" sz="1200">
              <a:solidFill>
                <a:srgbClr val="000000"/>
              </a:solidFill>
              <a:ea typeface="ＭＳ Ｐゴシック" charset="0"/>
              <a:cs typeface="ＭＳ Ｐゴシック"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C3CE844-FF0B-B54E-BCDE-99F82718900C}" type="slidenum">
              <a:rPr lang="en-US" sz="1200">
                <a:solidFill>
                  <a:srgbClr val="000000"/>
                </a:solidFill>
                <a:ea typeface="ＭＳ Ｐゴシック" charset="0"/>
                <a:cs typeface="ＭＳ Ｐゴシック" charset="0"/>
              </a:rPr>
              <a:pPr algn="r"/>
              <a:t>52</a:t>
            </a:fld>
            <a:endParaRPr lang="en-US" sz="1200">
              <a:solidFill>
                <a:srgbClr val="000000"/>
              </a:solidFill>
              <a:ea typeface="ＭＳ Ｐゴシック" charset="0"/>
              <a:cs typeface="ＭＳ Ｐゴシック"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ea typeface="ＭＳ Ｐゴシック" charset="0"/>
                <a:cs typeface="ＭＳ Ｐゴシック" charset="0"/>
              </a:rPr>
              <a:t>Susan</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10</a:t>
            </a:r>
            <a:r>
              <a:rPr lang="en-US" baseline="30000" dirty="0">
                <a:latin typeface="Calibri" charset="0"/>
                <a:ea typeface="ＭＳ Ｐゴシック" charset="0"/>
                <a:cs typeface="ＭＳ Ｐゴシック" charset="0"/>
              </a:rPr>
              <a:t>th</a:t>
            </a:r>
            <a:r>
              <a:rPr lang="en-US" dirty="0">
                <a:latin typeface="Calibri" charset="0"/>
                <a:ea typeface="ＭＳ Ｐゴシック" charset="0"/>
                <a:cs typeface="ＭＳ Ｐゴシック" charset="0"/>
              </a:rPr>
              <a:t> HS reunion had one student retire at age 28</a:t>
            </a:r>
          </a:p>
          <a:p>
            <a:pPr eaLnBrk="1" hangingPunct="1"/>
            <a:r>
              <a:rPr lang="en-US" dirty="0">
                <a:latin typeface="Calibri" charset="0"/>
                <a:ea typeface="ＭＳ Ｐゴシック" charset="0"/>
                <a:cs typeface="ＭＳ Ｐゴシック" charset="0"/>
              </a:rPr>
              <a:t>Christopher Lee's HS reunion in HK passed out business cards—"vice president...CEO…Prime Minister" then "SBC prof" so they paid for his lunch</a:t>
            </a:r>
          </a:p>
          <a:p>
            <a:pPr eaLnBrk="1" hangingPunct="1"/>
            <a:r>
              <a:rPr lang="en-US" dirty="0">
                <a:latin typeface="Calibri" charset="0"/>
                <a:ea typeface="ＭＳ Ｐゴシック" charset="0"/>
                <a:cs typeface="ＭＳ Ｐゴシック" charset="0"/>
              </a:rPr>
              <a:t>Dad</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25</a:t>
            </a:r>
            <a:r>
              <a:rPr lang="en-US" baseline="30000" dirty="0">
                <a:latin typeface="Calibri" charset="0"/>
                <a:ea typeface="ＭＳ Ｐゴシック" charset="0"/>
                <a:cs typeface="ＭＳ Ｐゴシック" charset="0"/>
              </a:rPr>
              <a:t>th</a:t>
            </a:r>
            <a:r>
              <a:rPr lang="en-US" dirty="0">
                <a:latin typeface="Calibri" charset="0"/>
                <a:ea typeface="ＭＳ Ｐゴシック" charset="0"/>
                <a:cs typeface="ＭＳ Ｐゴシック" charset="0"/>
              </a:rPr>
              <a:t> HS reunion—man voted most likely to succeed could not come as the warden would not let him out of prison!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9057F922-8947-7F46-A641-19EE71D4CBFC}" type="slidenum">
              <a:rPr lang="en-US" sz="1200">
                <a:solidFill>
                  <a:srgbClr val="000000"/>
                </a:solidFill>
                <a:ea typeface="ＭＳ Ｐゴシック" charset="0"/>
                <a:cs typeface="ＭＳ Ｐゴシック" charset="0"/>
              </a:rPr>
              <a:pPr algn="r"/>
              <a:t>53</a:t>
            </a:fld>
            <a:endParaRPr lang="en-US" sz="1200">
              <a:solidFill>
                <a:srgbClr val="000000"/>
              </a:solidFill>
              <a:ea typeface="ＭＳ Ｐゴシック" charset="0"/>
              <a:cs typeface="ＭＳ Ｐゴシック" charset="0"/>
            </a:endParaRPr>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Calibri" charset="0"/>
                <a:ea typeface="ＭＳ Ｐゴシック" charset="0"/>
                <a:cs typeface="ＭＳ Ｐゴシック" charset="0"/>
              </a:rPr>
              <a:t>One western journalist referred to Singapore as a </a:t>
            </a:r>
            <a:r>
              <a:rPr lang="mr-IN" altLang="ja-JP" b="0" dirty="0">
                <a:latin typeface="Calibri" charset="0"/>
                <a:ea typeface="ＭＳ Ｐゴシック" charset="0"/>
                <a:cs typeface="ＭＳ Ｐゴシック" charset="0"/>
              </a:rPr>
              <a:t>"</a:t>
            </a:r>
            <a:r>
              <a:rPr lang="en-US" altLang="ja-JP" b="0" dirty="0">
                <a:latin typeface="Calibri" charset="0"/>
                <a:ea typeface="ＭＳ Ｐゴシック" charset="0"/>
                <a:cs typeface="ＭＳ Ｐゴシック" charset="0"/>
              </a:rPr>
              <a:t>city of fear</a:t>
            </a:r>
            <a:r>
              <a:rPr lang="mr-IN" altLang="ja-JP" b="0" dirty="0">
                <a:latin typeface="Calibri" charset="0"/>
                <a:ea typeface="ＭＳ Ｐゴシック" charset="0"/>
                <a:cs typeface="ＭＳ Ｐゴシック" charset="0"/>
              </a:rPr>
              <a:t>"</a:t>
            </a:r>
            <a:r>
              <a:rPr lang="en-US" altLang="ja-JP" b="0" dirty="0">
                <a:latin typeface="Calibri" charset="0"/>
                <a:ea typeface="ＭＳ Ｐゴシック" charset="0"/>
                <a:cs typeface="ＭＳ Ｐゴシック" charset="0"/>
              </a:rPr>
              <a:t>—fear of breaking the law, fear of not making the grade, fear of not having enough money, etc.</a:t>
            </a:r>
          </a:p>
          <a:p>
            <a:pPr eaLnBrk="1" hangingPunct="1"/>
            <a:endParaRPr lang="en-US" b="0" dirty="0">
              <a:latin typeface="Calibri" charset="0"/>
              <a:ea typeface="ＭＳ Ｐゴシック" charset="0"/>
              <a:cs typeface="ＭＳ Ｐゴシック" charset="0"/>
            </a:endParaRPr>
          </a:p>
          <a:p>
            <a:pPr eaLnBrk="1" hangingPunct="1"/>
            <a:r>
              <a:rPr lang="en-US" b="0" dirty="0">
                <a:latin typeface="Calibri" charset="0"/>
                <a:ea typeface="ＭＳ Ｐゴシック" charset="0"/>
                <a:cs typeface="ＭＳ Ｐゴシック" charset="0"/>
              </a:rPr>
              <a:t>Years ago Lee Kuan Yew noted that Singaporeans are not risk-takers in business.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fld id="{F90CE580-3006-914E-BDFE-A4AC6F3FAB56}" type="slidenum">
              <a:rPr lang="en-US" sz="1200">
                <a:solidFill>
                  <a:srgbClr val="000000"/>
                </a:solidFill>
                <a:latin typeface="Arial" charset="0"/>
                <a:ea typeface="ＭＳ Ｐゴシック" charset="0"/>
                <a:cs typeface="ＭＳ Ｐゴシック" charset="0"/>
              </a:rPr>
              <a:pPr eaLnBrk="1" hangingPunct="1"/>
              <a:t>54</a:t>
            </a:fld>
            <a:endParaRPr lang="en-US" sz="1200">
              <a:solidFill>
                <a:srgbClr val="000000"/>
              </a:solidFill>
              <a:latin typeface="Arial" charset="0"/>
              <a:ea typeface="ＭＳ Ｐゴシック" charset="0"/>
              <a:cs typeface="ＭＳ Ｐゴシック" charset="0"/>
            </a:endParaRPr>
          </a:p>
        </p:txBody>
      </p:sp>
      <p:sp>
        <p:nvSpPr>
          <p:cNvPr id="731138" name="Rectangle 2"/>
          <p:cNvSpPr>
            <a:spLocks noGrp="1" noRot="1" noChangeAspect="1" noChangeArrowheads="1"/>
          </p:cNvSpPr>
          <p:nvPr>
            <p:ph type="sldImg"/>
          </p:nvPr>
        </p:nvSpPr>
        <p:spPr>
          <a:solidFill>
            <a:srgbClr val="FFFFFF"/>
          </a:solidFill>
          <a:ln/>
        </p:spPr>
      </p:sp>
      <p:sp>
        <p:nvSpPr>
          <p:cNvPr id="73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Slide Image Placeholder 1"/>
          <p:cNvSpPr>
            <a:spLocks noGrp="1" noRot="1" noChangeAspect="1"/>
          </p:cNvSpPr>
          <p:nvPr>
            <p:ph type="sldImg"/>
          </p:nvPr>
        </p:nvSpPr>
        <p:spPr>
          <a:solidFill>
            <a:srgbClr val="FFFFFF"/>
          </a:solidFill>
          <a:ln/>
        </p:spPr>
      </p:sp>
      <p:sp>
        <p:nvSpPr>
          <p:cNvPr id="733186"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sz="1400">
                <a:latin typeface="Calibri" charset="0"/>
                <a:ea typeface="ＭＳ Ｐゴシック" charset="0"/>
                <a:cs typeface="ＭＳ Ｐゴシック" charset="0"/>
              </a:rPr>
              <a:t>What does the Lord think of us when we ignore his promptings to witness?  </a:t>
            </a:r>
          </a:p>
          <a:p>
            <a:pPr eaLnBrk="1" hangingPunct="1"/>
            <a:r>
              <a:rPr lang="en-US" sz="1400">
                <a:latin typeface="Calibri" charset="0"/>
                <a:ea typeface="ＭＳ Ｐゴシック" charset="0"/>
                <a:cs typeface="ＭＳ Ｐゴシック" charset="0"/>
              </a:rPr>
              <a:t>How does he respond when we are unfaithful in bringing his message? </a:t>
            </a:r>
          </a:p>
        </p:txBody>
      </p:sp>
      <p:sp>
        <p:nvSpPr>
          <p:cNvPr id="73318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E738318-2B08-FC4A-94D2-2A0E81585823}" type="slidenum">
              <a:rPr lang="en-US" sz="1200">
                <a:solidFill>
                  <a:srgbClr val="000000"/>
                </a:solidFill>
                <a:ea typeface="ＭＳ Ｐゴシック" charset="0"/>
                <a:cs typeface="ＭＳ Ｐゴシック" charset="0"/>
              </a:rPr>
              <a:pPr algn="r"/>
              <a:t>55</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Slide Image Placeholder 1"/>
          <p:cNvSpPr>
            <a:spLocks noGrp="1" noRot="1" noChangeAspect="1"/>
          </p:cNvSpPr>
          <p:nvPr>
            <p:ph type="sldImg"/>
          </p:nvPr>
        </p:nvSpPr>
        <p:spPr>
          <a:solidFill>
            <a:srgbClr val="FFFFFF"/>
          </a:solidFill>
          <a:ln/>
        </p:spPr>
      </p:sp>
      <p:sp>
        <p:nvSpPr>
          <p:cNvPr id="735234"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dirty="0">
                <a:latin typeface="Calibri" charset="0"/>
                <a:ea typeface="ＭＳ Ｐゴシック" charset="0"/>
                <a:cs typeface="ＭＳ Ｐゴシック" charset="0"/>
              </a:rPr>
              <a:t>If anyone knows about failure, it</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Jonah !</a:t>
            </a:r>
          </a:p>
        </p:txBody>
      </p:sp>
      <p:sp>
        <p:nvSpPr>
          <p:cNvPr id="73523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E367AAD-B2E4-E143-8031-7E850DEAB3F0}" type="slidenum">
              <a:rPr lang="en-US" sz="1200">
                <a:solidFill>
                  <a:srgbClr val="000000"/>
                </a:solidFill>
                <a:ea typeface="ＭＳ Ｐゴシック" charset="0"/>
                <a:cs typeface="ＭＳ Ｐゴシック" charset="0"/>
              </a:rPr>
              <a:pPr algn="r"/>
              <a:t>56</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B705BB18-F434-5C4F-A899-4811993AA90F}" type="slidenum">
              <a:rPr lang="en-US" sz="1200">
                <a:solidFill>
                  <a:srgbClr val="000000"/>
                </a:solidFill>
                <a:ea typeface="ＭＳ Ｐゴシック" charset="0"/>
                <a:cs typeface="ＭＳ Ｐゴシック" charset="0"/>
              </a:rPr>
              <a:pPr algn="r"/>
              <a:t>57</a:t>
            </a:fld>
            <a:endParaRPr lang="en-US" sz="1200">
              <a:solidFill>
                <a:srgbClr val="000000"/>
              </a:solidFill>
              <a:ea typeface="ＭＳ Ｐゴシック" charset="0"/>
              <a:cs typeface="ＭＳ Ｐゴシック" charset="0"/>
            </a:endParaRPr>
          </a:p>
        </p:txBody>
      </p:sp>
      <p:sp>
        <p:nvSpPr>
          <p:cNvPr id="739330" name="Rectangle 2"/>
          <p:cNvSpPr>
            <a:spLocks noGrp="1" noRot="1" noChangeAspect="1" noChangeArrowheads="1"/>
          </p:cNvSpPr>
          <p:nvPr>
            <p:ph type="sldImg"/>
          </p:nvPr>
        </p:nvSpPr>
        <p:spPr>
          <a:solidFill>
            <a:srgbClr val="FFFFFF"/>
          </a:solidFill>
          <a:ln/>
        </p:spPr>
      </p:sp>
      <p:sp>
        <p:nvSpPr>
          <p:cNvPr id="739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600" dirty="0">
                <a:latin typeface="Calibri" charset="0"/>
                <a:ea typeface="ＭＳ Ｐゴシック" charset="0"/>
                <a:cs typeface="ＭＳ Ｐゴシック" charset="0"/>
              </a:rPr>
              <a:t>In his grace he </a:t>
            </a:r>
            <a:r>
              <a:rPr lang="en-US" sz="1600" dirty="0" err="1">
                <a:latin typeface="Calibri" charset="0"/>
                <a:ea typeface="ＭＳ Ｐゴシック" charset="0"/>
                <a:cs typeface="ＭＳ Ｐゴシック" charset="0"/>
              </a:rPr>
              <a:t>doesn</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t beat us over the head when we fail to witness—he often gives us more opportunities</a:t>
            </a:r>
            <a:r>
              <a:rPr lang="en-US" sz="2000" dirty="0">
                <a:latin typeface="Calibri" charset="0"/>
                <a:ea typeface="ＭＳ Ｐゴシック" charset="0"/>
                <a:cs typeface="ＭＳ Ｐゴシック" charset="0"/>
              </a:rPr>
              <a:t> </a:t>
            </a:r>
          </a:p>
          <a:p>
            <a:pPr eaLnBrk="1" hangingPunct="1"/>
            <a:endParaRPr lang="en-US" sz="1400" dirty="0">
              <a:latin typeface="Calibri" charset="0"/>
              <a:ea typeface="ＭＳ Ｐゴシック" charset="0"/>
              <a:cs typeface="ＭＳ Ｐゴシック" charset="0"/>
            </a:endParaRPr>
          </a:p>
          <a:p>
            <a:pPr eaLnBrk="1" hangingPunct="1"/>
            <a:r>
              <a:rPr lang="en-US" sz="1400" dirty="0">
                <a:latin typeface="Calibri" charset="0"/>
                <a:ea typeface="ＭＳ Ｐゴシック" charset="0"/>
                <a:cs typeface="ＭＳ Ｐゴシック" charset="0"/>
              </a:rPr>
              <a:t>Then the Lord spoke to Jonah a second time: </a:t>
            </a:r>
            <a:r>
              <a:rPr lang="en-US" sz="1400" baseline="30000" dirty="0">
                <a:latin typeface="Calibri" charset="0"/>
                <a:ea typeface="ＭＳ Ｐゴシック" charset="0"/>
                <a:cs typeface="ＭＳ Ｐゴシック" charset="0"/>
              </a:rPr>
              <a:t>2 </a:t>
            </a:r>
            <a:r>
              <a:rPr lang="mr-IN" altLang="ja-JP" sz="1400" dirty="0">
                <a:latin typeface="Calibri" charset="0"/>
                <a:ea typeface="ＭＳ Ｐゴシック" charset="0"/>
                <a:cs typeface="ＭＳ Ｐゴシック" charset="0"/>
              </a:rPr>
              <a:t>"</a:t>
            </a:r>
            <a:r>
              <a:rPr lang="en-US" altLang="ja-JP" sz="1400" dirty="0">
                <a:latin typeface="Calibri" charset="0"/>
                <a:ea typeface="ＭＳ Ｐゴシック" charset="0"/>
                <a:cs typeface="ＭＳ Ｐゴシック" charset="0"/>
              </a:rPr>
              <a:t>Get up and go to the great city of Nineveh, and deliver the message I have given you.</a:t>
            </a:r>
            <a:r>
              <a:rPr lang="mr-IN" altLang="ja-JP" sz="1400" dirty="0">
                <a:latin typeface="Calibri" charset="0"/>
                <a:ea typeface="ＭＳ Ｐゴシック" charset="0"/>
                <a:cs typeface="ＭＳ Ｐゴシック" charset="0"/>
              </a:rPr>
              <a:t>"</a:t>
            </a:r>
            <a:r>
              <a:rPr lang="en-US" altLang="ja-JP" sz="1400" dirty="0">
                <a:latin typeface="Calibri" charset="0"/>
                <a:ea typeface="ＭＳ Ｐゴシック" charset="0"/>
                <a:cs typeface="ＭＳ Ｐゴシック" charset="0"/>
              </a:rPr>
              <a:t> (3:1-2 NLT)</a:t>
            </a:r>
            <a:endParaRPr lang="en-US" sz="1600" dirty="0">
              <a:latin typeface="Calibri"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C329DE3-52FC-9045-9CB6-2897E3FDDC13}" type="slidenum">
              <a:rPr lang="en-US" sz="1200">
                <a:solidFill>
                  <a:srgbClr val="000000"/>
                </a:solidFill>
                <a:ea typeface="ＭＳ Ｐゴシック" charset="0"/>
                <a:cs typeface="ＭＳ Ｐゴシック" charset="0"/>
              </a:rPr>
              <a:pPr algn="r"/>
              <a:t>60</a:t>
            </a:fld>
            <a:endParaRPr lang="en-US" sz="1200">
              <a:solidFill>
                <a:srgbClr val="000000"/>
              </a:solidFill>
              <a:ea typeface="ＭＳ Ｐゴシック" charset="0"/>
              <a:cs typeface="ＭＳ Ｐゴシック" charset="0"/>
            </a:endParaRPr>
          </a:p>
        </p:txBody>
      </p:sp>
      <p:sp>
        <p:nvSpPr>
          <p:cNvPr id="745474" name="Rectangle 2"/>
          <p:cNvSpPr>
            <a:spLocks noGrp="1" noRot="1" noChangeAspect="1" noChangeArrowheads="1"/>
          </p:cNvSpPr>
          <p:nvPr>
            <p:ph type="sldImg"/>
          </p:nvPr>
        </p:nvSpPr>
        <p:spPr>
          <a:solidFill>
            <a:srgbClr val="FFFFFF"/>
          </a:solidFill>
          <a:ln/>
        </p:spPr>
      </p:sp>
      <p:sp>
        <p:nvSpPr>
          <p:cNvPr id="74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FF1F576-749D-D044-8077-DF46F23FCDF9}" type="slidenum">
              <a:rPr lang="en-US" sz="1200">
                <a:solidFill>
                  <a:srgbClr val="000000"/>
                </a:solidFill>
                <a:ea typeface="ＭＳ Ｐゴシック" charset="0"/>
                <a:cs typeface="ＭＳ Ｐゴシック" charset="0"/>
              </a:rPr>
              <a:pPr algn="r"/>
              <a:t>61</a:t>
            </a:fld>
            <a:endParaRPr lang="en-US" sz="1200">
              <a:solidFill>
                <a:srgbClr val="000000"/>
              </a:solidFill>
              <a:ea typeface="ＭＳ Ｐゴシック" charset="0"/>
              <a:cs typeface="ＭＳ Ｐゴシック" charset="0"/>
            </a:endParaRPr>
          </a:p>
        </p:txBody>
      </p:sp>
      <p:sp>
        <p:nvSpPr>
          <p:cNvPr id="747522" name="Rectangle 2"/>
          <p:cNvSpPr>
            <a:spLocks noGrp="1" noRot="1" noChangeAspect="1" noChangeArrowheads="1"/>
          </p:cNvSpPr>
          <p:nvPr>
            <p:ph type="sldImg"/>
          </p:nvPr>
        </p:nvSpPr>
        <p:spPr>
          <a:solidFill>
            <a:srgbClr val="FFFFFF"/>
          </a:solidFill>
          <a:ln/>
        </p:spPr>
      </p:sp>
      <p:sp>
        <p:nvSpPr>
          <p:cNvPr id="74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Calibri"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solidFill>
            <a:srgbClr val="FFFFFF"/>
          </a:solidFill>
          <a:ln/>
        </p:spPr>
      </p:sp>
      <p:sp>
        <p:nvSpPr>
          <p:cNvPr id="751618"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400" b="0" dirty="0">
              <a:latin typeface="Calibri" charset="0"/>
              <a:ea typeface="ＭＳ Ｐゴシック" charset="0"/>
              <a:cs typeface="ＭＳ Ｐゴシック" charset="0"/>
            </a:endParaRPr>
          </a:p>
          <a:p>
            <a:pPr eaLnBrk="1" hangingPunct="1"/>
            <a:r>
              <a:rPr lang="mr-IN" sz="1400" b="0" dirty="0">
                <a:latin typeface="Calibri" charset="0"/>
                <a:ea typeface="ＭＳ Ｐゴシック" charset="0"/>
                <a:cs typeface="ＭＳ Ｐゴシック" charset="0"/>
              </a:rPr>
              <a:t>"</a:t>
            </a:r>
            <a:r>
              <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rPr>
              <a:t>This time Jonah obeyed the Lord</a:t>
            </a:r>
            <a:r>
              <a:rPr kumimoji="1" lang="mr-IN" sz="1200" b="0" i="0" u="none" strike="noStrike" kern="1200" baseline="0">
                <a:solidFill>
                  <a:schemeClr val="tx1"/>
                </a:solidFill>
                <a:latin typeface="Times New Roman" pitchFamily="-112" charset="0"/>
                <a:ea typeface="ＭＳ Ｐゴシック" pitchFamily="-112" charset="-128"/>
                <a:cs typeface="ＭＳ Ｐゴシック" pitchFamily="-112" charset="-128"/>
              </a:rPr>
              <a:t>'</a:t>
            </a:r>
            <a:r>
              <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rPr>
              <a:t>s command and went to Nineveh, a city so large that it took three days to see it all</a:t>
            </a:r>
            <a:r>
              <a:rPr kumimoji="1" lang="mr-IN" sz="1200" b="0" i="0" u="none" strike="noStrike" kern="1200" baseline="0">
                <a:solidFill>
                  <a:schemeClr val="tx1"/>
                </a:solidFill>
                <a:latin typeface="Times New Roman" pitchFamily="-112" charset="0"/>
                <a:ea typeface="ＭＳ Ｐゴシック" pitchFamily="-112" charset="-128"/>
                <a:cs typeface="ＭＳ Ｐゴシック" pitchFamily="-112" charset="-128"/>
              </a:rPr>
              <a:t>"</a:t>
            </a:r>
            <a:r>
              <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rPr>
              <a:t> (3:3 NLT).</a:t>
            </a:r>
          </a:p>
          <a:p>
            <a:pPr eaLnBrk="1" hangingPunct="1"/>
            <a:endParaRPr kumimoji="1" lang="en-SG" sz="1200" b="0" i="0" u="none" strike="noStrike" kern="1200" baseline="0">
              <a:solidFill>
                <a:schemeClr val="tx1"/>
              </a:solidFill>
              <a:latin typeface="Times New Roman" pitchFamily="-112" charset="0"/>
              <a:ea typeface="ＭＳ Ｐゴシック" pitchFamily="-112" charset="-128"/>
              <a:cs typeface="ＭＳ Ｐゴシック" pitchFamily="-112" charset="-128"/>
            </a:endParaRPr>
          </a:p>
          <a:p>
            <a:pPr eaLnBrk="1" hangingPunct="1"/>
            <a:r>
              <a:rPr lang="en-US" sz="1400" b="0" dirty="0">
                <a:latin typeface="Calibri" charset="0"/>
                <a:ea typeface="ＭＳ Ｐゴシック" charset="0"/>
                <a:cs typeface="ＭＳ Ｐゴシック" charset="0"/>
              </a:rPr>
              <a:t>There</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a problem here regarding the three-day</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journey (cf. OTS, 602).  Nineveh</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inner wall was less than eight miles, so the diameter of the city was only two miles—hardly a three-day journey.  One day</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s journey in the open was usually 15-20 miles (Hannah, </a:t>
            </a:r>
            <a:r>
              <a:rPr lang="en-US" sz="1400" b="0" i="1" dirty="0">
                <a:latin typeface="Calibri" charset="0"/>
                <a:ea typeface="ＭＳ Ｐゴシック" charset="0"/>
                <a:cs typeface="ＭＳ Ｐゴシック" charset="0"/>
              </a:rPr>
              <a:t>BKC</a:t>
            </a:r>
            <a:r>
              <a:rPr lang="en-US" sz="1400" b="0" dirty="0">
                <a:latin typeface="Calibri" charset="0"/>
                <a:ea typeface="ＭＳ Ｐゴシック" charset="0"/>
                <a:cs typeface="ＭＳ Ｐゴシック" charset="0"/>
              </a:rPr>
              <a:t>, 1:1463).  </a:t>
            </a:r>
          </a:p>
          <a:p>
            <a:pPr eaLnBrk="1" hangingPunct="1"/>
            <a:r>
              <a:rPr lang="en-US" sz="1400" b="0" dirty="0">
                <a:latin typeface="Calibri" charset="0"/>
                <a:ea typeface="ＭＳ Ｐゴシック" charset="0"/>
                <a:cs typeface="ＭＳ Ｐゴシック" charset="0"/>
              </a:rPr>
              <a:t>But this isn</a:t>
            </a:r>
            <a:r>
              <a:rPr lang="mr-IN" altLang="ja-JP" sz="1400" b="0" dirty="0">
                <a:latin typeface="Calibri" charset="0"/>
                <a:ea typeface="ＭＳ Ｐゴシック" charset="0"/>
                <a:cs typeface="ＭＳ Ｐゴシック" charset="0"/>
              </a:rPr>
              <a:t>'</a:t>
            </a:r>
            <a:r>
              <a:rPr lang="en-US" sz="1400" b="0" dirty="0">
                <a:latin typeface="Calibri" charset="0"/>
                <a:ea typeface="ＭＳ Ｐゴシック" charset="0"/>
                <a:cs typeface="ＭＳ Ｐゴシック" charset="0"/>
              </a:rPr>
              <a:t>t really a problem in either of two ways: </a:t>
            </a:r>
          </a:p>
          <a:p>
            <a:pPr eaLnBrk="1" hangingPunct="1"/>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The great city of Nineveh</a:t>
            </a:r>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 (1:2; 3:2; cf. 4:11) almost surely included three other towns in the vicinity as well.  Four cities (Nineveh, Rehoboth </a:t>
            </a:r>
            <a:r>
              <a:rPr lang="en-US" altLang="ja-JP" sz="1400" b="0" dirty="0" err="1">
                <a:latin typeface="Calibri" charset="0"/>
                <a:ea typeface="ＭＳ Ｐゴシック" charset="0"/>
                <a:cs typeface="ＭＳ Ｐゴシック" charset="0"/>
              </a:rPr>
              <a:t>Ir</a:t>
            </a:r>
            <a:r>
              <a:rPr lang="en-US" altLang="ja-JP" sz="1400" b="0" dirty="0">
                <a:latin typeface="Calibri" charset="0"/>
                <a:ea typeface="ＭＳ Ｐゴシック" charset="0"/>
                <a:cs typeface="ＭＳ Ｐゴシック" charset="0"/>
              </a:rPr>
              <a:t>, Calah, and </a:t>
            </a:r>
            <a:r>
              <a:rPr lang="en-US" altLang="ja-JP" sz="1400" b="0" dirty="0" err="1">
                <a:latin typeface="Calibri" charset="0"/>
                <a:ea typeface="ＭＳ Ｐゴシック" charset="0"/>
                <a:cs typeface="ＭＳ Ｐゴシック" charset="0"/>
              </a:rPr>
              <a:t>Resen</a:t>
            </a:r>
            <a:r>
              <a:rPr lang="en-US" altLang="ja-JP" sz="1400" b="0" dirty="0">
                <a:latin typeface="Calibri" charset="0"/>
                <a:ea typeface="ＭＳ Ｐゴシック" charset="0"/>
                <a:cs typeface="ＭＳ Ｐゴシック" charset="0"/>
              </a:rPr>
              <a:t>) are mentioned in Genesis 10:11-12 as </a:t>
            </a:r>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the great city</a:t>
            </a:r>
            <a:r>
              <a:rPr lang="mr-IN" altLang="ja-JP" sz="1400" b="0" dirty="0">
                <a:latin typeface="Calibri" charset="0"/>
                <a:ea typeface="ＭＳ Ｐゴシック" charset="0"/>
                <a:cs typeface="ＭＳ Ｐゴシック" charset="0"/>
              </a:rPr>
              <a:t>"</a:t>
            </a:r>
            <a:r>
              <a:rPr lang="en-US" altLang="ja-JP" sz="1400" b="0" dirty="0">
                <a:latin typeface="Calibri" charset="0"/>
                <a:ea typeface="ＭＳ Ｐゴシック" charset="0"/>
                <a:cs typeface="ＭＳ Ｐゴシック" charset="0"/>
              </a:rPr>
              <a:t> and they still exist today with different names (</a:t>
            </a:r>
            <a:r>
              <a:rPr lang="en-US" altLang="ja-JP" sz="1400" b="0" dirty="0" err="1">
                <a:latin typeface="Calibri" charset="0"/>
                <a:ea typeface="ＭＳ Ｐゴシック" charset="0"/>
                <a:cs typeface="ＭＳ Ｐゴシック" charset="0"/>
              </a:rPr>
              <a:t>Kouyunjik</a:t>
            </a:r>
            <a:r>
              <a:rPr lang="en-US" altLang="ja-JP" sz="1400" b="0" dirty="0">
                <a:latin typeface="Calibri" charset="0"/>
                <a:ea typeface="ＭＳ Ｐゴシック" charset="0"/>
                <a:cs typeface="ＭＳ Ｐゴシック" charset="0"/>
              </a:rPr>
              <a:t>, </a:t>
            </a:r>
            <a:r>
              <a:rPr lang="en-US" altLang="ja-JP" sz="1400" b="0" dirty="0" err="1">
                <a:latin typeface="Calibri" charset="0"/>
                <a:ea typeface="ＭＳ Ｐゴシック" charset="0"/>
                <a:cs typeface="ＭＳ Ｐゴシック" charset="0"/>
              </a:rPr>
              <a:t>Khorsbad</a:t>
            </a:r>
            <a:r>
              <a:rPr lang="en-US" altLang="ja-JP" sz="1400" b="0" dirty="0">
                <a:latin typeface="Calibri" charset="0"/>
                <a:ea typeface="ＭＳ Ｐゴシック" charset="0"/>
                <a:cs typeface="ＭＳ Ｐゴシック" charset="0"/>
              </a:rPr>
              <a:t>, </a:t>
            </a:r>
            <a:r>
              <a:rPr lang="en-US" altLang="ja-JP" sz="1400" b="0" dirty="0" err="1">
                <a:latin typeface="Calibri" charset="0"/>
                <a:ea typeface="ＭＳ Ｐゴシック" charset="0"/>
                <a:cs typeface="ＭＳ Ｐゴシック" charset="0"/>
              </a:rPr>
              <a:t>Nimroud</a:t>
            </a:r>
            <a:r>
              <a:rPr lang="en-US" altLang="ja-JP" sz="1400" b="0" dirty="0">
                <a:latin typeface="Calibri" charset="0"/>
                <a:ea typeface="ＭＳ Ｐゴシック" charset="0"/>
                <a:cs typeface="ＭＳ Ｐゴシック" charset="0"/>
              </a:rPr>
              <a:t>, and </a:t>
            </a:r>
            <a:r>
              <a:rPr lang="en-US" altLang="ja-JP" sz="1400" b="0" dirty="0" err="1">
                <a:latin typeface="Calibri" charset="0"/>
                <a:ea typeface="ＭＳ Ｐゴシック" charset="0"/>
                <a:cs typeface="ＭＳ Ｐゴシック" charset="0"/>
              </a:rPr>
              <a:t>Karamles</a:t>
            </a:r>
            <a:r>
              <a:rPr lang="en-US" altLang="ja-JP" sz="1400" b="0" dirty="0">
                <a:latin typeface="Calibri" charset="0"/>
                <a:ea typeface="ＭＳ Ｐゴシック" charset="0"/>
                <a:cs typeface="ＭＳ Ｐゴシック" charset="0"/>
              </a:rPr>
              <a:t>). This can be observed on the following map by Austin Henry Layard, </a:t>
            </a:r>
            <a:r>
              <a:rPr lang="en-US" altLang="ja-JP" sz="1400" b="0" i="1" dirty="0">
                <a:latin typeface="Calibri" charset="0"/>
                <a:ea typeface="ＭＳ Ｐゴシック" charset="0"/>
                <a:cs typeface="ＭＳ Ｐゴシック" charset="0"/>
              </a:rPr>
              <a:t>Nineveh and Its Remains</a:t>
            </a:r>
            <a:r>
              <a:rPr lang="en-US" altLang="ja-JP" sz="1400" b="0" dirty="0">
                <a:latin typeface="Calibri" charset="0"/>
                <a:ea typeface="ＭＳ Ｐゴシック" charset="0"/>
                <a:cs typeface="ＭＳ Ｐゴシック" charset="0"/>
              </a:rPr>
              <a:t>, 2:40.</a:t>
            </a:r>
          </a:p>
          <a:p>
            <a:pPr eaLnBrk="1" hangingPunct="1"/>
            <a:r>
              <a:rPr lang="en-US" sz="1400" b="0" dirty="0">
                <a:latin typeface="Calibri" charset="0"/>
                <a:ea typeface="ＭＳ Ｐゴシック" charset="0"/>
                <a:cs typeface="ＭＳ Ｐゴシック" charset="0"/>
              </a:rPr>
              <a:t>If we superimpose a map of Singapore over it, we can see that walking through Nineveh would be like walking in Singapore from the far north in </a:t>
            </a:r>
            <a:r>
              <a:rPr lang="en-US" sz="1400" b="0" dirty="0" err="1">
                <a:latin typeface="Calibri" charset="0"/>
                <a:ea typeface="ＭＳ Ｐゴシック" charset="0"/>
                <a:cs typeface="ＭＳ Ｐゴシック" charset="0"/>
              </a:rPr>
              <a:t>Yishun</a:t>
            </a:r>
            <a:r>
              <a:rPr lang="en-US" sz="1400" b="0" dirty="0">
                <a:latin typeface="Calibri" charset="0"/>
                <a:ea typeface="ＭＳ Ｐゴシック" charset="0"/>
                <a:cs typeface="ＭＳ Ｐゴシック" charset="0"/>
              </a:rPr>
              <a:t> to </a:t>
            </a:r>
            <a:r>
              <a:rPr lang="en-US" sz="1400" b="0" dirty="0" err="1">
                <a:latin typeface="Calibri" charset="0"/>
                <a:ea typeface="ＭＳ Ｐゴシック" charset="0"/>
                <a:cs typeface="ＭＳ Ｐゴシック" charset="0"/>
              </a:rPr>
              <a:t>Harbourfront</a:t>
            </a:r>
            <a:r>
              <a:rPr lang="en-US" sz="1400" b="0" dirty="0">
                <a:latin typeface="Calibri" charset="0"/>
                <a:ea typeface="ＭＳ Ｐゴシック" charset="0"/>
                <a:cs typeface="ＭＳ Ｐゴシック" charset="0"/>
              </a:rPr>
              <a:t> in the south. That could take 3 days easily!</a:t>
            </a:r>
          </a:p>
        </p:txBody>
      </p:sp>
      <p:sp>
        <p:nvSpPr>
          <p:cNvPr id="75161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C491DD5-83CD-314E-83EE-8D7FCA8F9380}" type="slidenum">
              <a:rPr lang="en-US" sz="1200">
                <a:solidFill>
                  <a:srgbClr val="000000"/>
                </a:solidFill>
                <a:ea typeface="ＭＳ Ｐゴシック" charset="0"/>
                <a:cs typeface="ＭＳ Ｐゴシック" charset="0"/>
              </a:rPr>
              <a:pPr algn="r"/>
              <a:t>62</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 continue with part 2 of our series on the Minor Prophets that I</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m calling simply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The Twelve.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lang="en-SG">
                <a:effectLst/>
              </a:rPr>
              <a:t> </a:t>
            </a: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46A7604-422D-1544-979E-BC6E6ECE6C5F}" type="slidenum">
              <a:rPr lang="en-US" sz="1200">
                <a:solidFill>
                  <a:srgbClr val="000000"/>
                </a:solidFill>
                <a:ea typeface="ＭＳ Ｐゴシック" charset="0"/>
                <a:cs typeface="ＭＳ Ｐゴシック" charset="0"/>
              </a:rPr>
              <a:pPr algn="r"/>
              <a:t>63</a:t>
            </a:fld>
            <a:endParaRPr lang="en-US" sz="1200">
              <a:solidFill>
                <a:srgbClr val="000000"/>
              </a:solidFill>
              <a:ea typeface="ＭＳ Ｐゴシック" charset="0"/>
              <a:cs typeface="ＭＳ Ｐゴシック" charset="0"/>
            </a:endParaRPr>
          </a:p>
        </p:txBody>
      </p:sp>
      <p:sp>
        <p:nvSpPr>
          <p:cNvPr id="753666" name="Rectangle 2"/>
          <p:cNvSpPr>
            <a:spLocks noGrp="1" noRot="1" noChangeAspect="1" noChangeArrowheads="1" noTextEdit="1"/>
          </p:cNvSpPr>
          <p:nvPr>
            <p:ph type="sldImg"/>
          </p:nvPr>
        </p:nvSpPr>
        <p:spPr>
          <a:solidFill>
            <a:srgbClr val="FFFFFF"/>
          </a:solidFill>
          <a:ln/>
        </p:spPr>
      </p:sp>
      <p:sp>
        <p:nvSpPr>
          <p:cNvPr id="75366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latin typeface="Calibri"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1191372-7C94-7B4D-B260-CA692F056180}" type="slidenum">
              <a:rPr lang="en-US" sz="1200">
                <a:solidFill>
                  <a:srgbClr val="000000"/>
                </a:solidFill>
                <a:ea typeface="ＭＳ Ｐゴシック" charset="0"/>
                <a:cs typeface="ＭＳ Ｐゴシック" charset="0"/>
              </a:rPr>
              <a:pPr algn="r"/>
              <a:t>64</a:t>
            </a:fld>
            <a:endParaRPr lang="en-US" sz="1200">
              <a:solidFill>
                <a:srgbClr val="000000"/>
              </a:solidFill>
              <a:ea typeface="ＭＳ Ｐゴシック" charset="0"/>
              <a:cs typeface="ＭＳ Ｐゴシック" charset="0"/>
            </a:endParaRPr>
          </a:p>
        </p:txBody>
      </p:sp>
      <p:sp>
        <p:nvSpPr>
          <p:cNvPr id="762882" name="Rectangle 2"/>
          <p:cNvSpPr>
            <a:spLocks noGrp="1" noRot="1" noChangeAspect="1" noChangeArrowheads="1"/>
          </p:cNvSpPr>
          <p:nvPr>
            <p:ph type="sldImg"/>
          </p:nvPr>
        </p:nvSpPr>
        <p:spPr>
          <a:solidFill>
            <a:srgbClr val="FFFFFF"/>
          </a:solidFill>
          <a:ln/>
        </p:spPr>
      </p:sp>
      <p:sp>
        <p:nvSpPr>
          <p:cNvPr id="7628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400" baseline="30000" dirty="0">
              <a:latin typeface="Arial"/>
              <a:ea typeface="ＭＳ Ｐゴシック" charset="0"/>
              <a:cs typeface="Arial"/>
            </a:endParaRPr>
          </a:p>
          <a:p>
            <a:pPr eaLnBrk="1" hangingPunct="1"/>
            <a:r>
              <a:rPr lang="en-US" sz="1400" baseline="30000" dirty="0">
                <a:latin typeface="Arial"/>
                <a:ea typeface="ＭＳ Ｐゴシック" charset="0"/>
                <a:cs typeface="Arial"/>
              </a:rPr>
              <a:t>5 </a:t>
            </a:r>
            <a:r>
              <a:rPr lang="en-US" sz="1400" dirty="0">
                <a:latin typeface="Arial"/>
                <a:ea typeface="ＭＳ Ｐゴシック" charset="0"/>
                <a:cs typeface="Arial"/>
              </a:rPr>
              <a:t>The people of Nineveh believed God</a:t>
            </a:r>
            <a:r>
              <a:rPr lang="mr-IN" altLang="ja-JP" sz="1400" dirty="0">
                <a:latin typeface="Arial"/>
                <a:ea typeface="ＭＳ Ｐゴシック" charset="0"/>
                <a:cs typeface="Arial"/>
              </a:rPr>
              <a:t>'</a:t>
            </a:r>
            <a:r>
              <a:rPr lang="en-US" sz="1400" dirty="0">
                <a:latin typeface="Arial"/>
                <a:ea typeface="ＭＳ Ｐゴシック" charset="0"/>
                <a:cs typeface="Arial"/>
              </a:rPr>
              <a:t>s message, and from the greatest to the least, they declared a fast and put on burlap to show their sorrow.</a:t>
            </a:r>
          </a:p>
          <a:p>
            <a:pPr eaLnBrk="1" hangingPunct="1"/>
            <a:r>
              <a:rPr lang="en-US" sz="1400" baseline="30000" dirty="0">
                <a:latin typeface="Arial"/>
                <a:ea typeface="ＭＳ Ｐゴシック" charset="0"/>
                <a:cs typeface="Arial"/>
              </a:rPr>
              <a:t>6 </a:t>
            </a:r>
            <a:r>
              <a:rPr lang="en-US" sz="1400" dirty="0">
                <a:latin typeface="Arial"/>
                <a:ea typeface="ＭＳ Ｐゴシック" charset="0"/>
                <a:cs typeface="Arial"/>
              </a:rPr>
              <a:t>When the king of Nineveh heard what Jonah was saying, he stepped down from his throne and took off his royal robes. He dressed himself in burlap and sat on a heap of ashes. </a:t>
            </a:r>
            <a:r>
              <a:rPr lang="en-US" sz="1400" baseline="30000" dirty="0">
                <a:latin typeface="Arial"/>
                <a:ea typeface="ＭＳ Ｐゴシック" charset="0"/>
                <a:cs typeface="Arial"/>
              </a:rPr>
              <a:t>7 </a:t>
            </a:r>
            <a:r>
              <a:rPr lang="en-US" sz="1400" dirty="0">
                <a:latin typeface="Arial"/>
                <a:ea typeface="ＭＳ Ｐゴシック" charset="0"/>
                <a:cs typeface="Arial"/>
              </a:rPr>
              <a:t>Then the king and his nobles sent this decree throughout the city:</a:t>
            </a:r>
          </a:p>
          <a:p>
            <a:pPr eaLnBrk="1" hangingPunct="1"/>
            <a:r>
              <a:rPr lang="mr-IN" altLang="ja-JP" sz="1400" dirty="0">
                <a:latin typeface="Arial"/>
                <a:ea typeface="ＭＳ Ｐゴシック" charset="0"/>
                <a:cs typeface="Arial"/>
              </a:rPr>
              <a:t>"</a:t>
            </a:r>
            <a:r>
              <a:rPr lang="en-US" altLang="ja-JP" sz="1400" dirty="0">
                <a:latin typeface="Arial"/>
                <a:ea typeface="ＭＳ Ｐゴシック" charset="0"/>
                <a:cs typeface="Arial"/>
              </a:rPr>
              <a:t>No one, not even the animals from your herds and flocks, may eat or drink anything at all. </a:t>
            </a:r>
            <a:r>
              <a:rPr lang="en-US" altLang="ja-JP" sz="1400" baseline="30000" dirty="0">
                <a:latin typeface="Arial"/>
                <a:ea typeface="ＭＳ Ｐゴシック" charset="0"/>
                <a:cs typeface="Arial"/>
              </a:rPr>
              <a:t>8 </a:t>
            </a:r>
            <a:r>
              <a:rPr lang="en-US" altLang="ja-JP" sz="1400" dirty="0">
                <a:latin typeface="Arial"/>
                <a:ea typeface="ＭＳ Ｐゴシック" charset="0"/>
                <a:cs typeface="Arial"/>
              </a:rPr>
              <a:t>People and animals alike must wear garments of mourning, and everyone must pray earnestly to God. They must turn from their evil ways and stop all their violence. </a:t>
            </a:r>
            <a:r>
              <a:rPr lang="en-US" altLang="ja-JP" sz="1400" baseline="30000" dirty="0">
                <a:latin typeface="Arial"/>
                <a:ea typeface="ＭＳ Ｐゴシック" charset="0"/>
                <a:cs typeface="Arial"/>
              </a:rPr>
              <a:t>9 </a:t>
            </a:r>
            <a:r>
              <a:rPr lang="en-US" altLang="ja-JP" sz="1400" dirty="0">
                <a:latin typeface="Arial"/>
                <a:ea typeface="ＭＳ Ｐゴシック" charset="0"/>
                <a:cs typeface="Arial"/>
              </a:rPr>
              <a:t>Who can tell? Perhaps even yet God will change his mind and hold back his fierce anger from destroying us.</a:t>
            </a:r>
            <a:r>
              <a:rPr lang="mr-IN" altLang="ja-JP" sz="1400" dirty="0">
                <a:latin typeface="Arial"/>
                <a:ea typeface="ＭＳ Ｐゴシック" charset="0"/>
                <a:cs typeface="Arial"/>
              </a:rPr>
              <a:t>"</a:t>
            </a:r>
            <a:endParaRPr lang="en-US" altLang="ja-JP" sz="1400" dirty="0">
              <a:latin typeface="Arial"/>
              <a:ea typeface="ＭＳ Ｐゴシック" charset="0"/>
              <a:cs typeface="Arial"/>
            </a:endParaRPr>
          </a:p>
          <a:p>
            <a:pPr eaLnBrk="1" hangingPunct="1"/>
            <a:r>
              <a:rPr lang="en-US" sz="1400" baseline="30000" dirty="0">
                <a:latin typeface="Arial"/>
                <a:ea typeface="ＭＳ Ｐゴシック" charset="0"/>
                <a:cs typeface="Arial"/>
              </a:rPr>
              <a:t>10 </a:t>
            </a:r>
            <a:r>
              <a:rPr lang="en-US" sz="1400" dirty="0">
                <a:latin typeface="Arial"/>
                <a:ea typeface="ＭＳ Ｐゴシック" charset="0"/>
                <a:cs typeface="Arial"/>
              </a:rPr>
              <a:t>When God saw what they had done and how they had put a stop to their evil ways, he changed his mind and did not carry out the destruction he had threatened (3:5-10 NLT)</a:t>
            </a:r>
          </a:p>
          <a:p>
            <a:pPr eaLnBrk="1" hangingPunct="1"/>
            <a:endParaRPr lang="en-US" sz="1400" dirty="0">
              <a:latin typeface="Arial"/>
              <a:ea typeface="ＭＳ Ｐゴシック" charset="0"/>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946D3DA-6F28-A14F-8F22-4F2C6D31DC05}" type="slidenum">
              <a:rPr lang="en-US" sz="1200">
                <a:solidFill>
                  <a:srgbClr val="000000"/>
                </a:solidFill>
                <a:ea typeface="ＭＳ Ｐゴシック" charset="0"/>
                <a:cs typeface="ＭＳ Ｐゴシック" charset="0"/>
              </a:rPr>
              <a:pPr algn="r"/>
              <a:t>65</a:t>
            </a:fld>
            <a:endParaRPr lang="en-US" sz="1200">
              <a:solidFill>
                <a:srgbClr val="000000"/>
              </a:solidFill>
              <a:ea typeface="ＭＳ Ｐゴシック" charset="0"/>
              <a:cs typeface="ＭＳ Ｐゴシック" charset="0"/>
            </a:endParaRPr>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aseline="30000" dirty="0">
                <a:latin typeface="Arial"/>
                <a:ea typeface="ＭＳ Ｐゴシック" charset="0"/>
                <a:cs typeface="Arial"/>
              </a:rPr>
              <a:t>5 </a:t>
            </a:r>
            <a:r>
              <a:rPr lang="en-US" dirty="0">
                <a:latin typeface="Arial"/>
                <a:ea typeface="ＭＳ Ｐゴシック" charset="0"/>
                <a:cs typeface="Arial"/>
              </a:rPr>
              <a:t>The people of Nineveh believed God</a:t>
            </a:r>
            <a:r>
              <a:rPr lang="mr-IN" altLang="ja-JP" dirty="0">
                <a:latin typeface="Arial"/>
                <a:ea typeface="ＭＳ Ｐゴシック" charset="0"/>
                <a:cs typeface="Arial"/>
              </a:rPr>
              <a:t>'</a:t>
            </a:r>
            <a:r>
              <a:rPr lang="en-US" dirty="0">
                <a:latin typeface="Arial"/>
                <a:ea typeface="ＭＳ Ｐゴシック" charset="0"/>
                <a:cs typeface="Arial"/>
              </a:rPr>
              <a:t>s message, and from the greatest to the least, they declared a fast and put on burlap to show their sorrow.</a:t>
            </a:r>
          </a:p>
          <a:p>
            <a:pPr eaLnBrk="1" hangingPunct="1"/>
            <a:r>
              <a:rPr lang="en-US" baseline="30000" dirty="0">
                <a:latin typeface="Arial"/>
                <a:ea typeface="ＭＳ Ｐゴシック" charset="0"/>
                <a:cs typeface="Arial"/>
              </a:rPr>
              <a:t>6 </a:t>
            </a:r>
            <a:r>
              <a:rPr lang="en-US" dirty="0">
                <a:latin typeface="Arial"/>
                <a:ea typeface="ＭＳ Ｐゴシック" charset="0"/>
                <a:cs typeface="Arial"/>
              </a:rPr>
              <a:t>When the king of Nineveh heard what Jonah was saying, he stepped down from his throne and took off his royal robes. He dressed himself in burlap and sat on a heap of ashes. </a:t>
            </a:r>
            <a:r>
              <a:rPr lang="en-US" baseline="30000" dirty="0">
                <a:latin typeface="Arial"/>
                <a:ea typeface="ＭＳ Ｐゴシック" charset="0"/>
                <a:cs typeface="Arial"/>
              </a:rPr>
              <a:t>7 </a:t>
            </a:r>
            <a:r>
              <a:rPr lang="en-US" dirty="0">
                <a:latin typeface="Arial"/>
                <a:ea typeface="ＭＳ Ｐゴシック" charset="0"/>
                <a:cs typeface="Arial"/>
              </a:rPr>
              <a:t>Then the king and his nobles sent this decree throughout the city:</a:t>
            </a:r>
          </a:p>
          <a:p>
            <a:pPr eaLnBrk="1" hangingPunct="1"/>
            <a:r>
              <a:rPr lang="mr-IN" altLang="ja-JP" dirty="0">
                <a:latin typeface="Arial"/>
                <a:ea typeface="ＭＳ Ｐゴシック" charset="0"/>
                <a:cs typeface="Arial"/>
              </a:rPr>
              <a:t>"</a:t>
            </a:r>
            <a:r>
              <a:rPr lang="en-US" altLang="ja-JP" dirty="0">
                <a:latin typeface="Arial"/>
                <a:ea typeface="ＭＳ Ｐゴシック" charset="0"/>
                <a:cs typeface="Arial"/>
              </a:rPr>
              <a:t>No one, not even the animals from your herds and flocks, may eat or drink anything at all. </a:t>
            </a:r>
            <a:r>
              <a:rPr lang="en-US" altLang="ja-JP" baseline="30000" dirty="0">
                <a:latin typeface="Arial"/>
                <a:ea typeface="ＭＳ Ｐゴシック" charset="0"/>
                <a:cs typeface="Arial"/>
              </a:rPr>
              <a:t>8 </a:t>
            </a:r>
            <a:r>
              <a:rPr lang="en-US" altLang="ja-JP" dirty="0">
                <a:latin typeface="Arial"/>
                <a:ea typeface="ＭＳ Ｐゴシック" charset="0"/>
                <a:cs typeface="Arial"/>
              </a:rPr>
              <a:t>People and animals alike must wear garments of mourning, and everyone must pray earnestly to God. They must turn from their evil ways and stop all their violence. </a:t>
            </a:r>
            <a:r>
              <a:rPr lang="en-US" altLang="ja-JP" baseline="30000" dirty="0">
                <a:latin typeface="Arial"/>
                <a:ea typeface="ＭＳ Ｐゴシック" charset="0"/>
                <a:cs typeface="Arial"/>
              </a:rPr>
              <a:t>9 </a:t>
            </a:r>
            <a:r>
              <a:rPr lang="en-US" altLang="ja-JP" dirty="0">
                <a:latin typeface="Arial"/>
                <a:ea typeface="ＭＳ Ｐゴシック" charset="0"/>
                <a:cs typeface="Arial"/>
              </a:rPr>
              <a:t>Who can tell? Perhaps even yet God will change his mind and hold back his fierce anger from destroying us.</a:t>
            </a:r>
            <a:r>
              <a:rPr lang="mr-IN" altLang="ja-JP" dirty="0">
                <a:latin typeface="Arial"/>
                <a:ea typeface="ＭＳ Ｐゴシック" charset="0"/>
                <a:cs typeface="Arial"/>
              </a:rPr>
              <a:t>"</a:t>
            </a:r>
            <a:endParaRPr lang="en-US" altLang="ja-JP" dirty="0">
              <a:latin typeface="Arial"/>
              <a:ea typeface="ＭＳ Ｐゴシック" charset="0"/>
              <a:cs typeface="Arial"/>
            </a:endParaRPr>
          </a:p>
          <a:p>
            <a:pPr eaLnBrk="1" hangingPunct="1"/>
            <a:r>
              <a:rPr lang="en-US" baseline="30000" dirty="0">
                <a:latin typeface="Arial"/>
                <a:ea typeface="ＭＳ Ｐゴシック" charset="0"/>
                <a:cs typeface="Arial"/>
              </a:rPr>
              <a:t>10 </a:t>
            </a:r>
            <a:r>
              <a:rPr lang="en-US" dirty="0">
                <a:latin typeface="Arial"/>
                <a:ea typeface="ＭＳ Ｐゴシック" charset="0"/>
                <a:cs typeface="Arial"/>
              </a:rPr>
              <a:t>When God saw what they had done and how they had put a stop to their evil ways, he changed his mind and did not carry out the destruction he had threatened (3:5-10 NLT)</a:t>
            </a:r>
          </a:p>
          <a:p>
            <a:pPr eaLnBrk="1" hangingPunct="1"/>
            <a:endParaRPr lang="en-US" dirty="0">
              <a:latin typeface="Arial"/>
              <a:ea typeface="ＭＳ Ｐゴシック" charset="0"/>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4FAC050A-FFF7-9C48-83D1-0376C905F358}" type="slidenum">
              <a:rPr lang="en-US" sz="1200">
                <a:solidFill>
                  <a:srgbClr val="000000"/>
                </a:solidFill>
                <a:ea typeface="ＭＳ Ｐゴシック" charset="0"/>
                <a:cs typeface="ＭＳ Ｐゴシック" charset="0"/>
              </a:rPr>
              <a:pPr algn="r"/>
              <a:t>66</a:t>
            </a:fld>
            <a:endParaRPr lang="en-US" sz="1200">
              <a:solidFill>
                <a:srgbClr val="000000"/>
              </a:solidFill>
              <a:ea typeface="ＭＳ Ｐゴシック" charset="0"/>
              <a:cs typeface="ＭＳ Ｐゴシック" charset="0"/>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latin typeface="Calibri" charset="0"/>
                <a:ea typeface="ＭＳ Ｐゴシック" charset="0"/>
                <a:cs typeface="ＭＳ Ｐゴシック" charset="0"/>
              </a:rPr>
              <a:t>http://www.mythfolklore.net/lahaye/150/LaHaye1728Figures150JonahIII4JonahEntersNiniveh.jpg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75C1C8B-B858-384F-8C6F-99379ECA5EB8}" type="slidenum">
              <a:rPr lang="en-US" sz="1200">
                <a:solidFill>
                  <a:srgbClr val="000000"/>
                </a:solidFill>
                <a:ea typeface="ＭＳ Ｐゴシック" charset="0"/>
                <a:cs typeface="ＭＳ Ｐゴシック" charset="0"/>
              </a:rPr>
              <a:pPr algn="r"/>
              <a:t>67</a:t>
            </a:fld>
            <a:endParaRPr lang="en-US" sz="1200">
              <a:solidFill>
                <a:srgbClr val="000000"/>
              </a:solidFill>
              <a:ea typeface="ＭＳ Ｐゴシック" charset="0"/>
              <a:cs typeface="ＭＳ Ｐゴシック" charset="0"/>
            </a:endParaRPr>
          </a:p>
        </p:txBody>
      </p:sp>
      <p:sp>
        <p:nvSpPr>
          <p:cNvPr id="769026" name="Rectangle 2"/>
          <p:cNvSpPr>
            <a:spLocks noGrp="1" noRot="1" noChangeAspect="1" noChangeArrowheads="1" noTextEdit="1"/>
          </p:cNvSpPr>
          <p:nvPr>
            <p:ph type="sldImg"/>
          </p:nvPr>
        </p:nvSpPr>
        <p:spPr>
          <a:solidFill>
            <a:srgbClr val="FFFFFF"/>
          </a:solidFill>
          <a:ln/>
        </p:spPr>
      </p:sp>
      <p:sp>
        <p:nvSpPr>
          <p:cNvPr id="76902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Tom Roxas led the murderer of his brother Nino to Christ.</a:t>
            </a:r>
          </a:p>
          <a:p>
            <a:r>
              <a:rPr lang="en-US">
                <a:effectLst/>
                <a:latin typeface="Arial"/>
                <a:cs typeface="Arial"/>
              </a:rPr>
              <a:t>Ralph Neighbor</a:t>
            </a:r>
            <a:r>
              <a:rPr lang="mr-IN">
                <a:effectLst/>
                <a:latin typeface="Arial"/>
                <a:cs typeface="Arial"/>
              </a:rPr>
              <a:t>'</a:t>
            </a:r>
            <a:r>
              <a:rPr lang="en-US">
                <a:effectLst/>
                <a:latin typeface="Arial"/>
                <a:cs typeface="Arial"/>
              </a:rPr>
              <a:t>s Singapore survey of why people aren</a:t>
            </a:r>
            <a:r>
              <a:rPr lang="mr-IN">
                <a:effectLst/>
                <a:latin typeface="Arial"/>
                <a:cs typeface="Arial"/>
              </a:rPr>
              <a:t>'</a:t>
            </a:r>
            <a:r>
              <a:rPr lang="en-US">
                <a:effectLst/>
                <a:latin typeface="Arial"/>
                <a:cs typeface="Arial"/>
              </a:rPr>
              <a:t>t Christians led him to weep at his desk as 85% said, </a:t>
            </a:r>
            <a:r>
              <a:rPr lang="mr-IN">
                <a:effectLst/>
                <a:latin typeface="Arial"/>
                <a:cs typeface="Arial"/>
              </a:rPr>
              <a:t>"</a:t>
            </a:r>
            <a:r>
              <a:rPr lang="en-US">
                <a:effectLst/>
                <a:latin typeface="Arial"/>
                <a:cs typeface="Arial"/>
              </a:rPr>
              <a:t>No one has ever explained to me the issues involved."</a:t>
            </a:r>
          </a:p>
          <a:p>
            <a:r>
              <a:rPr kumimoji="1" lang="en-US" sz="1200" kern="1200">
                <a:solidFill>
                  <a:schemeClr val="tx1"/>
                </a:solidFill>
                <a:effectLst/>
                <a:latin typeface="Arial"/>
                <a:ea typeface="ＭＳ Ｐゴシック" pitchFamily="-112" charset="-128"/>
                <a:cs typeface="Arial"/>
              </a:rPr>
              <a:t>"If you don</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t show, you</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ll never know."</a:t>
            </a:r>
            <a:endParaRPr kumimoji="1" lang="en-SG" sz="1200" kern="1200">
              <a:solidFill>
                <a:schemeClr val="tx1"/>
              </a:solidFill>
              <a:effectLst/>
              <a:latin typeface="Arial"/>
              <a:ea typeface="ＭＳ Ｐゴシック" pitchFamily="-112" charset="-128"/>
              <a:cs typeface="Arial"/>
            </a:endParaRPr>
          </a:p>
          <a:p>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Most of us are so full of tact that we never make contact</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 —George Sweeting, MBI</a:t>
            </a:r>
            <a:endParaRPr kumimoji="1" lang="en-SG" sz="1200" kern="1200">
              <a:solidFill>
                <a:schemeClr val="tx1"/>
              </a:solidFill>
              <a:effectLst/>
              <a:latin typeface="Arial"/>
              <a:ea typeface="ＭＳ Ｐゴシック" pitchFamily="-112" charset="-128"/>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2BFF659-AFD6-DE47-82E8-8AF3D6EFC4E6}" type="slidenum">
              <a:rPr lang="en-US"/>
              <a:pPr>
                <a:defRPr/>
              </a:pPr>
              <a:t>68</a:t>
            </a:fld>
            <a:endParaRPr lang="en-US"/>
          </a:p>
        </p:txBody>
      </p:sp>
    </p:spTree>
    <p:extLst>
      <p:ext uri="{BB962C8B-B14F-4D97-AF65-F5344CB8AC3E}">
        <p14:creationId xmlns:p14="http://schemas.microsoft.com/office/powerpoint/2010/main" val="37298639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A0A0D2-9E6E-6444-B870-6B888F538616}"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604162" name="Rectangle 2"/>
          <p:cNvSpPr>
            <a:spLocks noGrp="1" noRot="1" noChangeAspect="1" noChangeArrowheads="1"/>
          </p:cNvSpPr>
          <p:nvPr>
            <p:ph type="sldImg"/>
          </p:nvPr>
        </p:nvSpPr>
        <p:spPr>
          <a:solidFill>
            <a:srgbClr val="FFFFFF"/>
          </a:solidFill>
          <a:ln/>
        </p:spPr>
      </p:sp>
      <p:sp>
        <p:nvSpPr>
          <p:cNvPr id="604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56357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F479B7EE-9243-144C-BEFC-C3478249786B}" type="slidenum">
              <a:rPr lang="en-US" sz="1200">
                <a:solidFill>
                  <a:srgbClr val="000000"/>
                </a:solidFill>
                <a:ea typeface="ＭＳ Ｐゴシック" charset="0"/>
                <a:cs typeface="ＭＳ Ｐゴシック" charset="0"/>
              </a:rPr>
              <a:pPr algn="r"/>
              <a:t>70</a:t>
            </a:fld>
            <a:endParaRPr lang="en-US" sz="1200">
              <a:solidFill>
                <a:srgbClr val="000000"/>
              </a:solidFill>
              <a:ea typeface="ＭＳ Ｐゴシック" charset="0"/>
              <a:cs typeface="ＭＳ Ｐゴシック" charset="0"/>
            </a:endParaRPr>
          </a:p>
        </p:txBody>
      </p:sp>
      <p:sp>
        <p:nvSpPr>
          <p:cNvPr id="796674" name="Rectangle 2"/>
          <p:cNvSpPr>
            <a:spLocks noGrp="1" noRot="1" noChangeAspect="1" noChangeArrowheads="1"/>
          </p:cNvSpPr>
          <p:nvPr>
            <p:ph type="sldImg"/>
          </p:nvPr>
        </p:nvSpPr>
        <p:spPr>
          <a:solidFill>
            <a:srgbClr val="FFFFFF"/>
          </a:solidFill>
          <a:ln/>
        </p:spPr>
      </p:sp>
      <p:sp>
        <p:nvSpPr>
          <p:cNvPr id="79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2"/>
          <p:cNvSpPr>
            <a:spLocks noGrp="1" noRot="1" noChangeAspect="1"/>
          </p:cNvSpPr>
          <p:nvPr>
            <p:ph type="sldImg"/>
          </p:nvPr>
        </p:nvSpPr>
        <p:spPr>
          <a:ln/>
        </p:spPr>
      </p:sp>
      <p:sp>
        <p:nvSpPr>
          <p:cNvPr id="81510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7F6DC164-32D4-3945-A2D4-9BF34A1B8590}" type="slidenum">
              <a:rPr lang="en-US" sz="1200">
                <a:solidFill>
                  <a:srgbClr val="000000"/>
                </a:solidFill>
                <a:ea typeface="ＭＳ Ｐゴシック" charset="0"/>
                <a:cs typeface="ＭＳ Ｐゴシック" charset="0"/>
              </a:rPr>
              <a:pPr algn="r"/>
              <a:t>72</a:t>
            </a:fld>
            <a:endParaRPr lang="en-US" sz="1200">
              <a:solidFill>
                <a:srgbClr val="000000"/>
              </a:solidFill>
              <a:ea typeface="ＭＳ Ｐゴシック" charset="0"/>
              <a:cs typeface="ＭＳ Ｐゴシック" charset="0"/>
            </a:endParaRPr>
          </a:p>
        </p:txBody>
      </p:sp>
      <p:sp>
        <p:nvSpPr>
          <p:cNvPr id="817154" name="Rectangle 2"/>
          <p:cNvSpPr>
            <a:spLocks noGrp="1" noRot="1" noChangeAspect="1" noChangeArrowheads="1" noTextEdit="1"/>
          </p:cNvSpPr>
          <p:nvPr>
            <p:ph type="sldImg"/>
          </p:nvPr>
        </p:nvSpPr>
        <p:spPr>
          <a:solidFill>
            <a:srgbClr val="FFFFFF"/>
          </a:solidFill>
          <a:ln/>
        </p:spPr>
      </p:sp>
      <p:sp>
        <p:nvSpPr>
          <p:cNvPr id="81715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600" b="0" dirty="0">
              <a:latin typeface="Calibri" charset="0"/>
              <a:ea typeface="ＭＳ Ｐゴシック" charset="0"/>
              <a:cs typeface="ＭＳ Ｐゴシック" charset="0"/>
            </a:endParaRPr>
          </a:p>
          <a:p>
            <a:pPr eaLnBrk="1" hangingPunct="1"/>
            <a:r>
              <a:rPr lang="en-US" sz="1600" b="0" dirty="0">
                <a:latin typeface="Calibri" charset="0"/>
                <a:ea typeface="ＭＳ Ｐゴシック" charset="0"/>
                <a:cs typeface="ＭＳ Ｐゴシック" charset="0"/>
              </a:rPr>
              <a:t>Jonah</a:t>
            </a:r>
            <a:r>
              <a:rPr lang="mr-IN" altLang="ja-JP" sz="1600" b="0" dirty="0">
                <a:latin typeface="Calibri" charset="0"/>
                <a:ea typeface="ＭＳ Ｐゴシック" charset="0"/>
                <a:cs typeface="ＭＳ Ｐゴシック" charset="0"/>
              </a:rPr>
              <a:t>'</a:t>
            </a:r>
            <a:r>
              <a:rPr lang="en-US" sz="1600" b="0" dirty="0">
                <a:latin typeface="Calibri" charset="0"/>
                <a:ea typeface="ＭＳ Ｐゴシック" charset="0"/>
                <a:cs typeface="ＭＳ Ｐゴシック" charset="0"/>
              </a:rPr>
              <a:t>s theology about God is correct—and I think 4:2 is the key verse of the book.  </a:t>
            </a:r>
          </a:p>
          <a:p>
            <a:pPr eaLnBrk="1" hangingPunct="1"/>
            <a:r>
              <a:rPr lang="en-US" sz="1600" b="0" dirty="0">
                <a:latin typeface="Calibri" charset="0"/>
                <a:ea typeface="ＭＳ Ｐゴシック" charset="0"/>
                <a:cs typeface="ＭＳ Ｐゴシック" charset="0"/>
              </a:rPr>
              <a:t>Most of us fear failure, but Jonah feared success!  He feared that the </a:t>
            </a:r>
            <a:r>
              <a:rPr lang="en-US" sz="1600" b="0" dirty="0" err="1">
                <a:latin typeface="Calibri" charset="0"/>
                <a:ea typeface="ＭＳ Ｐゴシック" charset="0"/>
                <a:cs typeface="ＭＳ Ｐゴシック" charset="0"/>
              </a:rPr>
              <a:t>Ninevites</a:t>
            </a:r>
            <a:r>
              <a:rPr lang="en-US" sz="1600" b="0" dirty="0">
                <a:latin typeface="Calibri" charset="0"/>
                <a:ea typeface="ＭＳ Ｐゴシック" charset="0"/>
                <a:cs typeface="ＭＳ Ｐゴシック" charset="0"/>
              </a:rPr>
              <a:t> might repent—and they did!  </a:t>
            </a:r>
          </a:p>
          <a:p>
            <a:pPr eaLnBrk="1" hangingPunct="1"/>
            <a:r>
              <a:rPr lang="en-US" sz="1600" b="0" dirty="0">
                <a:latin typeface="Calibri" charset="0"/>
                <a:ea typeface="ＭＳ Ｐゴシック" charset="0"/>
                <a:cs typeface="ＭＳ Ｐゴシック" charset="0"/>
              </a:rPr>
              <a:t>But why was he angry?  He wanted the people judged!</a:t>
            </a:r>
          </a:p>
          <a:p>
            <a:pPr eaLnBrk="1" hangingPunct="1"/>
            <a:endParaRPr lang="en-US" sz="1600"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
          <p:cNvSpPr>
            <a:spLocks noGrp="1" noRot="1" noChangeAspect="1"/>
          </p:cNvSpPr>
          <p:nvPr>
            <p:ph type="sldImg"/>
          </p:nvPr>
        </p:nvSpPr>
        <p:spPr>
          <a:ln/>
        </p:spPr>
      </p:sp>
      <p:sp>
        <p:nvSpPr>
          <p:cNvPr id="819202"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Jonah was powerless too.</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A4E1E7F-7D4D-C74D-81CC-DB70B50BFB63}" type="slidenum">
              <a:rPr lang="en-US" sz="1200">
                <a:solidFill>
                  <a:srgbClr val="000000"/>
                </a:solidFill>
                <a:ea typeface="ＭＳ Ｐゴシック" charset="0"/>
                <a:cs typeface="ＭＳ Ｐゴシック" charset="0"/>
              </a:rPr>
              <a:pPr algn="r"/>
              <a:t>74</a:t>
            </a:fld>
            <a:endParaRPr lang="en-US" sz="1200">
              <a:solidFill>
                <a:srgbClr val="000000"/>
              </a:solidFill>
              <a:ea typeface="ＭＳ Ｐゴシック" charset="0"/>
              <a:cs typeface="ＭＳ Ｐゴシック" charset="0"/>
            </a:endParaRPr>
          </a:p>
        </p:txBody>
      </p:sp>
      <p:sp>
        <p:nvSpPr>
          <p:cNvPr id="868354" name="Rectangle 2"/>
          <p:cNvSpPr>
            <a:spLocks noGrp="1" noRot="1" noChangeAspect="1" noChangeArrowheads="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p:spPr>
        <p:txBody>
          <a:bodyPr/>
          <a:lstStyle/>
          <a:p>
            <a:pPr eaLnBrk="1" hangingPunct="1"/>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Like God, Hudson Taylor was a man who had compassion on lost people too [adapted from Hudson Taylor, </a:t>
            </a:r>
            <a:r>
              <a:rPr kumimoji="1" lang="en-US" sz="1200" i="1" kern="1200" dirty="0">
                <a:solidFill>
                  <a:schemeClr val="tx1"/>
                </a:solidFill>
                <a:effectLst/>
                <a:latin typeface="Times New Roman" pitchFamily="-112" charset="0"/>
                <a:ea typeface="ＭＳ Ｐゴシック" pitchFamily="-112" charset="-128"/>
                <a:cs typeface="ＭＳ Ｐゴシック" pitchFamily="-112" charset="-128"/>
              </a:rPr>
              <a:t>A Retrospect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85-87, in Evangelism notes, 18]</a:t>
            </a:r>
            <a:r>
              <a:rPr kumimoji="1" lang="en-SG" sz="1200" kern="1200" dirty="0">
                <a:solidFill>
                  <a:schemeClr val="tx1"/>
                </a:solidFill>
                <a:effectLst/>
                <a:latin typeface="Times New Roman" pitchFamily="-112" charset="0"/>
                <a:ea typeface="ＭＳ Ｐゴシック" pitchFamily="-112" charset="-128"/>
                <a:cs typeface="ＭＳ Ｐゴシック" pitchFamily="-112" charset="-128"/>
              </a:rPr>
              <a:t>:</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Among the passengers on board the boat was one intelligent man, who in the course of his travels had been a good deal abroad, and had even visited England, where he went by the name of Peter.  As might be expected he had heard something of the Gospel, but had never experienced its saving power.  On the previous evening I had drawn him into earnest conversation about his soul</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salvation.  The man listened with attention, and was even moved to tears, but still no definite result was apparent.  I was pleased, therefore, when he asked … to accompany me, and to hear me preach.</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went into the cabin of the boat to prepare tracts and books for distribution on landing with my Chinese friend, when suddenly I was startled by a splash and cry from without.  I sprang on deck and took in the situation at a glance.  Peter was gone!  The other men were all there, on board, looking helplessly at the spot where he had disappeared, but making no effort to save him.  A strong wind was carrying the junk rapidly forward in spite of a steady current in the opposite direction, and the low-lying shrub less shore afforded no landmark to indicate how far we had left the drowning man behind.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instantly let down the sail and leapt overboard in the hope of finding him.  Unsuccessful, I looked around in agonizing suspense, and saw close to me a fishing-boat with a peculiar drag-net furnished with hooks, which I knew would bring him up.</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Come!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I cried, as hope revived in my heart.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Come and drag over this spot directly; a man is drowning just here!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err="1">
                <a:solidFill>
                  <a:schemeClr val="tx1"/>
                </a:solidFill>
                <a:effectLst/>
                <a:latin typeface="Times New Roman" pitchFamily="-112" charset="0"/>
                <a:ea typeface="ＭＳ Ｐゴシック" pitchFamily="-112" charset="-128"/>
                <a:cs typeface="ＭＳ Ｐゴシック" pitchFamily="-112" charset="-128"/>
              </a:rPr>
              <a:t>Veh</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bin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(It is not convenient), was the unfeeling answer.</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Don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 talk of </a:t>
            </a:r>
            <a:r>
              <a:rPr kumimoji="1" lang="en-US" sz="1200" i="1" kern="1200" dirty="0">
                <a:solidFill>
                  <a:schemeClr val="tx1"/>
                </a:solidFill>
                <a:effectLst/>
                <a:latin typeface="Times New Roman" pitchFamily="-112" charset="0"/>
                <a:ea typeface="ＭＳ Ｐゴシック" pitchFamily="-112" charset="-128"/>
                <a:cs typeface="ＭＳ Ｐゴシック" pitchFamily="-112" charset="-128"/>
              </a:rPr>
              <a:t>convenience!</a:t>
            </a:r>
            <a:r>
              <a:rPr kumimoji="1" lang="mr-IN" sz="1200" i="1"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i="1" kern="1200" dirty="0">
                <a:solidFill>
                  <a:schemeClr val="tx1"/>
                </a:solidFill>
                <a:effectLst/>
                <a:latin typeface="Times New Roman" pitchFamily="-112" charset="0"/>
                <a:ea typeface="ＭＳ Ｐゴシック" pitchFamily="-112" charset="-128"/>
                <a:cs typeface="ＭＳ Ｐゴシック" pitchFamily="-112" charset="-128"/>
              </a:rPr>
              <a:t> </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I cried in an agony;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 man is drowning I tell you!</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We are busy fishing,</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they responded,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and cannot come.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Never mind your fishing,</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I said,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will give you more money than many a day</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s fishing will bring; only come—come at once!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How much money will you give us?</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We cannot stay to discuss that now!  Come, or it will be too late.  I will give you five dollars.</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We won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 do it for that,</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replied the men. </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Give us twenty dollars, and we will drag.</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do not possess so much; do come quickly, and I will give you all I have!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How much may that be?</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I don</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 know exactly, about fourteen dollars.</a:t>
            </a:r>
            <a:r>
              <a:rPr kumimoji="1" lang="mr-IN" sz="1200" kern="1200" dirty="0">
                <a:solidFill>
                  <a:schemeClr val="tx1"/>
                </a:solidFill>
                <a:effectLst/>
                <a:latin typeface="Times New Roman" pitchFamily="-112" charset="0"/>
                <a:ea typeface="ＭＳ Ｐゴシック" pitchFamily="-112" charset="-128"/>
                <a:cs typeface="ＭＳ Ｐゴシック" pitchFamily="-112" charset="-128"/>
              </a:rPr>
              <a: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At last, but even then slowly enough, the boat was paddled over, and the net let down.  Less than a minute sufficed to bring up the body of the missing man.  The fisherman were clamorous and indignant because their exorbitant demand was delayed while efforts at resuscitation were being made.  But all was in vain—life was extinct.</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 </a:t>
            </a:r>
            <a:endParaRPr kumimoji="1" lang="en-SG" sz="1200" kern="1200" dirty="0">
              <a:solidFill>
                <a:schemeClr val="tx1"/>
              </a:solidFill>
              <a:effectLst/>
              <a:latin typeface="Times New Roman" pitchFamily="-112" charset="0"/>
              <a:ea typeface="ＭＳ Ｐゴシック" pitchFamily="-112" charset="-128"/>
              <a:cs typeface="ＭＳ Ｐゴシック" pitchFamily="-112" charset="-128"/>
            </a:endParaRPr>
          </a:p>
          <a:p>
            <a:r>
              <a:rPr lang="en-US" sz="1200" dirty="0">
                <a:effectLst/>
              </a:rPr>
              <a:t>To myself this incident was profoundly sad and full of significance, suggesting a far more mournful reality.  Were not those fishermen actually guilty of this poor Chinaman</a:t>
            </a:r>
            <a:r>
              <a:rPr lang="mr-IN" sz="1200" dirty="0">
                <a:effectLst/>
              </a:rPr>
              <a:t>'</a:t>
            </a:r>
            <a:r>
              <a:rPr lang="en-US" sz="1200" dirty="0">
                <a:effectLst/>
              </a:rPr>
              <a:t>s death, in that they had the means of saving him at hand, if they would have but used them?  Assuredly they were guilty.  And yet, let us pause [before] we pronounce judgment against them lest a greater than Nathan answer, </a:t>
            </a:r>
            <a:r>
              <a:rPr lang="mr-IN" sz="1200" dirty="0">
                <a:effectLst/>
              </a:rPr>
              <a:t>"</a:t>
            </a:r>
            <a:r>
              <a:rPr lang="en-US" sz="1200" i="1" dirty="0">
                <a:effectLst/>
              </a:rPr>
              <a:t>Thou art the man</a:t>
            </a:r>
            <a:r>
              <a:rPr lang="en-US" sz="1200" dirty="0">
                <a:effectLst/>
              </a:rPr>
              <a:t>.</a:t>
            </a:r>
            <a:r>
              <a:rPr lang="mr-IN" sz="1200" dirty="0">
                <a:effectLst/>
              </a:rPr>
              <a:t>"</a:t>
            </a:r>
            <a:r>
              <a:rPr lang="en-US" sz="1200" dirty="0">
                <a:effectLst/>
              </a:rPr>
              <a:t>  Is it so hard-hearted, so wicked a thing to neglect to save the body?  [Isn</a:t>
            </a:r>
            <a:r>
              <a:rPr lang="mr-IN" sz="1200" dirty="0">
                <a:effectLst/>
              </a:rPr>
              <a:t>'</a:t>
            </a:r>
            <a:r>
              <a:rPr lang="en-US" sz="1200" dirty="0">
                <a:effectLst/>
              </a:rPr>
              <a:t>t he much worse who leaves the soul to perish, and like Cain says], </a:t>
            </a:r>
            <a:r>
              <a:rPr lang="mr-IN" sz="1200" dirty="0">
                <a:effectLst/>
              </a:rPr>
              <a:t>"</a:t>
            </a:r>
            <a:r>
              <a:rPr lang="en-US" sz="1200" dirty="0">
                <a:effectLst/>
              </a:rPr>
              <a:t>Am I my brother</a:t>
            </a:r>
            <a:r>
              <a:rPr lang="mr-IN" sz="1200" dirty="0">
                <a:effectLst/>
              </a:rPr>
              <a:t>'</a:t>
            </a:r>
            <a:r>
              <a:rPr lang="en-US" sz="1200" dirty="0">
                <a:effectLst/>
              </a:rPr>
              <a:t>s keeper?</a:t>
            </a:r>
            <a:r>
              <a:rPr lang="mr-IN" sz="1200" dirty="0">
                <a:effectLst/>
              </a:rPr>
              <a:t>"</a:t>
            </a:r>
            <a:r>
              <a:rPr lang="en-US" sz="1200" dirty="0">
                <a:effectLst/>
              </a:rPr>
              <a:t>  </a:t>
            </a:r>
          </a:p>
          <a:p>
            <a:endParaRPr lang="en-US" sz="1200" dirty="0">
              <a:effectLst/>
            </a:endParaRPr>
          </a:p>
          <a:p>
            <a:r>
              <a:rPr lang="en-US" sz="1200" dirty="0">
                <a:effectLst/>
              </a:rPr>
              <a:t>The Lord Jesus commands, commands </a:t>
            </a:r>
            <a:r>
              <a:rPr lang="en-US" sz="1200" i="1" dirty="0">
                <a:effectLst/>
              </a:rPr>
              <a:t>me</a:t>
            </a:r>
            <a:r>
              <a:rPr lang="en-US" sz="1200" dirty="0">
                <a:effectLst/>
              </a:rPr>
              <a:t>, commands </a:t>
            </a:r>
            <a:r>
              <a:rPr lang="en-US" sz="1200" i="1" dirty="0">
                <a:effectLst/>
              </a:rPr>
              <a:t>you,</a:t>
            </a:r>
            <a:r>
              <a:rPr lang="en-US" sz="1200" dirty="0">
                <a:effectLst/>
              </a:rPr>
              <a:t> my brother, and </a:t>
            </a:r>
            <a:r>
              <a:rPr lang="en-US" sz="1200" i="1" dirty="0">
                <a:effectLst/>
              </a:rPr>
              <a:t>you</a:t>
            </a:r>
            <a:r>
              <a:rPr lang="en-US" sz="1200" dirty="0">
                <a:effectLst/>
              </a:rPr>
              <a:t>, my sister. </a:t>
            </a:r>
            <a:r>
              <a:rPr lang="mr-IN" sz="1200" dirty="0">
                <a:effectLst/>
              </a:rPr>
              <a:t>"</a:t>
            </a:r>
            <a:r>
              <a:rPr lang="en-US" sz="1200" dirty="0">
                <a:effectLst/>
              </a:rPr>
              <a:t>Go,</a:t>
            </a:r>
            <a:r>
              <a:rPr lang="mr-IN" sz="1200" dirty="0">
                <a:effectLst/>
              </a:rPr>
              <a:t>"</a:t>
            </a:r>
            <a:r>
              <a:rPr lang="en-US" sz="1200" dirty="0">
                <a:effectLst/>
              </a:rPr>
              <a:t> says He, </a:t>
            </a:r>
            <a:r>
              <a:rPr lang="mr-IN" sz="1200" dirty="0">
                <a:effectLst/>
              </a:rPr>
              <a:t>"</a:t>
            </a:r>
            <a:r>
              <a:rPr lang="en-US" sz="1200" dirty="0">
                <a:effectLst/>
              </a:rPr>
              <a:t>go ye into </a:t>
            </a:r>
            <a:r>
              <a:rPr lang="en-US" sz="1200" i="1" dirty="0">
                <a:effectLst/>
              </a:rPr>
              <a:t>all</a:t>
            </a:r>
            <a:r>
              <a:rPr lang="en-US" sz="1200" dirty="0">
                <a:effectLst/>
              </a:rPr>
              <a:t> the world, and preach the Gospel to </a:t>
            </a:r>
            <a:r>
              <a:rPr lang="en-US" sz="1200" i="1" dirty="0">
                <a:effectLst/>
              </a:rPr>
              <a:t>every </a:t>
            </a:r>
            <a:r>
              <a:rPr lang="en-US" sz="1200" dirty="0">
                <a:effectLst/>
              </a:rPr>
              <a:t>creature.</a:t>
            </a:r>
            <a:r>
              <a:rPr lang="mr-IN" sz="1200" dirty="0">
                <a:effectLst/>
              </a:rPr>
              <a:t>"</a:t>
            </a:r>
            <a:r>
              <a:rPr lang="en-US" sz="1200" dirty="0">
                <a:effectLst/>
              </a:rPr>
              <a:t>  Shall we say to </a:t>
            </a:r>
            <a:r>
              <a:rPr lang="en-US" sz="1200" i="1" dirty="0">
                <a:effectLst/>
              </a:rPr>
              <a:t>Him</a:t>
            </a:r>
            <a:r>
              <a:rPr lang="en-US" sz="1200" dirty="0">
                <a:effectLst/>
              </a:rPr>
              <a:t>, </a:t>
            </a:r>
            <a:r>
              <a:rPr lang="mr-IN" sz="1200" dirty="0">
                <a:effectLst/>
              </a:rPr>
              <a:t>"</a:t>
            </a:r>
            <a:r>
              <a:rPr lang="en-US" sz="1200" dirty="0">
                <a:effectLst/>
              </a:rPr>
              <a:t>No, it is not convenient</a:t>
            </a:r>
            <a:r>
              <a:rPr lang="mr-IN" sz="1200" dirty="0">
                <a:effectLst/>
              </a:rPr>
              <a:t>"</a:t>
            </a:r>
            <a:r>
              <a:rPr lang="en-US" sz="1200" dirty="0">
                <a:effectLst/>
              </a:rPr>
              <a:t>? shall we tell </a:t>
            </a:r>
            <a:r>
              <a:rPr lang="en-US" sz="1200" i="1" dirty="0">
                <a:effectLst/>
              </a:rPr>
              <a:t>Him</a:t>
            </a:r>
            <a:r>
              <a:rPr lang="en-US" sz="1200" dirty="0">
                <a:effectLst/>
              </a:rPr>
              <a:t> that we are busy fishing and cannot go? that we have bought a piece of ground and cannot go? that we have purchased five yoke of oxen, or married, or are engaged in other and more interesting pursuits, and cannot go?  [Before] long </a:t>
            </a:r>
            <a:r>
              <a:rPr lang="mr-IN" sz="1200" dirty="0">
                <a:effectLst/>
              </a:rPr>
              <a:t>"</a:t>
            </a:r>
            <a:r>
              <a:rPr lang="en-US" sz="1200" dirty="0">
                <a:effectLst/>
              </a:rPr>
              <a:t>we must all appear before the judgment seat of Christ; that every one may receive the things done in his body.</a:t>
            </a:r>
            <a:r>
              <a:rPr lang="mr-IN" sz="1200" dirty="0">
                <a:effectLst/>
              </a:rPr>
              <a:t>"</a:t>
            </a:r>
            <a:r>
              <a:rPr lang="en-US" sz="1200" dirty="0">
                <a:effectLst/>
              </a:rPr>
              <a:t>  Let us remember, let us pray for, let us labour for the unevangelised Chinese; </a:t>
            </a:r>
            <a:r>
              <a:rPr lang="en-US" sz="1200" i="1" dirty="0">
                <a:effectLst/>
              </a:rPr>
              <a:t>or we shall sin against our own souls.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2"/>
          <p:cNvSpPr>
            <a:spLocks noGrp="1" noRot="1" noChangeAspect="1"/>
          </p:cNvSpPr>
          <p:nvPr>
            <p:ph type="sldImg"/>
          </p:nvPr>
        </p:nvSpPr>
        <p:spPr>
          <a:ln/>
        </p:spPr>
      </p:sp>
      <p:sp>
        <p:nvSpPr>
          <p:cNvPr id="304131" name="Rectangle 3"/>
          <p:cNvSpPr>
            <a:spLocks noGrp="1"/>
          </p:cNvSpPr>
          <p:nvPr>
            <p:ph type="body" idx="1"/>
          </p:nvPr>
        </p:nvSpPr>
        <p:spPr/>
        <p:txBody>
          <a:bodyPr/>
          <a:lstStyle/>
          <a:p>
            <a:pPr eaLnBrk="1" hangingPunct="1">
              <a:defRPr/>
            </a:pPr>
            <a:r>
              <a:rPr lang="en-US" sz="1600" dirty="0">
                <a:latin typeface="+mn-lt"/>
              </a:rPr>
              <a:t>I wonder how long he planned on staying there—forty days like in 3:4?</a:t>
            </a:r>
            <a:r>
              <a:rPr lang="en-US" sz="1600" dirty="0"/>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3D22E66D-5AA3-F747-AAD8-18765B798957}" type="slidenum">
              <a:rPr lang="en-US" sz="1200">
                <a:solidFill>
                  <a:srgbClr val="000000"/>
                </a:solidFill>
                <a:ea typeface="ＭＳ Ｐゴシック" charset="0"/>
                <a:cs typeface="ＭＳ Ｐゴシック" charset="0"/>
              </a:rPr>
              <a:pPr algn="r"/>
              <a:t>76</a:t>
            </a:fld>
            <a:endParaRPr lang="en-US" sz="1200">
              <a:solidFill>
                <a:srgbClr val="000000"/>
              </a:solidFill>
              <a:ea typeface="ＭＳ Ｐゴシック" charset="0"/>
              <a:cs typeface="ＭＳ Ｐゴシック" charset="0"/>
            </a:endParaRPr>
          </a:p>
        </p:txBody>
      </p:sp>
      <p:sp>
        <p:nvSpPr>
          <p:cNvPr id="825346" name="Rectangle 2"/>
          <p:cNvSpPr>
            <a:spLocks noGrp="1" noRot="1" noChangeAspect="1" noChangeArrowheads="1" noTextEdit="1"/>
          </p:cNvSpPr>
          <p:nvPr>
            <p:ph type="sldImg"/>
          </p:nvPr>
        </p:nvSpPr>
        <p:spPr>
          <a:solidFill>
            <a:srgbClr val="FFFFFF"/>
          </a:solidFill>
          <a:ln/>
        </p:spPr>
      </p:sp>
      <p:sp>
        <p:nvSpPr>
          <p:cNvPr id="82534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latin typeface="Arial" charset="0"/>
                <a:ea typeface="ＭＳ Ｐゴシック" charset="0"/>
                <a:cs typeface="ＭＳ Ｐゴシック" charset="0"/>
              </a:rPr>
              <a:t>You would think he would go west back to Israel, right?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7C8197E-115D-A943-ADB5-72D334432EEA}" type="slidenum">
              <a:rPr lang="en-US" sz="1200">
                <a:solidFill>
                  <a:srgbClr val="000000"/>
                </a:solidFill>
                <a:ea typeface="ＭＳ Ｐゴシック" charset="0"/>
                <a:cs typeface="ＭＳ Ｐゴシック" charset="0"/>
              </a:rPr>
              <a:pPr algn="r"/>
              <a:t>77</a:t>
            </a:fld>
            <a:endParaRPr lang="en-US" sz="1200">
              <a:solidFill>
                <a:srgbClr val="000000"/>
              </a:solidFill>
              <a:ea typeface="ＭＳ Ｐゴシック" charset="0"/>
              <a:cs typeface="ＭＳ Ｐゴシック" charset="0"/>
            </a:endParaRPr>
          </a:p>
        </p:txBody>
      </p:sp>
      <p:sp>
        <p:nvSpPr>
          <p:cNvPr id="827394" name="Rectangle 2"/>
          <p:cNvSpPr>
            <a:spLocks noGrp="1" noRot="1" noChangeAspect="1" noChangeArrowheads="1"/>
          </p:cNvSpPr>
          <p:nvPr>
            <p:ph type="sldImg"/>
          </p:nvPr>
        </p:nvSpPr>
        <p:spPr>
          <a:solidFill>
            <a:srgbClr val="FFFFFF"/>
          </a:solidFill>
          <a:ln/>
        </p:spPr>
      </p:sp>
      <p:sp>
        <p:nvSpPr>
          <p:cNvPr id="82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2"/>
          <p:cNvSpPr>
            <a:spLocks noGrp="1" noRot="1" noChangeAspect="1"/>
          </p:cNvSpPr>
          <p:nvPr>
            <p:ph type="sldImg"/>
          </p:nvPr>
        </p:nvSpPr>
        <p:spPr>
          <a:ln/>
        </p:spPr>
      </p:sp>
      <p:sp>
        <p:nvSpPr>
          <p:cNvPr id="305155" name="Rectangle 3"/>
          <p:cNvSpPr>
            <a:spLocks noGrp="1"/>
          </p:cNvSpPr>
          <p:nvPr>
            <p:ph type="body" idx="1"/>
          </p:nvPr>
        </p:nvSpPr>
        <p:spPr/>
        <p:txBody>
          <a:bodyPr/>
          <a:lstStyle/>
          <a:p>
            <a:pPr eaLnBrk="1" hangingPunct="1">
              <a:defRPr/>
            </a:pPr>
            <a:r>
              <a:rPr lang="en-US" sz="1600" dirty="0">
                <a:latin typeface="+mn-lt"/>
              </a:rPr>
              <a:t>He knew how to make shelters since he did this once a year for the Feast of Booths when Israelites lived for a whole week in a small shelter outside their homes</a:t>
            </a:r>
            <a:r>
              <a:rPr lang="en-US" sz="1600" dirty="0"/>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Slide Image Placeholder 1"/>
          <p:cNvSpPr>
            <a:spLocks noGrp="1" noRot="1" noChangeAspect="1"/>
          </p:cNvSpPr>
          <p:nvPr>
            <p:ph type="sldImg"/>
          </p:nvPr>
        </p:nvSpPr>
        <p:spPr>
          <a:solidFill>
            <a:srgbClr val="FFFFFF"/>
          </a:solidFill>
          <a:ln/>
        </p:spPr>
      </p:sp>
      <p:sp>
        <p:nvSpPr>
          <p:cNvPr id="831490" name="Notes Placeholder 2"/>
          <p:cNvSpPr>
            <a:spLocks noGrp="1"/>
          </p:cNvSpPr>
          <p:nvPr>
            <p:ph type="body" idx="1"/>
          </p:nvPr>
        </p:nvSpPr>
        <p:spPr>
          <a:solidFill>
            <a:srgbClr val="FFFFFF"/>
          </a:solidFill>
          <a:ln>
            <a:solidFill>
              <a:srgbClr val="000000"/>
            </a:solidFill>
          </a:ln>
        </p:spPr>
        <p:txBody>
          <a:bodyPr/>
          <a:lstStyle/>
          <a:p>
            <a:pPr eaLnBrk="1" hangingPunct="1"/>
            <a:endParaRPr lang="en-US" sz="1600" b="0" dirty="0">
              <a:latin typeface="Arial" charset="0"/>
              <a:ea typeface="ＭＳ Ｐゴシック" charset="0"/>
              <a:cs typeface="ＭＳ Ｐゴシック" charset="0"/>
            </a:endParaRPr>
          </a:p>
          <a:p>
            <a:pPr eaLnBrk="1" hangingPunct="1"/>
            <a:r>
              <a:rPr lang="en-US" sz="1600" b="0" dirty="0">
                <a:latin typeface="Arial" charset="0"/>
                <a:ea typeface="ＭＳ Ｐゴシック" charset="0"/>
                <a:cs typeface="ＭＳ Ｐゴシック" charset="0"/>
              </a:rPr>
              <a:t>Some think this is a castor oil plant that grows 8 feet in five months.</a:t>
            </a:r>
          </a:p>
          <a:p>
            <a:pPr eaLnBrk="1" hangingPunct="1"/>
            <a:r>
              <a:rPr lang="en-US" sz="1600" b="0" dirty="0">
                <a:latin typeface="Arial" charset="0"/>
                <a:ea typeface="ＭＳ Ｐゴシック" charset="0"/>
                <a:cs typeface="ＭＳ Ｐゴシック" charset="0"/>
              </a:rPr>
              <a:t>But this is a miraculous one that grew in but a few minutes or hours.</a:t>
            </a:r>
          </a:p>
          <a:p>
            <a:pPr eaLnBrk="1" hangingPunct="1"/>
            <a:endParaRPr lang="en-US" sz="1600" b="0" dirty="0">
              <a:latin typeface="Arial" charset="0"/>
              <a:ea typeface="ＭＳ Ｐゴシック" charset="0"/>
              <a:cs typeface="ＭＳ Ｐゴシック" charset="0"/>
            </a:endParaRPr>
          </a:p>
        </p:txBody>
      </p:sp>
      <p:sp>
        <p:nvSpPr>
          <p:cNvPr id="831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5EC6EF3-1816-3E43-AF0F-8D8B5C2A1E3E}" type="slidenum">
              <a:rPr lang="en-US" sz="1200">
                <a:solidFill>
                  <a:srgbClr val="000000"/>
                </a:solidFill>
                <a:ea typeface="ＭＳ Ｐゴシック" charset="0"/>
                <a:cs typeface="ＭＳ Ｐゴシック" charset="0"/>
              </a:rPr>
              <a:pPr algn="r"/>
              <a:t>79</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Slide Image Placeholder 1"/>
          <p:cNvSpPr>
            <a:spLocks noGrp="1" noRot="1" noChangeAspect="1"/>
          </p:cNvSpPr>
          <p:nvPr>
            <p:ph type="sldImg"/>
          </p:nvPr>
        </p:nvSpPr>
        <p:spPr>
          <a:solidFill>
            <a:srgbClr val="FFFFFF"/>
          </a:solidFill>
          <a:ln/>
        </p:spPr>
      </p:sp>
      <p:sp>
        <p:nvSpPr>
          <p:cNvPr id="833538" name="Notes Placeholder 2"/>
          <p:cNvSpPr>
            <a:spLocks noGrp="1"/>
          </p:cNvSpPr>
          <p:nvPr>
            <p:ph type="body" idx="1"/>
          </p:nvPr>
        </p:nvSpPr>
        <p:spPr>
          <a:solidFill>
            <a:srgbClr val="FFFFFF"/>
          </a:solidFill>
          <a:ln>
            <a:solidFill>
              <a:srgbClr val="000000"/>
            </a:solidFill>
          </a:ln>
        </p:spPr>
        <p:txBody>
          <a:bodyPr/>
          <a:lstStyle/>
          <a:p>
            <a:endParaRPr lang="en-US" sz="1600" b="0" dirty="0">
              <a:latin typeface="Arial"/>
              <a:ea typeface="ＭＳ Ｐゴシック" charset="0"/>
              <a:cs typeface="Arial"/>
            </a:endParaRPr>
          </a:p>
          <a:p>
            <a:r>
              <a:rPr lang="en-US" sz="1600" b="0" dirty="0">
                <a:latin typeface="Arial"/>
                <a:ea typeface="ＭＳ Ｐゴシック" charset="0"/>
                <a:cs typeface="Arial"/>
              </a:rPr>
              <a:t>There</a:t>
            </a:r>
            <a:r>
              <a:rPr lang="mr-IN" altLang="ja-JP" sz="1600" b="0" dirty="0">
                <a:latin typeface="Arial"/>
                <a:ea typeface="ＭＳ Ｐゴシック" charset="0"/>
                <a:cs typeface="Arial"/>
              </a:rPr>
              <a:t>'</a:t>
            </a:r>
            <a:r>
              <a:rPr lang="en-US" sz="1600" b="0" dirty="0">
                <a:latin typeface="Arial"/>
                <a:ea typeface="ＭＳ Ｐゴシック" charset="0"/>
                <a:cs typeface="Arial"/>
              </a:rPr>
              <a:t>s a word play in Jonah with the word "appoint"</a:t>
            </a:r>
            <a:r>
              <a:rPr lang="mr-IN" sz="1600" b="0" dirty="0">
                <a:latin typeface="Arial"/>
                <a:ea typeface="ＭＳ Ｐゴシック" charset="0"/>
                <a:cs typeface="Arial"/>
              </a:rPr>
              <a:t>…</a:t>
            </a:r>
            <a:endParaRPr lang="en-US" sz="1600" b="0" dirty="0">
              <a:latin typeface="Arial"/>
              <a:ea typeface="ＭＳ Ｐゴシック" charset="0"/>
              <a:cs typeface="Arial"/>
            </a:endParaRPr>
          </a:p>
          <a:p>
            <a:endParaRPr lang="en-US" sz="1600" b="0" dirty="0">
              <a:latin typeface="Arial"/>
              <a:ea typeface="ＭＳ Ｐゴシック" charset="0"/>
              <a:cs typeface="Arial"/>
            </a:endParaRPr>
          </a:p>
        </p:txBody>
      </p:sp>
      <p:sp>
        <p:nvSpPr>
          <p:cNvPr id="833539"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DC0AF141-1F68-4446-9BD5-237A338E3FF8}" type="slidenum">
              <a:rPr lang="en-US" sz="1200">
                <a:solidFill>
                  <a:srgbClr val="000000"/>
                </a:solidFill>
                <a:ea typeface="ＭＳ Ｐゴシック" charset="0"/>
                <a:cs typeface="ＭＳ Ｐゴシック" charset="0"/>
              </a:rPr>
              <a:pPr algn="r"/>
              <a:t>80</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Slide Image Placeholder 1"/>
          <p:cNvSpPr>
            <a:spLocks noGrp="1" noRot="1" noChangeAspect="1"/>
          </p:cNvSpPr>
          <p:nvPr>
            <p:ph type="sldImg"/>
          </p:nvPr>
        </p:nvSpPr>
        <p:spPr>
          <a:solidFill>
            <a:srgbClr val="FFFFFF"/>
          </a:solidFill>
          <a:ln/>
        </p:spPr>
      </p:sp>
      <p:sp>
        <p:nvSpPr>
          <p:cNvPr id="835586" name="Notes Placeholder 2"/>
          <p:cNvSpPr>
            <a:spLocks noGrp="1"/>
          </p:cNvSpPr>
          <p:nvPr>
            <p:ph type="body" idx="1"/>
          </p:nvPr>
        </p:nvSpPr>
        <p:spPr>
          <a:solidFill>
            <a:srgbClr val="FFFFFF"/>
          </a:solidFill>
          <a:ln>
            <a:solidFill>
              <a:srgbClr val="000000"/>
            </a:solidFill>
          </a:ln>
        </p:spPr>
        <p:txBody>
          <a:bodyPr/>
          <a:lstStyle/>
          <a:p>
            <a:endParaRPr lang="en-US" sz="1600" b="0" dirty="0">
              <a:latin typeface="Arial"/>
              <a:ea typeface="ＭＳ Ｐゴシック" charset="0"/>
              <a:cs typeface="Arial"/>
            </a:endParaRPr>
          </a:p>
          <a:p>
            <a:r>
              <a:rPr lang="en-US" sz="1600" b="0" dirty="0">
                <a:latin typeface="Arial"/>
                <a:ea typeface="ＭＳ Ｐゴシック" charset="0"/>
                <a:cs typeface="Arial"/>
              </a:rPr>
              <a:t>There</a:t>
            </a:r>
            <a:r>
              <a:rPr lang="mr-IN" altLang="ja-JP" sz="1600" b="0" dirty="0">
                <a:latin typeface="Arial"/>
                <a:ea typeface="ＭＳ Ｐゴシック" charset="0"/>
                <a:cs typeface="Arial"/>
              </a:rPr>
              <a:t>'</a:t>
            </a:r>
            <a:r>
              <a:rPr lang="en-US" sz="1600" b="0" dirty="0">
                <a:latin typeface="Arial"/>
                <a:ea typeface="ＭＳ Ｐゴシック" charset="0"/>
                <a:cs typeface="Arial"/>
              </a:rPr>
              <a:t>s another word play here because it literally says, </a:t>
            </a:r>
          </a:p>
          <a:p>
            <a:r>
              <a:rPr lang="mr-IN" altLang="ja-JP" sz="1600" b="0" dirty="0">
                <a:latin typeface="Arial"/>
                <a:ea typeface="ＭＳ Ｐゴシック" charset="0"/>
                <a:cs typeface="Arial"/>
              </a:rPr>
              <a:t>"</a:t>
            </a:r>
            <a:r>
              <a:rPr lang="en-US" sz="1600" b="0" dirty="0">
                <a:latin typeface="Arial"/>
                <a:ea typeface="ＭＳ Ｐゴシック" charset="0"/>
                <a:cs typeface="Arial"/>
              </a:rPr>
              <a:t>The worm attacked the plant and the sun attacked Jonah.</a:t>
            </a:r>
            <a:r>
              <a:rPr lang="mr-IN" altLang="ja-JP" sz="1600" b="0" dirty="0">
                <a:latin typeface="Arial"/>
                <a:ea typeface="ＭＳ Ｐゴシック" charset="0"/>
                <a:cs typeface="Arial"/>
              </a:rPr>
              <a:t>"</a:t>
            </a:r>
            <a:r>
              <a:rPr lang="en-US" sz="1600" b="0" dirty="0">
                <a:latin typeface="Arial"/>
                <a:ea typeface="ＭＳ Ｐゴシック" charset="0"/>
                <a:cs typeface="Arial"/>
              </a:rPr>
              <a:t>  </a:t>
            </a:r>
          </a:p>
          <a:p>
            <a:r>
              <a:rPr lang="en-US" sz="1600" b="0" dirty="0">
                <a:latin typeface="Arial"/>
                <a:ea typeface="ＭＳ Ｐゴシック" charset="0"/>
                <a:cs typeface="Arial"/>
              </a:rPr>
              <a:t>What a turn of events…</a:t>
            </a:r>
          </a:p>
          <a:p>
            <a:endParaRPr lang="en-US" sz="1600" b="0" dirty="0">
              <a:latin typeface="Arial"/>
              <a:ea typeface="ＭＳ Ｐゴシック" charset="0"/>
              <a:cs typeface="Arial"/>
            </a:endParaRPr>
          </a:p>
        </p:txBody>
      </p:sp>
      <p:sp>
        <p:nvSpPr>
          <p:cNvPr id="83558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419052D-3150-1142-AF3A-A8E947B84AAB}" type="slidenum">
              <a:rPr lang="en-US" sz="1200">
                <a:solidFill>
                  <a:srgbClr val="000000"/>
                </a:solidFill>
                <a:ea typeface="ＭＳ Ｐゴシック" charset="0"/>
                <a:cs typeface="ＭＳ Ｐゴシック" charset="0"/>
              </a:rPr>
              <a:pPr algn="r"/>
              <a:t>81</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2"/>
          <p:cNvSpPr>
            <a:spLocks noGrp="1" noRot="1" noChangeAspect="1"/>
          </p:cNvSpPr>
          <p:nvPr>
            <p:ph type="sldImg"/>
          </p:nvPr>
        </p:nvSpPr>
        <p:spPr>
          <a:ln/>
        </p:spPr>
      </p:sp>
      <p:sp>
        <p:nvSpPr>
          <p:cNvPr id="83763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22F6B2F8-4074-9F45-BC1A-E13D87D39339}" type="slidenum">
              <a:rPr lang="en-US" sz="1200">
                <a:solidFill>
                  <a:srgbClr val="000000"/>
                </a:solidFill>
              </a:rPr>
              <a:pPr/>
              <a:t>7</a:t>
            </a:fld>
            <a:endParaRPr lang="en-US" sz="1200">
              <a:solidFill>
                <a:srgbClr val="000000"/>
              </a:solidFill>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Slide Image Placeholder 1"/>
          <p:cNvSpPr>
            <a:spLocks noGrp="1" noRot="1" noChangeAspect="1"/>
          </p:cNvSpPr>
          <p:nvPr>
            <p:ph type="sldImg"/>
          </p:nvPr>
        </p:nvSpPr>
        <p:spPr>
          <a:solidFill>
            <a:srgbClr val="FFFFFF"/>
          </a:solidFill>
          <a:ln/>
        </p:spPr>
      </p:sp>
      <p:sp>
        <p:nvSpPr>
          <p:cNvPr id="249859" name="Notes Placeholder 2"/>
          <p:cNvSpPr>
            <a:spLocks noGrp="1"/>
          </p:cNvSpPr>
          <p:nvPr>
            <p:ph type="body" idx="1"/>
          </p:nvPr>
        </p:nvSpPr>
        <p:spPr>
          <a:solidFill>
            <a:srgbClr val="FFFFFF"/>
          </a:solidFill>
          <a:ln>
            <a:solidFill>
              <a:srgbClr val="000000"/>
            </a:solidFill>
          </a:ln>
        </p:spPr>
        <p:txBody>
          <a:bodyPr/>
          <a:lstStyle/>
          <a:p>
            <a:pPr eaLnBrk="1" hangingPunct="1">
              <a:defRPr/>
            </a:pPr>
            <a:endParaRPr lang="en-US" sz="1600" dirty="0">
              <a:latin typeface="+mn-lt"/>
            </a:endParaRPr>
          </a:p>
          <a:p>
            <a:pPr eaLnBrk="1" hangingPunct="1">
              <a:defRPr/>
            </a:pPr>
            <a:r>
              <a:rPr lang="en-US" sz="1600" dirty="0">
                <a:latin typeface="+mn-lt"/>
              </a:rPr>
              <a:t>We should be </a:t>
            </a:r>
            <a:r>
              <a:rPr lang="mr-IN" sz="1600" dirty="0">
                <a:latin typeface="+mn-lt"/>
              </a:rPr>
              <a:t>"</a:t>
            </a:r>
            <a:r>
              <a:rPr lang="en-US" sz="1600" dirty="0">
                <a:latin typeface="+mn-lt"/>
              </a:rPr>
              <a:t>people people</a:t>
            </a:r>
            <a:r>
              <a:rPr lang="mr-IN" sz="1600" dirty="0">
                <a:latin typeface="+mn-lt"/>
              </a:rPr>
              <a:t>"</a:t>
            </a:r>
            <a:r>
              <a:rPr lang="en-US" sz="1600" dirty="0">
                <a:latin typeface="+mn-lt"/>
              </a:rPr>
              <a:t> rather than </a:t>
            </a:r>
            <a:r>
              <a:rPr lang="mr-IN" sz="1600" dirty="0">
                <a:latin typeface="+mn-lt"/>
              </a:rPr>
              <a:t>"</a:t>
            </a:r>
            <a:r>
              <a:rPr lang="en-US" sz="1600" dirty="0">
                <a:latin typeface="+mn-lt"/>
              </a:rPr>
              <a:t>things people.</a:t>
            </a:r>
            <a:r>
              <a:rPr lang="mr-IN" sz="1600" dirty="0">
                <a:latin typeface="+mn-lt"/>
              </a:rPr>
              <a:t>"</a:t>
            </a:r>
            <a:r>
              <a:rPr lang="en-US" sz="1600" dirty="0"/>
              <a:t> </a:t>
            </a:r>
          </a:p>
          <a:p>
            <a:pPr eaLnBrk="1" hangingPunct="1">
              <a:defRPr/>
            </a:pPr>
            <a:endParaRPr lang="en-US" sz="1600" dirty="0"/>
          </a:p>
          <a:p>
            <a:pPr eaLnBrk="1" hangingPunct="1">
              <a:defRPr/>
            </a:pPr>
            <a:r>
              <a:rPr lang="en-US" sz="1600" dirty="0"/>
              <a:t>Read verses 10-11</a:t>
            </a:r>
          </a:p>
        </p:txBody>
      </p:sp>
      <p:sp>
        <p:nvSpPr>
          <p:cNvPr id="84173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261F3F3F-3AC8-D14F-8C9D-4C8C21FE10C3}" type="slidenum">
              <a:rPr lang="en-US" sz="1200">
                <a:solidFill>
                  <a:srgbClr val="000000"/>
                </a:solidFill>
                <a:ea typeface="ＭＳ Ｐゴシック" charset="0"/>
                <a:cs typeface="ＭＳ Ｐゴシック" charset="0"/>
              </a:rPr>
              <a:pPr algn="r"/>
              <a:t>83</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2"/>
          <p:cNvSpPr>
            <a:spLocks noGrp="1" noRot="1" noChangeAspect="1" noChangeArrowheads="1"/>
          </p:cNvSpPr>
          <p:nvPr>
            <p:ph type="sldImg"/>
          </p:nvPr>
        </p:nvSpPr>
        <p:spPr>
          <a:solidFill>
            <a:srgbClr val="FFFFFF"/>
          </a:solidFill>
          <a:ln/>
        </p:spPr>
      </p:sp>
      <p:sp>
        <p:nvSpPr>
          <p:cNvPr id="843778" name="Rectangle 3"/>
          <p:cNvSpPr>
            <a:spLocks noGrp="1" noChangeArrowheads="1"/>
          </p:cNvSpPr>
          <p:nvPr>
            <p:ph type="body" idx="1"/>
          </p:nvPr>
        </p:nvSpPr>
        <p:spPr>
          <a:solidFill>
            <a:srgbClr val="FFFFFF"/>
          </a:solidFill>
          <a:ln>
            <a:solidFill>
              <a:srgbClr val="000000"/>
            </a:solidFill>
          </a:ln>
        </p:spPr>
        <p:txBody>
          <a:bodyPr/>
          <a:lstStyle/>
          <a:p>
            <a:pPr lvl="1" algn="just" eaLnBrk="1" hangingPunct="1">
              <a:spcBef>
                <a:spcPts val="1200"/>
              </a:spcBef>
              <a:spcAft>
                <a:spcPts val="300"/>
              </a:spcAft>
            </a:pPr>
            <a:r>
              <a:rPr lang="en-US" dirty="0">
                <a:latin typeface="Arial" charset="0"/>
                <a:ea typeface="ＭＳ Ｐゴシック" charset="0"/>
                <a:cs typeface="Times New Roman" charset="0"/>
              </a:rPr>
              <a:t>A.	</a:t>
            </a:r>
            <a:r>
              <a:rPr lang="en-US" dirty="0">
                <a:latin typeface="Arial" charset="0"/>
                <a:ea typeface="ＭＳ Ｐゴシック" charset="0"/>
              </a:rPr>
              <a:t>We, like Jonah, are often more </a:t>
            </a:r>
            <a:r>
              <a:rPr lang="en-US" i="1" dirty="0">
                <a:latin typeface="Arial" charset="0"/>
                <a:ea typeface="ＭＳ Ｐゴシック" charset="0"/>
              </a:rPr>
              <a:t>concerned about things</a:t>
            </a:r>
            <a:r>
              <a:rPr lang="en-US" dirty="0">
                <a:latin typeface="Arial" charset="0"/>
                <a:ea typeface="ＭＳ Ｐゴシック" charset="0"/>
              </a:rPr>
              <a:t> than people (4:10).</a:t>
            </a:r>
          </a:p>
          <a:p>
            <a:pPr marL="1143000" lvl="2" indent="-228600" algn="just" eaLnBrk="1" hangingPunct="1">
              <a:spcBef>
                <a:spcPts val="1200"/>
              </a:spcBef>
              <a:spcAft>
                <a:spcPts val="300"/>
              </a:spcAft>
              <a:buAutoNum type="arabicPeriod"/>
            </a:pPr>
            <a:r>
              <a:rPr lang="en-US" dirty="0">
                <a:latin typeface="Arial" charset="0"/>
                <a:ea typeface="ＭＳ Ｐゴシック" charset="0"/>
              </a:rPr>
              <a:t>Actually, we don</a:t>
            </a:r>
            <a:r>
              <a:rPr lang="mr-IN" altLang="ja-JP" dirty="0">
                <a:latin typeface="Arial" charset="0"/>
                <a:ea typeface="ＭＳ Ｐゴシック" charset="0"/>
              </a:rPr>
              <a:t>'</a:t>
            </a:r>
            <a:r>
              <a:rPr lang="en-US" dirty="0">
                <a:latin typeface="Arial" charset="0"/>
                <a:ea typeface="ＭＳ Ｐゴシック" charset="0"/>
              </a:rPr>
              <a:t>t </a:t>
            </a:r>
            <a:r>
              <a:rPr lang="en-US" i="1" dirty="0">
                <a:latin typeface="Arial" charset="0"/>
                <a:ea typeface="ＭＳ Ｐゴシック" charset="0"/>
              </a:rPr>
              <a:t>try</a:t>
            </a:r>
            <a:r>
              <a:rPr lang="en-US" dirty="0">
                <a:latin typeface="Arial" charset="0"/>
                <a:ea typeface="ＭＳ Ｐゴシック" charset="0"/>
              </a:rPr>
              <a:t> to be concerned for earthly things—we just try to be concerned for </a:t>
            </a:r>
            <a:r>
              <a:rPr lang="en-US" i="1" dirty="0">
                <a:latin typeface="Arial" charset="0"/>
                <a:ea typeface="ＭＳ Ｐゴシック" charset="0"/>
              </a:rPr>
              <a:t>everything all at once</a:t>
            </a:r>
            <a:r>
              <a:rPr lang="en-US" dirty="0">
                <a:latin typeface="Arial" charset="0"/>
                <a:ea typeface="ＭＳ Ｐゴシック" charset="0"/>
              </a:rPr>
              <a:t>. Reminds me of the old TV show where a man put a plate on a</a:t>
            </a:r>
            <a:r>
              <a:rPr lang="en-US" baseline="0" dirty="0">
                <a:latin typeface="Arial" charset="0"/>
                <a:ea typeface="ＭＳ Ｐゴシック" charset="0"/>
              </a:rPr>
              <a:t> stick and begun to spin it. He got it going and then did the same with a second plate. On and on until he had about five plates. Of course, plate #1 began to wobble, so he went back to it to give it another spin. As each plate was about to fall, he'd spin it more. Eventually he had 10 plates spinning on sticks!</a:t>
            </a:r>
          </a:p>
          <a:p>
            <a:pPr marL="1143000" lvl="2" indent="-228600" algn="just" eaLnBrk="1" hangingPunct="1">
              <a:spcBef>
                <a:spcPts val="1200"/>
              </a:spcBef>
              <a:spcAft>
                <a:spcPts val="300"/>
              </a:spcAft>
              <a:buAutoNum type="arabicPeriod"/>
            </a:pPr>
            <a:r>
              <a:rPr lang="en-US" baseline="0" dirty="0">
                <a:latin typeface="Arial" charset="0"/>
                <a:ea typeface="ＭＳ Ｐゴシック" charset="0"/>
              </a:rPr>
              <a:t>This reminds me of my life. Once I get a few things "spinning" well, others begin to wobble and I have to give them attention. It takes a great deal of energy to keep all the plates spinning at the same time!</a:t>
            </a:r>
            <a:endParaRPr lang="en-US" dirty="0">
              <a:latin typeface="Arial"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Slide Image Placeholder 1"/>
          <p:cNvSpPr>
            <a:spLocks noGrp="1" noRot="1" noChangeAspect="1"/>
          </p:cNvSpPr>
          <p:nvPr>
            <p:ph type="sldImg"/>
          </p:nvPr>
        </p:nvSpPr>
        <p:spPr>
          <a:solidFill>
            <a:srgbClr val="FFFFFF"/>
          </a:solidFill>
          <a:ln/>
        </p:spPr>
      </p:sp>
      <p:sp>
        <p:nvSpPr>
          <p:cNvPr id="847874" name="Notes Placeholder 2"/>
          <p:cNvSpPr>
            <a:spLocks noGrp="1"/>
          </p:cNvSpPr>
          <p:nvPr>
            <p:ph type="body" idx="1"/>
          </p:nvPr>
        </p:nvSpPr>
        <p:spPr>
          <a:solidFill>
            <a:srgbClr val="FFFFFF"/>
          </a:solidFill>
          <a:ln>
            <a:solidFill>
              <a:srgbClr val="000000"/>
            </a:solidFill>
          </a:ln>
        </p:spPr>
        <p:txBody>
          <a:bodyPr/>
          <a:lstStyle/>
          <a:p>
            <a:pPr eaLnBrk="1" hangingPunct="1"/>
            <a:endParaRPr lang="en-US" sz="1400" b="0" dirty="0">
              <a:latin typeface="Arial" charset="0"/>
              <a:ea typeface="ＭＳ Ｐゴシック" charset="0"/>
              <a:cs typeface="ＭＳ Ｐゴシック" charset="0"/>
            </a:endParaRPr>
          </a:p>
          <a:p>
            <a:pPr eaLnBrk="1" hangingPunct="1"/>
            <a:r>
              <a:rPr lang="en-US" sz="1400" b="0" dirty="0">
                <a:latin typeface="Arial" charset="0"/>
                <a:ea typeface="ＭＳ Ｐゴシック" charset="0"/>
                <a:cs typeface="ＭＳ Ｐゴシック" charset="0"/>
              </a:rPr>
              <a:t>Jonah was not spinning plates here, though.</a:t>
            </a:r>
          </a:p>
          <a:p>
            <a:pPr eaLnBrk="1" hangingPunct="1"/>
            <a:r>
              <a:rPr lang="en-US" sz="1400" b="0" dirty="0">
                <a:latin typeface="Arial" charset="0"/>
                <a:ea typeface="ＭＳ Ｐゴシック" charset="0"/>
                <a:cs typeface="ＭＳ Ｐゴシック" charset="0"/>
              </a:rPr>
              <a:t>He was actually enjoying the blessings of God</a:t>
            </a:r>
            <a:r>
              <a:rPr lang="mr-IN" altLang="ja-JP" sz="1400" b="0" dirty="0">
                <a:latin typeface="Arial" charset="0"/>
                <a:ea typeface="ＭＳ Ｐゴシック" charset="0"/>
                <a:cs typeface="ＭＳ Ｐゴシック" charset="0"/>
              </a:rPr>
              <a:t>'</a:t>
            </a:r>
            <a:r>
              <a:rPr lang="en-US" sz="1400" b="0" dirty="0">
                <a:latin typeface="Arial" charset="0"/>
                <a:ea typeface="ＭＳ Ｐゴシック" charset="0"/>
                <a:cs typeface="ＭＳ Ｐゴシック" charset="0"/>
              </a:rPr>
              <a:t>s goodness.  The Lord pointed out that he didn't</a:t>
            </a:r>
            <a:r>
              <a:rPr lang="en-US" sz="1400" b="0" baseline="0" dirty="0">
                <a:latin typeface="Arial" charset="0"/>
                <a:ea typeface="ＭＳ Ｐゴシック" charset="0"/>
                <a:cs typeface="ＭＳ Ｐゴシック" charset="0"/>
              </a:rPr>
              <a:t> </a:t>
            </a:r>
            <a:r>
              <a:rPr lang="en-US" sz="1400" b="0" dirty="0">
                <a:latin typeface="Arial" charset="0"/>
                <a:ea typeface="ＭＳ Ｐゴシック" charset="0"/>
                <a:cs typeface="ＭＳ Ｐゴシック" charset="0"/>
              </a:rPr>
              <a:t>plant or care for this plant.</a:t>
            </a:r>
          </a:p>
          <a:p>
            <a:pPr eaLnBrk="1" hangingPunct="1"/>
            <a:r>
              <a:rPr lang="en-US" sz="1400" b="0" dirty="0">
                <a:latin typeface="Arial" charset="0"/>
                <a:ea typeface="ＭＳ Ｐゴシック" charset="0"/>
                <a:cs typeface="ＭＳ Ｐゴシック" charset="0"/>
              </a:rPr>
              <a:t>I guess we also can get used to God</a:t>
            </a:r>
            <a:r>
              <a:rPr lang="mr-IN" altLang="ja-JP" sz="1400" b="0" dirty="0">
                <a:latin typeface="Arial" charset="0"/>
                <a:ea typeface="ＭＳ Ｐゴシック" charset="0"/>
                <a:cs typeface="ＭＳ Ｐゴシック" charset="0"/>
              </a:rPr>
              <a:t>'</a:t>
            </a:r>
            <a:r>
              <a:rPr lang="en-US" altLang="ja-JP" sz="1400" b="0" dirty="0">
                <a:latin typeface="Arial" charset="0"/>
                <a:ea typeface="ＭＳ Ｐゴシック" charset="0"/>
                <a:cs typeface="ＭＳ Ｐゴシック" charset="0"/>
              </a:rPr>
              <a:t>s</a:t>
            </a:r>
            <a:r>
              <a:rPr lang="en-US" sz="1400" b="0" dirty="0">
                <a:latin typeface="Arial" charset="0"/>
                <a:ea typeface="ＭＳ Ｐゴシック" charset="0"/>
                <a:cs typeface="ＭＳ Ｐゴシック" charset="0"/>
              </a:rPr>
              <a:t> goodness and resent it when he takes something away—as if we deserved this blessing.</a:t>
            </a: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In the meantime, we are crazy about improving everything—almost.</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Must we have a car—or a </a:t>
            </a:r>
            <a:r>
              <a:rPr kumimoji="1" lang="en-US" sz="1200" i="1" kern="1200">
                <a:solidFill>
                  <a:schemeClr val="tx1"/>
                </a:solidFill>
                <a:effectLst/>
                <a:latin typeface="Times New Roman" pitchFamily="-112" charset="0"/>
                <a:ea typeface="ＭＳ Ｐゴシック" pitchFamily="-112" charset="-128"/>
                <a:cs typeface="ＭＳ Ｐゴシック" pitchFamily="-112" charset="-128"/>
              </a:rPr>
              <a:t>better</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car?</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Renovating the kitchen tile in their house seems to really matter to people now!</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 farmer advertised,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Farmer seeks wife—with tractor. When applying, please send picture…of tractor</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(PRIORITIES marriage).</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During a professional golf tournament, a branch fell at the green, killing a spectator below. A reporter interviewed the pro afterwards, who commented, </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At that point, all of a sudden, making a 3-foot putt didn</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 really matter anymore</a:t>
            </a:r>
            <a:r>
              <a:rPr kumimoji="1" lang="mr-IN" sz="1200" kern="1200">
                <a:solidFill>
                  <a:schemeClr val="tx1"/>
                </a:solidFill>
                <a:effectLst/>
                <a:latin typeface="Times New Roman" pitchFamily="-112" charset="0"/>
                <a:ea typeface="ＭＳ Ｐゴシック" pitchFamily="-112" charset="-128"/>
                <a:cs typeface="ＭＳ Ｐゴシック" pitchFamily="-112" charset="-128"/>
              </a:rPr>
              <a:t>"</a:t>
            </a:r>
            <a:r>
              <a:rPr kumimoji="1" lang="en-US" sz="1200" kern="1200">
                <a:solidFill>
                  <a:schemeClr val="tx1"/>
                </a:solidFill>
                <a:effectLst/>
                <a:latin typeface="Times New Roman" pitchFamily="-112" charset="0"/>
                <a:ea typeface="ＭＳ Ｐゴシック" pitchFamily="-112" charset="-128"/>
                <a:cs typeface="ＭＳ Ｐゴシック" pitchFamily="-112" charset="-128"/>
              </a:rPr>
              <a:t> (PRIORITIES death rearranges)</a:t>
            </a:r>
            <a:endParaRPr kumimoji="1" lang="en-SG" sz="1200" kern="1200">
              <a:solidFill>
                <a:schemeClr val="tx1"/>
              </a:solidFill>
              <a:effectLst/>
              <a:latin typeface="Times New Roman" pitchFamily="-112" charset="0"/>
              <a:ea typeface="ＭＳ Ｐゴシック" pitchFamily="-112" charset="-128"/>
              <a:cs typeface="ＭＳ Ｐゴシック" pitchFamily="-112" charset="-128"/>
            </a:endParaRPr>
          </a:p>
          <a:p>
            <a:pPr eaLnBrk="1" hangingPunct="1"/>
            <a:endParaRPr lang="en-US" sz="1400" b="0" dirty="0">
              <a:latin typeface="Arial" charset="0"/>
              <a:ea typeface="ＭＳ Ｐゴシック" charset="0"/>
              <a:cs typeface="ＭＳ Ｐゴシック" charset="0"/>
            </a:endParaRPr>
          </a:p>
        </p:txBody>
      </p:sp>
      <p:sp>
        <p:nvSpPr>
          <p:cNvPr id="84787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C4FAAAFB-9327-D847-8040-2F5FA7BA6D2A}" type="slidenum">
              <a:rPr lang="en-US" sz="1200">
                <a:solidFill>
                  <a:srgbClr val="000000"/>
                </a:solidFill>
                <a:ea typeface="ＭＳ Ｐゴシック" charset="0"/>
                <a:cs typeface="ＭＳ Ｐゴシック" charset="0"/>
              </a:rPr>
              <a:pPr algn="r"/>
              <a:t>85</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2"/>
          <p:cNvSpPr>
            <a:spLocks noGrp="1" noRot="1" noChangeAspect="1"/>
          </p:cNvSpPr>
          <p:nvPr>
            <p:ph type="sldImg"/>
          </p:nvPr>
        </p:nvSpPr>
        <p:spPr>
          <a:ln/>
        </p:spPr>
      </p:sp>
      <p:sp>
        <p:nvSpPr>
          <p:cNvPr id="851970"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85A35D17-3B67-AF4C-872E-41FEEABD327B}" type="slidenum">
              <a:rPr lang="en-US" sz="1200">
                <a:solidFill>
                  <a:srgbClr val="000000"/>
                </a:solidFill>
                <a:ea typeface="ＭＳ Ｐゴシック" charset="0"/>
                <a:cs typeface="ＭＳ Ｐゴシック" charset="0"/>
              </a:rPr>
              <a:pPr algn="r"/>
              <a:t>87</a:t>
            </a:fld>
            <a:endParaRPr lang="en-US" sz="1200">
              <a:solidFill>
                <a:srgbClr val="000000"/>
              </a:solidFill>
              <a:ea typeface="ＭＳ Ｐゴシック" charset="0"/>
              <a:cs typeface="ＭＳ Ｐゴシック" charset="0"/>
            </a:endParaRPr>
          </a:p>
        </p:txBody>
      </p:sp>
      <p:sp>
        <p:nvSpPr>
          <p:cNvPr id="854018" name="Rectangle 2"/>
          <p:cNvSpPr>
            <a:spLocks noGrp="1" noRot="1" noChangeAspect="1" noChangeArrowheads="1" noTextEdit="1"/>
          </p:cNvSpPr>
          <p:nvPr>
            <p:ph type="sldImg"/>
          </p:nvPr>
        </p:nvSpPr>
        <p:spPr>
          <a:solidFill>
            <a:srgbClr val="FFFFFF"/>
          </a:solidFill>
          <a:ln/>
        </p:spPr>
      </p:sp>
      <p:sp>
        <p:nvSpPr>
          <p:cNvPr id="85401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600" b="0">
              <a:latin typeface="Arial" charset="0"/>
              <a:ea typeface="ＭＳ Ｐゴシック" charset="0"/>
              <a:cs typeface="ＭＳ Ｐゴシック" charset="0"/>
            </a:endParaRPr>
          </a:p>
          <a:p>
            <a:pPr eaLnBrk="1" hangingPunct="1"/>
            <a:r>
              <a:rPr lang="en-US" sz="1600" b="0">
                <a:latin typeface="Arial" charset="0"/>
                <a:ea typeface="ＭＳ Ｐゴシック" charset="0"/>
                <a:cs typeface="ＭＳ Ｐゴシック" charset="0"/>
              </a:rPr>
              <a:t>B. </a:t>
            </a:r>
            <a:r>
              <a:rPr lang="en-US" sz="1600" b="0">
                <a:latin typeface="Calibri" charset="0"/>
                <a:ea typeface="ＭＳ Ｐゴシック" charset="0"/>
                <a:cs typeface="ＭＳ Ｐゴシック" charset="0"/>
              </a:rPr>
              <a:t>We need to be like God, who is always more </a:t>
            </a:r>
            <a:r>
              <a:rPr lang="en-US" sz="1600" b="0" i="1">
                <a:latin typeface="Calibri" charset="0"/>
                <a:ea typeface="ＭＳ Ｐゴシック" charset="0"/>
                <a:cs typeface="ＭＳ Ｐゴシック" charset="0"/>
              </a:rPr>
              <a:t>concerned about people</a:t>
            </a:r>
            <a:r>
              <a:rPr lang="en-US" sz="1600" b="0">
                <a:latin typeface="Calibri" charset="0"/>
                <a:ea typeface="ＭＳ Ｐゴシック" charset="0"/>
                <a:cs typeface="ＭＳ Ｐゴシック" charset="0"/>
              </a:rPr>
              <a:t> than things (4:11).</a:t>
            </a:r>
          </a:p>
          <a:p>
            <a:pPr eaLnBrk="1" hangingPunct="1"/>
            <a:endParaRPr lang="en-US" sz="1600" b="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Slide Image Placeholder 1"/>
          <p:cNvSpPr>
            <a:spLocks noGrp="1" noRot="1" noChangeAspect="1"/>
          </p:cNvSpPr>
          <p:nvPr>
            <p:ph type="sldImg"/>
          </p:nvPr>
        </p:nvSpPr>
        <p:spPr>
          <a:solidFill>
            <a:srgbClr val="FFFFFF"/>
          </a:solidFill>
          <a:ln/>
        </p:spPr>
      </p:sp>
      <p:sp>
        <p:nvSpPr>
          <p:cNvPr id="856066" name="Notes Placeholder 2"/>
          <p:cNvSpPr>
            <a:spLocks noGrp="1"/>
          </p:cNvSpPr>
          <p:nvPr>
            <p:ph type="body" idx="1"/>
          </p:nvPr>
        </p:nvSpPr>
        <p:spPr>
          <a:xfrm>
            <a:off x="0" y="0"/>
            <a:ext cx="0" cy="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time</a:t>
            </a:r>
            <a:r>
              <a:rPr lang="en-US" sz="1300" b="0">
                <a:latin typeface="Arial" charset="0"/>
                <a:ea typeface="ＭＳ Ｐゴシック" charset="0"/>
                <a:cs typeface="ＭＳ Ｐゴシック" charset="0"/>
              </a:rPr>
              <a:t>—keep an open door for conversation.  Are you available when someone wants to talk?  Or do the numerous tasks get in the way? While preparing this message, a neighbor of mine came over six nights in a row to talk about difficulties he</a:t>
            </a:r>
            <a:r>
              <a:rPr lang="mr-IN" altLang="ja-JP" sz="1300" b="0">
                <a:latin typeface="Arial" charset="0"/>
                <a:ea typeface="ＭＳ Ｐゴシック" charset="0"/>
                <a:cs typeface="ＭＳ Ｐゴシック" charset="0"/>
              </a:rPr>
              <a:t>'</a:t>
            </a:r>
            <a:r>
              <a:rPr lang="en-US" sz="1300" b="0">
                <a:latin typeface="Arial" charset="0"/>
                <a:ea typeface="ＭＳ Ｐゴシック" charset="0"/>
                <a:cs typeface="ＭＳ Ｐゴシック" charset="0"/>
              </a:rPr>
              <a:t>s having with his son.  So many times I wanted to say, </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Hey, I can</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t afford this much time with you.  I have to go prepare a message on giving people priority!</a:t>
            </a:r>
            <a:r>
              <a:rPr lang="mr-IN" altLang="ja-JP" sz="1300" b="0">
                <a:latin typeface="Arial" charset="0"/>
                <a:ea typeface="ＭＳ Ｐゴシック" charset="0"/>
                <a:cs typeface="ＭＳ Ｐゴシック" charset="0"/>
              </a:rPr>
              <a:t>"</a:t>
            </a:r>
            <a:endParaRPr lang="en-US" altLang="ja-JP" sz="1300" b="0">
              <a:latin typeface="Arial" charset="0"/>
              <a:ea typeface="ＭＳ Ｐゴシック" charset="0"/>
              <a:cs typeface="ＭＳ Ｐゴシック" charset="0"/>
            </a:endParaRPr>
          </a:p>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money</a:t>
            </a:r>
            <a:r>
              <a:rPr lang="en-US" sz="1300" b="0">
                <a:latin typeface="Arial" charset="0"/>
                <a:ea typeface="ＭＳ Ｐゴシック" charset="0"/>
                <a:cs typeface="ＭＳ Ｐゴシック" charset="0"/>
              </a:rPr>
              <a:t>—is it invested in things or people?  Do you give God your first fruits or your leftovers after you spend money on yourself?</a:t>
            </a:r>
          </a:p>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view</a:t>
            </a:r>
            <a:r>
              <a:rPr lang="en-US" sz="1300" b="0">
                <a:latin typeface="Arial" charset="0"/>
                <a:ea typeface="ＭＳ Ｐゴシック" charset="0"/>
                <a:cs typeface="ＭＳ Ｐゴシック" charset="0"/>
              </a:rPr>
              <a:t>—how do you see people?  We often see people</a:t>
            </a:r>
            <a:r>
              <a:rPr lang="mr-IN" altLang="ja-JP" sz="1300" b="0">
                <a:latin typeface="Arial" charset="0"/>
                <a:ea typeface="ＭＳ Ｐゴシック" charset="0"/>
                <a:cs typeface="ＭＳ Ｐゴシック" charset="0"/>
              </a:rPr>
              <a:t>'</a:t>
            </a:r>
            <a:r>
              <a:rPr lang="en-US" sz="1300" b="0">
                <a:latin typeface="Arial" charset="0"/>
                <a:ea typeface="ＭＳ Ｐゴシック" charset="0"/>
                <a:cs typeface="ＭＳ Ｐゴシック" charset="0"/>
              </a:rPr>
              <a:t>s attractiveness, social status, or race.  But I encourage you to see people not for what they are now, but what they will become after death—see that person as radiant, happy, eternally blessed in a place beyond imagination, or see the person as despondent, wretched, eternally suffering among flames.  Take every chance to share the gospel.  </a:t>
            </a:r>
          </a:p>
          <a:p>
            <a:pPr eaLnBrk="1" hangingPunct="1">
              <a:lnSpc>
                <a:spcPct val="90000"/>
              </a:lnSpc>
            </a:pPr>
            <a:endParaRPr lang="en-US" sz="1300" b="0">
              <a:latin typeface="Arial" charset="0"/>
              <a:ea typeface="ＭＳ Ｐゴシック" charset="0"/>
              <a:cs typeface="ＭＳ Ｐゴシック" charset="0"/>
            </a:endParaRPr>
          </a:p>
          <a:p>
            <a:pPr eaLnBrk="1" hangingPunct="1">
              <a:lnSpc>
                <a:spcPct val="90000"/>
              </a:lnSpc>
            </a:pPr>
            <a:r>
              <a:rPr lang="en-US" sz="1300" b="0">
                <a:latin typeface="Arial" charset="0"/>
                <a:ea typeface="ＭＳ Ｐゴシック" charset="0"/>
                <a:cs typeface="ＭＳ Ｐゴシック" charset="0"/>
              </a:rPr>
              <a:t>Your </a:t>
            </a:r>
            <a:r>
              <a:rPr lang="en-US" sz="1300" b="0" i="1">
                <a:latin typeface="Arial" charset="0"/>
                <a:ea typeface="ＭＳ Ｐゴシック" charset="0"/>
                <a:cs typeface="ＭＳ Ｐゴシック" charset="0"/>
              </a:rPr>
              <a:t>ear</a:t>
            </a:r>
            <a:r>
              <a:rPr lang="en-US" sz="1300" b="0">
                <a:latin typeface="Arial" charset="0"/>
                <a:ea typeface="ＭＳ Ｐゴシック" charset="0"/>
                <a:cs typeface="ＭＳ Ｐゴシック" charset="0"/>
              </a:rPr>
              <a:t>—To see if you are compassionate, ask the person closest to you, </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Am I a person of compassion?</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  Ask him or her right now if he or she is right next to you.  Look for a nod and then the other person can ask the same question of you.  If you</a:t>
            </a:r>
            <a:r>
              <a:rPr lang="mr-IN" altLang="ja-JP" sz="1300" b="0">
                <a:latin typeface="Arial" charset="0"/>
                <a:ea typeface="ＭＳ Ｐゴシック" charset="0"/>
                <a:cs typeface="ＭＳ Ｐゴシック" charset="0"/>
              </a:rPr>
              <a:t>'</a:t>
            </a:r>
            <a:r>
              <a:rPr lang="en-US" altLang="ja-JP" sz="1300" b="0">
                <a:latin typeface="Arial" charset="0"/>
                <a:ea typeface="ＭＳ Ｐゴシック" charset="0"/>
                <a:cs typeface="ＭＳ Ｐゴシック" charset="0"/>
              </a:rPr>
              <a:t>re afraid to ask the question, you already know the answer.</a:t>
            </a:r>
          </a:p>
          <a:p>
            <a:pPr eaLnBrk="1" hangingPunct="1">
              <a:lnSpc>
                <a:spcPct val="90000"/>
              </a:lnSpc>
            </a:pPr>
            <a:endParaRPr lang="en-US" sz="1300" b="0">
              <a:latin typeface="Arial" charset="0"/>
              <a:ea typeface="ＭＳ Ｐゴシック" charset="0"/>
              <a:cs typeface="ＭＳ Ｐゴシック" charset="0"/>
            </a:endParaRPr>
          </a:p>
        </p:txBody>
      </p:sp>
      <p:sp>
        <p:nvSpPr>
          <p:cNvPr id="85606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AC5935B7-DB52-634E-8D84-F0D50D0018B7}" type="slidenum">
              <a:rPr lang="en-US" sz="1200">
                <a:solidFill>
                  <a:srgbClr val="000000"/>
                </a:solidFill>
                <a:ea typeface="ＭＳ Ｐゴシック" charset="0"/>
                <a:cs typeface="ＭＳ Ｐゴシック" charset="0"/>
              </a:rPr>
              <a:pPr algn="r"/>
              <a:t>88</a:t>
            </a:fld>
            <a:endParaRPr lang="en-US" sz="1200">
              <a:solidFill>
                <a:srgbClr val="000000"/>
              </a:solidFill>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2"/>
          <p:cNvSpPr>
            <a:spLocks noGrp="1" noRot="1" noChangeAspect="1"/>
          </p:cNvSpPr>
          <p:nvPr>
            <p:ph type="sldImg"/>
          </p:nvPr>
        </p:nvSpPr>
        <p:spPr>
          <a:ln/>
        </p:spPr>
      </p:sp>
      <p:sp>
        <p:nvSpPr>
          <p:cNvPr id="860162"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1600" dirty="0">
              <a:latin typeface="Calibri" charset="0"/>
              <a:ea typeface="ＭＳ Ｐゴシック" charset="0"/>
              <a:cs typeface="ＭＳ Ｐゴシック" charset="0"/>
            </a:endParaRPr>
          </a:p>
          <a:p>
            <a:pPr eaLnBrk="1" hangingPunct="1"/>
            <a:r>
              <a:rPr lang="en-US" sz="1600" dirty="0">
                <a:latin typeface="Calibri" charset="0"/>
                <a:ea typeface="ＭＳ Ｐゴシック" charset="0"/>
                <a:cs typeface="ＭＳ Ｐゴシック" charset="0"/>
              </a:rPr>
              <a:t>People are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first concern—so people should be our first concern.  </a:t>
            </a:r>
          </a:p>
          <a:p>
            <a:pPr eaLnBrk="1" hangingPunct="1"/>
            <a:r>
              <a:rPr lang="en-US" sz="1600" dirty="0">
                <a:latin typeface="Calibri" charset="0"/>
                <a:ea typeface="ＭＳ Ｐゴシック" charset="0"/>
                <a:cs typeface="ＭＳ Ｐゴシック" charset="0"/>
              </a:rPr>
              <a:t>Imitate God</a:t>
            </a:r>
            <a:r>
              <a:rPr lang="mr-IN" altLang="ja-JP" sz="1600" dirty="0">
                <a:latin typeface="Calibri" charset="0"/>
                <a:ea typeface="ＭＳ Ｐゴシック" charset="0"/>
                <a:cs typeface="ＭＳ Ｐゴシック" charset="0"/>
              </a:rPr>
              <a:t>'</a:t>
            </a:r>
            <a:r>
              <a:rPr lang="en-US" sz="1600" dirty="0">
                <a:latin typeface="Calibri" charset="0"/>
                <a:ea typeface="ＭＳ Ｐゴシック" charset="0"/>
                <a:cs typeface="ＭＳ Ｐゴシック" charset="0"/>
              </a:rPr>
              <a:t>s compassion for people by considering people more important than things.</a:t>
            </a:r>
            <a:r>
              <a:rPr lang="en-US" sz="1600" dirty="0">
                <a:latin typeface="Arial" charset="0"/>
                <a:ea typeface="ＭＳ Ｐゴシック" charset="0"/>
                <a:cs typeface="ＭＳ Ｐゴシック" charset="0"/>
              </a:rPr>
              <a:t> </a:t>
            </a:r>
          </a:p>
          <a:p>
            <a:r>
              <a:rPr lang="en-US" sz="1800" dirty="0">
                <a:latin typeface="Times New Roman" charset="0"/>
                <a:ea typeface="ＭＳ Ｐゴシック" charset="0"/>
                <a:cs typeface="Times New Roman" charset="0"/>
              </a:rPr>
              <a:t>Do you need to let some plates break?</a:t>
            </a:r>
            <a:r>
              <a:rPr lang="en-US" sz="1800" dirty="0">
                <a:latin typeface="Arial" charset="0"/>
                <a:ea typeface="ＭＳ Ｐゴシック" charset="0"/>
                <a:cs typeface="ＭＳ Ｐゴシック" charset="0"/>
              </a:rPr>
              <a:t> </a:t>
            </a:r>
            <a:endParaRPr lang="en-US" sz="1600" dirty="0">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E6038FBA-3842-8440-99CC-33415D60570F}" type="slidenum">
              <a:rPr lang="en-US" sz="1200">
                <a:solidFill>
                  <a:srgbClr val="000000"/>
                </a:solidFill>
                <a:ea typeface="ＭＳ Ｐゴシック" charset="0"/>
                <a:cs typeface="ＭＳ Ｐゴシック" charset="0"/>
              </a:rPr>
              <a:pPr algn="r"/>
              <a:t>90</a:t>
            </a:fld>
            <a:endParaRPr lang="en-US" sz="1200">
              <a:solidFill>
                <a:srgbClr val="000000"/>
              </a:solidFill>
              <a:ea typeface="ＭＳ Ｐゴシック" charset="0"/>
              <a:cs typeface="ＭＳ Ｐゴシック" charset="0"/>
            </a:endParaRPr>
          </a:p>
        </p:txBody>
      </p:sp>
      <p:sp>
        <p:nvSpPr>
          <p:cNvPr id="866306" name="Rectangle 2"/>
          <p:cNvSpPr>
            <a:spLocks noGrp="1" noRot="1" noChangeAspect="1" noChangeArrowheads="1" noTextEdit="1"/>
          </p:cNvSpPr>
          <p:nvPr>
            <p:ph type="sldImg"/>
          </p:nvPr>
        </p:nvSpPr>
        <p:spPr>
          <a:solidFill>
            <a:srgbClr val="FFFFFF"/>
          </a:solidFill>
          <a:ln/>
        </p:spPr>
      </p:sp>
      <p:sp>
        <p:nvSpPr>
          <p:cNvPr id="86630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fld id="{0A4E1E7F-7D4D-C74D-81CC-DB70B50BFB63}" type="slidenum">
              <a:rPr lang="en-US" sz="1200">
                <a:solidFill>
                  <a:srgbClr val="000000"/>
                </a:solidFill>
                <a:ea typeface="ＭＳ Ｐゴシック" charset="0"/>
                <a:cs typeface="ＭＳ Ｐゴシック" charset="0"/>
              </a:rPr>
              <a:pPr algn="r"/>
              <a:t>91</a:t>
            </a:fld>
            <a:endParaRPr lang="en-US" sz="1200">
              <a:solidFill>
                <a:srgbClr val="000000"/>
              </a:solidFill>
              <a:ea typeface="ＭＳ Ｐゴシック" charset="0"/>
              <a:cs typeface="ＭＳ Ｐゴシック" charset="0"/>
            </a:endParaRPr>
          </a:p>
        </p:txBody>
      </p:sp>
      <p:sp>
        <p:nvSpPr>
          <p:cNvPr id="868354" name="Rectangle 2"/>
          <p:cNvSpPr>
            <a:spLocks noGrp="1" noRot="1" noChangeAspect="1" noChangeArrowheads="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charset="0"/>
                <a:ea typeface="ＭＳ Ｐゴシック" charset="0"/>
                <a:cs typeface="ＭＳ Ｐゴシック" charset="0"/>
              </a:rPr>
              <a:t>Let</a:t>
            </a:r>
            <a:r>
              <a:rPr lang="mr-IN"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bow in prayer.  But before we pray, honestly consider two questions:</a:t>
            </a:r>
          </a:p>
          <a:p>
            <a:pPr eaLnBrk="1" hangingPunct="1"/>
            <a:endParaRPr lang="en-US" b="1" dirty="0">
              <a:latin typeface="Arial" charset="0"/>
              <a:ea typeface="ＭＳ Ｐゴシック" charset="0"/>
              <a:cs typeface="ＭＳ Ｐゴシック" charset="0"/>
            </a:endParaRPr>
          </a:p>
          <a:p>
            <a:pPr eaLnBrk="1" hangingPunct="1">
              <a:buFontTx/>
              <a:buAutoNum type="arabicPeriod"/>
            </a:pPr>
            <a:r>
              <a:rPr lang="en-US" b="1" dirty="0">
                <a:latin typeface="Arial" charset="0"/>
                <a:ea typeface="ＭＳ Ｐゴシック" charset="0"/>
                <a:cs typeface="ＭＳ Ｐゴシック" charset="0"/>
              </a:rPr>
              <a:t>Do others know you as compassionate—a </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people person</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  Why or why not?</a:t>
            </a:r>
          </a:p>
          <a:p>
            <a:pPr eaLnBrk="1" hangingPunct="1">
              <a:buFontTx/>
              <a:buAutoNum type="arabicPeriod"/>
            </a:pPr>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2. What concern in your life hinders your concern for people?  Studies?  Perfectionism?  A hobby which gobbles all your time?  Not being able to say </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no</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 to non-people-oriented tasks?</a:t>
            </a:r>
          </a:p>
          <a:p>
            <a:pPr eaLnBrk="1" hangingPunct="1"/>
            <a:endParaRPr lang="en-US" b="1" dirty="0">
              <a:latin typeface="Arial" charset="0"/>
              <a:ea typeface="ＭＳ Ｐゴシック" charset="0"/>
              <a:cs typeface="ＭＳ Ｐゴシック" charset="0"/>
            </a:endParaRPr>
          </a:p>
          <a:p>
            <a:pPr eaLnBrk="1" hangingPunct="1"/>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Father, thank you for setting the example in your compassion on us.  But help us to follow well in this area.  May our comfort of persons be more important than our personal comforts.  Show us how temporal things of this world really are—and how eternal </a:t>
            </a:r>
            <a:r>
              <a:rPr lang="en-US" altLang="ja-JP" b="1" i="1" dirty="0">
                <a:latin typeface="Arial" charset="0"/>
                <a:ea typeface="ＭＳ Ｐゴシック" charset="0"/>
                <a:cs typeface="ＭＳ Ｐゴシック" charset="0"/>
              </a:rPr>
              <a:t>people</a:t>
            </a:r>
            <a:r>
              <a:rPr lang="en-US" altLang="ja-JP" b="1" dirty="0">
                <a:latin typeface="Arial" charset="0"/>
                <a:ea typeface="ＭＳ Ｐゴシック" charset="0"/>
                <a:cs typeface="ＭＳ Ｐゴシック" charset="0"/>
              </a:rPr>
              <a:t> are—those for whom your Son died.  In His precious name, Amen.</a:t>
            </a:r>
            <a:r>
              <a:rPr lang="mr-IN"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7B132223-F658-5F4B-9A2A-F604BC5087CC}" type="slidenum">
              <a:rPr lang="en-US" sz="1200">
                <a:solidFill>
                  <a:prstClr val="black"/>
                </a:solidFill>
              </a:rPr>
              <a:pPr/>
              <a:t>8</a:t>
            </a:fld>
            <a:endParaRPr lang="en-US" sz="1200">
              <a:solidFill>
                <a:prstClr val="black"/>
              </a:solidFill>
            </a:endParaRP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pPr/>
              <a:t>9</a:t>
            </a:fld>
            <a:endParaRPr lang="en-US" sz="1200"/>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The Lord shows His care for people by events that get our attention</a:t>
            </a:r>
            <a:r>
              <a:rPr kumimoji="1" lang="en-SG" sz="1200" kern="1200">
                <a:solidFill>
                  <a:schemeClr val="tx1"/>
                </a:solidFill>
                <a:effectLst/>
                <a:latin typeface="Times New Roman" pitchFamily="-112" charset="0"/>
                <a:ea typeface="ＭＳ Ｐゴシック" pitchFamily="-112" charset="-128"/>
                <a:cs typeface="ＭＳ Ｐゴシック" pitchFamily="-112" charset="-128"/>
              </a:rPr>
              <a:t>.</a:t>
            </a:r>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pPr>
                <a:defRPr/>
              </a:pPr>
              <a:t>‹#›</a:t>
            </a:fld>
            <a:endParaRPr lang="en-US"/>
          </a:p>
        </p:txBody>
      </p:sp>
    </p:spTree>
    <p:extLst>
      <p:ext uri="{BB962C8B-B14F-4D97-AF65-F5344CB8AC3E}">
        <p14:creationId xmlns:p14="http://schemas.microsoft.com/office/powerpoint/2010/main" val="197562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pPr>
                <a:defRPr/>
              </a:pPr>
              <a:t>‹#›</a:t>
            </a:fld>
            <a:endParaRPr lang="en-US"/>
          </a:p>
        </p:txBody>
      </p:sp>
    </p:spTree>
    <p:extLst>
      <p:ext uri="{BB962C8B-B14F-4D97-AF65-F5344CB8AC3E}">
        <p14:creationId xmlns:p14="http://schemas.microsoft.com/office/powerpoint/2010/main" val="432570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5BA3E1A-BDCF-A947-99D2-5486C2D3A632}" type="slidenum">
              <a:rPr lang="en-US"/>
              <a:pPr/>
              <a:t>‹#›</a:t>
            </a:fld>
            <a:endParaRPr lang="en-US"/>
          </a:p>
        </p:txBody>
      </p:sp>
    </p:spTree>
    <p:extLst>
      <p:ext uri="{BB962C8B-B14F-4D97-AF65-F5344CB8AC3E}">
        <p14:creationId xmlns:p14="http://schemas.microsoft.com/office/powerpoint/2010/main" val="2341691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FE1A2735-DDCC-B241-AF8A-29A821A2480D}"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9722428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7818CC25-D345-D44F-9C33-1D9013CB1B50}"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6005478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62959441-E1B3-394B-8544-8BA64367CD42}"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9373769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D4BCA8BB-9084-D540-8FD8-3C037D5AE090}"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8069978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a:defRPr/>
            </a:lvl1pPr>
          </a:lstStyle>
          <a:p>
            <a:pPr>
              <a:defRPr/>
            </a:pPr>
            <a:endParaRPr lang="en-US"/>
          </a:p>
        </p:txBody>
      </p:sp>
      <p:sp>
        <p:nvSpPr>
          <p:cNvPr id="8"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4753C5DC-10C5-8342-8402-31DDAF729C7F}" type="slidenum">
              <a:rPr lang="en-US"/>
              <a:pPr>
                <a:defRPr/>
              </a:pPr>
              <a:t>‹#›</a:t>
            </a:fld>
            <a:endParaRPr lang="en-US"/>
          </a:p>
        </p:txBody>
      </p:sp>
      <p:sp>
        <p:nvSpPr>
          <p:cNvPr id="9"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0234810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p:txBody>
          <a:bodyPr/>
          <a:lstStyle>
            <a:lvl1pPr>
              <a:defRPr/>
            </a:lvl1pPr>
          </a:lstStyle>
          <a:p>
            <a:pPr>
              <a:defRPr/>
            </a:pPr>
            <a:endParaRPr lang="en-US"/>
          </a:p>
        </p:txBody>
      </p:sp>
      <p:sp>
        <p:nvSpPr>
          <p:cNvPr id="4"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288D5197-AE11-2F49-AFF1-B48A0551070F}" type="slidenum">
              <a:rPr lang="en-US"/>
              <a:pPr>
                <a:defRPr/>
              </a:pPr>
              <a:t>‹#›</a:t>
            </a:fld>
            <a:endParaRPr lang="en-US"/>
          </a:p>
        </p:txBody>
      </p:sp>
      <p:sp>
        <p:nvSpPr>
          <p:cNvPr id="5"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8507771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en-US"/>
          </a:p>
        </p:txBody>
      </p:sp>
      <p:sp>
        <p:nvSpPr>
          <p:cNvPr id="3"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C6531929-14C7-A748-AB4F-DB7DFC97EE48}" type="slidenum">
              <a:rPr lang="en-US"/>
              <a:pPr>
                <a:defRPr/>
              </a:pPr>
              <a:t>‹#›</a:t>
            </a:fld>
            <a:endParaRPr lang="en-US"/>
          </a:p>
        </p:txBody>
      </p:sp>
      <p:sp>
        <p:nvSpPr>
          <p:cNvPr id="4"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37465904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D9FEF0F-2985-C748-BA21-52172E5C0859}"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40914206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E08E367-9D3A-0740-9B06-B799286E960A}" type="slidenum">
              <a:rPr lang="en-US"/>
              <a:pPr>
                <a:defRPr/>
              </a:pPr>
              <a:t>‹#›</a:t>
            </a:fld>
            <a:endParaRPr lang="en-US"/>
          </a:p>
        </p:txBody>
      </p:sp>
      <p:sp>
        <p:nvSpPr>
          <p:cNvPr id="7"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308110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pPr>
                <a:defRPr/>
              </a:pPr>
              <a:t>‹#›</a:t>
            </a:fld>
            <a:endParaRPr lang="en-US"/>
          </a:p>
        </p:txBody>
      </p:sp>
    </p:spTree>
    <p:extLst>
      <p:ext uri="{BB962C8B-B14F-4D97-AF65-F5344CB8AC3E}">
        <p14:creationId xmlns:p14="http://schemas.microsoft.com/office/powerpoint/2010/main" val="19329928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8336EC3D-63C5-E04E-8A54-F1096931D407}"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18932343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Rectangle 6"/>
          <p:cNvSpPr>
            <a:spLocks noGrp="1" noChangeArrowheads="1"/>
          </p:cNvSpPr>
          <p:nvPr>
            <p:ph type="sldNum" sz="quarter" idx="11"/>
          </p:nvPr>
        </p:nvSpPr>
        <p:spPr/>
        <p:txBody>
          <a:bodyPr/>
          <a:lstStyle>
            <a:lvl1pPr>
              <a:defRPr>
                <a:latin typeface="Times New Roman" charset="0"/>
                <a:ea typeface="Osaka" charset="0"/>
                <a:cs typeface="Osaka" charset="0"/>
              </a:defRPr>
            </a:lvl1pPr>
          </a:lstStyle>
          <a:p>
            <a:pPr>
              <a:defRPr/>
            </a:pPr>
            <a:fld id="{1B47F174-7AD5-564A-9B6C-31C95253BE98}" type="slidenum">
              <a:rPr lang="en-US"/>
              <a:pPr>
                <a:defRPr/>
              </a:pPr>
              <a:t>‹#›</a:t>
            </a:fld>
            <a:endParaRPr lang="en-US"/>
          </a:p>
        </p:txBody>
      </p:sp>
      <p:sp>
        <p:nvSpPr>
          <p:cNvPr id="6" name="Rectangle 7"/>
          <p:cNvSpPr>
            <a:spLocks noGrp="1" noChangeArrowheads="1"/>
          </p:cNvSpPr>
          <p:nvPr>
            <p:ph type="dt" sz="quarter" idx="12"/>
          </p:nvPr>
        </p:nvSpPr>
        <p:spPr/>
        <p:txBody>
          <a:bodyPr/>
          <a:lstStyle>
            <a:lvl1pPr algn="ctr">
              <a:defRPr/>
            </a:lvl1pPr>
          </a:lstStyle>
          <a:p>
            <a:pPr>
              <a:defRPr/>
            </a:pPr>
            <a:endParaRPr lang="en-US"/>
          </a:p>
        </p:txBody>
      </p:sp>
    </p:spTree>
    <p:extLst>
      <p:ext uri="{BB962C8B-B14F-4D97-AF65-F5344CB8AC3E}">
        <p14:creationId xmlns:p14="http://schemas.microsoft.com/office/powerpoint/2010/main" val="20324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D5D170D-6F2E-DB4E-BCF9-74B348C1206B}" type="slidenum">
              <a:rPr lang="en-US"/>
              <a:pPr>
                <a:defRPr/>
              </a:pPr>
              <a:t>‹#›</a:t>
            </a:fld>
            <a:endParaRPr lang="en-US"/>
          </a:p>
        </p:txBody>
      </p:sp>
    </p:spTree>
    <p:extLst>
      <p:ext uri="{BB962C8B-B14F-4D97-AF65-F5344CB8AC3E}">
        <p14:creationId xmlns:p14="http://schemas.microsoft.com/office/powerpoint/2010/main" val="14549888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44195AA-3000-5C46-B8C9-879AB25214D4}" type="slidenum">
              <a:rPr lang="en-US"/>
              <a:pPr>
                <a:defRPr/>
              </a:pPr>
              <a:t>‹#›</a:t>
            </a:fld>
            <a:endParaRPr lang="en-US"/>
          </a:p>
        </p:txBody>
      </p:sp>
    </p:spTree>
    <p:extLst>
      <p:ext uri="{BB962C8B-B14F-4D97-AF65-F5344CB8AC3E}">
        <p14:creationId xmlns:p14="http://schemas.microsoft.com/office/powerpoint/2010/main" val="17116561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60B608C-E5BA-7740-BD24-9E22AEE40338}" type="slidenum">
              <a:rPr lang="en-US"/>
              <a:pPr>
                <a:defRPr/>
              </a:pPr>
              <a:t>‹#›</a:t>
            </a:fld>
            <a:endParaRPr lang="en-US"/>
          </a:p>
        </p:txBody>
      </p:sp>
    </p:spTree>
    <p:extLst>
      <p:ext uri="{BB962C8B-B14F-4D97-AF65-F5344CB8AC3E}">
        <p14:creationId xmlns:p14="http://schemas.microsoft.com/office/powerpoint/2010/main" val="24130637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44CACEA2-1F8B-DD48-BCED-4013BD8F9ED9}" type="slidenum">
              <a:rPr lang="en-US"/>
              <a:pPr>
                <a:defRPr/>
              </a:pPr>
              <a:t>‹#›</a:t>
            </a:fld>
            <a:endParaRPr lang="en-US"/>
          </a:p>
        </p:txBody>
      </p:sp>
    </p:spTree>
    <p:extLst>
      <p:ext uri="{BB962C8B-B14F-4D97-AF65-F5344CB8AC3E}">
        <p14:creationId xmlns:p14="http://schemas.microsoft.com/office/powerpoint/2010/main" val="18567882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528B6499-A999-0C42-BD2F-2C5F747342D0}" type="slidenum">
              <a:rPr lang="en-US"/>
              <a:pPr>
                <a:defRPr/>
              </a:pPr>
              <a:t>‹#›</a:t>
            </a:fld>
            <a:endParaRPr lang="en-US"/>
          </a:p>
        </p:txBody>
      </p:sp>
    </p:spTree>
    <p:extLst>
      <p:ext uri="{BB962C8B-B14F-4D97-AF65-F5344CB8AC3E}">
        <p14:creationId xmlns:p14="http://schemas.microsoft.com/office/powerpoint/2010/main" val="2237806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A9B0277-B4D5-8A40-99FE-0A528EF3FA44}" type="slidenum">
              <a:rPr lang="en-US"/>
              <a:pPr>
                <a:defRPr/>
              </a:pPr>
              <a:t>‹#›</a:t>
            </a:fld>
            <a:endParaRPr lang="en-US"/>
          </a:p>
        </p:txBody>
      </p:sp>
    </p:spTree>
    <p:extLst>
      <p:ext uri="{BB962C8B-B14F-4D97-AF65-F5344CB8AC3E}">
        <p14:creationId xmlns:p14="http://schemas.microsoft.com/office/powerpoint/2010/main" val="4699612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49F300DB-C696-3740-B9F5-554641E2853A}" type="slidenum">
              <a:rPr lang="en-US"/>
              <a:pPr>
                <a:defRPr/>
              </a:pPr>
              <a:t>‹#›</a:t>
            </a:fld>
            <a:endParaRPr lang="en-US"/>
          </a:p>
        </p:txBody>
      </p:sp>
    </p:spTree>
    <p:extLst>
      <p:ext uri="{BB962C8B-B14F-4D97-AF65-F5344CB8AC3E}">
        <p14:creationId xmlns:p14="http://schemas.microsoft.com/office/powerpoint/2010/main" val="1025933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A17EB0B-1527-A041-8E40-59F86A3C16C0}" type="slidenum">
              <a:rPr lang="en-US"/>
              <a:pPr>
                <a:defRPr/>
              </a:pPr>
              <a:t>‹#›</a:t>
            </a:fld>
            <a:endParaRPr lang="en-US"/>
          </a:p>
        </p:txBody>
      </p:sp>
    </p:spTree>
    <p:extLst>
      <p:ext uri="{BB962C8B-B14F-4D97-AF65-F5344CB8AC3E}">
        <p14:creationId xmlns:p14="http://schemas.microsoft.com/office/powerpoint/2010/main" val="1972010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4780D65-F59B-DB45-B731-3120068E2821}" type="slidenum">
              <a:rPr lang="en-US"/>
              <a:pPr>
                <a:defRPr/>
              </a:pPr>
              <a:t>‹#›</a:t>
            </a:fld>
            <a:endParaRPr lang="en-US"/>
          </a:p>
        </p:txBody>
      </p:sp>
    </p:spTree>
    <p:extLst>
      <p:ext uri="{BB962C8B-B14F-4D97-AF65-F5344CB8AC3E}">
        <p14:creationId xmlns:p14="http://schemas.microsoft.com/office/powerpoint/2010/main" val="3715728810"/>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81F443D6-95F7-4B4C-8CEC-C8970D99D62D}" type="slidenum">
              <a:rPr lang="en-US"/>
              <a:pPr>
                <a:defRPr/>
              </a:pPr>
              <a:t>‹#›</a:t>
            </a:fld>
            <a:endParaRPr lang="en-US"/>
          </a:p>
        </p:txBody>
      </p:sp>
    </p:spTree>
    <p:extLst>
      <p:ext uri="{BB962C8B-B14F-4D97-AF65-F5344CB8AC3E}">
        <p14:creationId xmlns:p14="http://schemas.microsoft.com/office/powerpoint/2010/main" val="9224438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213ED1E-48C3-C145-ACC9-0888F2D6EA7C}" type="slidenum">
              <a:rPr lang="en-US"/>
              <a:pPr>
                <a:defRPr/>
              </a:pPr>
              <a:t>‹#›</a:t>
            </a:fld>
            <a:endParaRPr lang="en-US"/>
          </a:p>
        </p:txBody>
      </p:sp>
    </p:spTree>
    <p:extLst>
      <p:ext uri="{BB962C8B-B14F-4D97-AF65-F5344CB8AC3E}">
        <p14:creationId xmlns:p14="http://schemas.microsoft.com/office/powerpoint/2010/main" val="3821106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8D1DD96-4D6C-0844-88FE-5FB006AB3BC8}" type="slidenum">
              <a:rPr lang="en-US"/>
              <a:pPr>
                <a:defRPr/>
              </a:pPr>
              <a:t>‹#›</a:t>
            </a:fld>
            <a:endParaRPr lang="en-US"/>
          </a:p>
        </p:txBody>
      </p:sp>
    </p:spTree>
    <p:extLst>
      <p:ext uri="{BB962C8B-B14F-4D97-AF65-F5344CB8AC3E}">
        <p14:creationId xmlns:p14="http://schemas.microsoft.com/office/powerpoint/2010/main" val="11390473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53A3CEC4-1DE0-3543-B6E4-7546A80B0C1B}" type="slidenum">
              <a:rPr lang="en-US"/>
              <a:pPr>
                <a:defRPr/>
              </a:pPr>
              <a:t>‹#›</a:t>
            </a:fld>
            <a:endParaRPr lang="en-US"/>
          </a:p>
        </p:txBody>
      </p:sp>
    </p:spTree>
    <p:extLst>
      <p:ext uri="{BB962C8B-B14F-4D97-AF65-F5344CB8AC3E}">
        <p14:creationId xmlns:p14="http://schemas.microsoft.com/office/powerpoint/2010/main" val="12351967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36CB780-6057-E149-A92A-CF02672EF194}" type="slidenum">
              <a:rPr lang="en-US"/>
              <a:pPr>
                <a:defRPr/>
              </a:pPr>
              <a:t>‹#›</a:t>
            </a:fld>
            <a:endParaRPr lang="en-US"/>
          </a:p>
        </p:txBody>
      </p:sp>
    </p:spTree>
    <p:extLst>
      <p:ext uri="{BB962C8B-B14F-4D97-AF65-F5344CB8AC3E}">
        <p14:creationId xmlns:p14="http://schemas.microsoft.com/office/powerpoint/2010/main" val="24267177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DE03CDB-1A1E-414C-9FF8-0CCF130EB36E}" type="slidenum">
              <a:rPr lang="en-US"/>
              <a:pPr>
                <a:defRPr/>
              </a:pPr>
              <a:t>‹#›</a:t>
            </a:fld>
            <a:endParaRPr lang="en-US"/>
          </a:p>
        </p:txBody>
      </p:sp>
    </p:spTree>
    <p:extLst>
      <p:ext uri="{BB962C8B-B14F-4D97-AF65-F5344CB8AC3E}">
        <p14:creationId xmlns:p14="http://schemas.microsoft.com/office/powerpoint/2010/main" val="34440757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E10D154-AB13-EB48-9973-2EBED1AC6BDB}" type="slidenum">
              <a:rPr lang="en-US"/>
              <a:pPr>
                <a:defRPr/>
              </a:pPr>
              <a:t>‹#›</a:t>
            </a:fld>
            <a:endParaRPr lang="en-US"/>
          </a:p>
        </p:txBody>
      </p:sp>
    </p:spTree>
    <p:extLst>
      <p:ext uri="{BB962C8B-B14F-4D97-AF65-F5344CB8AC3E}">
        <p14:creationId xmlns:p14="http://schemas.microsoft.com/office/powerpoint/2010/main" val="40668902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563372C-98E5-9248-A552-6825FFD9E17F}" type="slidenum">
              <a:rPr lang="en-US"/>
              <a:pPr>
                <a:defRPr/>
              </a:pPr>
              <a:t>‹#›</a:t>
            </a:fld>
            <a:endParaRPr lang="en-US"/>
          </a:p>
        </p:txBody>
      </p:sp>
    </p:spTree>
    <p:extLst>
      <p:ext uri="{BB962C8B-B14F-4D97-AF65-F5344CB8AC3E}">
        <p14:creationId xmlns:p14="http://schemas.microsoft.com/office/powerpoint/2010/main" val="31227506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7F117EF-24BB-F44D-A27E-496BD6E89327}" type="slidenum">
              <a:rPr lang="en-US"/>
              <a:pPr>
                <a:defRPr/>
              </a:pPr>
              <a:t>‹#›</a:t>
            </a:fld>
            <a:endParaRPr lang="en-US"/>
          </a:p>
        </p:txBody>
      </p:sp>
    </p:spTree>
    <p:extLst>
      <p:ext uri="{BB962C8B-B14F-4D97-AF65-F5344CB8AC3E}">
        <p14:creationId xmlns:p14="http://schemas.microsoft.com/office/powerpoint/2010/main" val="33914547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88389B3-1274-9C44-A841-E2EDA759AC27}" type="slidenum">
              <a:rPr lang="en-US"/>
              <a:pPr>
                <a:defRPr/>
              </a:pPr>
              <a:t>‹#›</a:t>
            </a:fld>
            <a:endParaRPr lang="en-US"/>
          </a:p>
        </p:txBody>
      </p:sp>
    </p:spTree>
    <p:extLst>
      <p:ext uri="{BB962C8B-B14F-4D97-AF65-F5344CB8AC3E}">
        <p14:creationId xmlns:p14="http://schemas.microsoft.com/office/powerpoint/2010/main" val="2463585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C13A82E-C5D3-5E4C-9A42-F7D5E9D606D4}" type="slidenum">
              <a:rPr lang="en-US"/>
              <a:pPr>
                <a:defRPr/>
              </a:pPr>
              <a:t>‹#›</a:t>
            </a:fld>
            <a:endParaRPr lang="en-US"/>
          </a:p>
        </p:txBody>
      </p:sp>
    </p:spTree>
    <p:extLst>
      <p:ext uri="{BB962C8B-B14F-4D97-AF65-F5344CB8AC3E}">
        <p14:creationId xmlns:p14="http://schemas.microsoft.com/office/powerpoint/2010/main" val="3931979744"/>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1C92D3D-88A7-CE44-87F0-36C4C29BA298}" type="slidenum">
              <a:rPr lang="en-US"/>
              <a:pPr>
                <a:defRPr/>
              </a:pPr>
              <a:t>‹#›</a:t>
            </a:fld>
            <a:endParaRPr lang="en-US"/>
          </a:p>
        </p:txBody>
      </p:sp>
    </p:spTree>
    <p:extLst>
      <p:ext uri="{BB962C8B-B14F-4D97-AF65-F5344CB8AC3E}">
        <p14:creationId xmlns:p14="http://schemas.microsoft.com/office/powerpoint/2010/main" val="7636917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4226A7F-85B4-7149-B057-060C9FA85AAD}" type="slidenum">
              <a:rPr lang="en-US"/>
              <a:pPr>
                <a:defRPr/>
              </a:pPr>
              <a:t>‹#›</a:t>
            </a:fld>
            <a:endParaRPr lang="en-US"/>
          </a:p>
        </p:txBody>
      </p:sp>
    </p:spTree>
    <p:extLst>
      <p:ext uri="{BB962C8B-B14F-4D97-AF65-F5344CB8AC3E}">
        <p14:creationId xmlns:p14="http://schemas.microsoft.com/office/powerpoint/2010/main" val="227734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A4C3E9F-78E8-CF46-850E-6B61CD793A0A}" type="slidenum">
              <a:rPr lang="en-US"/>
              <a:pPr>
                <a:defRPr/>
              </a:pPr>
              <a:t>‹#›</a:t>
            </a:fld>
            <a:endParaRPr lang="en-US"/>
          </a:p>
        </p:txBody>
      </p:sp>
    </p:spTree>
    <p:extLst>
      <p:ext uri="{BB962C8B-B14F-4D97-AF65-F5344CB8AC3E}">
        <p14:creationId xmlns:p14="http://schemas.microsoft.com/office/powerpoint/2010/main" val="9497561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5E99970C-679B-BE48-A0E2-125573ABF386}" type="slidenum">
              <a:rPr lang="en-US"/>
              <a:pPr>
                <a:defRPr/>
              </a:pPr>
              <a:t>‹#›</a:t>
            </a:fld>
            <a:endParaRPr lang="en-US"/>
          </a:p>
        </p:txBody>
      </p:sp>
    </p:spTree>
    <p:extLst>
      <p:ext uri="{BB962C8B-B14F-4D97-AF65-F5344CB8AC3E}">
        <p14:creationId xmlns:p14="http://schemas.microsoft.com/office/powerpoint/2010/main" val="9307584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0AF52DD-627F-F642-822B-521B09CF2A18}" type="slidenum">
              <a:rPr lang="en-US"/>
              <a:pPr>
                <a:defRPr/>
              </a:pPr>
              <a:t>‹#›</a:t>
            </a:fld>
            <a:endParaRPr lang="en-US"/>
          </a:p>
        </p:txBody>
      </p:sp>
    </p:spTree>
    <p:extLst>
      <p:ext uri="{BB962C8B-B14F-4D97-AF65-F5344CB8AC3E}">
        <p14:creationId xmlns:p14="http://schemas.microsoft.com/office/powerpoint/2010/main" val="10610036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F744799-860B-9B43-BAB4-762B1D50F81B}" type="slidenum">
              <a:rPr lang="en-US"/>
              <a:pPr>
                <a:defRPr/>
              </a:pPr>
              <a:t>‹#›</a:t>
            </a:fld>
            <a:endParaRPr lang="en-US"/>
          </a:p>
        </p:txBody>
      </p:sp>
    </p:spTree>
    <p:extLst>
      <p:ext uri="{BB962C8B-B14F-4D97-AF65-F5344CB8AC3E}">
        <p14:creationId xmlns:p14="http://schemas.microsoft.com/office/powerpoint/2010/main" val="41017530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ECDF497-9CB7-C546-AC4C-2660B9D60C09}" type="slidenum">
              <a:rPr lang="en-US"/>
              <a:pPr>
                <a:defRPr/>
              </a:pPr>
              <a:t>‹#›</a:t>
            </a:fld>
            <a:endParaRPr lang="en-US"/>
          </a:p>
        </p:txBody>
      </p:sp>
    </p:spTree>
    <p:extLst>
      <p:ext uri="{BB962C8B-B14F-4D97-AF65-F5344CB8AC3E}">
        <p14:creationId xmlns:p14="http://schemas.microsoft.com/office/powerpoint/2010/main" val="28309614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quarter" idx="10"/>
          </p:nvPr>
        </p:nvSpPr>
        <p:spPr/>
        <p:txBody>
          <a:bodyPr/>
          <a:lstStyle>
            <a:lvl1pPr algn="ct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EA9053F-5B3D-1544-B030-57513A77025D}" type="slidenum">
              <a:rPr lang="en-US"/>
              <a:pPr>
                <a:defRPr/>
              </a:pPr>
              <a:t>‹#›</a:t>
            </a:fld>
            <a:endParaRPr lang="en-US"/>
          </a:p>
        </p:txBody>
      </p:sp>
    </p:spTree>
    <p:extLst>
      <p:ext uri="{BB962C8B-B14F-4D97-AF65-F5344CB8AC3E}">
        <p14:creationId xmlns:p14="http://schemas.microsoft.com/office/powerpoint/2010/main" val="68781005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quarter" idx="10"/>
          </p:nvPr>
        </p:nvSpPr>
        <p:spPr/>
        <p:txBody>
          <a:bodyPr/>
          <a:lstStyle>
            <a:lvl1pPr algn="ctr">
              <a:defRPr/>
            </a:lvl1pPr>
          </a:lstStyle>
          <a:p>
            <a:pPr>
              <a:defRPr/>
            </a:pPr>
            <a:endParaRPr lang="en-US"/>
          </a:p>
        </p:txBody>
      </p:sp>
      <p:sp>
        <p:nvSpPr>
          <p:cNvPr id="8" name="Rectangle 3"/>
          <p:cNvSpPr>
            <a:spLocks noGrp="1" noChangeArrowheads="1"/>
          </p:cNvSpPr>
          <p:nvPr>
            <p:ph type="ftr" sz="quarter" idx="11"/>
          </p:nvPr>
        </p:nvSpPr>
        <p:spPr/>
        <p:txBody>
          <a:bodyPr/>
          <a:lstStyle>
            <a:lvl1pPr>
              <a:defRPr/>
            </a:lvl1pPr>
          </a:lstStyle>
          <a:p>
            <a:pPr>
              <a:defRPr/>
            </a:pPr>
            <a:endParaRPr lang="en-US"/>
          </a:p>
        </p:txBody>
      </p:sp>
      <p:sp>
        <p:nvSpPr>
          <p:cNvPr id="9"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E153FCD-0AF4-F240-996A-C79B89C91CE7}" type="slidenum">
              <a:rPr lang="en-US"/>
              <a:pPr>
                <a:defRPr/>
              </a:pPr>
              <a:t>‹#›</a:t>
            </a:fld>
            <a:endParaRPr lang="en-US"/>
          </a:p>
        </p:txBody>
      </p:sp>
    </p:spTree>
    <p:extLst>
      <p:ext uri="{BB962C8B-B14F-4D97-AF65-F5344CB8AC3E}">
        <p14:creationId xmlns:p14="http://schemas.microsoft.com/office/powerpoint/2010/main" val="20537961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quarter" idx="10"/>
          </p:nvPr>
        </p:nvSpPr>
        <p:spPr/>
        <p:txBody>
          <a:bodyPr/>
          <a:lstStyle>
            <a:lvl1pPr algn="ctr">
              <a:defRPr/>
            </a:lvl1pPr>
          </a:lstStyle>
          <a:p>
            <a:pPr>
              <a:defRPr/>
            </a:pPr>
            <a:endParaRPr lang="en-US"/>
          </a:p>
        </p:txBody>
      </p:sp>
      <p:sp>
        <p:nvSpPr>
          <p:cNvPr id="4" name="Rectangle 3"/>
          <p:cNvSpPr>
            <a:spLocks noGrp="1" noChangeArrowheads="1"/>
          </p:cNvSpPr>
          <p:nvPr>
            <p:ph type="ftr" sz="quarter" idx="11"/>
          </p:nvPr>
        </p:nvSpPr>
        <p:spPr/>
        <p:txBody>
          <a:bodyPr/>
          <a:lstStyle>
            <a:lvl1pPr>
              <a:defRPr/>
            </a:lvl1pPr>
          </a:lstStyle>
          <a:p>
            <a:pPr>
              <a:defRPr/>
            </a:pPr>
            <a:endParaRPr lang="en-US"/>
          </a:p>
        </p:txBody>
      </p:sp>
      <p:sp>
        <p:nvSpPr>
          <p:cNvPr id="5"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BA6679A-1B48-3042-904D-55C60B4B46E1}" type="slidenum">
              <a:rPr lang="en-US"/>
              <a:pPr>
                <a:defRPr/>
              </a:pPr>
              <a:t>‹#›</a:t>
            </a:fld>
            <a:endParaRPr lang="en-US"/>
          </a:p>
        </p:txBody>
      </p:sp>
    </p:spTree>
    <p:extLst>
      <p:ext uri="{BB962C8B-B14F-4D97-AF65-F5344CB8AC3E}">
        <p14:creationId xmlns:p14="http://schemas.microsoft.com/office/powerpoint/2010/main" val="2498901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DD1696B-1B8B-E64A-90FB-BA903E334FE5}" type="slidenum">
              <a:rPr lang="en-US"/>
              <a:pPr>
                <a:defRPr/>
              </a:pPr>
              <a:t>‹#›</a:t>
            </a:fld>
            <a:endParaRPr lang="en-US"/>
          </a:p>
        </p:txBody>
      </p:sp>
    </p:spTree>
    <p:extLst>
      <p:ext uri="{BB962C8B-B14F-4D97-AF65-F5344CB8AC3E}">
        <p14:creationId xmlns:p14="http://schemas.microsoft.com/office/powerpoint/2010/main" val="1664023394"/>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quarter" idx="10"/>
          </p:nvPr>
        </p:nvSpPr>
        <p:spPr/>
        <p:txBody>
          <a:bodyPr/>
          <a:lstStyle>
            <a:lvl1pPr algn="ctr">
              <a:defRPr/>
            </a:lvl1pPr>
          </a:lstStyle>
          <a:p>
            <a:pPr>
              <a:defRPr/>
            </a:pPr>
            <a:endParaRPr lang="en-US"/>
          </a:p>
        </p:txBody>
      </p:sp>
      <p:sp>
        <p:nvSpPr>
          <p:cNvPr id="3" name="Rectangle 3"/>
          <p:cNvSpPr>
            <a:spLocks noGrp="1" noChangeArrowheads="1"/>
          </p:cNvSpPr>
          <p:nvPr>
            <p:ph type="ftr" sz="quarter" idx="11"/>
          </p:nvPr>
        </p:nvSpPr>
        <p:spPr/>
        <p:txBody>
          <a:bodyPr/>
          <a:lstStyle>
            <a:lvl1pPr>
              <a:defRPr/>
            </a:lvl1pPr>
          </a:lstStyle>
          <a:p>
            <a:pPr>
              <a:defRPr/>
            </a:pPr>
            <a:endParaRPr lang="en-US"/>
          </a:p>
        </p:txBody>
      </p:sp>
      <p:sp>
        <p:nvSpPr>
          <p:cNvPr id="4"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EA96B242-EF09-5B47-AB9D-44BCBAF520A1}" type="slidenum">
              <a:rPr lang="en-US"/>
              <a:pPr>
                <a:defRPr/>
              </a:pPr>
              <a:t>‹#›</a:t>
            </a:fld>
            <a:endParaRPr lang="en-US"/>
          </a:p>
        </p:txBody>
      </p:sp>
    </p:spTree>
    <p:extLst>
      <p:ext uri="{BB962C8B-B14F-4D97-AF65-F5344CB8AC3E}">
        <p14:creationId xmlns:p14="http://schemas.microsoft.com/office/powerpoint/2010/main" val="41097198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quarter" idx="10"/>
          </p:nvPr>
        </p:nvSpPr>
        <p:spPr/>
        <p:txBody>
          <a:bodyPr/>
          <a:lstStyle>
            <a:lvl1pPr algn="ct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39E2A7C9-360C-C24E-8198-9854A8060B3A}" type="slidenum">
              <a:rPr lang="en-US"/>
              <a:pPr>
                <a:defRPr/>
              </a:pPr>
              <a:t>‹#›</a:t>
            </a:fld>
            <a:endParaRPr lang="en-US"/>
          </a:p>
        </p:txBody>
      </p:sp>
    </p:spTree>
    <p:extLst>
      <p:ext uri="{BB962C8B-B14F-4D97-AF65-F5344CB8AC3E}">
        <p14:creationId xmlns:p14="http://schemas.microsoft.com/office/powerpoint/2010/main" val="15475489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quarter" idx="10"/>
          </p:nvPr>
        </p:nvSpPr>
        <p:spPr/>
        <p:txBody>
          <a:bodyPr/>
          <a:lstStyle>
            <a:lvl1pPr algn="ctr">
              <a:defRPr/>
            </a:lvl1pPr>
          </a:lstStyle>
          <a:p>
            <a:pPr>
              <a:defRPr/>
            </a:pPr>
            <a:endParaRPr lang="en-US"/>
          </a:p>
        </p:txBody>
      </p:sp>
      <p:sp>
        <p:nvSpPr>
          <p:cNvPr id="6" name="Rectangle 3"/>
          <p:cNvSpPr>
            <a:spLocks noGrp="1" noChangeArrowheads="1"/>
          </p:cNvSpPr>
          <p:nvPr>
            <p:ph type="ftr" sz="quarter" idx="11"/>
          </p:nvPr>
        </p:nvSpPr>
        <p:spPr/>
        <p:txBody>
          <a:bodyPr/>
          <a:lstStyle>
            <a:lvl1pPr>
              <a:defRPr/>
            </a:lvl1pPr>
          </a:lstStyle>
          <a:p>
            <a:pPr>
              <a:defRPr/>
            </a:pPr>
            <a:endParaRPr lang="en-US"/>
          </a:p>
        </p:txBody>
      </p:sp>
      <p:sp>
        <p:nvSpPr>
          <p:cNvPr id="7"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B8622621-46B3-6944-A51F-DFC2CD8B4A9D}" type="slidenum">
              <a:rPr lang="en-US"/>
              <a:pPr>
                <a:defRPr/>
              </a:pPr>
              <a:t>‹#›</a:t>
            </a:fld>
            <a:endParaRPr lang="en-US"/>
          </a:p>
        </p:txBody>
      </p:sp>
    </p:spTree>
    <p:extLst>
      <p:ext uri="{BB962C8B-B14F-4D97-AF65-F5344CB8AC3E}">
        <p14:creationId xmlns:p14="http://schemas.microsoft.com/office/powerpoint/2010/main" val="20479653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5EAE5B4-09BE-9B4E-9EF6-974153A9EAE7}" type="slidenum">
              <a:rPr lang="en-US"/>
              <a:pPr>
                <a:defRPr/>
              </a:pPr>
              <a:t>‹#›</a:t>
            </a:fld>
            <a:endParaRPr lang="en-US"/>
          </a:p>
        </p:txBody>
      </p:sp>
    </p:spTree>
    <p:extLst>
      <p:ext uri="{BB962C8B-B14F-4D97-AF65-F5344CB8AC3E}">
        <p14:creationId xmlns:p14="http://schemas.microsoft.com/office/powerpoint/2010/main" val="22055347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quarter" idx="10"/>
          </p:nvPr>
        </p:nvSpPr>
        <p:spPr/>
        <p:txBody>
          <a:bodyPr/>
          <a:lstStyle>
            <a:lvl1pPr algn="ctr">
              <a:defRPr/>
            </a:lvl1pPr>
          </a:lstStyle>
          <a:p>
            <a:pPr>
              <a:defRPr/>
            </a:pPr>
            <a:endParaRPr lang="en-US"/>
          </a:p>
        </p:txBody>
      </p:sp>
      <p:sp>
        <p:nvSpPr>
          <p:cNvPr id="5" name="Rectangle 3"/>
          <p:cNvSpPr>
            <a:spLocks noGrp="1" noChangeArrowheads="1"/>
          </p:cNvSpPr>
          <p:nvPr>
            <p:ph type="ftr" sz="quarter" idx="11"/>
          </p:nvPr>
        </p:nvSpPr>
        <p:spPr/>
        <p:txBody>
          <a:bodyPr/>
          <a:lstStyle>
            <a:lvl1pPr>
              <a:defRPr/>
            </a:lvl1pPr>
          </a:lstStyle>
          <a:p>
            <a:pPr>
              <a:defRPr/>
            </a:pPr>
            <a:endParaRPr lang="en-US"/>
          </a:p>
        </p:txBody>
      </p:sp>
      <p:sp>
        <p:nvSpPr>
          <p:cNvPr id="6"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5868B2D-48D3-3D4F-B559-11ACC3977181}" type="slidenum">
              <a:rPr lang="en-US"/>
              <a:pPr>
                <a:defRPr/>
              </a:pPr>
              <a:t>‹#›</a:t>
            </a:fld>
            <a:endParaRPr lang="en-US"/>
          </a:p>
        </p:txBody>
      </p:sp>
    </p:spTree>
    <p:extLst>
      <p:ext uri="{BB962C8B-B14F-4D97-AF65-F5344CB8AC3E}">
        <p14:creationId xmlns:p14="http://schemas.microsoft.com/office/powerpoint/2010/main" val="12471272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AC7E54E-0110-E249-B591-1408D4F86B11}" type="slidenum">
              <a:rPr lang="en-US"/>
              <a:pPr>
                <a:defRPr/>
              </a:pPr>
              <a:t>‹#›</a:t>
            </a:fld>
            <a:endParaRPr lang="en-US"/>
          </a:p>
        </p:txBody>
      </p:sp>
    </p:spTree>
    <p:extLst>
      <p:ext uri="{BB962C8B-B14F-4D97-AF65-F5344CB8AC3E}">
        <p14:creationId xmlns:p14="http://schemas.microsoft.com/office/powerpoint/2010/main" val="13530852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88055A4-6A94-F84D-8815-BE2ECDAE1CED}" type="slidenum">
              <a:rPr lang="en-US"/>
              <a:pPr>
                <a:defRPr/>
              </a:pPr>
              <a:t>‹#›</a:t>
            </a:fld>
            <a:endParaRPr lang="en-US"/>
          </a:p>
        </p:txBody>
      </p:sp>
    </p:spTree>
    <p:extLst>
      <p:ext uri="{BB962C8B-B14F-4D97-AF65-F5344CB8AC3E}">
        <p14:creationId xmlns:p14="http://schemas.microsoft.com/office/powerpoint/2010/main" val="17388319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4BD91913-F04A-ED40-85EE-9D27CD81A746}" type="slidenum">
              <a:rPr lang="en-US"/>
              <a:pPr>
                <a:defRPr/>
              </a:pPr>
              <a:t>‹#›</a:t>
            </a:fld>
            <a:endParaRPr lang="en-US"/>
          </a:p>
        </p:txBody>
      </p:sp>
    </p:spTree>
    <p:extLst>
      <p:ext uri="{BB962C8B-B14F-4D97-AF65-F5344CB8AC3E}">
        <p14:creationId xmlns:p14="http://schemas.microsoft.com/office/powerpoint/2010/main" val="19093586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C91806B-47C7-194F-9DC7-3F53FCFDC011}" type="slidenum">
              <a:rPr lang="en-US"/>
              <a:pPr>
                <a:defRPr/>
              </a:pPr>
              <a:t>‹#›</a:t>
            </a:fld>
            <a:endParaRPr lang="en-US"/>
          </a:p>
        </p:txBody>
      </p:sp>
    </p:spTree>
    <p:extLst>
      <p:ext uri="{BB962C8B-B14F-4D97-AF65-F5344CB8AC3E}">
        <p14:creationId xmlns:p14="http://schemas.microsoft.com/office/powerpoint/2010/main" val="40325929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3897829B-6890-B245-8953-0FD1EAC424B5}" type="slidenum">
              <a:rPr lang="en-US"/>
              <a:pPr>
                <a:defRPr/>
              </a:pPr>
              <a:t>‹#›</a:t>
            </a:fld>
            <a:endParaRPr lang="en-US"/>
          </a:p>
        </p:txBody>
      </p:sp>
    </p:spTree>
    <p:extLst>
      <p:ext uri="{BB962C8B-B14F-4D97-AF65-F5344CB8AC3E}">
        <p14:creationId xmlns:p14="http://schemas.microsoft.com/office/powerpoint/2010/main" val="94069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07848A7-BCC3-AE48-AFFD-02ED990A7C94}" type="slidenum">
              <a:rPr lang="en-US"/>
              <a:pPr>
                <a:defRPr/>
              </a:pPr>
              <a:t>‹#›</a:t>
            </a:fld>
            <a:endParaRPr lang="en-US"/>
          </a:p>
        </p:txBody>
      </p:sp>
    </p:spTree>
    <p:extLst>
      <p:ext uri="{BB962C8B-B14F-4D97-AF65-F5344CB8AC3E}">
        <p14:creationId xmlns:p14="http://schemas.microsoft.com/office/powerpoint/2010/main" val="2789828593"/>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84073B0-8986-CE43-85DF-1E8F165A7622}" type="slidenum">
              <a:rPr lang="en-US"/>
              <a:pPr>
                <a:defRPr/>
              </a:pPr>
              <a:t>‹#›</a:t>
            </a:fld>
            <a:endParaRPr lang="en-US"/>
          </a:p>
        </p:txBody>
      </p:sp>
    </p:spTree>
    <p:extLst>
      <p:ext uri="{BB962C8B-B14F-4D97-AF65-F5344CB8AC3E}">
        <p14:creationId xmlns:p14="http://schemas.microsoft.com/office/powerpoint/2010/main" val="2558706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39670B6-E85F-E04B-BC93-F0F5205E8A97}" type="slidenum">
              <a:rPr lang="en-US"/>
              <a:pPr>
                <a:defRPr/>
              </a:pPr>
              <a:t>‹#›</a:t>
            </a:fld>
            <a:endParaRPr lang="en-US"/>
          </a:p>
        </p:txBody>
      </p:sp>
    </p:spTree>
    <p:extLst>
      <p:ext uri="{BB962C8B-B14F-4D97-AF65-F5344CB8AC3E}">
        <p14:creationId xmlns:p14="http://schemas.microsoft.com/office/powerpoint/2010/main" val="14290932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DA684255-3325-9E48-B9D0-5FD74A9A1CD4}" type="slidenum">
              <a:rPr lang="en-US"/>
              <a:pPr>
                <a:defRPr/>
              </a:pPr>
              <a:t>‹#›</a:t>
            </a:fld>
            <a:endParaRPr lang="en-US"/>
          </a:p>
        </p:txBody>
      </p:sp>
    </p:spTree>
    <p:extLst>
      <p:ext uri="{BB962C8B-B14F-4D97-AF65-F5344CB8AC3E}">
        <p14:creationId xmlns:p14="http://schemas.microsoft.com/office/powerpoint/2010/main" val="20417753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327327B-08F4-024F-B629-714ECB69CA3C}" type="slidenum">
              <a:rPr lang="en-US"/>
              <a:pPr>
                <a:defRPr/>
              </a:pPr>
              <a:t>‹#›</a:t>
            </a:fld>
            <a:endParaRPr lang="en-US"/>
          </a:p>
        </p:txBody>
      </p:sp>
    </p:spTree>
    <p:extLst>
      <p:ext uri="{BB962C8B-B14F-4D97-AF65-F5344CB8AC3E}">
        <p14:creationId xmlns:p14="http://schemas.microsoft.com/office/powerpoint/2010/main" val="3004751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1AA1635-B66F-CD4B-8B7B-8AB979329D03}" type="slidenum">
              <a:rPr lang="en-US"/>
              <a:pPr>
                <a:defRPr/>
              </a:pPr>
              <a:t>‹#›</a:t>
            </a:fld>
            <a:endParaRPr lang="en-US"/>
          </a:p>
        </p:txBody>
      </p:sp>
    </p:spTree>
    <p:extLst>
      <p:ext uri="{BB962C8B-B14F-4D97-AF65-F5344CB8AC3E}">
        <p14:creationId xmlns:p14="http://schemas.microsoft.com/office/powerpoint/2010/main" val="22289321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9A11657-81C6-FA48-A70F-C03C1C474684}" type="slidenum">
              <a:rPr lang="en-US"/>
              <a:pPr>
                <a:defRPr/>
              </a:pPr>
              <a:t>‹#›</a:t>
            </a:fld>
            <a:endParaRPr lang="en-US"/>
          </a:p>
        </p:txBody>
      </p:sp>
    </p:spTree>
    <p:extLst>
      <p:ext uri="{BB962C8B-B14F-4D97-AF65-F5344CB8AC3E}">
        <p14:creationId xmlns:p14="http://schemas.microsoft.com/office/powerpoint/2010/main" val="42294000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DA0804B-D66C-2140-9530-42EB5A53B298}" type="slidenum">
              <a:rPr lang="en-US"/>
              <a:pPr>
                <a:defRPr/>
              </a:pPr>
              <a:t>‹#›</a:t>
            </a:fld>
            <a:endParaRPr lang="en-US"/>
          </a:p>
        </p:txBody>
      </p:sp>
    </p:spTree>
    <p:extLst>
      <p:ext uri="{BB962C8B-B14F-4D97-AF65-F5344CB8AC3E}">
        <p14:creationId xmlns:p14="http://schemas.microsoft.com/office/powerpoint/2010/main" val="19287879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58D882-AEB0-EA45-9ABA-DF8F47FF1B3D}" type="slidenum">
              <a:rPr lang="en-US"/>
              <a:pPr>
                <a:defRPr/>
              </a:pPr>
              <a:t>‹#›</a:t>
            </a:fld>
            <a:endParaRPr lang="en-US"/>
          </a:p>
        </p:txBody>
      </p:sp>
    </p:spTree>
    <p:extLst>
      <p:ext uri="{BB962C8B-B14F-4D97-AF65-F5344CB8AC3E}">
        <p14:creationId xmlns:p14="http://schemas.microsoft.com/office/powerpoint/2010/main" val="7668274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F58649-6866-B645-9311-1DC6441DDA35}" type="slidenum">
              <a:rPr lang="en-US"/>
              <a:pPr>
                <a:defRPr/>
              </a:pPr>
              <a:t>‹#›</a:t>
            </a:fld>
            <a:endParaRPr lang="en-US"/>
          </a:p>
        </p:txBody>
      </p:sp>
    </p:spTree>
    <p:extLst>
      <p:ext uri="{BB962C8B-B14F-4D97-AF65-F5344CB8AC3E}">
        <p14:creationId xmlns:p14="http://schemas.microsoft.com/office/powerpoint/2010/main" val="18689782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9CEF8-8553-DF4B-B95E-1844B7C9C7A3}" type="slidenum">
              <a:rPr lang="en-US"/>
              <a:pPr>
                <a:defRPr/>
              </a:pPr>
              <a:t>‹#›</a:t>
            </a:fld>
            <a:endParaRPr lang="en-US"/>
          </a:p>
        </p:txBody>
      </p:sp>
    </p:spTree>
    <p:extLst>
      <p:ext uri="{BB962C8B-B14F-4D97-AF65-F5344CB8AC3E}">
        <p14:creationId xmlns:p14="http://schemas.microsoft.com/office/powerpoint/2010/main" val="2104691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EF609A2A-7275-E146-A6E6-E06D984CB946}" type="slidenum">
              <a:rPr lang="en-US"/>
              <a:pPr>
                <a:defRPr/>
              </a:pPr>
              <a:t>‹#›</a:t>
            </a:fld>
            <a:endParaRPr lang="en-US"/>
          </a:p>
        </p:txBody>
      </p:sp>
    </p:spTree>
    <p:extLst>
      <p:ext uri="{BB962C8B-B14F-4D97-AF65-F5344CB8AC3E}">
        <p14:creationId xmlns:p14="http://schemas.microsoft.com/office/powerpoint/2010/main" val="3973767689"/>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35E7E-099F-0E4F-9C2B-015319355278}" type="slidenum">
              <a:rPr lang="en-US"/>
              <a:pPr>
                <a:defRPr/>
              </a:pPr>
              <a:t>‹#›</a:t>
            </a:fld>
            <a:endParaRPr lang="en-US"/>
          </a:p>
        </p:txBody>
      </p:sp>
    </p:spTree>
    <p:extLst>
      <p:ext uri="{BB962C8B-B14F-4D97-AF65-F5344CB8AC3E}">
        <p14:creationId xmlns:p14="http://schemas.microsoft.com/office/powerpoint/2010/main" val="25556843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F40C54-C1CE-094D-86BF-C0BABE722983}" type="slidenum">
              <a:rPr lang="en-US"/>
              <a:pPr>
                <a:defRPr/>
              </a:pPr>
              <a:t>‹#›</a:t>
            </a:fld>
            <a:endParaRPr lang="en-US"/>
          </a:p>
        </p:txBody>
      </p:sp>
    </p:spTree>
    <p:extLst>
      <p:ext uri="{BB962C8B-B14F-4D97-AF65-F5344CB8AC3E}">
        <p14:creationId xmlns:p14="http://schemas.microsoft.com/office/powerpoint/2010/main" val="14604498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62111F-3754-2F4F-BF23-CCEFEE3A509F}" type="slidenum">
              <a:rPr lang="en-US"/>
              <a:pPr>
                <a:defRPr/>
              </a:pPr>
              <a:t>‹#›</a:t>
            </a:fld>
            <a:endParaRPr lang="en-US"/>
          </a:p>
        </p:txBody>
      </p:sp>
    </p:spTree>
    <p:extLst>
      <p:ext uri="{BB962C8B-B14F-4D97-AF65-F5344CB8AC3E}">
        <p14:creationId xmlns:p14="http://schemas.microsoft.com/office/powerpoint/2010/main" val="38995060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8DB061-A4B3-2844-984E-5C7456F85A37}" type="slidenum">
              <a:rPr lang="en-US"/>
              <a:pPr>
                <a:defRPr/>
              </a:pPr>
              <a:t>‹#›</a:t>
            </a:fld>
            <a:endParaRPr lang="en-US"/>
          </a:p>
        </p:txBody>
      </p:sp>
    </p:spTree>
    <p:extLst>
      <p:ext uri="{BB962C8B-B14F-4D97-AF65-F5344CB8AC3E}">
        <p14:creationId xmlns:p14="http://schemas.microsoft.com/office/powerpoint/2010/main" val="35007091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757518-5533-E846-AEB9-9FB2799D01FC}" type="slidenum">
              <a:rPr lang="en-US"/>
              <a:pPr>
                <a:defRPr/>
              </a:pPr>
              <a:t>‹#›</a:t>
            </a:fld>
            <a:endParaRPr lang="en-US"/>
          </a:p>
        </p:txBody>
      </p:sp>
    </p:spTree>
    <p:extLst>
      <p:ext uri="{BB962C8B-B14F-4D97-AF65-F5344CB8AC3E}">
        <p14:creationId xmlns:p14="http://schemas.microsoft.com/office/powerpoint/2010/main" val="32401958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E8542-0E74-BA47-B757-943A5E078764}" type="slidenum">
              <a:rPr lang="en-US"/>
              <a:pPr>
                <a:defRPr/>
              </a:pPr>
              <a:t>‹#›</a:t>
            </a:fld>
            <a:endParaRPr lang="en-US"/>
          </a:p>
        </p:txBody>
      </p:sp>
    </p:spTree>
    <p:extLst>
      <p:ext uri="{BB962C8B-B14F-4D97-AF65-F5344CB8AC3E}">
        <p14:creationId xmlns:p14="http://schemas.microsoft.com/office/powerpoint/2010/main" val="1966966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037E1F-2A92-A142-A640-31F61C373427}" type="slidenum">
              <a:rPr lang="en-US"/>
              <a:pPr>
                <a:defRPr/>
              </a:pPr>
              <a:t>‹#›</a:t>
            </a:fld>
            <a:endParaRPr lang="en-US"/>
          </a:p>
        </p:txBody>
      </p:sp>
    </p:spTree>
    <p:extLst>
      <p:ext uri="{BB962C8B-B14F-4D97-AF65-F5344CB8AC3E}">
        <p14:creationId xmlns:p14="http://schemas.microsoft.com/office/powerpoint/2010/main" val="11347419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F83A23-AE29-5742-9010-7EC7F3BA29AA}" type="slidenum">
              <a:rPr lang="en-US"/>
              <a:pPr>
                <a:defRPr/>
              </a:pPr>
              <a:t>‹#›</a:t>
            </a:fld>
            <a:endParaRPr lang="en-US"/>
          </a:p>
        </p:txBody>
      </p:sp>
    </p:spTree>
    <p:extLst>
      <p:ext uri="{BB962C8B-B14F-4D97-AF65-F5344CB8AC3E}">
        <p14:creationId xmlns:p14="http://schemas.microsoft.com/office/powerpoint/2010/main" val="20428390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6767208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675907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D35FEF7-3C7B-F34D-B0EF-1B1FCD4B5299}" type="slidenum">
              <a:rPr lang="en-US"/>
              <a:pPr>
                <a:defRPr/>
              </a:pPr>
              <a:t>‹#›</a:t>
            </a:fld>
            <a:endParaRPr lang="en-US"/>
          </a:p>
        </p:txBody>
      </p:sp>
    </p:spTree>
    <p:extLst>
      <p:ext uri="{BB962C8B-B14F-4D97-AF65-F5344CB8AC3E}">
        <p14:creationId xmlns:p14="http://schemas.microsoft.com/office/powerpoint/2010/main" val="2880057210"/>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3861021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4124740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p:txBody>
          <a:bodyPr/>
          <a:lstStyle>
            <a:lvl1pPr eaLnBrk="0" hangingPunct="0">
              <a:defRPr/>
            </a:lvl1pPr>
          </a:lstStyle>
          <a:p>
            <a:pPr>
              <a:defRPr/>
            </a:pPr>
            <a:endParaRPr lang="en-US"/>
          </a:p>
        </p:txBody>
      </p:sp>
      <p:sp>
        <p:nvSpPr>
          <p:cNvPr id="8"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8251971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p:txBody>
          <a:bodyPr/>
          <a:lstStyle>
            <a:lvl1pPr eaLnBrk="0" hangingPunct="0">
              <a:defRPr/>
            </a:lvl1pPr>
          </a:lstStyle>
          <a:p>
            <a:pPr>
              <a:defRPr/>
            </a:pPr>
            <a:endParaRPr lang="en-US"/>
          </a:p>
        </p:txBody>
      </p:sp>
      <p:sp>
        <p:nvSpPr>
          <p:cNvPr id="4"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7285723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8261431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35672020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p:txBody>
          <a:bodyPr/>
          <a:lstStyle>
            <a:lvl1pPr eaLnBrk="0" hangingPunct="0">
              <a:defRPr/>
            </a:lvl1pPr>
          </a:lstStyle>
          <a:p>
            <a:pPr>
              <a:defRPr/>
            </a:pPr>
            <a:endParaRPr lang="en-US"/>
          </a:p>
        </p:txBody>
      </p:sp>
      <p:sp>
        <p:nvSpPr>
          <p:cNvPr id="6"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19245619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7252617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p:txBody>
          <a:bodyPr/>
          <a:lstStyle>
            <a:lvl1pPr eaLnBrk="0" hangingPunct="0">
              <a:defRPr/>
            </a:lvl1pPr>
          </a:lstStyle>
          <a:p>
            <a:pPr>
              <a:defRPr/>
            </a:pPr>
            <a:endParaRPr lang="en-US"/>
          </a:p>
        </p:txBody>
      </p:sp>
      <p:sp>
        <p:nvSpPr>
          <p:cNvPr id="5" name="Slide Number Placeholder 2"/>
          <p:cNvSpPr>
            <a:spLocks noGrp="1"/>
          </p:cNvSpPr>
          <p:nvPr>
            <p:ph type="sldNum" sz="quarter" idx="11"/>
          </p:nvPr>
        </p:nvSpPr>
        <p:spPr/>
        <p:txBody>
          <a:bodyPr/>
          <a:lstStyle>
            <a:lvl1pPr eaLnBrk="0" hangingPunct="0">
              <a:defRPr>
                <a:ea typeface="Osaka" charset="0"/>
                <a:cs typeface="Osaka" charset="0"/>
              </a:defRPr>
            </a:lvl1pPr>
          </a:lstStyle>
          <a:p>
            <a:pPr>
              <a:defRPr/>
            </a:pPr>
            <a:r>
              <a:rPr lang="en-US"/>
              <a:t>Source</a:t>
            </a:r>
            <a:endParaRPr lang="en-US" sz="1400"/>
          </a:p>
        </p:txBody>
      </p:sp>
    </p:spTree>
    <p:extLst>
      <p:ext uri="{BB962C8B-B14F-4D97-AF65-F5344CB8AC3E}">
        <p14:creationId xmlns:p14="http://schemas.microsoft.com/office/powerpoint/2010/main" val="42674827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8226970-661B-674E-A11B-D0AE34C577F8}" type="slidenum">
              <a:rPr lang="en-US"/>
              <a:pPr>
                <a:defRPr/>
              </a:pPr>
              <a:t>‹#›</a:t>
            </a:fld>
            <a:endParaRPr lang="en-US"/>
          </a:p>
        </p:txBody>
      </p:sp>
    </p:spTree>
    <p:extLst>
      <p:ext uri="{BB962C8B-B14F-4D97-AF65-F5344CB8AC3E}">
        <p14:creationId xmlns:p14="http://schemas.microsoft.com/office/powerpoint/2010/main" val="2382336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ADB7461D-6816-2F47-8428-1CAC67B3AAD5}" type="slidenum">
              <a:rPr lang="en-US"/>
              <a:pPr>
                <a:defRPr/>
              </a:pPr>
              <a:t>‹#›</a:t>
            </a:fld>
            <a:endParaRPr lang="en-US"/>
          </a:p>
        </p:txBody>
      </p:sp>
    </p:spTree>
    <p:extLst>
      <p:ext uri="{BB962C8B-B14F-4D97-AF65-F5344CB8AC3E}">
        <p14:creationId xmlns:p14="http://schemas.microsoft.com/office/powerpoint/2010/main" val="1925292195"/>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7C7CBF0-0FA5-8545-8F2F-C17F60A445E4}" type="slidenum">
              <a:rPr lang="en-US"/>
              <a:pPr>
                <a:defRPr/>
              </a:pPr>
              <a:t>‹#›</a:t>
            </a:fld>
            <a:endParaRPr lang="en-US"/>
          </a:p>
        </p:txBody>
      </p:sp>
    </p:spTree>
    <p:extLst>
      <p:ext uri="{BB962C8B-B14F-4D97-AF65-F5344CB8AC3E}">
        <p14:creationId xmlns:p14="http://schemas.microsoft.com/office/powerpoint/2010/main" val="13494135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E9EDAB1-902F-E642-8954-2C6563CC4BF3}" type="slidenum">
              <a:rPr lang="en-US"/>
              <a:pPr>
                <a:defRPr/>
              </a:pPr>
              <a:t>‹#›</a:t>
            </a:fld>
            <a:endParaRPr lang="en-US"/>
          </a:p>
        </p:txBody>
      </p:sp>
    </p:spTree>
    <p:extLst>
      <p:ext uri="{BB962C8B-B14F-4D97-AF65-F5344CB8AC3E}">
        <p14:creationId xmlns:p14="http://schemas.microsoft.com/office/powerpoint/2010/main" val="40153948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780A70F2-B80A-D145-8720-CD5C536F568F}" type="slidenum">
              <a:rPr lang="en-US"/>
              <a:pPr>
                <a:defRPr/>
              </a:pPr>
              <a:t>‹#›</a:t>
            </a:fld>
            <a:endParaRPr lang="en-US"/>
          </a:p>
        </p:txBody>
      </p:sp>
    </p:spTree>
    <p:extLst>
      <p:ext uri="{BB962C8B-B14F-4D97-AF65-F5344CB8AC3E}">
        <p14:creationId xmlns:p14="http://schemas.microsoft.com/office/powerpoint/2010/main" val="18033796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1CF10E31-2474-A244-8671-E9F83FB2D2ED}" type="slidenum">
              <a:rPr lang="en-US"/>
              <a:pPr>
                <a:defRPr/>
              </a:pPr>
              <a:t>‹#›</a:t>
            </a:fld>
            <a:endParaRPr lang="en-US"/>
          </a:p>
        </p:txBody>
      </p:sp>
    </p:spTree>
    <p:extLst>
      <p:ext uri="{BB962C8B-B14F-4D97-AF65-F5344CB8AC3E}">
        <p14:creationId xmlns:p14="http://schemas.microsoft.com/office/powerpoint/2010/main" val="14042492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90B1AA41-8E2D-7448-A60D-9179904E2408}" type="slidenum">
              <a:rPr lang="en-US"/>
              <a:pPr>
                <a:defRPr/>
              </a:pPr>
              <a:t>‹#›</a:t>
            </a:fld>
            <a:endParaRPr lang="en-US"/>
          </a:p>
        </p:txBody>
      </p:sp>
    </p:spTree>
    <p:extLst>
      <p:ext uri="{BB962C8B-B14F-4D97-AF65-F5344CB8AC3E}">
        <p14:creationId xmlns:p14="http://schemas.microsoft.com/office/powerpoint/2010/main" val="15528950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689E3434-AE29-0B47-ADBE-A907037D7CEB}" type="slidenum">
              <a:rPr lang="en-US"/>
              <a:pPr>
                <a:defRPr/>
              </a:pPr>
              <a:t>‹#›</a:t>
            </a:fld>
            <a:endParaRPr lang="en-US"/>
          </a:p>
        </p:txBody>
      </p:sp>
    </p:spTree>
    <p:extLst>
      <p:ext uri="{BB962C8B-B14F-4D97-AF65-F5344CB8AC3E}">
        <p14:creationId xmlns:p14="http://schemas.microsoft.com/office/powerpoint/2010/main" val="20489852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B0E408D8-D9A6-FB49-91A5-38BD58B22524}" type="slidenum">
              <a:rPr lang="en-US"/>
              <a:pPr>
                <a:defRPr/>
              </a:pPr>
              <a:t>‹#›</a:t>
            </a:fld>
            <a:endParaRPr lang="en-US"/>
          </a:p>
        </p:txBody>
      </p:sp>
    </p:spTree>
    <p:extLst>
      <p:ext uri="{BB962C8B-B14F-4D97-AF65-F5344CB8AC3E}">
        <p14:creationId xmlns:p14="http://schemas.microsoft.com/office/powerpoint/2010/main" val="10942457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8CFFFCC0-F2D5-FD43-8179-9AB263CDE5EB}" type="slidenum">
              <a:rPr lang="en-US"/>
              <a:pPr>
                <a:defRPr/>
              </a:pPr>
              <a:t>‹#›</a:t>
            </a:fld>
            <a:endParaRPr lang="en-US"/>
          </a:p>
        </p:txBody>
      </p:sp>
    </p:spTree>
    <p:extLst>
      <p:ext uri="{BB962C8B-B14F-4D97-AF65-F5344CB8AC3E}">
        <p14:creationId xmlns:p14="http://schemas.microsoft.com/office/powerpoint/2010/main" val="15105545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FE3BAFD0-B911-DC44-9C9D-5794A18B67B4}" type="slidenum">
              <a:rPr lang="en-US"/>
              <a:pPr>
                <a:defRPr/>
              </a:pPr>
              <a:t>‹#›</a:t>
            </a:fld>
            <a:endParaRPr lang="en-US"/>
          </a:p>
        </p:txBody>
      </p:sp>
    </p:spTree>
    <p:extLst>
      <p:ext uri="{BB962C8B-B14F-4D97-AF65-F5344CB8AC3E}">
        <p14:creationId xmlns:p14="http://schemas.microsoft.com/office/powerpoint/2010/main" val="30953508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Osaka" charset="0"/>
                <a:cs typeface="Osaka" charset="0"/>
              </a:defRPr>
            </a:lvl1pPr>
          </a:lstStyle>
          <a:p>
            <a:pPr>
              <a:defRPr/>
            </a:pPr>
            <a:fld id="{07E255DC-C48A-9B49-B802-A3EC2BB26534}" type="slidenum">
              <a:rPr lang="en-US"/>
              <a:pPr>
                <a:defRPr/>
              </a:pPr>
              <a:t>‹#›</a:t>
            </a:fld>
            <a:endParaRPr lang="en-US"/>
          </a:p>
        </p:txBody>
      </p:sp>
    </p:spTree>
    <p:extLst>
      <p:ext uri="{BB962C8B-B14F-4D97-AF65-F5344CB8AC3E}">
        <p14:creationId xmlns:p14="http://schemas.microsoft.com/office/powerpoint/2010/main" val="1960678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7AABFEE-4D28-754C-BDFB-FE390436EE57}" type="slidenum">
              <a:rPr lang="en-US"/>
              <a:pPr>
                <a:defRPr/>
              </a:pPr>
              <a:t>‹#›</a:t>
            </a:fld>
            <a:endParaRPr lang="en-US"/>
          </a:p>
        </p:txBody>
      </p:sp>
    </p:spTree>
    <p:extLst>
      <p:ext uri="{BB962C8B-B14F-4D97-AF65-F5344CB8AC3E}">
        <p14:creationId xmlns:p14="http://schemas.microsoft.com/office/powerpoint/2010/main" val="164581338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693292D-BD5D-2C40-A702-9172990EF08C}" type="slidenum">
              <a:rPr lang="en-US"/>
              <a:pPr>
                <a:defRPr/>
              </a:pPr>
              <a:t>‹#›</a:t>
            </a:fld>
            <a:endParaRPr lang="en-US"/>
          </a:p>
        </p:txBody>
      </p:sp>
    </p:spTree>
    <p:extLst>
      <p:ext uri="{BB962C8B-B14F-4D97-AF65-F5344CB8AC3E}">
        <p14:creationId xmlns:p14="http://schemas.microsoft.com/office/powerpoint/2010/main" val="23585681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49651ED-3EE8-CE48-95E8-99C9DA4AA006}" type="slidenum">
              <a:rPr lang="en-US"/>
              <a:pPr>
                <a:defRPr/>
              </a:pPr>
              <a:t>‹#›</a:t>
            </a:fld>
            <a:endParaRPr lang="en-US"/>
          </a:p>
        </p:txBody>
      </p:sp>
    </p:spTree>
    <p:extLst>
      <p:ext uri="{BB962C8B-B14F-4D97-AF65-F5344CB8AC3E}">
        <p14:creationId xmlns:p14="http://schemas.microsoft.com/office/powerpoint/2010/main" val="30787242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83F0AD6-89DA-0442-835A-5FF23E91CA96}" type="slidenum">
              <a:rPr lang="en-US"/>
              <a:pPr>
                <a:defRPr/>
              </a:pPr>
              <a:t>‹#›</a:t>
            </a:fld>
            <a:endParaRPr lang="en-US"/>
          </a:p>
        </p:txBody>
      </p:sp>
    </p:spTree>
    <p:extLst>
      <p:ext uri="{BB962C8B-B14F-4D97-AF65-F5344CB8AC3E}">
        <p14:creationId xmlns:p14="http://schemas.microsoft.com/office/powerpoint/2010/main" val="34577320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0167792-F34A-0C4E-92C0-8FCB8F89A1EB}" type="slidenum">
              <a:rPr lang="en-US"/>
              <a:pPr>
                <a:defRPr/>
              </a:pPr>
              <a:t>‹#›</a:t>
            </a:fld>
            <a:endParaRPr lang="en-US"/>
          </a:p>
        </p:txBody>
      </p:sp>
    </p:spTree>
    <p:extLst>
      <p:ext uri="{BB962C8B-B14F-4D97-AF65-F5344CB8AC3E}">
        <p14:creationId xmlns:p14="http://schemas.microsoft.com/office/powerpoint/2010/main" val="38550015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68F11F3-14E1-9A41-85BB-D862AA3E4169}" type="slidenum">
              <a:rPr lang="en-US"/>
              <a:pPr>
                <a:defRPr/>
              </a:pPr>
              <a:t>‹#›</a:t>
            </a:fld>
            <a:endParaRPr lang="en-US"/>
          </a:p>
        </p:txBody>
      </p:sp>
    </p:spTree>
    <p:extLst>
      <p:ext uri="{BB962C8B-B14F-4D97-AF65-F5344CB8AC3E}">
        <p14:creationId xmlns:p14="http://schemas.microsoft.com/office/powerpoint/2010/main" val="18671414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9E0205E-4834-9149-AB5C-23715F4B6EED}" type="slidenum">
              <a:rPr lang="en-US"/>
              <a:pPr>
                <a:defRPr/>
              </a:pPr>
              <a:t>‹#›</a:t>
            </a:fld>
            <a:endParaRPr lang="en-US"/>
          </a:p>
        </p:txBody>
      </p:sp>
    </p:spTree>
    <p:extLst>
      <p:ext uri="{BB962C8B-B14F-4D97-AF65-F5344CB8AC3E}">
        <p14:creationId xmlns:p14="http://schemas.microsoft.com/office/powerpoint/2010/main" val="4259921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AB71DDB-0B14-364A-8F21-A80FB66D8881}" type="slidenum">
              <a:rPr lang="en-US"/>
              <a:pPr>
                <a:defRPr/>
              </a:pPr>
              <a:t>‹#›</a:t>
            </a:fld>
            <a:endParaRPr lang="en-US"/>
          </a:p>
        </p:txBody>
      </p:sp>
    </p:spTree>
    <p:extLst>
      <p:ext uri="{BB962C8B-B14F-4D97-AF65-F5344CB8AC3E}">
        <p14:creationId xmlns:p14="http://schemas.microsoft.com/office/powerpoint/2010/main" val="26372994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88724D85-3578-7145-8A9F-67469A28FA33}" type="slidenum">
              <a:rPr lang="en-US"/>
              <a:pPr>
                <a:defRPr/>
              </a:pPr>
              <a:t>‹#›</a:t>
            </a:fld>
            <a:endParaRPr lang="en-US"/>
          </a:p>
        </p:txBody>
      </p:sp>
    </p:spTree>
    <p:extLst>
      <p:ext uri="{BB962C8B-B14F-4D97-AF65-F5344CB8AC3E}">
        <p14:creationId xmlns:p14="http://schemas.microsoft.com/office/powerpoint/2010/main" val="5243504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F1393AD-3C11-DD42-A703-BD08BB430023}" type="slidenum">
              <a:rPr lang="en-US"/>
              <a:pPr>
                <a:defRPr/>
              </a:pPr>
              <a:t>‹#›</a:t>
            </a:fld>
            <a:endParaRPr lang="en-US"/>
          </a:p>
        </p:txBody>
      </p:sp>
    </p:spTree>
    <p:extLst>
      <p:ext uri="{BB962C8B-B14F-4D97-AF65-F5344CB8AC3E}">
        <p14:creationId xmlns:p14="http://schemas.microsoft.com/office/powerpoint/2010/main" val="28064019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B97AE9F6-7AAA-0148-97FC-8A971AB9B838}" type="slidenum">
              <a:rPr lang="en-US"/>
              <a:pPr>
                <a:defRPr/>
              </a:pPr>
              <a:t>‹#›</a:t>
            </a:fld>
            <a:endParaRPr lang="en-US"/>
          </a:p>
        </p:txBody>
      </p:sp>
    </p:spTree>
    <p:extLst>
      <p:ext uri="{BB962C8B-B14F-4D97-AF65-F5344CB8AC3E}">
        <p14:creationId xmlns:p14="http://schemas.microsoft.com/office/powerpoint/2010/main" val="1624076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pPr>
                <a:defRPr/>
              </a:pPr>
              <a:t>‹#›</a:t>
            </a:fld>
            <a:endParaRPr lang="en-US"/>
          </a:p>
        </p:txBody>
      </p:sp>
    </p:spTree>
    <p:extLst>
      <p:ext uri="{BB962C8B-B14F-4D97-AF65-F5344CB8AC3E}">
        <p14:creationId xmlns:p14="http://schemas.microsoft.com/office/powerpoint/2010/main" val="1240912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EE8E66F-DC65-8E44-ADE4-4049D22DFFB5}" type="slidenum">
              <a:rPr lang="en-US"/>
              <a:pPr>
                <a:defRPr/>
              </a:pPr>
              <a:t>‹#›</a:t>
            </a:fld>
            <a:endParaRPr lang="en-US"/>
          </a:p>
        </p:txBody>
      </p:sp>
    </p:spTree>
    <p:extLst>
      <p:ext uri="{BB962C8B-B14F-4D97-AF65-F5344CB8AC3E}">
        <p14:creationId xmlns:p14="http://schemas.microsoft.com/office/powerpoint/2010/main" val="713302606"/>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4E8613E2-BFAA-C043-850F-FCA053CFFE27}" type="slidenum">
              <a:rPr lang="en-US"/>
              <a:pPr>
                <a:defRPr/>
              </a:pPr>
              <a:t>‹#›</a:t>
            </a:fld>
            <a:endParaRPr lang="en-US"/>
          </a:p>
        </p:txBody>
      </p:sp>
    </p:spTree>
    <p:extLst>
      <p:ext uri="{BB962C8B-B14F-4D97-AF65-F5344CB8AC3E}">
        <p14:creationId xmlns:p14="http://schemas.microsoft.com/office/powerpoint/2010/main" val="11291122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8F09621-E184-4B46-993F-83B19E36C601}" type="slidenum">
              <a:rPr lang="en-US"/>
              <a:pPr>
                <a:defRPr/>
              </a:pPr>
              <a:t>‹#›</a:t>
            </a:fld>
            <a:endParaRPr lang="en-US"/>
          </a:p>
        </p:txBody>
      </p:sp>
    </p:spTree>
    <p:extLst>
      <p:ext uri="{BB962C8B-B14F-4D97-AF65-F5344CB8AC3E}">
        <p14:creationId xmlns:p14="http://schemas.microsoft.com/office/powerpoint/2010/main" val="42620688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AA58747E-8FBA-C345-ACD0-60FDB1A2FE49}" type="slidenum">
              <a:rPr lang="en-US"/>
              <a:pPr>
                <a:defRPr/>
              </a:pPr>
              <a:t>‹#›</a:t>
            </a:fld>
            <a:endParaRPr lang="en-US"/>
          </a:p>
        </p:txBody>
      </p:sp>
    </p:spTree>
    <p:extLst>
      <p:ext uri="{BB962C8B-B14F-4D97-AF65-F5344CB8AC3E}">
        <p14:creationId xmlns:p14="http://schemas.microsoft.com/office/powerpoint/2010/main" val="40484698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8E2CB67-7FD5-1443-950B-B9F85BA31164}" type="slidenum">
              <a:rPr lang="en-US"/>
              <a:pPr>
                <a:defRPr/>
              </a:pPr>
              <a:t>‹#›</a:t>
            </a:fld>
            <a:endParaRPr lang="en-US"/>
          </a:p>
        </p:txBody>
      </p:sp>
    </p:spTree>
    <p:extLst>
      <p:ext uri="{BB962C8B-B14F-4D97-AF65-F5344CB8AC3E}">
        <p14:creationId xmlns:p14="http://schemas.microsoft.com/office/powerpoint/2010/main" val="40487121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7EC94712-000A-FA43-B3E7-01DF6FC603FC}" type="slidenum">
              <a:rPr lang="en-US"/>
              <a:pPr>
                <a:defRPr/>
              </a:pPr>
              <a:t>‹#›</a:t>
            </a:fld>
            <a:endParaRPr lang="en-US"/>
          </a:p>
        </p:txBody>
      </p:sp>
    </p:spTree>
    <p:extLst>
      <p:ext uri="{BB962C8B-B14F-4D97-AF65-F5344CB8AC3E}">
        <p14:creationId xmlns:p14="http://schemas.microsoft.com/office/powerpoint/2010/main" val="17854272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5D5F47A5-5EE5-C94E-BEED-A2A4EF0271FE}" type="slidenum">
              <a:rPr lang="en-US"/>
              <a:pPr>
                <a:defRPr/>
              </a:pPr>
              <a:t>‹#›</a:t>
            </a:fld>
            <a:endParaRPr lang="en-US"/>
          </a:p>
        </p:txBody>
      </p:sp>
    </p:spTree>
    <p:extLst>
      <p:ext uri="{BB962C8B-B14F-4D97-AF65-F5344CB8AC3E}">
        <p14:creationId xmlns:p14="http://schemas.microsoft.com/office/powerpoint/2010/main" val="8813587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3C3EF1F-195C-6143-9BA0-E8E900BE8F7A}" type="slidenum">
              <a:rPr lang="en-US"/>
              <a:pPr>
                <a:defRPr/>
              </a:pPr>
              <a:t>‹#›</a:t>
            </a:fld>
            <a:endParaRPr lang="en-US"/>
          </a:p>
        </p:txBody>
      </p:sp>
    </p:spTree>
    <p:extLst>
      <p:ext uri="{BB962C8B-B14F-4D97-AF65-F5344CB8AC3E}">
        <p14:creationId xmlns:p14="http://schemas.microsoft.com/office/powerpoint/2010/main" val="17075937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91C75B1-4484-4942-94B6-9131411508C5}" type="slidenum">
              <a:rPr lang="en-US"/>
              <a:pPr>
                <a:defRPr/>
              </a:pPr>
              <a:t>‹#›</a:t>
            </a:fld>
            <a:endParaRPr lang="en-US"/>
          </a:p>
        </p:txBody>
      </p:sp>
    </p:spTree>
    <p:extLst>
      <p:ext uri="{BB962C8B-B14F-4D97-AF65-F5344CB8AC3E}">
        <p14:creationId xmlns:p14="http://schemas.microsoft.com/office/powerpoint/2010/main" val="13073639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88F40021-4084-D943-B68F-A98C43607382}" type="slidenum">
              <a:rPr lang="en-US"/>
              <a:pPr>
                <a:defRPr/>
              </a:pPr>
              <a:t>‹#›</a:t>
            </a:fld>
            <a:endParaRPr lang="en-US"/>
          </a:p>
        </p:txBody>
      </p:sp>
    </p:spTree>
    <p:extLst>
      <p:ext uri="{BB962C8B-B14F-4D97-AF65-F5344CB8AC3E}">
        <p14:creationId xmlns:p14="http://schemas.microsoft.com/office/powerpoint/2010/main" val="17667828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996BABB-B497-9645-80C3-BB0298BC2BDD}" type="slidenum">
              <a:rPr lang="en-US"/>
              <a:pPr>
                <a:defRPr/>
              </a:pPr>
              <a:t>‹#›</a:t>
            </a:fld>
            <a:endParaRPr lang="en-US"/>
          </a:p>
        </p:txBody>
      </p:sp>
    </p:spTree>
    <p:extLst>
      <p:ext uri="{BB962C8B-B14F-4D97-AF65-F5344CB8AC3E}">
        <p14:creationId xmlns:p14="http://schemas.microsoft.com/office/powerpoint/2010/main" val="329578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FA5B3A6-D0BC-F542-8EC1-F849734106D4}" type="slidenum">
              <a:rPr lang="en-US"/>
              <a:pPr>
                <a:defRPr/>
              </a:pPr>
              <a:t>‹#›</a:t>
            </a:fld>
            <a:endParaRPr lang="en-US"/>
          </a:p>
        </p:txBody>
      </p:sp>
    </p:spTree>
    <p:extLst>
      <p:ext uri="{BB962C8B-B14F-4D97-AF65-F5344CB8AC3E}">
        <p14:creationId xmlns:p14="http://schemas.microsoft.com/office/powerpoint/2010/main" val="391840979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8B5E456-7B94-BF4F-B923-5F61E197DD14}" type="slidenum">
              <a:rPr lang="en-US"/>
              <a:pPr>
                <a:defRPr/>
              </a:pPr>
              <a:t>‹#›</a:t>
            </a:fld>
            <a:endParaRPr lang="en-US"/>
          </a:p>
        </p:txBody>
      </p:sp>
    </p:spTree>
    <p:extLst>
      <p:ext uri="{BB962C8B-B14F-4D97-AF65-F5344CB8AC3E}">
        <p14:creationId xmlns:p14="http://schemas.microsoft.com/office/powerpoint/2010/main" val="39826305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FD2E71AF-54DE-2342-B3FA-462289F78CC6}" type="slidenum">
              <a:rPr lang="en-US"/>
              <a:pPr>
                <a:defRPr/>
              </a:pPr>
              <a:t>‹#›</a:t>
            </a:fld>
            <a:endParaRPr lang="en-US"/>
          </a:p>
        </p:txBody>
      </p:sp>
    </p:spTree>
    <p:extLst>
      <p:ext uri="{BB962C8B-B14F-4D97-AF65-F5344CB8AC3E}">
        <p14:creationId xmlns:p14="http://schemas.microsoft.com/office/powerpoint/2010/main" val="35210310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C4031-2663-FD4D-8C70-107AEA028065}" type="slidenum">
              <a:rPr lang="en-US"/>
              <a:pPr>
                <a:defRPr/>
              </a:pPr>
              <a:t>‹#›</a:t>
            </a:fld>
            <a:endParaRPr lang="en-US"/>
          </a:p>
        </p:txBody>
      </p:sp>
    </p:spTree>
    <p:extLst>
      <p:ext uri="{BB962C8B-B14F-4D97-AF65-F5344CB8AC3E}">
        <p14:creationId xmlns:p14="http://schemas.microsoft.com/office/powerpoint/2010/main" val="12139451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B7C1D-4B81-8448-9E56-8D515DA00AAF}" type="slidenum">
              <a:rPr lang="en-US"/>
              <a:pPr>
                <a:defRPr/>
              </a:pPr>
              <a:t>‹#›</a:t>
            </a:fld>
            <a:endParaRPr lang="en-US"/>
          </a:p>
        </p:txBody>
      </p:sp>
    </p:spTree>
    <p:extLst>
      <p:ext uri="{BB962C8B-B14F-4D97-AF65-F5344CB8AC3E}">
        <p14:creationId xmlns:p14="http://schemas.microsoft.com/office/powerpoint/2010/main" val="20897631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7AF8D3-0CBB-3B4D-8E28-5FD8DC6CEE20}" type="slidenum">
              <a:rPr lang="en-US"/>
              <a:pPr>
                <a:defRPr/>
              </a:pPr>
              <a:t>‹#›</a:t>
            </a:fld>
            <a:endParaRPr lang="en-US"/>
          </a:p>
        </p:txBody>
      </p:sp>
    </p:spTree>
    <p:extLst>
      <p:ext uri="{BB962C8B-B14F-4D97-AF65-F5344CB8AC3E}">
        <p14:creationId xmlns:p14="http://schemas.microsoft.com/office/powerpoint/2010/main" val="17697706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63D123-2070-CB4D-ABA1-C9092FF60173}" type="slidenum">
              <a:rPr lang="en-US"/>
              <a:pPr>
                <a:defRPr/>
              </a:pPr>
              <a:t>‹#›</a:t>
            </a:fld>
            <a:endParaRPr lang="en-US"/>
          </a:p>
        </p:txBody>
      </p:sp>
    </p:spTree>
    <p:extLst>
      <p:ext uri="{BB962C8B-B14F-4D97-AF65-F5344CB8AC3E}">
        <p14:creationId xmlns:p14="http://schemas.microsoft.com/office/powerpoint/2010/main" val="11523900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2DAD11-B24A-1D43-8A84-5499EF28B08C}" type="slidenum">
              <a:rPr lang="en-US"/>
              <a:pPr>
                <a:defRPr/>
              </a:pPr>
              <a:t>‹#›</a:t>
            </a:fld>
            <a:endParaRPr lang="en-US"/>
          </a:p>
        </p:txBody>
      </p:sp>
    </p:spTree>
    <p:extLst>
      <p:ext uri="{BB962C8B-B14F-4D97-AF65-F5344CB8AC3E}">
        <p14:creationId xmlns:p14="http://schemas.microsoft.com/office/powerpoint/2010/main" val="10758185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0DBB7E-845C-584A-9472-E23BD1469DAD}" type="slidenum">
              <a:rPr lang="en-US"/>
              <a:pPr>
                <a:defRPr/>
              </a:pPr>
              <a:t>‹#›</a:t>
            </a:fld>
            <a:endParaRPr lang="en-US"/>
          </a:p>
        </p:txBody>
      </p:sp>
    </p:spTree>
    <p:extLst>
      <p:ext uri="{BB962C8B-B14F-4D97-AF65-F5344CB8AC3E}">
        <p14:creationId xmlns:p14="http://schemas.microsoft.com/office/powerpoint/2010/main" val="12452369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22B7DD-326F-6A41-A367-BCD2D914D895}" type="slidenum">
              <a:rPr lang="en-US"/>
              <a:pPr>
                <a:defRPr/>
              </a:pPr>
              <a:t>‹#›</a:t>
            </a:fld>
            <a:endParaRPr lang="en-US"/>
          </a:p>
        </p:txBody>
      </p:sp>
    </p:spTree>
    <p:extLst>
      <p:ext uri="{BB962C8B-B14F-4D97-AF65-F5344CB8AC3E}">
        <p14:creationId xmlns:p14="http://schemas.microsoft.com/office/powerpoint/2010/main" val="9823861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83AEFB-41DF-E34E-958F-E8B53BE84890}" type="slidenum">
              <a:rPr lang="en-US"/>
              <a:pPr>
                <a:defRPr/>
              </a:pPr>
              <a:t>‹#›</a:t>
            </a:fld>
            <a:endParaRPr lang="en-US"/>
          </a:p>
        </p:txBody>
      </p:sp>
    </p:spTree>
    <p:extLst>
      <p:ext uri="{BB962C8B-B14F-4D97-AF65-F5344CB8AC3E}">
        <p14:creationId xmlns:p14="http://schemas.microsoft.com/office/powerpoint/2010/main" val="1846831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E385B0B-FC44-074F-AAD5-8FF10E7D22DB}" type="slidenum">
              <a:rPr lang="en-US"/>
              <a:pPr>
                <a:defRPr/>
              </a:pPr>
              <a:t>‹#›</a:t>
            </a:fld>
            <a:endParaRPr lang="en-US"/>
          </a:p>
        </p:txBody>
      </p:sp>
    </p:spTree>
    <p:extLst>
      <p:ext uri="{BB962C8B-B14F-4D97-AF65-F5344CB8AC3E}">
        <p14:creationId xmlns:p14="http://schemas.microsoft.com/office/powerpoint/2010/main" val="154990047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90CE77-9304-2B4F-BF6F-99BCDEBAD445}" type="slidenum">
              <a:rPr lang="en-US"/>
              <a:pPr>
                <a:defRPr/>
              </a:pPr>
              <a:t>‹#›</a:t>
            </a:fld>
            <a:endParaRPr lang="en-US"/>
          </a:p>
        </p:txBody>
      </p:sp>
    </p:spTree>
    <p:extLst>
      <p:ext uri="{BB962C8B-B14F-4D97-AF65-F5344CB8AC3E}">
        <p14:creationId xmlns:p14="http://schemas.microsoft.com/office/powerpoint/2010/main" val="23316303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89DFE-5C64-7449-9F3C-EC66143A074A}" type="slidenum">
              <a:rPr lang="en-US"/>
              <a:pPr>
                <a:defRPr/>
              </a:pPr>
              <a:t>‹#›</a:t>
            </a:fld>
            <a:endParaRPr lang="en-US"/>
          </a:p>
        </p:txBody>
      </p:sp>
    </p:spTree>
    <p:extLst>
      <p:ext uri="{BB962C8B-B14F-4D97-AF65-F5344CB8AC3E}">
        <p14:creationId xmlns:p14="http://schemas.microsoft.com/office/powerpoint/2010/main" val="8363113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64D7C-72AD-C04A-994D-AACB1EFC6BEF}" type="slidenum">
              <a:rPr lang="en-US"/>
              <a:pPr>
                <a:defRPr/>
              </a:pPr>
              <a:t>‹#›</a:t>
            </a:fld>
            <a:endParaRPr lang="en-US"/>
          </a:p>
        </p:txBody>
      </p:sp>
    </p:spTree>
    <p:extLst>
      <p:ext uri="{BB962C8B-B14F-4D97-AF65-F5344CB8AC3E}">
        <p14:creationId xmlns:p14="http://schemas.microsoft.com/office/powerpoint/2010/main" val="33988859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FD4468E-E129-A24A-AF1A-24135CCD6F93}" type="slidenum">
              <a:rPr lang="en-US"/>
              <a:pPr>
                <a:defRPr/>
              </a:pPr>
              <a:t>‹#›</a:t>
            </a:fld>
            <a:endParaRPr lang="en-US"/>
          </a:p>
        </p:txBody>
      </p:sp>
    </p:spTree>
    <p:extLst>
      <p:ext uri="{BB962C8B-B14F-4D97-AF65-F5344CB8AC3E}">
        <p14:creationId xmlns:p14="http://schemas.microsoft.com/office/powerpoint/2010/main" val="7402652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2D878258-F104-1C45-9C09-A71B362E1553}" type="slidenum">
              <a:rPr lang="en-US"/>
              <a:pPr>
                <a:defRPr/>
              </a:pPr>
              <a:t>‹#›</a:t>
            </a:fld>
            <a:endParaRPr lang="en-US"/>
          </a:p>
        </p:txBody>
      </p:sp>
    </p:spTree>
    <p:extLst>
      <p:ext uri="{BB962C8B-B14F-4D97-AF65-F5344CB8AC3E}">
        <p14:creationId xmlns:p14="http://schemas.microsoft.com/office/powerpoint/2010/main" val="1953816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0F58434-D246-104E-9E3F-EAF87CBB1135}" type="slidenum">
              <a:rPr lang="en-US"/>
              <a:pPr>
                <a:defRPr/>
              </a:pPr>
              <a:t>‹#›</a:t>
            </a:fld>
            <a:endParaRPr lang="en-US"/>
          </a:p>
        </p:txBody>
      </p:sp>
    </p:spTree>
    <p:extLst>
      <p:ext uri="{BB962C8B-B14F-4D97-AF65-F5344CB8AC3E}">
        <p14:creationId xmlns:p14="http://schemas.microsoft.com/office/powerpoint/2010/main" val="1570508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52521C6F-D7DF-3549-AF31-B9E0D6C30B7A}" type="slidenum">
              <a:rPr lang="en-US"/>
              <a:pPr>
                <a:defRPr/>
              </a:pPr>
              <a:t>‹#›</a:t>
            </a:fld>
            <a:endParaRPr lang="en-US"/>
          </a:p>
        </p:txBody>
      </p:sp>
    </p:spTree>
    <p:extLst>
      <p:ext uri="{BB962C8B-B14F-4D97-AF65-F5344CB8AC3E}">
        <p14:creationId xmlns:p14="http://schemas.microsoft.com/office/powerpoint/2010/main" val="16189970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D23A6C2-2826-DE4B-AAB6-7B7B2DD52C2E}" type="slidenum">
              <a:rPr lang="en-US"/>
              <a:pPr>
                <a:defRPr/>
              </a:pPr>
              <a:t>‹#›</a:t>
            </a:fld>
            <a:endParaRPr lang="en-US"/>
          </a:p>
        </p:txBody>
      </p:sp>
    </p:spTree>
    <p:extLst>
      <p:ext uri="{BB962C8B-B14F-4D97-AF65-F5344CB8AC3E}">
        <p14:creationId xmlns:p14="http://schemas.microsoft.com/office/powerpoint/2010/main" val="29887888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9A2945C7-788B-D240-A19D-75080C969D5D}" type="slidenum">
              <a:rPr lang="en-US"/>
              <a:pPr>
                <a:defRPr/>
              </a:pPr>
              <a:t>‹#›</a:t>
            </a:fld>
            <a:endParaRPr lang="en-US"/>
          </a:p>
        </p:txBody>
      </p:sp>
    </p:spTree>
    <p:extLst>
      <p:ext uri="{BB962C8B-B14F-4D97-AF65-F5344CB8AC3E}">
        <p14:creationId xmlns:p14="http://schemas.microsoft.com/office/powerpoint/2010/main" val="39769041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AF78754-1B55-8040-B516-AE96BA1DAE4D}" type="slidenum">
              <a:rPr lang="en-US"/>
              <a:pPr>
                <a:defRPr/>
              </a:pPr>
              <a:t>‹#›</a:t>
            </a:fld>
            <a:endParaRPr lang="en-US"/>
          </a:p>
        </p:txBody>
      </p:sp>
    </p:spTree>
    <p:extLst>
      <p:ext uri="{BB962C8B-B14F-4D97-AF65-F5344CB8AC3E}">
        <p14:creationId xmlns:p14="http://schemas.microsoft.com/office/powerpoint/2010/main" val="309591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912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38912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90E1A9-8A56-3348-B780-836A55ACFC84}" type="slidenum">
              <a:rPr lang="en-US"/>
              <a:pPr>
                <a:defRPr/>
              </a:pPr>
              <a:t>‹#›</a:t>
            </a:fld>
            <a:endParaRPr lang="en-US"/>
          </a:p>
        </p:txBody>
      </p:sp>
    </p:spTree>
    <p:extLst>
      <p:ext uri="{BB962C8B-B14F-4D97-AF65-F5344CB8AC3E}">
        <p14:creationId xmlns:p14="http://schemas.microsoft.com/office/powerpoint/2010/main" val="40193841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EB6E2CE4-EE65-BB44-8D68-9DB7A6CD9AD6}" type="slidenum">
              <a:rPr lang="en-US"/>
              <a:pPr>
                <a:defRPr/>
              </a:pPr>
              <a:t>‹#›</a:t>
            </a:fld>
            <a:endParaRPr lang="en-US"/>
          </a:p>
        </p:txBody>
      </p:sp>
    </p:spTree>
    <p:extLst>
      <p:ext uri="{BB962C8B-B14F-4D97-AF65-F5344CB8AC3E}">
        <p14:creationId xmlns:p14="http://schemas.microsoft.com/office/powerpoint/2010/main" val="26121804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3395ED9D-594F-8D4F-9BFE-37D64CB2640F}" type="slidenum">
              <a:rPr lang="en-US"/>
              <a:pPr>
                <a:defRPr/>
              </a:pPr>
              <a:t>‹#›</a:t>
            </a:fld>
            <a:endParaRPr lang="en-US"/>
          </a:p>
        </p:txBody>
      </p:sp>
    </p:spTree>
    <p:extLst>
      <p:ext uri="{BB962C8B-B14F-4D97-AF65-F5344CB8AC3E}">
        <p14:creationId xmlns:p14="http://schemas.microsoft.com/office/powerpoint/2010/main" val="40171446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629AC83C-9956-8940-9C12-8D712314F5CA}" type="slidenum">
              <a:rPr lang="en-US"/>
              <a:pPr>
                <a:defRPr/>
              </a:pPr>
              <a:t>‹#›</a:t>
            </a:fld>
            <a:endParaRPr lang="en-US"/>
          </a:p>
        </p:txBody>
      </p:sp>
    </p:spTree>
    <p:extLst>
      <p:ext uri="{BB962C8B-B14F-4D97-AF65-F5344CB8AC3E}">
        <p14:creationId xmlns:p14="http://schemas.microsoft.com/office/powerpoint/2010/main" val="11060326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ea typeface="Osaka" charset="0"/>
                <a:cs typeface="Osaka" charset="0"/>
              </a:defRPr>
            </a:lvl1pPr>
          </a:lstStyle>
          <a:p>
            <a:pPr>
              <a:defRPr/>
            </a:pPr>
            <a:fld id="{C25C8C3B-1211-D646-8482-B9ECB1A1C618}" type="slidenum">
              <a:rPr lang="en-US"/>
              <a:pPr>
                <a:defRPr/>
              </a:pPr>
              <a:t>‹#›</a:t>
            </a:fld>
            <a:endParaRPr lang="en-US"/>
          </a:p>
        </p:txBody>
      </p:sp>
    </p:spTree>
    <p:extLst>
      <p:ext uri="{BB962C8B-B14F-4D97-AF65-F5344CB8AC3E}">
        <p14:creationId xmlns:p14="http://schemas.microsoft.com/office/powerpoint/2010/main" val="408823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1254874-3823-4240-81BF-EE1B04F942C1}" type="slidenum">
              <a:rPr lang="en-US"/>
              <a:pPr/>
              <a:t>‹#›</a:t>
            </a:fld>
            <a:endParaRPr lang="en-US"/>
          </a:p>
        </p:txBody>
      </p:sp>
    </p:spTree>
    <p:extLst>
      <p:ext uri="{BB962C8B-B14F-4D97-AF65-F5344CB8AC3E}">
        <p14:creationId xmlns:p14="http://schemas.microsoft.com/office/powerpoint/2010/main" val="10492155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ADBBD24-2F08-4042-A8CC-CAD71E90F4A9}" type="slidenum">
              <a:rPr lang="en-US"/>
              <a:pPr>
                <a:defRPr/>
              </a:pPr>
              <a:t>‹#›</a:t>
            </a:fld>
            <a:endParaRPr lang="en-US"/>
          </a:p>
        </p:txBody>
      </p:sp>
    </p:spTree>
    <p:extLst>
      <p:ext uri="{BB962C8B-B14F-4D97-AF65-F5344CB8AC3E}">
        <p14:creationId xmlns:p14="http://schemas.microsoft.com/office/powerpoint/2010/main" val="20716013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00476124"/>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3847818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0614555"/>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9480753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77061A-EA0C-E04A-B3DA-7DBEE1341839}" type="slidenum">
              <a:rPr lang="en-US"/>
              <a:pPr>
                <a:defRPr/>
              </a:pPr>
              <a:t>‹#›</a:t>
            </a:fld>
            <a:endParaRPr lang="en-US"/>
          </a:p>
        </p:txBody>
      </p:sp>
    </p:spTree>
    <p:extLst>
      <p:ext uri="{BB962C8B-B14F-4D97-AF65-F5344CB8AC3E}">
        <p14:creationId xmlns:p14="http://schemas.microsoft.com/office/powerpoint/2010/main" val="10568029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54225816"/>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596823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58100174"/>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27009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9740092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4188541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4951581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302671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07658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A85757-F926-5A4E-B4F4-B4956321C37F}" type="slidenum">
              <a:rPr lang="en-US"/>
              <a:pPr>
                <a:defRPr/>
              </a:pPr>
              <a:t>‹#›</a:t>
            </a:fld>
            <a:endParaRPr lang="en-US"/>
          </a:p>
        </p:txBody>
      </p:sp>
    </p:spTree>
    <p:extLst>
      <p:ext uri="{BB962C8B-B14F-4D97-AF65-F5344CB8AC3E}">
        <p14:creationId xmlns:p14="http://schemas.microsoft.com/office/powerpoint/2010/main" val="19365571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341971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59689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549738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065267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191625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390250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52503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015372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284751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32563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AA865-36BA-C245-B5C2-4DC12AD3EFAB}" type="slidenum">
              <a:rPr lang="en-US"/>
              <a:pPr>
                <a:defRPr/>
              </a:pPr>
              <a:t>‹#›</a:t>
            </a:fld>
            <a:endParaRPr lang="en-US"/>
          </a:p>
        </p:txBody>
      </p:sp>
    </p:spTree>
    <p:extLst>
      <p:ext uri="{BB962C8B-B14F-4D97-AF65-F5344CB8AC3E}">
        <p14:creationId xmlns:p14="http://schemas.microsoft.com/office/powerpoint/2010/main" val="11837428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DEADA8-9583-FC40-B83E-B540AA90E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2219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8BB09-56CD-0840-B5A2-1285A489B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4607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3C4345-C7B3-F548-8B4D-60DDB9B3F9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4010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47E708-B497-6543-BEF4-2FE90925D5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7150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98583D-12AF-B340-9B67-559F640E43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16045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C625E5-009E-1940-AD21-6DD161383B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39514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170BF0-8EE3-294B-8DFC-76331B9C59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9161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8B1520-417E-1943-B4CE-F7A51864B5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703034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BA8486-C0EA-5344-98A4-D1928C22FF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9697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024BDA-ACD4-DF44-984C-16DA3029B8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048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0E4937-C979-5C44-9556-3F125E5673D8}" type="slidenum">
              <a:rPr lang="en-US"/>
              <a:pPr>
                <a:defRPr/>
              </a:pPr>
              <a:t>‹#›</a:t>
            </a:fld>
            <a:endParaRPr lang="en-US"/>
          </a:p>
        </p:txBody>
      </p:sp>
    </p:spTree>
    <p:extLst>
      <p:ext uri="{BB962C8B-B14F-4D97-AF65-F5344CB8AC3E}">
        <p14:creationId xmlns:p14="http://schemas.microsoft.com/office/powerpoint/2010/main" val="19240798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52E0C0-6F69-1A4E-9286-D1CFFF027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9401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6FFD5E05-39ED-3349-897A-4B979FA43F57}"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1435782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9EBC19C-57FD-E44E-8F32-5B695D2FC0A3}"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2969623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01F1EACC-13E7-FF47-9212-F485436D8C85}"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07998758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E0E5454-1A24-1349-B027-73D351EB3A6C}"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61209296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fld id="{D82F5FC2-0045-D540-879D-0E69626F67D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6259162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fld id="{72DEEA52-900B-E74D-917A-285D6E3FA45B}"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4646401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fld id="{A24C1E0D-0E6D-E84E-B85F-5A8069EF2E32}"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7177611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A81BD93C-3A9D-8C4B-A490-E94EC9D2B530}"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377659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fld id="{78668584-209F-4641-A96D-46C75012337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523198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CBCD37-4C4B-094B-B803-9469842A80BB}" type="slidenum">
              <a:rPr lang="en-US"/>
              <a:pPr>
                <a:defRPr/>
              </a:pPr>
              <a:t>‹#›</a:t>
            </a:fld>
            <a:endParaRPr lang="en-US"/>
          </a:p>
        </p:txBody>
      </p:sp>
    </p:spTree>
    <p:extLst>
      <p:ext uri="{BB962C8B-B14F-4D97-AF65-F5344CB8AC3E}">
        <p14:creationId xmlns:p14="http://schemas.microsoft.com/office/powerpoint/2010/main" val="31538068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8F675E59-357F-194F-BF1F-3DDB532CD4A1}"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11450066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fld id="{E95058A0-96C8-4C4A-A706-247135DC473A}" type="slidenum">
              <a:rPr lang="en-US">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68519589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9994789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4235604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AD246A-3A27-A94D-95C0-E94BF34111C6}" type="slidenum">
              <a:rPr lang="en-US"/>
              <a:pPr>
                <a:defRPr/>
              </a:pPr>
              <a:t>‹#›</a:t>
            </a:fld>
            <a:endParaRPr lang="en-US"/>
          </a:p>
        </p:txBody>
      </p:sp>
    </p:spTree>
    <p:extLst>
      <p:ext uri="{BB962C8B-B14F-4D97-AF65-F5344CB8AC3E}">
        <p14:creationId xmlns:p14="http://schemas.microsoft.com/office/powerpoint/2010/main" val="4198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pPr>
                <a:defRPr/>
              </a:pPr>
              <a:t>‹#›</a:t>
            </a:fld>
            <a:endParaRPr lang="en-US"/>
          </a:p>
        </p:txBody>
      </p:sp>
    </p:spTree>
    <p:extLst>
      <p:ext uri="{BB962C8B-B14F-4D97-AF65-F5344CB8AC3E}">
        <p14:creationId xmlns:p14="http://schemas.microsoft.com/office/powerpoint/2010/main" val="2178475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1AC7F-AED3-4649-8D45-38F09AB07D03}" type="slidenum">
              <a:rPr lang="en-US"/>
              <a:pPr>
                <a:defRPr/>
              </a:pPr>
              <a:t>‹#›</a:t>
            </a:fld>
            <a:endParaRPr lang="en-US"/>
          </a:p>
        </p:txBody>
      </p:sp>
    </p:spTree>
    <p:extLst>
      <p:ext uri="{BB962C8B-B14F-4D97-AF65-F5344CB8AC3E}">
        <p14:creationId xmlns:p14="http://schemas.microsoft.com/office/powerpoint/2010/main" val="227263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20A8F2-452F-014E-BE36-0316B8BB9F90}" type="slidenum">
              <a:rPr lang="en-US"/>
              <a:pPr>
                <a:defRPr/>
              </a:pPr>
              <a:t>‹#›</a:t>
            </a:fld>
            <a:endParaRPr lang="en-US"/>
          </a:p>
        </p:txBody>
      </p:sp>
    </p:spTree>
    <p:extLst>
      <p:ext uri="{BB962C8B-B14F-4D97-AF65-F5344CB8AC3E}">
        <p14:creationId xmlns:p14="http://schemas.microsoft.com/office/powerpoint/2010/main" val="3309734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BCDEE-87C4-6040-80D5-CA53084AF51D}" type="slidenum">
              <a:rPr lang="en-US"/>
              <a:pPr>
                <a:defRPr/>
              </a:pPr>
              <a:t>‹#›</a:t>
            </a:fld>
            <a:endParaRPr lang="en-US"/>
          </a:p>
        </p:txBody>
      </p:sp>
    </p:spTree>
    <p:extLst>
      <p:ext uri="{BB962C8B-B14F-4D97-AF65-F5344CB8AC3E}">
        <p14:creationId xmlns:p14="http://schemas.microsoft.com/office/powerpoint/2010/main" val="828084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466B5D-32E7-C245-90BC-9DC200E37D6C}" type="slidenum">
              <a:rPr lang="en-US"/>
              <a:pPr>
                <a:defRPr/>
              </a:pPr>
              <a:t>‹#›</a:t>
            </a:fld>
            <a:endParaRPr lang="en-US"/>
          </a:p>
        </p:txBody>
      </p:sp>
    </p:spTree>
    <p:extLst>
      <p:ext uri="{BB962C8B-B14F-4D97-AF65-F5344CB8AC3E}">
        <p14:creationId xmlns:p14="http://schemas.microsoft.com/office/powerpoint/2010/main" val="1062030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4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465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D9FBC3-E7C2-AE4A-9B51-72CC4B951DBD}" type="slidenum">
              <a:rPr lang="en-US"/>
              <a:pPr/>
              <a:t>‹#›</a:t>
            </a:fld>
            <a:endParaRPr lang="en-US"/>
          </a:p>
        </p:txBody>
      </p:sp>
    </p:spTree>
    <p:extLst>
      <p:ext uri="{BB962C8B-B14F-4D97-AF65-F5344CB8AC3E}">
        <p14:creationId xmlns:p14="http://schemas.microsoft.com/office/powerpoint/2010/main" val="2941777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2A4E67F-8E57-754F-A7D6-E6E54463761B}" type="slidenum">
              <a:rPr lang="en-US"/>
              <a:pPr/>
              <a:t>‹#›</a:t>
            </a:fld>
            <a:endParaRPr lang="en-US"/>
          </a:p>
        </p:txBody>
      </p:sp>
    </p:spTree>
    <p:extLst>
      <p:ext uri="{BB962C8B-B14F-4D97-AF65-F5344CB8AC3E}">
        <p14:creationId xmlns:p14="http://schemas.microsoft.com/office/powerpoint/2010/main" val="1818481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782E-C359-F947-B244-8EF2EEA24240}" type="slidenum">
              <a:rPr lang="en-US"/>
              <a:pPr/>
              <a:t>‹#›</a:t>
            </a:fld>
            <a:endParaRPr lang="en-US"/>
          </a:p>
        </p:txBody>
      </p:sp>
    </p:spTree>
    <p:extLst>
      <p:ext uri="{BB962C8B-B14F-4D97-AF65-F5344CB8AC3E}">
        <p14:creationId xmlns:p14="http://schemas.microsoft.com/office/powerpoint/2010/main" val="34324083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0DDC8C-4DAD-474E-A672-F0FB3F4E3036}" type="slidenum">
              <a:rPr lang="en-US"/>
              <a:pPr/>
              <a:t>‹#›</a:t>
            </a:fld>
            <a:endParaRPr lang="en-US"/>
          </a:p>
        </p:txBody>
      </p:sp>
    </p:spTree>
    <p:extLst>
      <p:ext uri="{BB962C8B-B14F-4D97-AF65-F5344CB8AC3E}">
        <p14:creationId xmlns:p14="http://schemas.microsoft.com/office/powerpoint/2010/main" val="3451800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E186616-3798-BF49-93B2-C48DA530A60E}" type="slidenum">
              <a:rPr lang="en-US"/>
              <a:pPr/>
              <a:t>‹#›</a:t>
            </a:fld>
            <a:endParaRPr lang="en-US"/>
          </a:p>
        </p:txBody>
      </p:sp>
    </p:spTree>
    <p:extLst>
      <p:ext uri="{BB962C8B-B14F-4D97-AF65-F5344CB8AC3E}">
        <p14:creationId xmlns:p14="http://schemas.microsoft.com/office/powerpoint/2010/main" val="3403286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5359EC3-4E1D-5E47-9161-039E5F0060F7}" type="slidenum">
              <a:rPr lang="en-US"/>
              <a:pPr/>
              <a:t>‹#›</a:t>
            </a:fld>
            <a:endParaRPr lang="en-US"/>
          </a:p>
        </p:txBody>
      </p:sp>
    </p:spTree>
    <p:extLst>
      <p:ext uri="{BB962C8B-B14F-4D97-AF65-F5344CB8AC3E}">
        <p14:creationId xmlns:p14="http://schemas.microsoft.com/office/powerpoint/2010/main" val="294078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pPr>
                <a:defRPr/>
              </a:pPr>
              <a:t>‹#›</a:t>
            </a:fld>
            <a:endParaRPr lang="en-US"/>
          </a:p>
        </p:txBody>
      </p:sp>
    </p:spTree>
    <p:extLst>
      <p:ext uri="{BB962C8B-B14F-4D97-AF65-F5344CB8AC3E}">
        <p14:creationId xmlns:p14="http://schemas.microsoft.com/office/powerpoint/2010/main" val="3538442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0A8A6C0-07DF-3542-8867-7F9F70100B6F}" type="slidenum">
              <a:rPr lang="en-US"/>
              <a:pPr/>
              <a:t>‹#›</a:t>
            </a:fld>
            <a:endParaRPr lang="en-US"/>
          </a:p>
        </p:txBody>
      </p:sp>
    </p:spTree>
    <p:extLst>
      <p:ext uri="{BB962C8B-B14F-4D97-AF65-F5344CB8AC3E}">
        <p14:creationId xmlns:p14="http://schemas.microsoft.com/office/powerpoint/2010/main" val="4113150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C118DA-CF47-DD47-8F89-8AAC0DE4517F}" type="slidenum">
              <a:rPr lang="en-US"/>
              <a:pPr/>
              <a:t>‹#›</a:t>
            </a:fld>
            <a:endParaRPr lang="en-US"/>
          </a:p>
        </p:txBody>
      </p:sp>
    </p:spTree>
    <p:extLst>
      <p:ext uri="{BB962C8B-B14F-4D97-AF65-F5344CB8AC3E}">
        <p14:creationId xmlns:p14="http://schemas.microsoft.com/office/powerpoint/2010/main" val="3623661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8F0871-11AB-C547-8BA3-94A090AC0D0D}" type="slidenum">
              <a:rPr lang="en-US"/>
              <a:pPr/>
              <a:t>‹#›</a:t>
            </a:fld>
            <a:endParaRPr lang="en-US"/>
          </a:p>
        </p:txBody>
      </p:sp>
    </p:spTree>
    <p:extLst>
      <p:ext uri="{BB962C8B-B14F-4D97-AF65-F5344CB8AC3E}">
        <p14:creationId xmlns:p14="http://schemas.microsoft.com/office/powerpoint/2010/main" val="3603951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1C24BA-D071-D349-A2E3-72110396A3B4}" type="slidenum">
              <a:rPr lang="en-US"/>
              <a:pPr/>
              <a:t>‹#›</a:t>
            </a:fld>
            <a:endParaRPr lang="en-US"/>
          </a:p>
        </p:txBody>
      </p:sp>
    </p:spTree>
    <p:extLst>
      <p:ext uri="{BB962C8B-B14F-4D97-AF65-F5344CB8AC3E}">
        <p14:creationId xmlns:p14="http://schemas.microsoft.com/office/powerpoint/2010/main" val="2597985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491E80-0A90-0148-9C79-44FC68F7004B}" type="slidenum">
              <a:rPr lang="en-US"/>
              <a:pPr/>
              <a:t>‹#›</a:t>
            </a:fld>
            <a:endParaRPr lang="en-US"/>
          </a:p>
        </p:txBody>
      </p:sp>
    </p:spTree>
    <p:extLst>
      <p:ext uri="{BB962C8B-B14F-4D97-AF65-F5344CB8AC3E}">
        <p14:creationId xmlns:p14="http://schemas.microsoft.com/office/powerpoint/2010/main" val="767629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2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2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DEADA8-9583-FC40-B83E-B540AA90EE94}" type="slidenum">
              <a:rPr lang="en-US"/>
              <a:pPr>
                <a:defRPr/>
              </a:pPr>
              <a:t>‹#›</a:t>
            </a:fld>
            <a:endParaRPr lang="en-US"/>
          </a:p>
        </p:txBody>
      </p:sp>
    </p:spTree>
    <p:extLst>
      <p:ext uri="{BB962C8B-B14F-4D97-AF65-F5344CB8AC3E}">
        <p14:creationId xmlns:p14="http://schemas.microsoft.com/office/powerpoint/2010/main" val="329204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48BB09-56CD-0840-B5A2-1285A489B8BD}" type="slidenum">
              <a:rPr lang="en-US"/>
              <a:pPr>
                <a:defRPr/>
              </a:pPr>
              <a:t>‹#›</a:t>
            </a:fld>
            <a:endParaRPr lang="en-US"/>
          </a:p>
        </p:txBody>
      </p:sp>
    </p:spTree>
    <p:extLst>
      <p:ext uri="{BB962C8B-B14F-4D97-AF65-F5344CB8AC3E}">
        <p14:creationId xmlns:p14="http://schemas.microsoft.com/office/powerpoint/2010/main" val="3840008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C4345-C7B3-F548-8B4D-60DDB9B3F99B}" type="slidenum">
              <a:rPr lang="en-US"/>
              <a:pPr>
                <a:defRPr/>
              </a:pPr>
              <a:t>‹#›</a:t>
            </a:fld>
            <a:endParaRPr lang="en-US"/>
          </a:p>
        </p:txBody>
      </p:sp>
    </p:spTree>
    <p:extLst>
      <p:ext uri="{BB962C8B-B14F-4D97-AF65-F5344CB8AC3E}">
        <p14:creationId xmlns:p14="http://schemas.microsoft.com/office/powerpoint/2010/main" val="2174510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47E708-B497-6543-BEF4-2FE90925D58A}" type="slidenum">
              <a:rPr lang="en-US"/>
              <a:pPr>
                <a:defRPr/>
              </a:pPr>
              <a:t>‹#›</a:t>
            </a:fld>
            <a:endParaRPr lang="en-US"/>
          </a:p>
        </p:txBody>
      </p:sp>
    </p:spTree>
    <p:extLst>
      <p:ext uri="{BB962C8B-B14F-4D97-AF65-F5344CB8AC3E}">
        <p14:creationId xmlns:p14="http://schemas.microsoft.com/office/powerpoint/2010/main" val="1843202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98583D-12AF-B340-9B67-559F640E43AB}" type="slidenum">
              <a:rPr lang="en-US"/>
              <a:pPr>
                <a:defRPr/>
              </a:pPr>
              <a:t>‹#›</a:t>
            </a:fld>
            <a:endParaRPr lang="en-US"/>
          </a:p>
        </p:txBody>
      </p:sp>
    </p:spTree>
    <p:extLst>
      <p:ext uri="{BB962C8B-B14F-4D97-AF65-F5344CB8AC3E}">
        <p14:creationId xmlns:p14="http://schemas.microsoft.com/office/powerpoint/2010/main" val="144161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pPr>
                <a:defRPr/>
              </a:pPr>
              <a:t>‹#›</a:t>
            </a:fld>
            <a:endParaRPr lang="en-US"/>
          </a:p>
        </p:txBody>
      </p:sp>
    </p:spTree>
    <p:extLst>
      <p:ext uri="{BB962C8B-B14F-4D97-AF65-F5344CB8AC3E}">
        <p14:creationId xmlns:p14="http://schemas.microsoft.com/office/powerpoint/2010/main" val="347813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C625E5-009E-1940-AD21-6DD161383B4D}" type="slidenum">
              <a:rPr lang="en-US"/>
              <a:pPr>
                <a:defRPr/>
              </a:pPr>
              <a:t>‹#›</a:t>
            </a:fld>
            <a:endParaRPr lang="en-US"/>
          </a:p>
        </p:txBody>
      </p:sp>
    </p:spTree>
    <p:extLst>
      <p:ext uri="{BB962C8B-B14F-4D97-AF65-F5344CB8AC3E}">
        <p14:creationId xmlns:p14="http://schemas.microsoft.com/office/powerpoint/2010/main" val="2264732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170BF0-8EE3-294B-8DFC-76331B9C59B1}" type="slidenum">
              <a:rPr lang="en-US"/>
              <a:pPr>
                <a:defRPr/>
              </a:pPr>
              <a:t>‹#›</a:t>
            </a:fld>
            <a:endParaRPr lang="en-US"/>
          </a:p>
        </p:txBody>
      </p:sp>
    </p:spTree>
    <p:extLst>
      <p:ext uri="{BB962C8B-B14F-4D97-AF65-F5344CB8AC3E}">
        <p14:creationId xmlns:p14="http://schemas.microsoft.com/office/powerpoint/2010/main" val="3061182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8B1520-417E-1943-B4CE-F7A51864B570}" type="slidenum">
              <a:rPr lang="en-US"/>
              <a:pPr>
                <a:defRPr/>
              </a:pPr>
              <a:t>‹#›</a:t>
            </a:fld>
            <a:endParaRPr lang="en-US"/>
          </a:p>
        </p:txBody>
      </p:sp>
    </p:spTree>
    <p:extLst>
      <p:ext uri="{BB962C8B-B14F-4D97-AF65-F5344CB8AC3E}">
        <p14:creationId xmlns:p14="http://schemas.microsoft.com/office/powerpoint/2010/main" val="421423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A8486-C0EA-5344-98A4-D1928C22FF82}" type="slidenum">
              <a:rPr lang="en-US"/>
              <a:pPr>
                <a:defRPr/>
              </a:pPr>
              <a:t>‹#›</a:t>
            </a:fld>
            <a:endParaRPr lang="en-US"/>
          </a:p>
        </p:txBody>
      </p:sp>
    </p:spTree>
    <p:extLst>
      <p:ext uri="{BB962C8B-B14F-4D97-AF65-F5344CB8AC3E}">
        <p14:creationId xmlns:p14="http://schemas.microsoft.com/office/powerpoint/2010/main" val="1681615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024BDA-ACD4-DF44-984C-16DA3029B869}" type="slidenum">
              <a:rPr lang="en-US"/>
              <a:pPr>
                <a:defRPr/>
              </a:pPr>
              <a:t>‹#›</a:t>
            </a:fld>
            <a:endParaRPr lang="en-US"/>
          </a:p>
        </p:txBody>
      </p:sp>
    </p:spTree>
    <p:extLst>
      <p:ext uri="{BB962C8B-B14F-4D97-AF65-F5344CB8AC3E}">
        <p14:creationId xmlns:p14="http://schemas.microsoft.com/office/powerpoint/2010/main" val="21825535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52E0C0-6F69-1A4E-9286-D1CFFF027E9F}" type="slidenum">
              <a:rPr lang="en-US"/>
              <a:pPr>
                <a:defRPr/>
              </a:pPr>
              <a:t>‹#›</a:t>
            </a:fld>
            <a:endParaRPr lang="en-US"/>
          </a:p>
        </p:txBody>
      </p:sp>
    </p:spTree>
    <p:extLst>
      <p:ext uri="{BB962C8B-B14F-4D97-AF65-F5344CB8AC3E}">
        <p14:creationId xmlns:p14="http://schemas.microsoft.com/office/powerpoint/2010/main" val="288806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B6EBA1-2E4E-7E47-ADCE-FA9FAECAF25E}" type="slidenum">
              <a:rPr lang="en-US"/>
              <a:pPr>
                <a:defRPr/>
              </a:pPr>
              <a:t>‹#›</a:t>
            </a:fld>
            <a:endParaRPr lang="en-US"/>
          </a:p>
        </p:txBody>
      </p:sp>
    </p:spTree>
    <p:extLst>
      <p:ext uri="{BB962C8B-B14F-4D97-AF65-F5344CB8AC3E}">
        <p14:creationId xmlns:p14="http://schemas.microsoft.com/office/powerpoint/2010/main" val="18071257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C06052D-884C-C843-BAFE-E056ABE3E424}" type="slidenum">
              <a:rPr lang="en-US"/>
              <a:pPr>
                <a:defRPr/>
              </a:pPr>
              <a:t>‹#›</a:t>
            </a:fld>
            <a:endParaRPr lang="en-US"/>
          </a:p>
        </p:txBody>
      </p:sp>
    </p:spTree>
    <p:extLst>
      <p:ext uri="{BB962C8B-B14F-4D97-AF65-F5344CB8AC3E}">
        <p14:creationId xmlns:p14="http://schemas.microsoft.com/office/powerpoint/2010/main" val="2901953062"/>
      </p:ext>
    </p:extLst>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82EB289-05E7-514A-94C3-A4065FC245CB}" type="slidenum">
              <a:rPr lang="en-US"/>
              <a:pPr>
                <a:defRPr/>
              </a:pPr>
              <a:t>‹#›</a:t>
            </a:fld>
            <a:endParaRPr lang="en-US"/>
          </a:p>
        </p:txBody>
      </p:sp>
    </p:spTree>
    <p:extLst>
      <p:ext uri="{BB962C8B-B14F-4D97-AF65-F5344CB8AC3E}">
        <p14:creationId xmlns:p14="http://schemas.microsoft.com/office/powerpoint/2010/main" val="501074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937D32B-833D-1847-9F67-C4AB26498ECE}" type="slidenum">
              <a:rPr lang="en-US"/>
              <a:pPr>
                <a:defRPr/>
              </a:pPr>
              <a:t>‹#›</a:t>
            </a:fld>
            <a:endParaRPr lang="en-US"/>
          </a:p>
        </p:txBody>
      </p:sp>
    </p:spTree>
    <p:extLst>
      <p:ext uri="{BB962C8B-B14F-4D97-AF65-F5344CB8AC3E}">
        <p14:creationId xmlns:p14="http://schemas.microsoft.com/office/powerpoint/2010/main" val="2019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pPr>
                <a:defRPr/>
              </a:pPr>
              <a:t>‹#›</a:t>
            </a:fld>
            <a:endParaRPr lang="en-US"/>
          </a:p>
        </p:txBody>
      </p:sp>
    </p:spTree>
    <p:extLst>
      <p:ext uri="{BB962C8B-B14F-4D97-AF65-F5344CB8AC3E}">
        <p14:creationId xmlns:p14="http://schemas.microsoft.com/office/powerpoint/2010/main" val="14467638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3F20A8B-6D09-2C46-BE4F-9ABA1909E25E}" type="slidenum">
              <a:rPr lang="en-US"/>
              <a:pPr>
                <a:defRPr/>
              </a:pPr>
              <a:t>‹#›</a:t>
            </a:fld>
            <a:endParaRPr lang="en-US"/>
          </a:p>
        </p:txBody>
      </p:sp>
    </p:spTree>
    <p:extLst>
      <p:ext uri="{BB962C8B-B14F-4D97-AF65-F5344CB8AC3E}">
        <p14:creationId xmlns:p14="http://schemas.microsoft.com/office/powerpoint/2010/main" val="3675091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67A008-1E0A-5443-90A5-A0C9BB60ADD0}" type="slidenum">
              <a:rPr lang="en-US"/>
              <a:pPr/>
              <a:t>‹#›</a:t>
            </a:fld>
            <a:endParaRPr lang="en-US"/>
          </a:p>
        </p:txBody>
      </p:sp>
    </p:spTree>
    <p:extLst>
      <p:ext uri="{BB962C8B-B14F-4D97-AF65-F5344CB8AC3E}">
        <p14:creationId xmlns:p14="http://schemas.microsoft.com/office/powerpoint/2010/main" val="610174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675FEE-3254-4B4E-BACB-D4AFB0A1138F}" type="slidenum">
              <a:rPr lang="en-US"/>
              <a:pPr/>
              <a:t>‹#›</a:t>
            </a:fld>
            <a:endParaRPr lang="en-US"/>
          </a:p>
        </p:txBody>
      </p:sp>
    </p:spTree>
    <p:extLst>
      <p:ext uri="{BB962C8B-B14F-4D97-AF65-F5344CB8AC3E}">
        <p14:creationId xmlns:p14="http://schemas.microsoft.com/office/powerpoint/2010/main" val="1767227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00D5F9-E6DD-5F49-87A1-9950382BF6DC}" type="slidenum">
              <a:rPr lang="en-US"/>
              <a:pPr/>
              <a:t>‹#›</a:t>
            </a:fld>
            <a:endParaRPr lang="en-US"/>
          </a:p>
        </p:txBody>
      </p:sp>
    </p:spTree>
    <p:extLst>
      <p:ext uri="{BB962C8B-B14F-4D97-AF65-F5344CB8AC3E}">
        <p14:creationId xmlns:p14="http://schemas.microsoft.com/office/powerpoint/2010/main" val="1445165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F6B62BF-B114-844C-8621-B988BE5AF895}" type="slidenum">
              <a:rPr lang="en-US"/>
              <a:pPr/>
              <a:t>‹#›</a:t>
            </a:fld>
            <a:endParaRPr lang="en-US"/>
          </a:p>
        </p:txBody>
      </p:sp>
    </p:spTree>
    <p:extLst>
      <p:ext uri="{BB962C8B-B14F-4D97-AF65-F5344CB8AC3E}">
        <p14:creationId xmlns:p14="http://schemas.microsoft.com/office/powerpoint/2010/main" val="9311425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3231DB0-6CDD-9C43-8409-BC42BDB78208}" type="slidenum">
              <a:rPr lang="en-US"/>
              <a:pPr/>
              <a:t>‹#›</a:t>
            </a:fld>
            <a:endParaRPr lang="en-US"/>
          </a:p>
        </p:txBody>
      </p:sp>
    </p:spTree>
    <p:extLst>
      <p:ext uri="{BB962C8B-B14F-4D97-AF65-F5344CB8AC3E}">
        <p14:creationId xmlns:p14="http://schemas.microsoft.com/office/powerpoint/2010/main" val="3976149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7BF05DB-5988-D040-B605-DD0E9E6C5CA1}" type="slidenum">
              <a:rPr lang="en-US"/>
              <a:pPr/>
              <a:t>‹#›</a:t>
            </a:fld>
            <a:endParaRPr lang="en-US"/>
          </a:p>
        </p:txBody>
      </p:sp>
    </p:spTree>
    <p:extLst>
      <p:ext uri="{BB962C8B-B14F-4D97-AF65-F5344CB8AC3E}">
        <p14:creationId xmlns:p14="http://schemas.microsoft.com/office/powerpoint/2010/main" val="1830323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F88519B-B41F-7446-AF96-AB5B8FC4B72C}" type="slidenum">
              <a:rPr lang="en-US"/>
              <a:pPr/>
              <a:t>‹#›</a:t>
            </a:fld>
            <a:endParaRPr lang="en-US"/>
          </a:p>
        </p:txBody>
      </p:sp>
    </p:spTree>
    <p:extLst>
      <p:ext uri="{BB962C8B-B14F-4D97-AF65-F5344CB8AC3E}">
        <p14:creationId xmlns:p14="http://schemas.microsoft.com/office/powerpoint/2010/main" val="40142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395018-6880-664C-B038-CBF5B69396AB}" type="slidenum">
              <a:rPr lang="en-US"/>
              <a:pPr/>
              <a:t>‹#›</a:t>
            </a:fld>
            <a:endParaRPr lang="en-US"/>
          </a:p>
        </p:txBody>
      </p:sp>
    </p:spTree>
    <p:extLst>
      <p:ext uri="{BB962C8B-B14F-4D97-AF65-F5344CB8AC3E}">
        <p14:creationId xmlns:p14="http://schemas.microsoft.com/office/powerpoint/2010/main" val="41145899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C584253-180C-B140-BEC5-96EA847899E3}" type="slidenum">
              <a:rPr lang="en-US"/>
              <a:pPr/>
              <a:t>‹#›</a:t>
            </a:fld>
            <a:endParaRPr lang="en-US"/>
          </a:p>
        </p:txBody>
      </p:sp>
    </p:spTree>
    <p:extLst>
      <p:ext uri="{BB962C8B-B14F-4D97-AF65-F5344CB8AC3E}">
        <p14:creationId xmlns:p14="http://schemas.microsoft.com/office/powerpoint/2010/main" val="3833113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pPr>
                <a:defRPr/>
              </a:pPr>
              <a:t>‹#›</a:t>
            </a:fld>
            <a:endParaRPr lang="en-US"/>
          </a:p>
        </p:txBody>
      </p:sp>
    </p:spTree>
    <p:extLst>
      <p:ext uri="{BB962C8B-B14F-4D97-AF65-F5344CB8AC3E}">
        <p14:creationId xmlns:p14="http://schemas.microsoft.com/office/powerpoint/2010/main" val="207035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8F3766-E4AB-DA43-98E8-C3852FCBD7AB}" type="slidenum">
              <a:rPr lang="en-US"/>
              <a:pPr/>
              <a:t>‹#›</a:t>
            </a:fld>
            <a:endParaRPr lang="en-US"/>
          </a:p>
        </p:txBody>
      </p:sp>
    </p:spTree>
    <p:extLst>
      <p:ext uri="{BB962C8B-B14F-4D97-AF65-F5344CB8AC3E}">
        <p14:creationId xmlns:p14="http://schemas.microsoft.com/office/powerpoint/2010/main" val="544758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E931082-78F1-3D44-8E3A-B13570065D88}" type="slidenum">
              <a:rPr lang="en-US"/>
              <a:pPr/>
              <a:t>‹#›</a:t>
            </a:fld>
            <a:endParaRPr lang="en-US"/>
          </a:p>
        </p:txBody>
      </p:sp>
    </p:spTree>
    <p:extLst>
      <p:ext uri="{BB962C8B-B14F-4D97-AF65-F5344CB8AC3E}">
        <p14:creationId xmlns:p14="http://schemas.microsoft.com/office/powerpoint/2010/main" val="37462429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ftr" sz="quarter" idx="11"/>
          </p:nvPr>
        </p:nvSpPr>
        <p:spPr/>
        <p:txBody>
          <a:bodyPr/>
          <a:lstStyle>
            <a:lvl1pPr>
              <a:defRPr/>
            </a:lvl1pPr>
          </a:lstStyle>
          <a:p>
            <a:pPr>
              <a:defRPr/>
            </a:pPr>
            <a:endParaRPr lang="en-US"/>
          </a:p>
        </p:txBody>
      </p:sp>
      <p:sp>
        <p:nvSpPr>
          <p:cNvPr id="4" name="Rectangle 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AC7D1D63-7882-2B42-B794-7B6235D0C8EC}" type="slidenum">
              <a:rPr lang="en-US"/>
              <a:pPr>
                <a:defRPr/>
              </a:pPr>
              <a:t>‹#›</a:t>
            </a:fld>
            <a:endParaRPr lang="en-US"/>
          </a:p>
        </p:txBody>
      </p:sp>
    </p:spTree>
    <p:extLst>
      <p:ext uri="{BB962C8B-B14F-4D97-AF65-F5344CB8AC3E}">
        <p14:creationId xmlns:p14="http://schemas.microsoft.com/office/powerpoint/2010/main" val="7236780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CEDB3701-9F97-BF4D-90F0-FF1708706FBE}" type="slidenum">
              <a:rPr lang="en-US"/>
              <a:pPr>
                <a:defRPr/>
              </a:pPr>
              <a:t>‹#›</a:t>
            </a:fld>
            <a:endParaRPr lang="en-US"/>
          </a:p>
        </p:txBody>
      </p:sp>
    </p:spTree>
    <p:extLst>
      <p:ext uri="{BB962C8B-B14F-4D97-AF65-F5344CB8AC3E}">
        <p14:creationId xmlns:p14="http://schemas.microsoft.com/office/powerpoint/2010/main" val="3027733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Osaka" charset="0"/>
                <a:cs typeface="Osaka" charset="0"/>
              </a:defRPr>
            </a:lvl1pPr>
          </a:lstStyle>
          <a:p>
            <a:pPr>
              <a:defRPr/>
            </a:pPr>
            <a:fld id="{F7226A5D-D6CF-8A46-AC29-FF2CD4314D4A}" type="slidenum">
              <a:rPr lang="en-US"/>
              <a:pPr>
                <a:defRPr/>
              </a:pPr>
              <a:t>‹#›</a:t>
            </a:fld>
            <a:endParaRPr lang="en-US"/>
          </a:p>
        </p:txBody>
      </p:sp>
    </p:spTree>
    <p:extLst>
      <p:ext uri="{BB962C8B-B14F-4D97-AF65-F5344CB8AC3E}">
        <p14:creationId xmlns:p14="http://schemas.microsoft.com/office/powerpoint/2010/main" val="3455551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016CD46-2F4F-D04C-935F-A962F77CBFCD}" type="slidenum">
              <a:rPr lang="en-US"/>
              <a:pPr>
                <a:defRPr/>
              </a:pPr>
              <a:t>‹#›</a:t>
            </a:fld>
            <a:endParaRPr lang="en-US"/>
          </a:p>
        </p:txBody>
      </p:sp>
    </p:spTree>
    <p:extLst>
      <p:ext uri="{BB962C8B-B14F-4D97-AF65-F5344CB8AC3E}">
        <p14:creationId xmlns:p14="http://schemas.microsoft.com/office/powerpoint/2010/main" val="3616546878"/>
      </p:ext>
    </p:extLst>
  </p:cSld>
  <p:clrMapOvr>
    <a:masterClrMapping/>
  </p:clrMapOvr>
  <p:transition advClick="0" advTm="5000"/>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51E632-22C3-1D48-9A2D-0B1BC72A90A3}" type="slidenum">
              <a:rPr lang="en-US"/>
              <a:pPr>
                <a:defRPr/>
              </a:pPr>
              <a:t>‹#›</a:t>
            </a:fld>
            <a:endParaRPr lang="en-US"/>
          </a:p>
        </p:txBody>
      </p:sp>
    </p:spTree>
    <p:extLst>
      <p:ext uri="{BB962C8B-B14F-4D97-AF65-F5344CB8AC3E}">
        <p14:creationId xmlns:p14="http://schemas.microsoft.com/office/powerpoint/2010/main" val="20512079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9AB211-4C74-8345-AFA0-244DF0A46513}" type="slidenum">
              <a:rPr lang="en-US"/>
              <a:pPr>
                <a:defRPr/>
              </a:pPr>
              <a:t>‹#›</a:t>
            </a:fld>
            <a:endParaRPr lang="en-US"/>
          </a:p>
        </p:txBody>
      </p:sp>
    </p:spTree>
    <p:extLst>
      <p:ext uri="{BB962C8B-B14F-4D97-AF65-F5344CB8AC3E}">
        <p14:creationId xmlns:p14="http://schemas.microsoft.com/office/powerpoint/2010/main" val="39397127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13173-FE42-1D46-8BE3-731E660A1DA2}" type="slidenum">
              <a:rPr lang="en-US"/>
              <a:pPr>
                <a:defRPr/>
              </a:pPr>
              <a:t>‹#›</a:t>
            </a:fld>
            <a:endParaRPr lang="en-US"/>
          </a:p>
        </p:txBody>
      </p:sp>
    </p:spTree>
    <p:extLst>
      <p:ext uri="{BB962C8B-B14F-4D97-AF65-F5344CB8AC3E}">
        <p14:creationId xmlns:p14="http://schemas.microsoft.com/office/powerpoint/2010/main" val="9049363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25FE725B-7DC3-B046-9A62-204494B69372}" type="slidenum">
              <a:rPr lang="en-US"/>
              <a:pPr>
                <a:defRPr/>
              </a:pPr>
              <a:t>‹#›</a:t>
            </a:fld>
            <a:endParaRPr lang="en-US"/>
          </a:p>
        </p:txBody>
      </p:sp>
    </p:spTree>
    <p:extLst>
      <p:ext uri="{BB962C8B-B14F-4D97-AF65-F5344CB8AC3E}">
        <p14:creationId xmlns:p14="http://schemas.microsoft.com/office/powerpoint/2010/main" val="1805105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pPr>
                <a:defRPr/>
              </a:pPr>
              <a:t>‹#›</a:t>
            </a:fld>
            <a:endParaRPr lang="en-US"/>
          </a:p>
        </p:txBody>
      </p:sp>
    </p:spTree>
    <p:extLst>
      <p:ext uri="{BB962C8B-B14F-4D97-AF65-F5344CB8AC3E}">
        <p14:creationId xmlns:p14="http://schemas.microsoft.com/office/powerpoint/2010/main" val="30372765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BE5EDB1-88A7-7F46-8AEA-9C03FD012DDD}" type="slidenum">
              <a:rPr lang="en-US"/>
              <a:pPr>
                <a:defRPr/>
              </a:pPr>
              <a:t>‹#›</a:t>
            </a:fld>
            <a:endParaRPr lang="en-US"/>
          </a:p>
        </p:txBody>
      </p:sp>
    </p:spTree>
    <p:extLst>
      <p:ext uri="{BB962C8B-B14F-4D97-AF65-F5344CB8AC3E}">
        <p14:creationId xmlns:p14="http://schemas.microsoft.com/office/powerpoint/2010/main" val="3340006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3F15B94-B411-3741-AD7F-5C34CD389520}" type="slidenum">
              <a:rPr lang="en-US"/>
              <a:pPr>
                <a:defRPr/>
              </a:pPr>
              <a:t>‹#›</a:t>
            </a:fld>
            <a:endParaRPr lang="en-US"/>
          </a:p>
        </p:txBody>
      </p:sp>
    </p:spTree>
    <p:extLst>
      <p:ext uri="{BB962C8B-B14F-4D97-AF65-F5344CB8AC3E}">
        <p14:creationId xmlns:p14="http://schemas.microsoft.com/office/powerpoint/2010/main" val="641589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66358B5D-91C2-4A4F-B515-7E159CB9499C}" type="slidenum">
              <a:rPr lang="en-US"/>
              <a:pPr>
                <a:defRPr/>
              </a:pPr>
              <a:t>‹#›</a:t>
            </a:fld>
            <a:endParaRPr lang="en-US"/>
          </a:p>
        </p:txBody>
      </p:sp>
    </p:spTree>
    <p:extLst>
      <p:ext uri="{BB962C8B-B14F-4D97-AF65-F5344CB8AC3E}">
        <p14:creationId xmlns:p14="http://schemas.microsoft.com/office/powerpoint/2010/main" val="5722239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8F42B50-6B15-D341-95BC-040CF34F479D}" type="slidenum">
              <a:rPr lang="en-US"/>
              <a:pPr>
                <a:defRPr/>
              </a:pPr>
              <a:t>‹#›</a:t>
            </a:fld>
            <a:endParaRPr lang="en-US"/>
          </a:p>
        </p:txBody>
      </p:sp>
    </p:spTree>
    <p:extLst>
      <p:ext uri="{BB962C8B-B14F-4D97-AF65-F5344CB8AC3E}">
        <p14:creationId xmlns:p14="http://schemas.microsoft.com/office/powerpoint/2010/main" val="31523656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06D4F037-3F2E-1B47-B2FE-16917967BB16}" type="slidenum">
              <a:rPr lang="en-US"/>
              <a:pPr>
                <a:defRPr/>
              </a:pPr>
              <a:t>‹#›</a:t>
            </a:fld>
            <a:endParaRPr lang="en-US"/>
          </a:p>
        </p:txBody>
      </p:sp>
    </p:spTree>
    <p:extLst>
      <p:ext uri="{BB962C8B-B14F-4D97-AF65-F5344CB8AC3E}">
        <p14:creationId xmlns:p14="http://schemas.microsoft.com/office/powerpoint/2010/main" val="423923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D77017E5-3FAA-B94C-A935-6773F1D2994D}" type="slidenum">
              <a:rPr lang="en-US"/>
              <a:pPr>
                <a:defRPr/>
              </a:pPr>
              <a:t>‹#›</a:t>
            </a:fld>
            <a:endParaRPr lang="en-US"/>
          </a:p>
        </p:txBody>
      </p:sp>
    </p:spTree>
    <p:extLst>
      <p:ext uri="{BB962C8B-B14F-4D97-AF65-F5344CB8AC3E}">
        <p14:creationId xmlns:p14="http://schemas.microsoft.com/office/powerpoint/2010/main" val="4085655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1AA40460-5AB5-E24A-9B19-F2FE31FD2851}" type="slidenum">
              <a:rPr lang="en-US"/>
              <a:pPr>
                <a:defRPr/>
              </a:pPr>
              <a:t>‹#›</a:t>
            </a:fld>
            <a:endParaRPr lang="en-US"/>
          </a:p>
        </p:txBody>
      </p:sp>
    </p:spTree>
    <p:extLst>
      <p:ext uri="{BB962C8B-B14F-4D97-AF65-F5344CB8AC3E}">
        <p14:creationId xmlns:p14="http://schemas.microsoft.com/office/powerpoint/2010/main" val="26016165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9DF2921F-ACD8-724B-B5AA-E604BD64A6D0}" type="slidenum">
              <a:rPr lang="en-US"/>
              <a:pPr>
                <a:defRPr/>
              </a:pPr>
              <a:t>‹#›</a:t>
            </a:fld>
            <a:endParaRPr lang="en-US"/>
          </a:p>
        </p:txBody>
      </p:sp>
    </p:spTree>
    <p:extLst>
      <p:ext uri="{BB962C8B-B14F-4D97-AF65-F5344CB8AC3E}">
        <p14:creationId xmlns:p14="http://schemas.microsoft.com/office/powerpoint/2010/main" val="25029545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73FCBD1A-F6CB-3642-AB4A-0168E1AA125F}" type="slidenum">
              <a:rPr lang="en-US"/>
              <a:pPr>
                <a:defRPr/>
              </a:pPr>
              <a:t>‹#›</a:t>
            </a:fld>
            <a:endParaRPr lang="en-US"/>
          </a:p>
        </p:txBody>
      </p:sp>
    </p:spTree>
    <p:extLst>
      <p:ext uri="{BB962C8B-B14F-4D97-AF65-F5344CB8AC3E}">
        <p14:creationId xmlns:p14="http://schemas.microsoft.com/office/powerpoint/2010/main" val="26839297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Osaka" charset="0"/>
                <a:cs typeface="Osaka" charset="0"/>
              </a:defRPr>
            </a:lvl1pPr>
          </a:lstStyle>
          <a:p>
            <a:pPr>
              <a:defRPr/>
            </a:pPr>
            <a:fld id="{F996A68F-2139-8248-A7A9-06FCC49B049C}" type="slidenum">
              <a:rPr lang="en-US"/>
              <a:pPr>
                <a:defRPr/>
              </a:pPr>
              <a:t>‹#›</a:t>
            </a:fld>
            <a:endParaRPr lang="en-US"/>
          </a:p>
        </p:txBody>
      </p:sp>
    </p:spTree>
    <p:extLst>
      <p:ext uri="{BB962C8B-B14F-4D97-AF65-F5344CB8AC3E}">
        <p14:creationId xmlns:p14="http://schemas.microsoft.com/office/powerpoint/2010/main" val="361062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pPr>
                <a:defRPr/>
              </a:pPr>
              <a:t>‹#›</a:t>
            </a:fld>
            <a:endParaRPr lang="en-US"/>
          </a:p>
        </p:txBody>
      </p:sp>
    </p:spTree>
    <p:extLst>
      <p:ext uri="{BB962C8B-B14F-4D97-AF65-F5344CB8AC3E}">
        <p14:creationId xmlns:p14="http://schemas.microsoft.com/office/powerpoint/2010/main" val="15347525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FCC03C-2054-7A40-8965-E1621B686A9F}" type="slidenum">
              <a:rPr lang="en-US"/>
              <a:pPr/>
              <a:t>‹#›</a:t>
            </a:fld>
            <a:endParaRPr lang="en-US"/>
          </a:p>
        </p:txBody>
      </p:sp>
    </p:spTree>
    <p:extLst>
      <p:ext uri="{BB962C8B-B14F-4D97-AF65-F5344CB8AC3E}">
        <p14:creationId xmlns:p14="http://schemas.microsoft.com/office/powerpoint/2010/main" val="21174588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486BCE-A04E-5043-AC7A-0B99D1CE0F29}" type="slidenum">
              <a:rPr lang="en-US"/>
              <a:pPr/>
              <a:t>‹#›</a:t>
            </a:fld>
            <a:endParaRPr lang="en-US"/>
          </a:p>
        </p:txBody>
      </p:sp>
    </p:spTree>
    <p:extLst>
      <p:ext uri="{BB962C8B-B14F-4D97-AF65-F5344CB8AC3E}">
        <p14:creationId xmlns:p14="http://schemas.microsoft.com/office/powerpoint/2010/main" val="37443217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F2B2A1-3BA5-4846-9A4D-F6C3253F84FC}" type="slidenum">
              <a:rPr lang="en-US"/>
              <a:pPr/>
              <a:t>‹#›</a:t>
            </a:fld>
            <a:endParaRPr lang="en-US"/>
          </a:p>
        </p:txBody>
      </p:sp>
    </p:spTree>
    <p:extLst>
      <p:ext uri="{BB962C8B-B14F-4D97-AF65-F5344CB8AC3E}">
        <p14:creationId xmlns:p14="http://schemas.microsoft.com/office/powerpoint/2010/main" val="15594254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B57E3A-8AA4-114C-A919-EB98BE66A390}" type="slidenum">
              <a:rPr lang="en-US"/>
              <a:pPr/>
              <a:t>‹#›</a:t>
            </a:fld>
            <a:endParaRPr lang="en-US"/>
          </a:p>
        </p:txBody>
      </p:sp>
    </p:spTree>
    <p:extLst>
      <p:ext uri="{BB962C8B-B14F-4D97-AF65-F5344CB8AC3E}">
        <p14:creationId xmlns:p14="http://schemas.microsoft.com/office/powerpoint/2010/main" val="2226703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04A21FA-763A-9A43-BA7A-3FE445588141}" type="slidenum">
              <a:rPr lang="en-US"/>
              <a:pPr/>
              <a:t>‹#›</a:t>
            </a:fld>
            <a:endParaRPr lang="en-US"/>
          </a:p>
        </p:txBody>
      </p:sp>
    </p:spTree>
    <p:extLst>
      <p:ext uri="{BB962C8B-B14F-4D97-AF65-F5344CB8AC3E}">
        <p14:creationId xmlns:p14="http://schemas.microsoft.com/office/powerpoint/2010/main" val="1943359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85F7E44-937A-1D45-B902-037A4F51B7FD}" type="slidenum">
              <a:rPr lang="en-US"/>
              <a:pPr/>
              <a:t>‹#›</a:t>
            </a:fld>
            <a:endParaRPr lang="en-US"/>
          </a:p>
        </p:txBody>
      </p:sp>
    </p:spTree>
    <p:extLst>
      <p:ext uri="{BB962C8B-B14F-4D97-AF65-F5344CB8AC3E}">
        <p14:creationId xmlns:p14="http://schemas.microsoft.com/office/powerpoint/2010/main" val="1524292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D628C87-286A-0441-80BF-B6A347A4E439}" type="slidenum">
              <a:rPr lang="en-US"/>
              <a:pPr/>
              <a:t>‹#›</a:t>
            </a:fld>
            <a:endParaRPr lang="en-US"/>
          </a:p>
        </p:txBody>
      </p:sp>
    </p:spTree>
    <p:extLst>
      <p:ext uri="{BB962C8B-B14F-4D97-AF65-F5344CB8AC3E}">
        <p14:creationId xmlns:p14="http://schemas.microsoft.com/office/powerpoint/2010/main" val="20885894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8BB54B-E7FA-5349-8B77-848E9AAEC1E9}" type="slidenum">
              <a:rPr lang="en-US"/>
              <a:pPr/>
              <a:t>‹#›</a:t>
            </a:fld>
            <a:endParaRPr lang="en-US"/>
          </a:p>
        </p:txBody>
      </p:sp>
    </p:spTree>
    <p:extLst>
      <p:ext uri="{BB962C8B-B14F-4D97-AF65-F5344CB8AC3E}">
        <p14:creationId xmlns:p14="http://schemas.microsoft.com/office/powerpoint/2010/main" val="27482305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D71B56-FCF2-0045-97FC-D11CB2F11BA4}" type="slidenum">
              <a:rPr lang="en-US"/>
              <a:pPr/>
              <a:t>‹#›</a:t>
            </a:fld>
            <a:endParaRPr lang="en-US"/>
          </a:p>
        </p:txBody>
      </p:sp>
    </p:spTree>
    <p:extLst>
      <p:ext uri="{BB962C8B-B14F-4D97-AF65-F5344CB8AC3E}">
        <p14:creationId xmlns:p14="http://schemas.microsoft.com/office/powerpoint/2010/main" val="7147198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2045CD-1F5C-384C-8DF8-E59267907C0D}" type="slidenum">
              <a:rPr lang="en-US"/>
              <a:pPr/>
              <a:t>‹#›</a:t>
            </a:fld>
            <a:endParaRPr lang="en-US"/>
          </a:p>
        </p:txBody>
      </p:sp>
    </p:spTree>
    <p:extLst>
      <p:ext uri="{BB962C8B-B14F-4D97-AF65-F5344CB8AC3E}">
        <p14:creationId xmlns:p14="http://schemas.microsoft.com/office/powerpoint/2010/main" val="3064498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1.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2.xml"/><Relationship Id="rId1" Type="http://schemas.openxmlformats.org/officeDocument/2006/relationships/slideLayout" Target="../slideLayouts/slideLayout7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7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6.xml"/><Relationship Id="rId1" Type="http://schemas.openxmlformats.org/officeDocument/2006/relationships/slideLayout" Target="../slideLayouts/slideLayout7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7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8.xml"/><Relationship Id="rId1" Type="http://schemas.openxmlformats.org/officeDocument/2006/relationships/slideLayout" Target="../slideLayouts/slideLayout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6.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4.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2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7.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2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7.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2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2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8.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2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9.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2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6.xml"/><Relationship Id="rId1" Type="http://schemas.openxmlformats.org/officeDocument/2006/relationships/slideLayout" Target="../slideLayouts/slideLayout15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1.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27.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28.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0.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9.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30.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2.jpe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31.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1.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32.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2.jpe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33.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34.xml"/><Relationship Id="rId1" Type="http://schemas.openxmlformats.org/officeDocument/2006/relationships/slideLayout" Target="../slideLayouts/slideLayout23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36.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38.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14.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3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283.xml"/><Relationship Id="rId1" Type="http://schemas.openxmlformats.org/officeDocument/2006/relationships/slideLayout" Target="../slideLayouts/slideLayout2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0D01A936-1228-CA41-8BF7-5DFAD1FA2B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319" r:id="rId1"/>
    <p:sldLayoutId id="2147496320" r:id="rId2"/>
    <p:sldLayoutId id="2147496321" r:id="rId3"/>
    <p:sldLayoutId id="2147496322" r:id="rId4"/>
    <p:sldLayoutId id="2147496323" r:id="rId5"/>
    <p:sldLayoutId id="2147496324" r:id="rId6"/>
    <p:sldLayoutId id="2147496325" r:id="rId7"/>
    <p:sldLayoutId id="2147496326" r:id="rId8"/>
    <p:sldLayoutId id="2147496327" r:id="rId9"/>
    <p:sldLayoutId id="2147496328" r:id="rId10"/>
    <p:sldLayoutId id="21474963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02" name="Group 2"/>
          <p:cNvGrpSpPr>
            <a:grpSpLocks/>
          </p:cNvGrpSpPr>
          <p:nvPr/>
        </p:nvGrpSpPr>
        <p:grpSpPr bwMode="auto">
          <a:xfrm>
            <a:off x="228600" y="228600"/>
            <a:ext cx="8686800" cy="5943600"/>
            <a:chOff x="144" y="144"/>
            <a:chExt cx="5472" cy="3744"/>
          </a:xfrm>
        </p:grpSpPr>
        <p:sp>
          <p:nvSpPr>
            <p:cNvPr id="15360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15360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15361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360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360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410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ea typeface="ＭＳ Ｐゴシック" charset="0"/>
                <a:cs typeface="ＭＳ Ｐゴシック" charset="0"/>
              </a:defRPr>
            </a:lvl1pPr>
          </a:lstStyle>
          <a:p>
            <a:pPr>
              <a:defRPr/>
            </a:pPr>
            <a:fld id="{FE9DA497-C420-6D4D-B383-E96697B378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15" r:id="rId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6pPr>
      <a:lvl7pPr marL="9144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7pPr>
      <a:lvl8pPr marL="13716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8pPr>
      <a:lvl9pPr marL="1828800" algn="l" rtl="0" eaLnBrk="0" fontAlgn="base" hangingPunct="0">
        <a:lnSpc>
          <a:spcPct val="80000"/>
        </a:lnSpc>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fld id="{3B7998E0-0A7F-6146-B2C0-62E4C854ABD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74082" name="Group 5"/>
          <p:cNvGrpSpPr>
            <a:grpSpLocks/>
          </p:cNvGrpSpPr>
          <p:nvPr/>
        </p:nvGrpSpPr>
        <p:grpSpPr bwMode="auto">
          <a:xfrm>
            <a:off x="0" y="0"/>
            <a:ext cx="9144000" cy="4038600"/>
            <a:chOff x="0" y="0"/>
            <a:chExt cx="5760" cy="2544"/>
          </a:xfrm>
        </p:grpSpPr>
        <p:sp>
          <p:nvSpPr>
            <p:cNvPr id="174089" name="Rectangle 6" descr="aqbg"/>
            <p:cNvSpPr>
              <a:spLocks noChangeArrowheads="1"/>
            </p:cNvSpPr>
            <p:nvPr/>
          </p:nvSpPr>
          <p:spPr bwMode="auto">
            <a:xfrm>
              <a:off x="0" y="0"/>
              <a:ext cx="5760" cy="2208"/>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nvGrpSpPr>
            <p:cNvPr id="174090" name="Group 7"/>
            <p:cNvGrpSpPr>
              <a:grpSpLocks/>
            </p:cNvGrpSpPr>
            <p:nvPr userDrawn="1"/>
          </p:nvGrpSpPr>
          <p:grpSpPr bwMode="auto">
            <a:xfrm>
              <a:off x="0" y="2196"/>
              <a:ext cx="5756" cy="237"/>
              <a:chOff x="0" y="768"/>
              <a:chExt cx="5760" cy="197"/>
            </a:xfrm>
          </p:grpSpPr>
          <p:sp>
            <p:nvSpPr>
              <p:cNvPr id="174092" name="Rectangle 8"/>
              <p:cNvSpPr>
                <a:spLocks noChangeArrowheads="1"/>
              </p:cNvSpPr>
              <p:nvPr/>
            </p:nvSpPr>
            <p:spPr bwMode="auto">
              <a:xfrm flipV="1">
                <a:off x="0" y="780"/>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24" name="Rectangle 9"/>
              <p:cNvSpPr>
                <a:spLocks noChangeArrowheads="1"/>
              </p:cNvSpPr>
              <p:nvPr/>
            </p:nvSpPr>
            <p:spPr bwMode="auto">
              <a:xfrm>
                <a:off x="0" y="828"/>
                <a:ext cx="5760" cy="116"/>
              </a:xfrm>
              <a:prstGeom prst="rect">
                <a:avLst/>
              </a:prstGeom>
              <a:gradFill rotWithShape="0">
                <a:gsLst>
                  <a:gs pos="0">
                    <a:schemeClr val="accent1"/>
                  </a:gs>
                  <a:gs pos="100000">
                    <a:schemeClr val="accent1">
                      <a:gamma/>
                      <a:tint val="4274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ＭＳ Ｐゴシック"/>
                  <a:cs typeface="ＭＳ Ｐゴシック"/>
                </a:endParaRPr>
              </a:p>
            </p:txBody>
          </p:sp>
          <p:sp>
            <p:nvSpPr>
              <p:cNvPr id="25" name="Rectangle 10"/>
              <p:cNvSpPr>
                <a:spLocks noChangeArrowheads="1"/>
              </p:cNvSpPr>
              <p:nvPr/>
            </p:nvSpPr>
            <p:spPr bwMode="auto">
              <a:xfrm>
                <a:off x="0" y="768"/>
                <a:ext cx="5760" cy="12"/>
              </a:xfrm>
              <a:prstGeom prst="rect">
                <a:avLst/>
              </a:prstGeom>
              <a:gradFill rotWithShape="0">
                <a:gsLst>
                  <a:gs pos="0">
                    <a:schemeClr val="tx2"/>
                  </a:gs>
                  <a:gs pos="100000">
                    <a:schemeClr val="tx2">
                      <a:gamma/>
                      <a:tint val="51765"/>
                      <a:invGamma/>
                    </a:schemeClr>
                  </a:gs>
                </a:gsLst>
                <a:lin ang="5400000" scaled="1"/>
              </a:gradFill>
              <a:ln w="9525">
                <a:noFill/>
                <a:miter lim="800000"/>
                <a:headEnd/>
                <a:tailEnd/>
              </a:ln>
              <a:effectLst/>
            </p:spPr>
            <p:txBody>
              <a:bodyPr wrap="none" anchor="ctr"/>
              <a:lstStyle/>
              <a:p>
                <a:pPr>
                  <a:defRPr/>
                </a:pPr>
                <a:endParaRPr lang="en-US">
                  <a:solidFill>
                    <a:srgbClr val="000000"/>
                  </a:solidFill>
                  <a:latin typeface="Times New Roman" pitchFamily="-128" charset="0"/>
                  <a:ea typeface="ＭＳ Ｐゴシック"/>
                  <a:cs typeface="ＭＳ Ｐゴシック"/>
                </a:endParaRPr>
              </a:p>
            </p:txBody>
          </p:sp>
          <p:sp>
            <p:nvSpPr>
              <p:cNvPr id="26" name="Rectangle 11"/>
              <p:cNvSpPr>
                <a:spLocks noChangeArrowheads="1"/>
              </p:cNvSpPr>
              <p:nvPr/>
            </p:nvSpPr>
            <p:spPr bwMode="auto">
              <a:xfrm flipV="1">
                <a:off x="0" y="942"/>
                <a:ext cx="5760" cy="23"/>
              </a:xfrm>
              <a:prstGeom prst="rect">
                <a:avLst/>
              </a:prstGeom>
              <a:gradFill rotWithShape="0">
                <a:gsLst>
                  <a:gs pos="0">
                    <a:schemeClr val="accent1">
                      <a:gamma/>
                      <a:tint val="42745"/>
                      <a:invGamma/>
                    </a:schemeClr>
                  </a:gs>
                  <a:gs pos="100000">
                    <a:schemeClr val="accent1"/>
                  </a:gs>
                </a:gsLst>
                <a:lin ang="5400000" scaled="1"/>
              </a:gradFill>
              <a:ln w="9525">
                <a:noFill/>
                <a:miter lim="800000"/>
                <a:headEnd/>
                <a:tailEnd/>
              </a:ln>
              <a:effectLst/>
            </p:spPr>
            <p:txBody>
              <a:bodyPr rot="10800000" wrap="none" anchor="ctr"/>
              <a:lstStyle/>
              <a:p>
                <a:pPr>
                  <a:defRPr/>
                </a:pPr>
                <a:endParaRPr lang="en-US">
                  <a:solidFill>
                    <a:srgbClr val="000000"/>
                  </a:solidFill>
                  <a:latin typeface="Times" pitchFamily="-112" charset="0"/>
                  <a:ea typeface="ＭＳ Ｐゴシック"/>
                  <a:cs typeface="ＭＳ Ｐゴシック"/>
                </a:endParaRPr>
              </a:p>
            </p:txBody>
          </p:sp>
          <p:sp>
            <p:nvSpPr>
              <p:cNvPr id="174096" name="Rectangle 12"/>
              <p:cNvSpPr>
                <a:spLocks noChangeArrowheads="1"/>
              </p:cNvSpPr>
              <p:nvPr/>
            </p:nvSpPr>
            <p:spPr bwMode="auto">
              <a:xfrm>
                <a:off x="0" y="824"/>
                <a:ext cx="5760" cy="23"/>
              </a:xfrm>
              <a:prstGeom prst="rect">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174091" name="Rectangle 13"/>
            <p:cNvSpPr>
              <a:spLocks noChangeArrowheads="1"/>
            </p:cNvSpPr>
            <p:nvPr/>
          </p:nvSpPr>
          <p:spPr bwMode="auto">
            <a:xfrm>
              <a:off x="2" y="2448"/>
              <a:ext cx="5758" cy="96"/>
            </a:xfrm>
            <a:prstGeom prst="rect">
              <a:avLst/>
            </a:prstGeom>
            <a:gradFill rotWithShape="1">
              <a:gsLst>
                <a:gs pos="0">
                  <a:srgbClr val="777777"/>
                </a:gs>
                <a:gs pos="100000">
                  <a:srgbClr val="FFFFF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grpSp>
      <p:sp>
        <p:nvSpPr>
          <p:cNvPr id="174083" name="Rectangle 14"/>
          <p:cNvSpPr>
            <a:spLocks noChangeArrowheads="1"/>
          </p:cNvSpPr>
          <p:nvPr/>
        </p:nvSpPr>
        <p:spPr bwMode="auto">
          <a:xfrm>
            <a:off x="0" y="3470275"/>
            <a:ext cx="9139238" cy="74613"/>
          </a:xfrm>
          <a:prstGeom prst="rect">
            <a:avLst/>
          </a:prstGeom>
          <a:solidFill>
            <a:srgbClr val="777777">
              <a:alpha val="3098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174084" name="Rectangle 17"/>
          <p:cNvSpPr>
            <a:spLocks noGrp="1" noChangeArrowheads="1"/>
          </p:cNvSpPr>
          <p:nvPr>
            <p:ph type="title"/>
          </p:nvPr>
        </p:nvSpPr>
        <p:spPr bwMode="auto">
          <a:xfrm>
            <a:off x="152400" y="76200"/>
            <a:ext cx="8915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5" name="Rectangle 18"/>
          <p:cNvSpPr>
            <a:spLocks noGrp="1" noChangeArrowheads="1"/>
          </p:cNvSpPr>
          <p:nvPr>
            <p:ph type="body" idx="1"/>
          </p:nvPr>
        </p:nvSpPr>
        <p:spPr bwMode="auto">
          <a:xfrm>
            <a:off x="457200" y="1874838"/>
            <a:ext cx="8229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2"/>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28" charset="0"/>
                <a:ea typeface="ＭＳ Ｐゴシック"/>
                <a:cs typeface="ＭＳ Ｐゴシック"/>
              </a:defRPr>
            </a:lvl1pPr>
          </a:lstStyle>
          <a:p>
            <a:pPr>
              <a:defRPr/>
            </a:pPr>
            <a:endParaRPr lang="en-US"/>
          </a:p>
        </p:txBody>
      </p:sp>
      <p:sp>
        <p:nvSpPr>
          <p:cNvPr id="30" name="Rectangle 3"/>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ＭＳ Ｐゴシック"/>
                <a:cs typeface="ＭＳ Ｐゴシック"/>
              </a:defRPr>
            </a:lvl1pPr>
          </a:lstStyle>
          <a:p>
            <a:pPr>
              <a:defRPr/>
            </a:pPr>
            <a:endParaRPr lang="en-US"/>
          </a:p>
        </p:txBody>
      </p:sp>
      <p:sp>
        <p:nvSpPr>
          <p:cNvPr id="31" name="Rectangle 4"/>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1822CD"/>
                </a:solidFill>
                <a:latin typeface="Arial" charset="0"/>
                <a:ea typeface="ＭＳ Ｐゴシック" charset="0"/>
                <a:cs typeface="ＭＳ Ｐゴシック" charset="0"/>
              </a:defRPr>
            </a:lvl1pPr>
          </a:lstStyle>
          <a:p>
            <a:pPr>
              <a:defRPr/>
            </a:pPr>
            <a:fld id="{CD9F1034-0062-E646-A2D5-44EEEEA1A6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518" r:id="rId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b="1">
          <a:solidFill>
            <a:schemeClr val="tx2"/>
          </a:solidFill>
          <a:latin typeface="Lucida Grande"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accent1"/>
        </a:buClr>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charset="0"/>
        <a:buChar char="w"/>
        <a:defRPr sz="2800">
          <a:solidFill>
            <a:schemeClr val="tx1"/>
          </a:solidFill>
          <a:latin typeface="+mn-lt"/>
          <a:ea typeface="+mn-ea"/>
        </a:defRPr>
      </a:lvl2pPr>
      <a:lvl3pPr marL="1085850" indent="-228600" algn="l" rtl="0" eaLnBrk="0" fontAlgn="base" hangingPunct="0">
        <a:spcBef>
          <a:spcPct val="20000"/>
        </a:spcBef>
        <a:spcAft>
          <a:spcPct val="0"/>
        </a:spcAft>
        <a:buClr>
          <a:schemeClr val="accent1"/>
        </a:buClr>
        <a:buFont typeface="Wingdings" charset="0"/>
        <a:buChar char="§"/>
        <a:defRPr sz="2400">
          <a:solidFill>
            <a:schemeClr val="tx1"/>
          </a:solidFill>
          <a:latin typeface="+mn-lt"/>
          <a:ea typeface="+mn-ea"/>
        </a:defRPr>
      </a:lvl3pPr>
      <a:lvl4pPr marL="1428750" indent="-228600" algn="l" rtl="0" eaLnBrk="0" fontAlgn="base" hangingPunct="0">
        <a:spcBef>
          <a:spcPct val="20000"/>
        </a:spcBef>
        <a:spcAft>
          <a:spcPct val="0"/>
        </a:spcAft>
        <a:buClr>
          <a:schemeClr val="accent2"/>
        </a:buClr>
        <a:buFont typeface="Times" charset="0"/>
        <a:buChar char="•"/>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Font typeface="Wingdings" charset="0"/>
        <a:buChar char="§"/>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F7482919-391A-F046-A005-661B422BEE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519"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78178"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grpSp>
      <p:sp>
        <p:nvSpPr>
          <p:cNvPr id="178179"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80"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Tahoma"/>
                <a:ea typeface="ＭＳ Ｐゴシック"/>
                <a:cs typeface="ＭＳ Ｐゴシック"/>
              </a:defRPr>
            </a:lvl1pPr>
          </a:lstStyle>
          <a:p>
            <a:pPr>
              <a:defRPr/>
            </a:pPr>
            <a:endParaRPr lang="en-US"/>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a:ea typeface="ＭＳ Ｐゴシック"/>
                <a:cs typeface="ＭＳ Ｐゴシック"/>
              </a:defRPr>
            </a:lvl1pPr>
          </a:lstStyle>
          <a:p>
            <a:pPr>
              <a:defRPr/>
            </a:pPr>
            <a:endParaRPr lang="en-US"/>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1D946016-3419-7940-9D93-0223820921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2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ＭＳ Ｐゴシック"/>
                <a:cs typeface="ＭＳ Ｐゴシック"/>
              </a:endParaRPr>
            </a:p>
          </p:txBody>
        </p:sp>
        <p:sp>
          <p:nvSpPr>
            <p:cNvPr id="180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0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180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80227" name="Rectangle 10"/>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80228" name="Rectangle 11"/>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C8113E4A-D44C-1A44-936D-A1D93B8717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21" r:id="rId1"/>
  </p:sldLayoutIdLst>
  <p:transition advClick="0" advTm="5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pitchFamily="-112"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F707319A-9E31-CE4F-8327-77D4393D79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9A220D3A-3285-4C41-8E67-3AA8DD6D62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rebuchet MS" pitchFamily="-112" charset="0"/>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ea typeface="Osaka" charset="0"/>
                <a:cs typeface="Osaka" charset="0"/>
              </a:defRPr>
            </a:lvl1pPr>
          </a:lstStyle>
          <a:p>
            <a:pPr>
              <a:defRPr/>
            </a:pPr>
            <a:fld id="{22F4412B-A4A2-8B41-9BFD-33449C033D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4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FFFFFF"/>
                </a:solidFill>
                <a:latin typeface="Arial"/>
                <a:ea typeface="ＭＳ Ｐゴシック"/>
                <a:cs typeface="ＭＳ Ｐゴシック"/>
              </a:defRPr>
            </a:lvl1pPr>
          </a:lstStyle>
          <a:p>
            <a:pPr>
              <a:defRPr/>
            </a:pPr>
            <a:endParaRPr lang="en-US"/>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a:ea typeface="ＭＳ Ｐゴシック"/>
                <a:cs typeface="ＭＳ Ｐゴシック"/>
              </a:defRPr>
            </a:lvl1pPr>
          </a:lstStyle>
          <a:p>
            <a:pPr>
              <a:defRPr/>
            </a:pPr>
            <a:endParaRPr lang="en-US"/>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charset="0"/>
                <a:ea typeface="ＭＳ Ｐゴシック" charset="0"/>
                <a:cs typeface="ＭＳ Ｐゴシック" charset="0"/>
              </a:defRPr>
            </a:lvl1pPr>
          </a:lstStyle>
          <a:p>
            <a:pPr>
              <a:defRPr/>
            </a:pPr>
            <a:fld id="{B7C16BE3-CE25-FD43-9CBE-72BA911BA58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22" r:id="rId1"/>
    <p:sldLayoutId id="2147496523" r:id="rId2"/>
    <p:sldLayoutId id="2147496524" r:id="rId3"/>
    <p:sldLayoutId id="2147496525" r:id="rId4"/>
    <p:sldLayoutId id="2147496526" r:id="rId5"/>
    <p:sldLayoutId id="2147496527" r:id="rId6"/>
    <p:sldLayoutId id="2147496528" r:id="rId7"/>
    <p:sldLayoutId id="2147496529" r:id="rId8"/>
    <p:sldLayoutId id="2147496530" r:id="rId9"/>
    <p:sldLayoutId id="2147496531" r:id="rId10"/>
    <p:sldLayoutId id="2147496532"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mj-cs"/>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pitchFamily="-128" charset="0"/>
                <a:ea typeface="+mn-ea"/>
                <a:cs typeface="+mn-cs"/>
              </a:defRPr>
            </a:lvl1pPr>
          </a:lstStyle>
          <a:p>
            <a:pPr>
              <a:defRPr/>
            </a:pPr>
            <a:endParaRPr lang="en-US"/>
          </a:p>
        </p:txBody>
      </p:sp>
      <p:sp>
        <p:nvSpPr>
          <p:cNvPr id="62771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28" charset="0"/>
                <a:ea typeface="+mn-ea"/>
                <a:cs typeface="+mn-cs"/>
              </a:defRPr>
            </a:lvl1pPr>
          </a:lstStyle>
          <a:p>
            <a:pPr>
              <a:defRPr/>
            </a:pPr>
            <a:endParaRPr lang="en-US"/>
          </a:p>
        </p:txBody>
      </p:sp>
      <p:sp>
        <p:nvSpPr>
          <p:cNvPr id="627717"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76928F-9FFB-7948-8019-D7A638EFF9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330" r:id="rId1"/>
    <p:sldLayoutId id="2147496331" r:id="rId2"/>
    <p:sldLayoutId id="2147496332" r:id="rId3"/>
    <p:sldLayoutId id="2147496333" r:id="rId4"/>
    <p:sldLayoutId id="2147496334" r:id="rId5"/>
    <p:sldLayoutId id="2147496335" r:id="rId6"/>
    <p:sldLayoutId id="2147496336" r:id="rId7"/>
    <p:sldLayoutId id="2147496337" r:id="rId8"/>
    <p:sldLayoutId id="2147496338" r:id="rId9"/>
    <p:sldLayoutId id="2147496339" r:id="rId10"/>
    <p:sldLayoutId id="214749634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4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Century Gothic"/>
                <a:ea typeface="MS Pゴシック"/>
                <a:cs typeface="MS Pゴシック"/>
              </a:defRPr>
            </a:lvl1pPr>
          </a:lstStyle>
          <a:p>
            <a:pPr>
              <a:defRPr/>
            </a:pPr>
            <a:endParaRPr lang="en-US"/>
          </a:p>
        </p:txBody>
      </p:sp>
      <p:sp>
        <p:nvSpPr>
          <p:cNvPr id="394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MS Pゴシック"/>
                <a:cs typeface="MS Pゴシック"/>
              </a:defRPr>
            </a:lvl1pPr>
          </a:lstStyle>
          <a:p>
            <a:pPr>
              <a:defRPr/>
            </a:pPr>
            <a:endParaRPr lang="en-US"/>
          </a:p>
        </p:txBody>
      </p:sp>
      <p:sp>
        <p:nvSpPr>
          <p:cNvPr id="394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MS Pゴシック" charset="0"/>
                <a:cs typeface="MS Pゴシック" charset="0"/>
              </a:defRPr>
            </a:lvl1pPr>
          </a:lstStyle>
          <a:p>
            <a:fld id="{BD720E82-A508-1742-8C33-D56074BED36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448" r:id="rId1"/>
    <p:sldLayoutId id="2147496449" r:id="rId2"/>
    <p:sldLayoutId id="2147496450" r:id="rId3"/>
    <p:sldLayoutId id="2147496451" r:id="rId4"/>
    <p:sldLayoutId id="2147496452" r:id="rId5"/>
    <p:sldLayoutId id="2147496453" r:id="rId6"/>
    <p:sldLayoutId id="2147496454" r:id="rId7"/>
    <p:sldLayoutId id="2147496455" r:id="rId8"/>
    <p:sldLayoutId id="2147496456" r:id="rId9"/>
    <p:sldLayoutId id="2147496457" r:id="rId10"/>
    <p:sldLayoutId id="2147496458"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Century Gothic" charset="0"/>
          <a:ea typeface="ＭＳ Ｐゴシック" charset="0"/>
          <a:cs typeface="MS Pゴシック" charset="0"/>
        </a:defRPr>
      </a:lvl5pPr>
      <a:lvl6pPr marL="4572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6pPr>
      <a:lvl7pPr marL="9144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7pPr>
      <a:lvl8pPr marL="13716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8pPr>
      <a:lvl9pPr marL="1828800" algn="ctr" rtl="0" eaLnBrk="0" fontAlgn="base" hangingPunct="0">
        <a:spcBef>
          <a:spcPct val="0"/>
        </a:spcBef>
        <a:spcAft>
          <a:spcPct val="0"/>
        </a:spcAft>
        <a:defRPr sz="4400">
          <a:solidFill>
            <a:schemeClr val="tx2"/>
          </a:solidFill>
          <a:latin typeface="Century Gothic" charset="0"/>
          <a:ea typeface="MS Pゴシック" charset="0"/>
          <a:cs typeface="MS Pゴシック" charset="0"/>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282"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9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5E419C6E-06F4-FA4E-9F04-CE375FF05A90}"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ln>
            <a:miter lim="800000"/>
            <a:headEnd/>
            <a:tailEnd/>
          </a:ln>
          <a:effectLst>
            <a:outerShdw blurRad="6858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6544" r:id="rId1"/>
    <p:sldLayoutId id="2147496545" r:id="rId2"/>
    <p:sldLayoutId id="2147496546" r:id="rId3"/>
    <p:sldLayoutId id="2147496547" r:id="rId4"/>
    <p:sldLayoutId id="2147496548" r:id="rId5"/>
    <p:sldLayoutId id="2147496549" r:id="rId6"/>
    <p:sldLayoutId id="2147496550" r:id="rId7"/>
    <p:sldLayoutId id="2147496551" r:id="rId8"/>
    <p:sldLayoutId id="2147496552" r:id="rId9"/>
    <p:sldLayoutId id="2147496553" r:id="rId10"/>
    <p:sldLayoutId id="2147496554"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97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97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4597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4597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DABA3745-A22C-CA41-8668-6177D6BF4B0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55" r:id="rId1"/>
    <p:sldLayoutId id="2147496556" r:id="rId2"/>
    <p:sldLayoutId id="2147496557" r:id="rId3"/>
    <p:sldLayoutId id="2147496558" r:id="rId4"/>
    <p:sldLayoutId id="2147496559" r:id="rId5"/>
    <p:sldLayoutId id="2147496560" r:id="rId6"/>
    <p:sldLayoutId id="2147496561" r:id="rId7"/>
    <p:sldLayoutId id="2147496562" r:id="rId8"/>
    <p:sldLayoutId id="2147496563" r:id="rId9"/>
    <p:sldLayoutId id="2147496564" r:id="rId10"/>
    <p:sldLayoutId id="2147496565"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4B2C1770-2F55-804D-961C-2BA053708D7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66" r:id="rId1"/>
    <p:sldLayoutId id="2147496567" r:id="rId2"/>
    <p:sldLayoutId id="2147496568" r:id="rId3"/>
    <p:sldLayoutId id="2147496569" r:id="rId4"/>
    <p:sldLayoutId id="2147496570" r:id="rId5"/>
    <p:sldLayoutId id="2147496571" r:id="rId6"/>
    <p:sldLayoutId id="2147496572" r:id="rId7"/>
    <p:sldLayoutId id="2147496573" r:id="rId8"/>
    <p:sldLayoutId id="2147496574" r:id="rId9"/>
    <p:sldLayoutId id="2147496575" r:id="rId10"/>
    <p:sldLayoutId id="21474965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quarter" idx="2"/>
          </p:nvPr>
        </p:nvSpPr>
        <p:spPr bwMode="auto">
          <a:xfrm>
            <a:off x="685800" y="6400800"/>
            <a:ext cx="22098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l" eaLnBrk="1" hangingPunct="1">
              <a:defRPr sz="1400" b="1">
                <a:solidFill>
                  <a:srgbClr val="238D89"/>
                </a:solidFill>
                <a:latin typeface="Arial"/>
                <a:ea typeface="ＭＳ Ｐゴシック"/>
                <a:cs typeface="ＭＳ Ｐゴシック"/>
              </a:defRPr>
            </a:lvl1pPr>
          </a:lstStyle>
          <a:p>
            <a:pPr>
              <a:defRPr/>
            </a:pPr>
            <a:endParaRPr lang="en-US"/>
          </a:p>
        </p:txBody>
      </p:sp>
      <p:sp>
        <p:nvSpPr>
          <p:cNvPr id="8" name="Rectangle 3"/>
          <p:cNvSpPr>
            <a:spLocks noGrp="1" noChangeArrowheads="1"/>
          </p:cNvSpPr>
          <p:nvPr>
            <p:ph type="ftr" sz="quarter" idx="3"/>
          </p:nvPr>
        </p:nvSpPr>
        <p:spPr bwMode="auto">
          <a:xfrm>
            <a:off x="2971800" y="6400800"/>
            <a:ext cx="3429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b="1">
                <a:solidFill>
                  <a:srgbClr val="238D89"/>
                </a:solidFill>
                <a:latin typeface="Arial"/>
                <a:ea typeface="ＭＳ Ｐゴシック"/>
                <a:cs typeface="ＭＳ Ｐゴシック"/>
              </a:defRPr>
            </a:lvl1pPr>
          </a:lstStyle>
          <a:p>
            <a:pPr>
              <a:defRPr/>
            </a:pPr>
            <a:endParaRPr lang="en-US"/>
          </a:p>
        </p:txBody>
      </p:sp>
      <p:sp>
        <p:nvSpPr>
          <p:cNvPr id="9" name="Rectangle 4"/>
          <p:cNvSpPr>
            <a:spLocks noGrp="1" noChangeArrowheads="1"/>
          </p:cNvSpPr>
          <p:nvPr>
            <p:ph type="sldNum" sz="quarter" idx="4"/>
          </p:nvPr>
        </p:nvSpPr>
        <p:spPr bwMode="auto">
          <a:xfrm>
            <a:off x="6553200" y="6400800"/>
            <a:ext cx="19177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b="1">
                <a:solidFill>
                  <a:srgbClr val="238D89"/>
                </a:solidFill>
                <a:latin typeface="Arial" charset="0"/>
                <a:ea typeface="ＭＳ Ｐゴシック" charset="0"/>
                <a:cs typeface="ＭＳ Ｐゴシック" charset="0"/>
              </a:defRPr>
            </a:lvl1pPr>
          </a:lstStyle>
          <a:p>
            <a:pPr>
              <a:defRPr/>
            </a:pPr>
            <a:fld id="{6AFEDDD0-06B0-034A-A8C4-A271DE08B82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77" r:id="rId1"/>
    <p:sldLayoutId id="2147496578" r:id="rId2"/>
    <p:sldLayoutId id="2147496579" r:id="rId3"/>
    <p:sldLayoutId id="2147496580" r:id="rId4"/>
    <p:sldLayoutId id="2147496581" r:id="rId5"/>
    <p:sldLayoutId id="2147496582" r:id="rId6"/>
    <p:sldLayoutId id="2147496583" r:id="rId7"/>
    <p:sldLayoutId id="2147496584" r:id="rId8"/>
    <p:sldLayoutId id="2147496585" r:id="rId9"/>
    <p:sldLayoutId id="2147496586" r:id="rId10"/>
    <p:sldLayoutId id="2147496587"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mj-ea"/>
          <a:cs typeface="+mj-cs"/>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2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8F4EC"/>
                </a:solidFill>
                <a:latin typeface="Verdana"/>
                <a:ea typeface="ＭＳ Ｐゴシック"/>
                <a:cs typeface="ＭＳ Ｐゴシック"/>
              </a:defRPr>
            </a:lvl1pPr>
          </a:lstStyle>
          <a:p>
            <a:pPr>
              <a:defRPr/>
            </a:pPr>
            <a:endParaRPr lang="en-US"/>
          </a:p>
        </p:txBody>
      </p:sp>
      <p:sp>
        <p:nvSpPr>
          <p:cNvPr id="412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8F4EC"/>
                </a:solidFill>
                <a:latin typeface="Verdana"/>
                <a:ea typeface="ＭＳ Ｐゴシック"/>
                <a:cs typeface="ＭＳ Ｐゴシック"/>
              </a:defRPr>
            </a:lvl1pPr>
          </a:lstStyle>
          <a:p>
            <a:pPr>
              <a:defRPr/>
            </a:pPr>
            <a:endParaRPr lang="en-US"/>
          </a:p>
        </p:txBody>
      </p:sp>
      <p:sp>
        <p:nvSpPr>
          <p:cNvPr id="412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a:ea typeface="ＭＳ Ｐゴシック" charset="0"/>
                <a:cs typeface="ＭＳ Ｐゴシック" charset="0"/>
              </a:defRPr>
            </a:lvl1pPr>
          </a:lstStyle>
          <a:p>
            <a:pPr>
              <a:defRPr/>
            </a:pPr>
            <a:fld id="{4000BA55-9978-A340-9925-B29AEE5D5CB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21" r:id="rId1"/>
    <p:sldLayoutId id="2147496622" r:id="rId2"/>
    <p:sldLayoutId id="2147496623" r:id="rId3"/>
    <p:sldLayoutId id="2147496624" r:id="rId4"/>
    <p:sldLayoutId id="2147496625" r:id="rId5"/>
    <p:sldLayoutId id="2147496626" r:id="rId6"/>
    <p:sldLayoutId id="2147496627" r:id="rId7"/>
    <p:sldLayoutId id="2147496628" r:id="rId8"/>
    <p:sldLayoutId id="2147496629" r:id="rId9"/>
    <p:sldLayoutId id="2147496630" r:id="rId10"/>
    <p:sldLayoutId id="2147496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Verdan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5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a:solidFill>
                  <a:srgbClr val="FFFFFF"/>
                </a:solidFill>
                <a:latin typeface="Arial" pitchFamily="-128" charset="0"/>
                <a:ea typeface="+mn-ea"/>
                <a:cs typeface="+mn-cs"/>
              </a:defRPr>
            </a:lvl1pPr>
          </a:lstStyle>
          <a:p>
            <a:pPr>
              <a:defRPr/>
            </a:pPr>
            <a:endParaRPr lang="en-US"/>
          </a:p>
        </p:txBody>
      </p:sp>
      <p:sp>
        <p:nvSpPr>
          <p:cNvPr id="455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28" charset="0"/>
                <a:ea typeface="+mn-ea"/>
                <a:cs typeface="+mn-cs"/>
              </a:defRPr>
            </a:lvl1pPr>
          </a:lstStyle>
          <a:p>
            <a:pPr>
              <a:defRPr/>
            </a:pPr>
            <a:endParaRPr lang="en-US"/>
          </a:p>
        </p:txBody>
      </p:sp>
      <p:sp>
        <p:nvSpPr>
          <p:cNvPr id="455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ea typeface="ＭＳ Ｐゴシック" charset="0"/>
                <a:cs typeface="ＭＳ Ｐゴシック" charset="0"/>
              </a:defRPr>
            </a:lvl1pPr>
          </a:lstStyle>
          <a:p>
            <a:pPr>
              <a:defRPr/>
            </a:pPr>
            <a:fld id="{95587A80-57A8-6043-BEAD-05CBC949E8D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43" r:id="rId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rebuchet MS"/>
                <a:ea typeface="Osaka"/>
                <a:cs typeface="Osaka"/>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a:ea typeface="Osaka"/>
                <a:cs typeface="Osaka"/>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a:ea typeface="Osaka"/>
                <a:cs typeface="Osaka"/>
              </a:defRPr>
            </a:lvl1pPr>
          </a:lstStyle>
          <a:p>
            <a:pPr>
              <a:defRPr/>
            </a:pPr>
            <a:fld id="{7428DFE3-FB2D-1B44-8888-34E1905159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59" r:id="rId1"/>
    <p:sldLayoutId id="2147496460" r:id="rId2"/>
    <p:sldLayoutId id="2147496461" r:id="rId3"/>
    <p:sldLayoutId id="2147496462" r:id="rId4"/>
    <p:sldLayoutId id="2147496463" r:id="rId5"/>
    <p:sldLayoutId id="2147496464" r:id="rId6"/>
    <p:sldLayoutId id="2147496465" r:id="rId7"/>
    <p:sldLayoutId id="2147496466" r:id="rId8"/>
    <p:sldLayoutId id="2147496467" r:id="rId9"/>
    <p:sldLayoutId id="2147496468" r:id="rId10"/>
    <p:sldLayoutId id="21474964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0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1"/>
          <p:cNvSpPr>
            <a:spLocks noGrp="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a:cs typeface="ＭＳ Ｐゴシック"/>
              </a:defRPr>
            </a:lvl1pPr>
          </a:lstStyle>
          <a:p>
            <a:pPr>
              <a:defRPr/>
            </a:pPr>
            <a:endParaRPr lang="en-US"/>
          </a:p>
        </p:txBody>
      </p:sp>
      <p:sp>
        <p:nvSpPr>
          <p:cNvPr id="7" name="Slide Number Placeholder 2"/>
          <p:cNvSpPr>
            <a:spLocks noGrp="1"/>
          </p:cNvSpPr>
          <p:nvPr>
            <p:ph type="sldNum" sz="quarter" idx="4"/>
          </p:nvPr>
        </p:nvSpPr>
        <p:spPr bwMode="auto">
          <a:xfrm>
            <a:off x="2895600" y="6248400"/>
            <a:ext cx="5562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ea typeface="ＭＳ Ｐゴシック" charset="0"/>
                <a:cs typeface="ＭＳ Ｐゴシック"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6644" r:id="rId1"/>
    <p:sldLayoutId id="2147496645" r:id="rId2"/>
    <p:sldLayoutId id="2147496646" r:id="rId3"/>
    <p:sldLayoutId id="2147496647" r:id="rId4"/>
    <p:sldLayoutId id="2147496648" r:id="rId5"/>
    <p:sldLayoutId id="2147496649" r:id="rId6"/>
    <p:sldLayoutId id="2147496650" r:id="rId7"/>
    <p:sldLayoutId id="2147496651" r:id="rId8"/>
    <p:sldLayoutId id="2147496652" r:id="rId9"/>
    <p:sldLayoutId id="2147496653" r:id="rId10"/>
    <p:sldLayoutId id="2147496654" r:id="rId11"/>
  </p:sldLayoutIdLst>
  <p:txStyles>
    <p:titleStyle>
      <a:lvl1pPr algn="ctr" rtl="0" eaLnBrk="0" fontAlgn="base" hangingPunct="0">
        <a:spcBef>
          <a:spcPct val="0"/>
        </a:spcBef>
        <a:spcAft>
          <a:spcPct val="0"/>
        </a:spcAft>
        <a:defRPr sz="4000" b="1">
          <a:solidFill>
            <a:schemeClr val="bg1"/>
          </a:solidFill>
          <a:latin typeface="+mj-lt"/>
          <a:ea typeface="+mj-ea"/>
          <a:cs typeface="+mj-cs"/>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eaLnBrk="0" fontAlgn="base" hangingPunct="0">
        <a:spcBef>
          <a:spcPct val="20000"/>
        </a:spcBef>
        <a:spcAft>
          <a:spcPct val="0"/>
        </a:spcAft>
        <a:buChar char="»"/>
        <a:defRPr sz="2000">
          <a:solidFill>
            <a:schemeClr val="tx1"/>
          </a:solidFill>
          <a:latin typeface="Times New Roman" charset="0"/>
          <a:ea typeface="+mn-ea"/>
        </a:defRPr>
      </a:lvl6pPr>
      <a:lvl7pPr marL="2971800" indent="-228600" algn="l" rtl="0" eaLnBrk="0" fontAlgn="base" hangingPunct="0">
        <a:spcBef>
          <a:spcPct val="20000"/>
        </a:spcBef>
        <a:spcAft>
          <a:spcPct val="0"/>
        </a:spcAft>
        <a:buChar char="»"/>
        <a:defRPr sz="2000">
          <a:solidFill>
            <a:schemeClr val="tx1"/>
          </a:solidFill>
          <a:latin typeface="Times New Roman" charset="0"/>
          <a:ea typeface="+mn-ea"/>
        </a:defRPr>
      </a:lvl7pPr>
      <a:lvl8pPr marL="3429000" indent="-228600" algn="l" rtl="0" eaLnBrk="0" fontAlgn="base" hangingPunct="0">
        <a:spcBef>
          <a:spcPct val="20000"/>
        </a:spcBef>
        <a:spcAft>
          <a:spcPct val="0"/>
        </a:spcAft>
        <a:buChar char="»"/>
        <a:defRPr sz="2000">
          <a:solidFill>
            <a:schemeClr val="tx1"/>
          </a:solidFill>
          <a:latin typeface="Times New Roman" charset="0"/>
          <a:ea typeface="+mn-ea"/>
        </a:defRPr>
      </a:lvl8pPr>
      <a:lvl9pPr marL="3886200" indent="-228600" algn="l" rtl="0" eaLnBrk="0" fontAlgn="base" hangingPunct="0">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2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2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l" eaLnBrk="0" hangingPunct="0">
              <a:defRPr sz="1400">
                <a:solidFill>
                  <a:srgbClr val="FFFF66"/>
                </a:solidFill>
                <a:latin typeface="Tahoma"/>
                <a:ea typeface="ＭＳ Ｐゴシック"/>
                <a:cs typeface="ＭＳ Ｐゴシック"/>
              </a:defRPr>
            </a:lvl1pPr>
          </a:lstStyle>
          <a:p>
            <a:pPr>
              <a:defRPr/>
            </a:pPr>
            <a:endParaRPr lang="en-US"/>
          </a:p>
        </p:txBody>
      </p:sp>
      <p:sp>
        <p:nvSpPr>
          <p:cNvPr id="392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ahoma"/>
                <a:ea typeface="ＭＳ Ｐゴシック"/>
                <a:cs typeface="ＭＳ Ｐゴシック"/>
              </a:defRPr>
            </a:lvl1pPr>
          </a:lstStyle>
          <a:p>
            <a:pPr>
              <a:defRPr/>
            </a:pPr>
            <a:endParaRPr lang="en-US"/>
          </a:p>
        </p:txBody>
      </p:sp>
      <p:sp>
        <p:nvSpPr>
          <p:cNvPr id="392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ahoma"/>
                <a:ea typeface="ＭＳ Ｐゴシック" charset="0"/>
                <a:cs typeface="ＭＳ Ｐゴシック" charset="0"/>
              </a:defRPr>
            </a:lvl1pPr>
          </a:lstStyle>
          <a:p>
            <a:pPr>
              <a:defRPr/>
            </a:pPr>
            <a:fld id="{010EEA8B-FF0C-1847-A13F-E086AFD0A6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55" r:id="rId1"/>
    <p:sldLayoutId id="2147496656" r:id="rId2"/>
    <p:sldLayoutId id="2147496657" r:id="rId3"/>
    <p:sldLayoutId id="2147496658" r:id="rId4"/>
    <p:sldLayoutId id="2147496659" r:id="rId5"/>
    <p:sldLayoutId id="2147496660" r:id="rId6"/>
    <p:sldLayoutId id="2147496661" r:id="rId7"/>
    <p:sldLayoutId id="2147496662" r:id="rId8"/>
    <p:sldLayoutId id="2147496663" r:id="rId9"/>
    <p:sldLayoutId id="2147496664" r:id="rId10"/>
    <p:sldLayoutId id="214749666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latin typeface="Arial" pitchFamily="-128" charset="0"/>
                <a:ea typeface="+mn-ea"/>
                <a:cs typeface="+mn-cs"/>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pitchFamily="-128" charset="0"/>
                <a:ea typeface="+mn-ea"/>
                <a:cs typeface="+mn-cs"/>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a:defRPr/>
            </a:pPr>
            <a:fld id="{DDC47999-071A-BF4C-B2C1-6D454766906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352" r:id="rId1"/>
    <p:sldLayoutId id="2147496353" r:id="rId2"/>
    <p:sldLayoutId id="2147496354" r:id="rId3"/>
    <p:sldLayoutId id="2147496355" r:id="rId4"/>
    <p:sldLayoutId id="2147496356" r:id="rId5"/>
    <p:sldLayoutId id="2147496357" r:id="rId6"/>
    <p:sldLayoutId id="2147496358" r:id="rId7"/>
    <p:sldLayoutId id="2147496359" r:id="rId8"/>
    <p:sldLayoutId id="2147496360" r:id="rId9"/>
    <p:sldLayoutId id="2147496361" r:id="rId10"/>
    <p:sldLayoutId id="21474963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4786" name="Group 2"/>
          <p:cNvGrpSpPr>
            <a:grpSpLocks/>
          </p:cNvGrpSpPr>
          <p:nvPr/>
        </p:nvGrpSpPr>
        <p:grpSpPr bwMode="auto">
          <a:xfrm>
            <a:off x="381000" y="457200"/>
            <a:ext cx="8397875" cy="5562600"/>
            <a:chOff x="240" y="288"/>
            <a:chExt cx="5290" cy="3504"/>
          </a:xfrm>
        </p:grpSpPr>
        <p:sp>
          <p:nvSpPr>
            <p:cNvPr id="374792"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74793"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FFFFFF"/>
                </a:solidFill>
                <a:ea typeface="ＭＳ Ｐゴシック" charset="0"/>
                <a:cs typeface="ＭＳ Ｐゴシック" charset="0"/>
              </a:endParaRPr>
            </a:p>
          </p:txBody>
        </p:sp>
        <p:sp>
          <p:nvSpPr>
            <p:cNvPr id="374794"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7478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478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8"/>
          <p:cNvSpPr>
            <a:spLocks noGrp="1" noChangeArrowheads="1"/>
          </p:cNvSpPr>
          <p:nvPr>
            <p:ph type="dt" sz="half" idx="2"/>
          </p:nvPr>
        </p:nvSpPr>
        <p:spPr bwMode="auto">
          <a:xfrm>
            <a:off x="536575" y="6248400"/>
            <a:ext cx="2054225"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000">
                <a:solidFill>
                  <a:srgbClr val="FFFFFF"/>
                </a:solidFill>
                <a:latin typeface="Arial"/>
                <a:ea typeface="ＭＳ Ｐゴシック"/>
                <a:cs typeface="ＭＳ Ｐゴシック"/>
              </a:defRPr>
            </a:lvl1pPr>
          </a:lstStyle>
          <a:p>
            <a:pPr>
              <a:defRPr/>
            </a:pPr>
            <a:endParaRPr lang="en-US"/>
          </a:p>
        </p:txBody>
      </p:sp>
      <p:sp>
        <p:nvSpPr>
          <p:cNvPr id="16" name="Rectangle 9"/>
          <p:cNvSpPr>
            <a:spLocks noGrp="1" noChangeArrowheads="1"/>
          </p:cNvSpPr>
          <p:nvPr>
            <p:ph type="ftr" sz="quarter" idx="3"/>
          </p:nvPr>
        </p:nvSpPr>
        <p:spPr bwMode="auto">
          <a:xfrm>
            <a:off x="3251200" y="6248400"/>
            <a:ext cx="2887663"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a:ea typeface="ＭＳ Ｐゴシック"/>
                <a:cs typeface="ＭＳ Ｐゴシック"/>
              </a:defRPr>
            </a:lvl1pPr>
          </a:lstStyle>
          <a:p>
            <a:pPr>
              <a:defRPr/>
            </a:pPr>
            <a:endParaRPr lang="en-US"/>
          </a:p>
        </p:txBody>
      </p:sp>
      <p:sp>
        <p:nvSpPr>
          <p:cNvPr id="17" name="Rectangle 10"/>
          <p:cNvSpPr>
            <a:spLocks noGrp="1" noChangeArrowheads="1"/>
          </p:cNvSpPr>
          <p:nvPr>
            <p:ph type="sldNum" sz="quarter" idx="4"/>
          </p:nvPr>
        </p:nvSpPr>
        <p:spPr bwMode="auto">
          <a:xfrm>
            <a:off x="6788150" y="625792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ea typeface="ＭＳ Ｐゴシック" charset="0"/>
                <a:cs typeface="ＭＳ Ｐゴシック" charset="0"/>
              </a:defRPr>
            </a:lvl1pPr>
          </a:lstStyle>
          <a:p>
            <a:pPr>
              <a:defRPr/>
            </a:pPr>
            <a:fld id="{0C23C420-8CA2-F34F-B614-C3DE498F2A5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66" r:id="rId1"/>
    <p:sldLayoutId id="2147496667" r:id="rId2"/>
    <p:sldLayoutId id="2147496668" r:id="rId3"/>
    <p:sldLayoutId id="2147496669" r:id="rId4"/>
    <p:sldLayoutId id="2147496670" r:id="rId5"/>
    <p:sldLayoutId id="2147496671" r:id="rId6"/>
    <p:sldLayoutId id="2147496672" r:id="rId7"/>
    <p:sldLayoutId id="2147496673" r:id="rId8"/>
    <p:sldLayoutId id="2147496674" r:id="rId9"/>
    <p:sldLayoutId id="2147496675" r:id="rId10"/>
    <p:sldLayoutId id="214749667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0AD49570-84C2-604B-8358-0D968AA89A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677" r:id="rId1"/>
    <p:sldLayoutId id="2147496678" r:id="rId2"/>
    <p:sldLayoutId id="2147496679" r:id="rId3"/>
    <p:sldLayoutId id="2147496680" r:id="rId4"/>
    <p:sldLayoutId id="2147496681" r:id="rId5"/>
    <p:sldLayoutId id="2147496682" r:id="rId6"/>
    <p:sldLayoutId id="2147496683" r:id="rId7"/>
    <p:sldLayoutId id="2147496684" r:id="rId8"/>
    <p:sldLayoutId id="2147496685" r:id="rId9"/>
    <p:sldLayoutId id="2147496686" r:id="rId10"/>
    <p:sldLayoutId id="2147496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4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FFFFFF"/>
                </a:solidFill>
                <a:latin typeface="Trebuchet MS"/>
                <a:ea typeface="ヒラギノ角ゴ Pro W3"/>
                <a:cs typeface="ヒラギノ角ゴ Pro W3"/>
              </a:defRPr>
            </a:lvl1pPr>
          </a:lstStyle>
          <a:p>
            <a:pPr>
              <a:defRPr/>
            </a:pPr>
            <a:endParaRPr lang="en-US"/>
          </a:p>
        </p:txBody>
      </p:sp>
      <p:sp>
        <p:nvSpPr>
          <p:cNvPr id="404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a:ea typeface="ヒラギノ角ゴ Pro W3"/>
                <a:cs typeface="ヒラギノ角ゴ Pro W3"/>
              </a:defRPr>
            </a:lvl1pPr>
          </a:lstStyle>
          <a:p>
            <a:pPr>
              <a:defRPr/>
            </a:pPr>
            <a:endParaRPr lang="en-US"/>
          </a:p>
        </p:txBody>
      </p:sp>
      <p:sp>
        <p:nvSpPr>
          <p:cNvPr id="404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a:ea typeface="ヒラギノ角ゴ Pro W3"/>
                <a:cs typeface="ヒラギノ角ゴ Pro W3"/>
              </a:defRPr>
            </a:lvl1pPr>
          </a:lstStyle>
          <a:p>
            <a:pPr>
              <a:defRPr/>
            </a:pPr>
            <a:fld id="{8E895EC4-2199-6F44-A3E0-2AE578A51D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81" r:id="rId1"/>
    <p:sldLayoutId id="2147496482" r:id="rId2"/>
    <p:sldLayoutId id="2147496483" r:id="rId3"/>
    <p:sldLayoutId id="2147496484" r:id="rId4"/>
    <p:sldLayoutId id="2147496485" r:id="rId5"/>
    <p:sldLayoutId id="2147496486" r:id="rId6"/>
    <p:sldLayoutId id="2147496487" r:id="rId7"/>
    <p:sldLayoutId id="2147496488" r:id="rId8"/>
    <p:sldLayoutId id="2147496489" r:id="rId9"/>
    <p:sldLayoutId id="2147496490" r:id="rId10"/>
    <p:sldLayoutId id="21474964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62854" name="Rectangle 6"/>
          <p:cNvSpPr>
            <a:spLocks noGrp="1" noChangeArrowheads="1"/>
          </p:cNvSpPr>
          <p:nvPr>
            <p:ph type="body" idx="1"/>
          </p:nvPr>
        </p:nvSpPr>
        <p:spPr bwMode="auto">
          <a:xfrm>
            <a:off x="685800" y="1828800"/>
            <a:ext cx="7772400" cy="4267200"/>
          </a:xfrm>
          <a:prstGeom prst="rect">
            <a:avLst/>
          </a:prstGeom>
          <a:noFill/>
          <a:ln w="12700" cap="sq">
            <a:noFill/>
            <a:miter lim="800000"/>
            <a:headEnd type="none" w="sm" len="sm"/>
            <a:tailEnd type="none" w="sm" len="sm"/>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685800" y="63246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l" eaLnBrk="1" hangingPunct="1">
              <a:spcBef>
                <a:spcPct val="50000"/>
              </a:spcBef>
              <a:defRPr sz="1400">
                <a:solidFill>
                  <a:srgbClr val="000000"/>
                </a:solidFill>
                <a:latin typeface="Arial"/>
                <a:ea typeface="ＭＳ Ｐゴシック"/>
                <a:cs typeface="ＭＳ Ｐゴシック"/>
              </a:defRPr>
            </a:lvl1pPr>
          </a:lstStyle>
          <a:p>
            <a:pPr>
              <a:defRPr/>
            </a:pPr>
            <a:endParaRPr lang="en-US"/>
          </a:p>
        </p:txBody>
      </p:sp>
      <p:sp>
        <p:nvSpPr>
          <p:cNvPr id="8" name="Rectangle 5"/>
          <p:cNvSpPr>
            <a:spLocks noGrp="1" noChangeArrowheads="1"/>
          </p:cNvSpPr>
          <p:nvPr>
            <p:ph type="ftr" sz="quarter" idx="3"/>
          </p:nvPr>
        </p:nvSpPr>
        <p:spPr bwMode="auto">
          <a:xfrm>
            <a:off x="3124200" y="6324600"/>
            <a:ext cx="28956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000000"/>
                </a:solidFill>
                <a:latin typeface="Arial"/>
                <a:ea typeface="ＭＳ Ｐゴシック"/>
                <a:cs typeface="ＭＳ Ｐゴシック"/>
              </a:defRPr>
            </a:lvl1pPr>
          </a:lstStyle>
          <a:p>
            <a:pPr>
              <a:defRPr/>
            </a:pPr>
            <a:endParaRPr lang="en-US"/>
          </a:p>
        </p:txBody>
      </p:sp>
      <p:sp>
        <p:nvSpPr>
          <p:cNvPr id="9" name="Rectangle 6"/>
          <p:cNvSpPr>
            <a:spLocks noGrp="1" noChangeArrowheads="1"/>
          </p:cNvSpPr>
          <p:nvPr>
            <p:ph type="sldNum" sz="quarter" idx="4"/>
          </p:nvPr>
        </p:nvSpPr>
        <p:spPr bwMode="auto">
          <a:xfrm>
            <a:off x="6553200" y="63246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000000"/>
                </a:solidFill>
                <a:latin typeface="Arial" charset="0"/>
                <a:ea typeface="ＭＳ Ｐゴシック" charset="0"/>
                <a:cs typeface="ＭＳ Ｐゴシック" charset="0"/>
              </a:defRPr>
            </a:lvl1pPr>
          </a:lstStyle>
          <a:p>
            <a:pPr>
              <a:defRPr/>
            </a:pPr>
            <a:fld id="{D3AB7B18-2FEA-154A-81D0-1D1C828306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721" r:id="rId1"/>
    <p:sldLayoutId id="2147496722" r:id="rId2"/>
    <p:sldLayoutId id="2147496723" r:id="rId3"/>
    <p:sldLayoutId id="2147496724" r:id="rId4"/>
    <p:sldLayoutId id="2147496725" r:id="rId5"/>
    <p:sldLayoutId id="2147496726" r:id="rId6"/>
    <p:sldLayoutId id="2147496727" r:id="rId7"/>
    <p:sldLayoutId id="2147496728" r:id="rId8"/>
    <p:sldLayoutId id="2147496729" r:id="rId9"/>
    <p:sldLayoutId id="2147496730" r:id="rId10"/>
    <p:sldLayoutId id="2147496731"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j-ea"/>
          <a:cs typeface="+mj-cs"/>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charset="0"/>
        <a:buChar char="v"/>
        <a:defRPr sz="30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5pPr>
      <a:lvl6pPr marL="25146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bg2"/>
        </a:buClr>
        <a:buSzPct val="85000"/>
        <a:buFont typeface="Wingdings" charset="0"/>
        <a:buChar char="v"/>
        <a:defRPr sz="2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2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2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Copperplate Gothic Light"/>
                <a:ea typeface="MS Pゴシック"/>
                <a:cs typeface="MS Pゴシック"/>
              </a:defRPr>
            </a:lvl1pPr>
          </a:lstStyle>
          <a:p>
            <a:pPr>
              <a:defRPr/>
            </a:pPr>
            <a:endParaRPr lang="en-US"/>
          </a:p>
        </p:txBody>
      </p:sp>
      <p:sp>
        <p:nvSpPr>
          <p:cNvPr id="472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Copperplate Gothic Light"/>
                <a:ea typeface="MS Pゴシック"/>
                <a:cs typeface="MS Pゴシック"/>
              </a:defRPr>
            </a:lvl1pPr>
          </a:lstStyle>
          <a:p>
            <a:pPr>
              <a:defRPr/>
            </a:pPr>
            <a:endParaRPr lang="en-US"/>
          </a:p>
        </p:txBody>
      </p:sp>
      <p:sp>
        <p:nvSpPr>
          <p:cNvPr id="472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MS Pゴシック" charset="0"/>
                <a:cs typeface="MS Pゴシック" charset="0"/>
              </a:defRPr>
            </a:lvl1pPr>
          </a:lstStyle>
          <a:p>
            <a:fld id="{326D0A9B-8D16-A942-9F10-54256E6C15C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650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12" charset="0"/>
          <a:ea typeface="ＭＳ Ｐゴシック" charset="0"/>
          <a:cs typeface="MS Pゴシック" pitchFamily="-92" charset="-128"/>
        </a:defRPr>
      </a:lvl5pPr>
      <a:lvl6pPr marL="4572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6pPr>
      <a:lvl7pPr marL="9144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7pPr>
      <a:lvl8pPr marL="13716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8pPr>
      <a:lvl9pPr marL="1828800" algn="ctr" rtl="0" eaLnBrk="0" fontAlgn="base" hangingPunct="0">
        <a:spcBef>
          <a:spcPct val="0"/>
        </a:spcBef>
        <a:spcAft>
          <a:spcPct val="0"/>
        </a:spcAft>
        <a:defRPr sz="4400">
          <a:solidFill>
            <a:schemeClr val="tx2"/>
          </a:solidFill>
          <a:latin typeface="Copperplate Gothic Light"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Wingdings" pitchFamily="-112"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7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charset="0"/>
                <a:ea typeface="ＭＳ Ｐゴシック"/>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459D67E3-3CED-2B4F-A021-7B9B1EE72C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732" r:id="rId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212999065"/>
      </p:ext>
    </p:extLst>
  </p:cSld>
  <p:clrMap bg1="dk2" tx1="lt1" bg2="dk1" tx2="lt2" accent1="accent1" accent2="accent2" accent3="accent3" accent4="accent4" accent5="accent5" accent6="accent6" hlink="hlink" folHlink="folHlink"/>
  <p:sldLayoutIdLst>
    <p:sldLayoutId id="2147496799" r:id="rId1"/>
    <p:sldLayoutId id="2147496800" r:id="rId2"/>
    <p:sldLayoutId id="2147496801" r:id="rId3"/>
    <p:sldLayoutId id="2147496802" r:id="rId4"/>
    <p:sldLayoutId id="2147496803" r:id="rId5"/>
    <p:sldLayoutId id="2147496804" r:id="rId6"/>
    <p:sldLayoutId id="2147496805" r:id="rId7"/>
    <p:sldLayoutId id="2147496806" r:id="rId8"/>
    <p:sldLayoutId id="2147496807" r:id="rId9"/>
    <p:sldLayoutId id="2147496808" r:id="rId10"/>
    <p:sldLayoutId id="214749680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8380348"/>
      </p:ext>
    </p:extLst>
  </p:cSld>
  <p:clrMap bg1="lt1" tx1="dk1" bg2="lt2" tx2="dk2" accent1="accent1" accent2="accent2" accent3="accent3" accent4="accent4" accent5="accent5" accent6="accent6" hlink="hlink" folHlink="folHlink"/>
  <p:sldLayoutIdLst>
    <p:sldLayoutId id="2147496811" r:id="rId1"/>
    <p:sldLayoutId id="2147496812" r:id="rId2"/>
    <p:sldLayoutId id="2147496813" r:id="rId3"/>
    <p:sldLayoutId id="2147496814" r:id="rId4"/>
    <p:sldLayoutId id="2147496815" r:id="rId5"/>
    <p:sldLayoutId id="2147496816" r:id="rId6"/>
    <p:sldLayoutId id="2147496817" r:id="rId7"/>
    <p:sldLayoutId id="2147496818" r:id="rId8"/>
    <p:sldLayoutId id="2147496819" r:id="rId9"/>
    <p:sldLayoutId id="2147496820" r:id="rId10"/>
    <p:sldLayoutId id="2147496821" r:id="rId11"/>
    <p:sldLayoutId id="2147496822" r:id="rId12"/>
    <p:sldLayoutId id="21474968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a:defRPr/>
            </a:pPr>
            <a:endParaRPr lang="en-US">
              <a:solidFill>
                <a:srgbClr val="000000"/>
              </a:solidFill>
              <a:ea typeface="Osaka"/>
              <a:cs typeface="Osaka"/>
            </a:endParaRPr>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defRPr/>
            </a:pPr>
            <a:endParaRPr lang="en-US">
              <a:solidFill>
                <a:srgbClr val="000000"/>
              </a:solidFill>
              <a:ea typeface="Osaka"/>
              <a:cs typeface="Osaka"/>
            </a:endParaRPr>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2FE5867-3696-0F45-A95B-A29F40EDFE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695647"/>
      </p:ext>
    </p:extLst>
  </p:cSld>
  <p:clrMap bg1="lt1" tx1="dk1" bg2="lt2" tx2="dk2" accent1="accent1" accent2="accent2" accent3="accent3" accent4="accent4" accent5="accent5" accent6="accent6" hlink="hlink" folHlink="folHlink"/>
  <p:sldLayoutIdLst>
    <p:sldLayoutId id="2147496862" r:id="rId1"/>
    <p:sldLayoutId id="2147496863" r:id="rId2"/>
    <p:sldLayoutId id="2147496864" r:id="rId3"/>
    <p:sldLayoutId id="2147496865" r:id="rId4"/>
    <p:sldLayoutId id="2147496866" r:id="rId5"/>
    <p:sldLayoutId id="2147496867" r:id="rId6"/>
    <p:sldLayoutId id="2147496868" r:id="rId7"/>
    <p:sldLayoutId id="2147496869" r:id="rId8"/>
    <p:sldLayoutId id="2147496870" r:id="rId9"/>
    <p:sldLayoutId id="2147496871" r:id="rId10"/>
    <p:sldLayoutId id="21474968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eaLnBrk="0" hangingPunct="0">
              <a:defRPr/>
            </a:pPr>
            <a:endParaRPr lang="en-US">
              <a:solidFill>
                <a:srgbClr val="FFFF00"/>
              </a:solidFill>
              <a:ea typeface="MS Pゴシック"/>
              <a:cs typeface="MS Pゴシック"/>
            </a:endParaRPr>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lgn="ctr" eaLnBrk="0" hangingPunct="0">
              <a:defRPr/>
            </a:pPr>
            <a:endParaRPr lang="en-US">
              <a:solidFill>
                <a:srgbClr val="FFFF00"/>
              </a:solidFill>
              <a:ea typeface="MS Pゴシック"/>
              <a:cs typeface="MS Pゴシック"/>
            </a:endParaRPr>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eaLnBrk="0" hangingPunct="0"/>
            <a:fld id="{CF35CEB5-4A6F-1E4E-9F51-8E91ACCB32F7}" type="slidenum">
              <a:rPr lang="en-US">
                <a:solidFill>
                  <a:srgbClr val="FFFF00"/>
                </a:solidFill>
              </a:rPr>
              <a:pPr eaLnBrk="0" hangingPunct="0"/>
              <a:t>‹#›</a:t>
            </a:fld>
            <a:endParaRPr lang="en-US">
              <a:solidFill>
                <a:srgbClr val="FFFF00"/>
              </a:solidFill>
            </a:endParaRPr>
          </a:p>
        </p:txBody>
      </p:sp>
    </p:spTree>
    <p:extLst>
      <p:ext uri="{BB962C8B-B14F-4D97-AF65-F5344CB8AC3E}">
        <p14:creationId xmlns:p14="http://schemas.microsoft.com/office/powerpoint/2010/main" val="2676931320"/>
      </p:ext>
    </p:extLst>
  </p:cSld>
  <p:clrMap bg1="dk2" tx1="lt1" bg2="dk1" tx2="lt2" accent1="accent1" accent2="accent2" accent3="accent3" accent4="accent4" accent5="accent5" accent6="accent6" hlink="hlink" folHlink="folHlink"/>
  <p:sldLayoutIdLst>
    <p:sldLayoutId id="2147496874" r:id="rId1"/>
    <p:sldLayoutId id="2147496875" r:id="rId2"/>
    <p:sldLayoutId id="2147496876" r:id="rId3"/>
    <p:sldLayoutId id="2147496877" r:id="rId4"/>
    <p:sldLayoutId id="2147496878" r:id="rId5"/>
    <p:sldLayoutId id="2147496879" r:id="rId6"/>
    <p:sldLayoutId id="2147496880" r:id="rId7"/>
    <p:sldLayoutId id="2147496881" r:id="rId8"/>
    <p:sldLayoutId id="2147496882" r:id="rId9"/>
    <p:sldLayoutId id="2147496883" r:id="rId10"/>
    <p:sldLayoutId id="2147496884"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3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a:latin typeface="Verdana" charset="0"/>
                <a:ea typeface="+mn-ea"/>
                <a:cs typeface="+mn-cs"/>
              </a:defRPr>
            </a:lvl1pPr>
          </a:lstStyle>
          <a:p>
            <a:pPr>
              <a:defRPr/>
            </a:pPr>
            <a:endParaRPr lang="en-US"/>
          </a:p>
        </p:txBody>
      </p:sp>
      <p:sp>
        <p:nvSpPr>
          <p:cNvPr id="453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charset="0"/>
                <a:ea typeface="+mn-ea"/>
                <a:cs typeface="+mn-cs"/>
              </a:defRPr>
            </a:lvl1pPr>
          </a:lstStyle>
          <a:p>
            <a:pPr>
              <a:defRPr/>
            </a:pPr>
            <a:endParaRPr lang="en-US"/>
          </a:p>
        </p:txBody>
      </p:sp>
      <p:sp>
        <p:nvSpPr>
          <p:cNvPr id="453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MS Pゴシック" charset="0"/>
                <a:cs typeface="MS Pゴシック" charset="0"/>
              </a:defRPr>
            </a:lvl1pPr>
          </a:lstStyle>
          <a:p>
            <a:fld id="{342039A2-12C0-CF43-80F9-C6E89EFC8EE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96394" r:id="rId1"/>
    <p:sldLayoutId id="2147496395" r:id="rId2"/>
    <p:sldLayoutId id="2147496396" r:id="rId3"/>
    <p:sldLayoutId id="2147496397" r:id="rId4"/>
    <p:sldLayoutId id="2147496398" r:id="rId5"/>
    <p:sldLayoutId id="2147496399" r:id="rId6"/>
    <p:sldLayoutId id="2147496400" r:id="rId7"/>
    <p:sldLayoutId id="2147496401" r:id="rId8"/>
    <p:sldLayoutId id="2147496402" r:id="rId9"/>
    <p:sldLayoutId id="2147496403" r:id="rId10"/>
    <p:sldLayoutId id="2147496404"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mj-cs"/>
        </a:defRPr>
      </a:lvl1pPr>
      <a:lvl2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ＭＳ Ｐゴシック" charset="0"/>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4623C9D-1D5E-814B-BC97-0788E92C0EA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6046041"/>
      </p:ext>
    </p:extLst>
  </p:cSld>
  <p:clrMap bg1="lt1" tx1="dk1" bg2="lt2" tx2="dk2" accent1="accent1" accent2="accent2" accent3="accent3" accent4="accent4" accent5="accent5" accent6="accent6" hlink="hlink" folHlink="folHlink"/>
  <p:sldLayoutIdLst>
    <p:sldLayoutId id="2147496886" r:id="rId1"/>
    <p:sldLayoutId id="2147496887"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2FE5867-3696-0F45-A95B-A29F40EDFE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15" r:id="rId1"/>
    <p:sldLayoutId id="2147496416" r:id="rId2"/>
    <p:sldLayoutId id="2147496417" r:id="rId3"/>
    <p:sldLayoutId id="2147496418" r:id="rId4"/>
    <p:sldLayoutId id="2147496419" r:id="rId5"/>
    <p:sldLayoutId id="2147496420" r:id="rId6"/>
    <p:sldLayoutId id="2147496421" r:id="rId7"/>
    <p:sldLayoutId id="2147496422" r:id="rId8"/>
    <p:sldLayoutId id="2147496423" r:id="rId9"/>
    <p:sldLayoutId id="2147496424" r:id="rId10"/>
    <p:sldLayoutId id="21474964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128" charset="0"/>
                <a:ea typeface="+mn-ea"/>
                <a:cs typeface="+mn-cs"/>
              </a:defRPr>
            </a:lvl1pPr>
          </a:lstStyle>
          <a:p>
            <a:pPr>
              <a:defRPr/>
            </a:pPr>
            <a:endParaRPr lang="en-US"/>
          </a:p>
        </p:txBody>
      </p:sp>
      <p:sp>
        <p:nvSpPr>
          <p:cNvPr id="480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480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275D1AF-6C18-FA4A-800C-1CE02BE709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42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3902075"/>
            <a:ext cx="3400425" cy="2949575"/>
            <a:chOff x="0" y="2458"/>
            <a:chExt cx="2142" cy="1858"/>
          </a:xfrm>
        </p:grpSpPr>
        <p:sp>
          <p:nvSpPr>
            <p:cNvPr id="414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414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132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47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47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7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28" charset="0"/>
                <a:ea typeface="+mn-ea"/>
                <a:cs typeface="+mn-cs"/>
              </a:defRPr>
            </a:lvl1pPr>
          </a:lstStyle>
          <a:p>
            <a:pPr>
              <a:defRPr/>
            </a:pPr>
            <a:endParaRPr lang="en-US"/>
          </a:p>
        </p:txBody>
      </p:sp>
      <p:sp>
        <p:nvSpPr>
          <p:cNvPr id="4147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F6D4F97D-A9BF-824C-85C3-C6822245AA3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429"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9506" name="Group 2"/>
          <p:cNvGrpSpPr>
            <a:grpSpLocks/>
          </p:cNvGrpSpPr>
          <p:nvPr/>
        </p:nvGrpSpPr>
        <p:grpSpPr bwMode="auto">
          <a:xfrm>
            <a:off x="3800475" y="1789113"/>
            <a:ext cx="5340350" cy="5056187"/>
            <a:chOff x="2394" y="1127"/>
            <a:chExt cx="3364" cy="3185"/>
          </a:xfrm>
        </p:grpSpPr>
        <p:sp>
          <p:nvSpPr>
            <p:cNvPr id="53657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8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58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8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59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0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0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1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28" charset="0"/>
                <a:ea typeface="+mn-ea"/>
                <a:cs typeface="+mn-cs"/>
              </a:endParaRPr>
            </a:p>
          </p:txBody>
        </p:sp>
        <p:sp>
          <p:nvSpPr>
            <p:cNvPr id="53661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sp>
          <p:nvSpPr>
            <p:cNvPr id="53661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28" charset="0"/>
                <a:ea typeface="+mn-ea"/>
                <a:cs typeface="+mn-cs"/>
              </a:endParaRPr>
            </a:p>
          </p:txBody>
        </p:sp>
      </p:grpSp>
      <p:sp>
        <p:nvSpPr>
          <p:cNvPr id="149507" name="Rectangle 37"/>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08" name="Rectangle 3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latin typeface="+mn-lt"/>
                <a:ea typeface="+mn-ea"/>
                <a:cs typeface="+mn-cs"/>
              </a:defRPr>
            </a:lvl1pPr>
          </a:lstStyle>
          <a:p>
            <a:pPr>
              <a:defRPr/>
            </a:pPr>
            <a:endParaRPr lang="en-US"/>
          </a:p>
        </p:txBody>
      </p:sp>
      <p:sp>
        <p:nvSpPr>
          <p:cNvPr id="536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mn-lt"/>
                <a:ea typeface="+mn-ea"/>
                <a:cs typeface="+mn-cs"/>
              </a:defRPr>
            </a:lvl1pPr>
          </a:lstStyle>
          <a:p>
            <a:pPr>
              <a:defRPr/>
            </a:pPr>
            <a:endParaRPr lang="en-US"/>
          </a:p>
        </p:txBody>
      </p:sp>
      <p:sp>
        <p:nvSpPr>
          <p:cNvPr id="536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ＭＳ Ｐゴシック" charset="0"/>
                <a:cs typeface="ＭＳ Ｐゴシック" charset="0"/>
              </a:defRPr>
            </a:lvl1pPr>
          </a:lstStyle>
          <a:p>
            <a:pPr>
              <a:defRPr/>
            </a:pPr>
            <a:fld id="{6E043F06-8163-B642-AE34-185BD65B0D8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43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a:ea typeface="ＭＳ Ｐゴシック"/>
                <a:cs typeface="ＭＳ Ｐゴシック"/>
              </a:defRPr>
            </a:lvl1pPr>
          </a:lstStyle>
          <a:p>
            <a:pPr>
              <a:defRPr/>
            </a:pPr>
            <a:endParaRPr lang="en-US"/>
          </a:p>
        </p:txBody>
      </p:sp>
      <p:sp>
        <p:nvSpPr>
          <p:cNvPr id="388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latin typeface="Arial" charset="0"/>
                <a:ea typeface="ＭＳ Ｐゴシック" charset="0"/>
                <a:cs typeface="ＭＳ Ｐゴシック" charset="0"/>
              </a:defRPr>
            </a:lvl1pPr>
          </a:lstStyle>
          <a:p>
            <a:pPr>
              <a:defRPr/>
            </a:pPr>
            <a:fld id="{1AEF4D63-133D-2F4F-9CB7-4B486D8D74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51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6pPr>
      <a:lvl7pPr marL="29718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7pPr>
      <a:lvl8pPr marL="34290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8pPr>
      <a:lvl9pPr marL="3886200" indent="-228600" algn="l" rtl="0" eaLnBrk="0" fontAlgn="base" hangingPunct="0">
        <a:spcBef>
          <a:spcPct val="20000"/>
        </a:spcBef>
        <a:spcAft>
          <a:spcPct val="0"/>
        </a:spcAft>
        <a:buClr>
          <a:schemeClr val="hlink"/>
        </a:buClr>
        <a:buSzPct val="65000"/>
        <a:buFont typeface="Wingdings" pitchFamily="-112"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7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47.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29.emf"/><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40.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8.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hemeOverride" Target="../theme/themeOverride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6.xml"/><Relationship Id="rId1" Type="http://schemas.openxmlformats.org/officeDocument/2006/relationships/themeOverride" Target="../theme/themeOverride3.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78.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96.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129.xml"/><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39.xml"/><Relationship Id="rId1" Type="http://schemas.openxmlformats.org/officeDocument/2006/relationships/slideLayout" Target="../slideLayouts/slideLayout78.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7.xml"/></Relationships>
</file>

<file path=ppt/slides/_rels/slide5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gif"/><Relationship Id="rId1" Type="http://schemas.openxmlformats.org/officeDocument/2006/relationships/slideLayout" Target="../slideLayouts/slideLayout15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6.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163.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163.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17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5.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196.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20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6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47.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16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7.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163.xml"/><Relationship Id="rId5" Type="http://schemas.openxmlformats.org/officeDocument/2006/relationships/image" Target="../media/image90.jpeg"/><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63.xml"/><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7.xml"/></Relationships>
</file>

<file path=ppt/slides/_rels/slide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20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16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9.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8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8.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2.xml"/><Relationship Id="rId1" Type="http://schemas.openxmlformats.org/officeDocument/2006/relationships/slideLayout" Target="../slideLayouts/slideLayout23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5.xml"/><Relationship Id="rId1" Type="http://schemas.openxmlformats.org/officeDocument/2006/relationships/themeOverride" Target="../theme/themeOverride4.xml"/><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4.xml"/><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6.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8.xml"/><Relationship Id="rId1" Type="http://schemas.openxmlformats.org/officeDocument/2006/relationships/slideLayout" Target="../slideLayouts/slideLayout58.xml"/></Relationships>
</file>

<file path=ppt/slides/_rels/slide8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0.xml"/><Relationship Id="rId1" Type="http://schemas.openxmlformats.org/officeDocument/2006/relationships/slideLayout" Target="../slideLayouts/slideLayout75.xml"/><Relationship Id="rId4" Type="http://schemas.openxmlformats.org/officeDocument/2006/relationships/image" Target="../media/image108.jpeg"/></Relationships>
</file>

<file path=ppt/slides/_rels/slide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1.xml"/><Relationship Id="rId1" Type="http://schemas.openxmlformats.org/officeDocument/2006/relationships/slideLayout" Target="../slideLayouts/slideLayout77.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3.xml"/><Relationship Id="rId1" Type="http://schemas.openxmlformats.org/officeDocument/2006/relationships/themeOverride" Target="../theme/themeOverride5.xml"/><Relationship Id="rId4" Type="http://schemas.openxmlformats.org/officeDocument/2006/relationships/image" Target="../media/image112.png"/></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5.xml"/><Relationship Id="rId1" Type="http://schemas.openxmlformats.org/officeDocument/2006/relationships/slideLayout" Target="../slideLayouts/slideLayout75.xml"/><Relationship Id="rId4" Type="http://schemas.openxmlformats.org/officeDocument/2006/relationships/image" Target="../media/image114.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3.xml"/><Relationship Id="rId1" Type="http://schemas.openxmlformats.org/officeDocument/2006/relationships/themeOverride" Target="../theme/themeOverride6.xml"/><Relationship Id="rId4" Type="http://schemas.openxmlformats.org/officeDocument/2006/relationships/image" Target="../media/image1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246.xml"/><Relationship Id="rId4" Type="http://schemas.openxmlformats.org/officeDocument/2006/relationships/image" Target="../media/image1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190"/>
            <a:ext cx="9144000" cy="5143500"/>
          </a:xfrm>
          <a:prstGeom prst="rect">
            <a:avLst/>
          </a:prstGeom>
        </p:spPr>
      </p:pic>
      <p:sp>
        <p:nvSpPr>
          <p:cNvPr id="8" name="Rectangle 2"/>
          <p:cNvSpPr txBox="1">
            <a:spLocks noChangeArrowheads="1"/>
          </p:cNvSpPr>
          <p:nvPr/>
        </p:nvSpPr>
        <p:spPr bwMode="auto">
          <a:xfrm>
            <a:off x="0" y="429309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سفر يونان</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606" y="116632"/>
            <a:ext cx="9120187" cy="2022134"/>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كن مهتماً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 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224340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solidFill>
            <a:srgbClr val="030201"/>
          </a:solidFill>
        </p:spPr>
        <p:txBody>
          <a:bodyPr/>
          <a:lstStyle/>
          <a:p>
            <a:pPr eaLnBrk="1" hangingPunct="1">
              <a:defRPr/>
            </a:pPr>
            <a:r>
              <a:rPr kumimoji="1" lang="ar-JO" dirty="0"/>
              <a:t>يونان 1، اذهب</a:t>
            </a:r>
            <a:endParaRPr kumimoji="1" lang="en-US" dirty="0"/>
          </a:p>
        </p:txBody>
      </p:sp>
      <p:sp>
        <p:nvSpPr>
          <p:cNvPr id="4" name="Text Box 4"/>
          <p:cNvSpPr txBox="1">
            <a:spLocks noChangeArrowheads="1"/>
          </p:cNvSpPr>
          <p:nvPr/>
        </p:nvSpPr>
        <p:spPr bwMode="auto">
          <a:xfrm>
            <a:off x="8305800" y="71438"/>
            <a:ext cx="758825" cy="457200"/>
          </a:xfrm>
          <a:prstGeom prst="rect">
            <a:avLst/>
          </a:prstGeom>
          <a:noFill/>
          <a:ln w="9525">
            <a:noFill/>
            <a:miter lim="800000"/>
            <a:headEnd/>
            <a:tailEnd/>
          </a:ln>
          <a:effectLst>
            <a:outerShdw blurRad="63500" dist="38099" dir="2700000" algn="ctr" rotWithShape="0">
              <a:srgbClr val="030201">
                <a:alpha val="74998"/>
              </a:srgbClr>
            </a:outerShdw>
          </a:effectLst>
        </p:spPr>
        <p:txBody>
          <a:bodyPr>
            <a:spAutoFit/>
          </a:bodyPr>
          <a:lstStyle/>
          <a:p>
            <a:pPr algn="l">
              <a:defRPr/>
            </a:pPr>
            <a:r>
              <a:rPr lang="ar-JO" b="1" dirty="0">
                <a:latin typeface="Arial"/>
                <a:ea typeface="+mn-ea"/>
                <a:cs typeface="Arial"/>
              </a:rPr>
              <a:t>604</a:t>
            </a:r>
            <a:endParaRPr lang="en-US" b="1" dirty="0">
              <a:latin typeface="Arial"/>
              <a:ea typeface="+mn-ea"/>
              <a:cs typeface="Arial"/>
            </a:endParaRPr>
          </a:p>
        </p:txBody>
      </p:sp>
      <p:sp>
        <p:nvSpPr>
          <p:cNvPr id="173059" name="Rectangle 3"/>
          <p:cNvSpPr>
            <a:spLocks noChangeArrowheads="1"/>
          </p:cNvSpPr>
          <p:nvPr/>
        </p:nvSpPr>
        <p:spPr bwMode="auto">
          <a:xfrm>
            <a:off x="533400" y="19050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r" eaLnBrk="1" hangingPunct="1">
              <a:spcBef>
                <a:spcPct val="20000"/>
              </a:spcBef>
              <a:buClr>
                <a:schemeClr val="hlink"/>
              </a:buClr>
              <a:buSzPct val="65000"/>
              <a:defRPr/>
            </a:pPr>
            <a:r>
              <a:rPr kumimoji="1" lang="ar-JO" sz="3600" b="1" kern="0" dirty="0">
                <a:solidFill>
                  <a:srgbClr val="FFFFFF"/>
                </a:solidFill>
                <a:latin typeface="+mn-lt"/>
                <a:ea typeface="ＭＳ Ｐゴシック" pitchFamily="-112" charset="-128"/>
                <a:cs typeface="ＭＳ Ｐゴシック" pitchFamily="-112" charset="-128"/>
              </a:rPr>
              <a:t>1. يأمر الله شعبه بإخبار الأشرار كم يكره </a:t>
            </a:r>
            <a:r>
              <a:rPr kumimoji="1" lang="ar-JO" sz="3600" b="1" kern="0" dirty="0">
                <a:solidFill>
                  <a:srgbClr val="FFFF00"/>
                </a:solidFill>
                <a:latin typeface="+mn-lt"/>
                <a:ea typeface="ＭＳ Ｐゴシック" pitchFamily="-112" charset="-128"/>
                <a:cs typeface="ＭＳ Ｐゴシック" pitchFamily="-112" charset="-128"/>
              </a:rPr>
              <a:t>خطيتهم</a:t>
            </a:r>
            <a:r>
              <a:rPr kumimoji="1" lang="ar-JO" sz="3600" b="1" kern="0" dirty="0">
                <a:solidFill>
                  <a:srgbClr val="FFFFFF"/>
                </a:solidFill>
                <a:latin typeface="+mn-lt"/>
                <a:ea typeface="ＭＳ Ｐゴシック" pitchFamily="-112" charset="-128"/>
                <a:cs typeface="ＭＳ Ｐゴシック" pitchFamily="-112" charset="-128"/>
              </a:rPr>
              <a:t>  (1-2)</a:t>
            </a:r>
            <a:endParaRPr kumimoji="1" lang="en-US" sz="3600" b="1" kern="0" dirty="0">
              <a:solidFill>
                <a:srgbClr val="FFFFFF"/>
              </a:solidFill>
              <a:latin typeface="+mn-lt"/>
              <a:ea typeface="ＭＳ Ｐゴシック" pitchFamily="-112" charset="-128"/>
              <a:cs typeface="ＭＳ Ｐゴシック" pitchFamily="-112"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2B00"/>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362200"/>
            <a:ext cx="7162800" cy="1143000"/>
          </a:xfrm>
        </p:spPr>
        <p:txBody>
          <a:bodyPr/>
          <a:lstStyle/>
          <a:p>
            <a:pPr>
              <a:defRPr/>
            </a:pPr>
            <a:r>
              <a:rPr lang="en-US">
                <a:latin typeface="Trebuchet MS" charset="0"/>
                <a:ea typeface="Osaka" charset="0"/>
                <a:cs typeface="Osaka" charset="0"/>
              </a:rPr>
              <a:t>Assyrian Brutality</a:t>
            </a:r>
          </a:p>
        </p:txBody>
      </p:sp>
      <p:pic>
        <p:nvPicPr>
          <p:cNvPr id="528387" name="Picture 2" descr="BKA200000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22263"/>
            <a:ext cx="8077200" cy="6213475"/>
          </a:xfrm>
          <a:prstGeom prst="rect">
            <a:avLst/>
          </a:prstGeom>
          <a:noFill/>
          <a:ln w="31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3555" name="Text Box 3"/>
          <p:cNvSpPr txBox="1">
            <a:spLocks noChangeArrowheads="1"/>
          </p:cNvSpPr>
          <p:nvPr/>
        </p:nvSpPr>
        <p:spPr bwMode="auto">
          <a:xfrm>
            <a:off x="1447800" y="76200"/>
            <a:ext cx="5915025" cy="11890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ar-JO" sz="7200" b="1" i="1" dirty="0">
                <a:solidFill>
                  <a:srgbClr val="FF0000"/>
                </a:solidFill>
                <a:effectLst>
                  <a:outerShdw blurRad="38100" dist="38100" dir="2700000" algn="tl">
                    <a:srgbClr val="000000"/>
                  </a:outerShdw>
                </a:effectLst>
                <a:latin typeface="Rockwell Extra Bold" charset="0"/>
              </a:rPr>
              <a:t>الوحشية</a:t>
            </a:r>
            <a:endParaRPr lang="en-US" sz="7200" b="1" i="1" dirty="0">
              <a:solidFill>
                <a:srgbClr val="FF0000"/>
              </a:solidFill>
              <a:effectLst>
                <a:outerShdw blurRad="38100" dist="38100" dir="2700000" algn="tl">
                  <a:srgbClr val="000000"/>
                </a:outerShdw>
              </a:effectLst>
              <a:latin typeface="Rockwell Extra Bold" charset="0"/>
            </a:endParaRPr>
          </a:p>
        </p:txBody>
      </p:sp>
      <p:sp>
        <p:nvSpPr>
          <p:cNvPr id="23556" name="Text Box 4"/>
          <p:cNvSpPr txBox="1">
            <a:spLocks noChangeArrowheads="1"/>
          </p:cNvSpPr>
          <p:nvPr/>
        </p:nvSpPr>
        <p:spPr bwMode="auto">
          <a:xfrm>
            <a:off x="1928793" y="1285860"/>
            <a:ext cx="6653231"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ar-JO" sz="7200" b="1" i="1" dirty="0">
                <a:solidFill>
                  <a:srgbClr val="FF0000"/>
                </a:solidFill>
                <a:effectLst>
                  <a:outerShdw blurRad="38100" dist="38100" dir="2700000" algn="tl">
                    <a:srgbClr val="000000"/>
                  </a:outerShdw>
                </a:effectLst>
                <a:latin typeface="Rockwell Extra Bold" charset="0"/>
              </a:rPr>
              <a:t>الأشورية</a:t>
            </a:r>
            <a:endParaRPr lang="en-US" sz="7200" b="1" i="1" dirty="0">
              <a:solidFill>
                <a:srgbClr val="FF0000"/>
              </a:solidFill>
              <a:effectLst>
                <a:outerShdw blurRad="38100" dist="38100" dir="2700000" algn="tl">
                  <a:srgbClr val="000000"/>
                </a:outerShdw>
              </a:effectLst>
              <a:latin typeface="Rockwell Extra Bold" charset="0"/>
            </a:endParaRPr>
          </a:p>
        </p:txBody>
      </p:sp>
      <p:sp>
        <p:nvSpPr>
          <p:cNvPr id="528390"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solidFill>
                  <a:srgbClr val="FFFFFF"/>
                </a:solidFill>
              </a:rPr>
              <a:t>614</a:t>
            </a:r>
            <a:endParaRPr lang="en-US" b="1" dirty="0">
              <a:solidFill>
                <a:srgbClr val="FFFFFF"/>
              </a:solidFill>
            </a:endParaRPr>
          </a:p>
        </p:txBody>
      </p:sp>
      <p:sp>
        <p:nvSpPr>
          <p:cNvPr id="528391" name="TextBox 5"/>
          <p:cNvSpPr txBox="1">
            <a:spLocks noChangeArrowheads="1"/>
          </p:cNvSpPr>
          <p:nvPr/>
        </p:nvSpPr>
        <p:spPr bwMode="auto">
          <a:xfrm>
            <a:off x="5105400" y="2462213"/>
            <a:ext cx="4038600" cy="2308324"/>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b="1" dirty="0">
                <a:solidFill>
                  <a:srgbClr val="FFFFFF"/>
                </a:solidFill>
              </a:rPr>
              <a:t>هرم من الرؤوس ترتبت أمام مدينته. احترق شبابهم وبناتهم في النيران.</a:t>
            </a:r>
          </a:p>
          <a:p>
            <a:r>
              <a:rPr lang="ar-JO" b="1" dirty="0">
                <a:solidFill>
                  <a:srgbClr val="FFFFFF"/>
                </a:solidFill>
              </a:rPr>
              <a:t> </a:t>
            </a:r>
            <a:br>
              <a:rPr lang="en-US" b="1" dirty="0">
                <a:solidFill>
                  <a:srgbClr val="FFFFFF"/>
                </a:solidFill>
                <a:latin typeface="Arial" charset="0"/>
                <a:cs typeface="Arial" charset="0"/>
              </a:rPr>
            </a:br>
            <a:r>
              <a:rPr lang="ar-JO" b="1" dirty="0">
                <a:solidFill>
                  <a:srgbClr val="FFFFFF"/>
                </a:solidFill>
              </a:rPr>
              <a:t>شلمنصر ، 859-824 ق.م = 80 سنة قبل يونان ، في لوكينبيل السجلات القديمة لآشور وبابل ، 1: 213 </a:t>
            </a:r>
            <a:endParaRPr lang="en-US" b="1" dirty="0">
              <a:solidFill>
                <a:srgbClr val="FFFFFF"/>
              </a:solidFill>
              <a:latin typeface="Arial" charset="0"/>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481" name="Object 2"/>
          <p:cNvGraphicFramePr>
            <a:graphicFrameLocks noChangeAspect="1"/>
          </p:cNvGraphicFramePr>
          <p:nvPr>
            <p:extLst>
              <p:ext uri="{D42A27DB-BD31-4B8C-83A1-F6EECF244321}">
                <p14:modId xmlns:p14="http://schemas.microsoft.com/office/powerpoint/2010/main" val="2929424798"/>
              </p:ext>
            </p:extLst>
          </p:nvPr>
        </p:nvGraphicFramePr>
        <p:xfrm>
          <a:off x="0" y="76200"/>
          <a:ext cx="9144000" cy="6858000"/>
        </p:xfrm>
        <a:graphic>
          <a:graphicData uri="http://schemas.openxmlformats.org/presentationml/2006/ole">
            <mc:AlternateContent xmlns:mc="http://schemas.openxmlformats.org/markup-compatibility/2006">
              <mc:Choice xmlns:v="urn:schemas-microsoft-com:vml" Requires="v">
                <p:oleObj name="Slide" r:id="rId3" imgW="4099723" imgH="3073895" progId="PowerPoint.Slide.8">
                  <p:embed/>
                </p:oleObj>
              </mc:Choice>
              <mc:Fallback>
                <p:oleObj name="Slide" r:id="rId3" imgW="4099723" imgH="3073895" progId="PowerPoint.Slide.8">
                  <p:embed/>
                  <p:pic>
                    <p:nvPicPr>
                      <p:cNvPr id="0" name="Picture 1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484" name="TextBox 4"/>
          <p:cNvSpPr txBox="1">
            <a:spLocks noChangeArrowheads="1"/>
          </p:cNvSpPr>
          <p:nvPr/>
        </p:nvSpPr>
        <p:spPr bwMode="auto">
          <a:xfrm>
            <a:off x="-36511" y="2352729"/>
            <a:ext cx="5046920" cy="4401205"/>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dirty="0">
                <a:solidFill>
                  <a:srgbClr val="FFFFFF"/>
                </a:solidFill>
              </a:rPr>
              <a:t>لقد اخترقت ذقنه بخنجر يدي الحاد. من خلال فكه ... مررت بحبل ، ووضعت عليه سلسلة كلب وجعلته يحتل مأوى</a:t>
            </a:r>
          </a:p>
          <a:p>
            <a:r>
              <a:rPr lang="ar-JO" sz="3200" b="1" dirty="0">
                <a:solidFill>
                  <a:srgbClr val="FFFFFF"/>
                </a:solidFill>
              </a:rPr>
              <a:t> </a:t>
            </a:r>
            <a:br>
              <a:rPr lang="en-US" sz="2800" b="1" dirty="0">
                <a:solidFill>
                  <a:srgbClr val="FFFFFF"/>
                </a:solidFill>
                <a:latin typeface="Arial" charset="0"/>
                <a:cs typeface="Arial" charset="0"/>
              </a:rPr>
            </a:br>
            <a:r>
              <a:rPr lang="ar-JO" b="1" dirty="0">
                <a:solidFill>
                  <a:srgbClr val="FFFFFF"/>
                </a:solidFill>
                <a:latin typeface="Arial" charset="0"/>
                <a:cs typeface="Arial" charset="0"/>
              </a:rPr>
              <a:t>أشور بانيبال، 669-626 ق.م = 100 سنة بعد يونان في لوكينبيل، السجلات القديمة لأشور و بابل،</a:t>
            </a:r>
          </a:p>
          <a:p>
            <a:r>
              <a:rPr lang="ar-JO" b="1" dirty="0">
                <a:solidFill>
                  <a:srgbClr val="FFFFFF"/>
                </a:solidFill>
                <a:latin typeface="Arial" charset="0"/>
                <a:cs typeface="Arial" charset="0"/>
              </a:rPr>
              <a:t> 2: 319 </a:t>
            </a:r>
          </a:p>
          <a:p>
            <a:endParaRPr lang="ar-JO" b="1" dirty="0">
              <a:solidFill>
                <a:srgbClr val="FFFFFF"/>
              </a:solidFill>
              <a:latin typeface="Arial" charset="0"/>
              <a:cs typeface="Arial" charset="0"/>
            </a:endParaRPr>
          </a:p>
        </p:txBody>
      </p:sp>
      <p:sp>
        <p:nvSpPr>
          <p:cNvPr id="6" name="Title 5"/>
          <p:cNvSpPr>
            <a:spLocks noGrp="1"/>
          </p:cNvSpPr>
          <p:nvPr>
            <p:ph type="title" idx="4294967295"/>
          </p:nvPr>
        </p:nvSpPr>
        <p:spPr>
          <a:xfrm>
            <a:off x="0" y="0"/>
            <a:ext cx="8429652" cy="685800"/>
          </a:xfrm>
        </p:spPr>
        <p:txBody>
          <a:bodyPr/>
          <a:lstStyle/>
          <a:p>
            <a:pPr>
              <a:defRPr/>
            </a:pPr>
            <a:r>
              <a:rPr lang="ar-JO" sz="3200" b="1" dirty="0">
                <a:latin typeface="Trebuchet MS" charset="0"/>
                <a:ea typeface="Osaka" charset="0"/>
                <a:cs typeface="Osaka" charset="0"/>
              </a:rPr>
              <a:t>معاملة الملوك الأسرى</a:t>
            </a:r>
            <a:endParaRPr lang="en-US" sz="3200" b="1" dirty="0">
              <a:latin typeface="Trebuchet MS" charset="0"/>
              <a:ea typeface="Osaka" charset="0"/>
              <a:cs typeface="Osaka" charset="0"/>
            </a:endParaRPr>
          </a:p>
        </p:txBody>
      </p:sp>
      <p:pic>
        <p:nvPicPr>
          <p:cNvPr id="7" name="Picture 111" descr="The Worst Ways to Die: Torture Practices of the Ancient World - CVLT Nation">
            <a:extLst>
              <a:ext uri="{FF2B5EF4-FFF2-40B4-BE49-F238E27FC236}">
                <a16:creationId xmlns:a16="http://schemas.microsoft.com/office/drawing/2014/main" id="{AA199C50-E051-87D2-D59F-A329FBC3E1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9" r="3830"/>
          <a:stretch/>
        </p:blipFill>
        <p:spPr bwMode="auto">
          <a:xfrm>
            <a:off x="5004048" y="1854200"/>
            <a:ext cx="4176464" cy="50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F0C54906-2565-9E08-6065-D766C9FDD7DE}"/>
              </a:ext>
            </a:extLst>
          </p:cNvPr>
          <p:cNvSpPr txBox="1">
            <a:spLocks noChangeArrowheads="1"/>
          </p:cNvSpPr>
          <p:nvPr/>
        </p:nvSpPr>
        <p:spPr bwMode="auto">
          <a:xfrm>
            <a:off x="0" y="695598"/>
            <a:ext cx="9150359" cy="1077218"/>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SA" altLang="ja-JP" sz="3200" b="1" i="1" dirty="0">
                <a:solidFill>
                  <a:srgbClr val="F5F5F2"/>
                </a:solidFill>
                <a:latin typeface="Arial" charset="0"/>
                <a:cs typeface="Arial" charset="0"/>
              </a:rPr>
              <a:t>قد يحتوي حكم الإعدام في آشور على الكثير من التعذيب كالسلخ أو اقتلاع اللسان الكاذب أو الحرق أو</a:t>
            </a:r>
            <a:endParaRPr lang="en-US" b="1" i="1" dirty="0">
              <a:solidFill>
                <a:srgbClr val="F5F5F2"/>
              </a:solidFill>
              <a:latin typeface="Arial" charset="0"/>
              <a:cs typeface="Arial" charset="0"/>
            </a:endParaRPr>
          </a:p>
        </p:txBody>
      </p:sp>
      <p:sp>
        <p:nvSpPr>
          <p:cNvPr id="9" name="Text Box 4">
            <a:extLst>
              <a:ext uri="{FF2B5EF4-FFF2-40B4-BE49-F238E27FC236}">
                <a16:creationId xmlns:a16="http://schemas.microsoft.com/office/drawing/2014/main" id="{4821EDEB-6BD5-358C-8871-7C6D73B5A321}"/>
              </a:ext>
            </a:extLst>
          </p:cNvPr>
          <p:cNvSpPr txBox="1">
            <a:spLocks noChangeArrowheads="1"/>
          </p:cNvSpPr>
          <p:nvPr/>
        </p:nvSpPr>
        <p:spPr bwMode="auto">
          <a:xfrm>
            <a:off x="8388424"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en-US" b="1" dirty="0">
                <a:latin typeface="Arial" panose="020B0604020202020204" pitchFamily="34" charset="0"/>
                <a:cs typeface="Arial" panose="020B0604020202020204" pitchFamily="34" charset="0"/>
              </a:rPr>
              <a:t>614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ar-JO" dirty="0">
                <a:latin typeface="Trebuchet MS" charset="0"/>
                <a:ea typeface="Osaka" charset="0"/>
                <a:cs typeface="Osaka" charset="0"/>
              </a:rPr>
              <a:t>غرور آسرحدون (660 ق.م)</a:t>
            </a:r>
            <a:endParaRPr lang="en-US" dirty="0">
              <a:latin typeface="Trebuchet MS" charset="0"/>
              <a:ea typeface="Osaka" charset="0"/>
              <a:cs typeface="Osaka" charset="0"/>
            </a:endParaRPr>
          </a:p>
        </p:txBody>
      </p:sp>
      <p:sp>
        <p:nvSpPr>
          <p:cNvPr id="534530" name="TextBox 2"/>
          <p:cNvSpPr txBox="1">
            <a:spLocks noChangeArrowheads="1"/>
          </p:cNvSpPr>
          <p:nvPr/>
        </p:nvSpPr>
        <p:spPr bwMode="auto">
          <a:xfrm>
            <a:off x="1905000" y="2438400"/>
            <a:ext cx="702471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sz="3200" b="1" dirty="0">
                <a:latin typeface="Arial" pitchFamily="34" charset="0"/>
                <a:cs typeface="Arial" pitchFamily="34" charset="0"/>
              </a:rPr>
              <a:t>"أنا قوي ، أنا كلي القوة ، أنا بطل ، أنا عملاق ، أنا جبار ، يشرفني ، أنا متكبر ، أنا بلا مساواة بين جميع الملوك ، المختار من أشور ونابو ومردوخ! "</a:t>
            </a:r>
            <a:endParaRPr lang="en-US" sz="3200" b="1" dirty="0">
              <a:latin typeface="Arial" pitchFamily="34" charset="0"/>
              <a:cs typeface="Arial" pitchFamily="34" charset="0"/>
            </a:endParaRPr>
          </a:p>
        </p:txBody>
      </p:sp>
      <p:sp>
        <p:nvSpPr>
          <p:cNvPr id="534531" name="TextBox 3"/>
          <p:cNvSpPr txBox="1">
            <a:spLocks noChangeArrowheads="1"/>
          </p:cNvSpPr>
          <p:nvPr/>
        </p:nvSpPr>
        <p:spPr bwMode="auto">
          <a:xfrm>
            <a:off x="3501876" y="5943600"/>
            <a:ext cx="426591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2000" dirty="0">
                <a:latin typeface="Arial" charset="0"/>
                <a:cs typeface="Arial" charset="0"/>
              </a:rPr>
              <a:t>لوكينبيل، السجلات القديمة لأشور و بابل، 2: 226</a:t>
            </a:r>
            <a:endParaRPr lang="en-US" sz="2000" dirty="0">
              <a:latin typeface="Arial" charset="0"/>
              <a:cs typeface="Arial" charset="0"/>
            </a:endParaRPr>
          </a:p>
          <a:p>
            <a:endParaRPr lang="en-US" sz="2000" dirty="0"/>
          </a:p>
        </p:txBody>
      </p:sp>
      <p:sp>
        <p:nvSpPr>
          <p:cNvPr id="534532"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solidFill>
                  <a:srgbClr val="FFFFFF"/>
                </a:solidFill>
              </a:rPr>
              <a:t>614</a:t>
            </a:r>
            <a:endParaRPr lang="en-US" b="1" dirty="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pic>
        <p:nvPicPr>
          <p:cNvPr id="535554" name="Picture 4"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t="-5058" r="-891"/>
          <a:stretch>
            <a:fillRect/>
          </a:stretch>
        </p:blipFill>
        <p:spPr bwMode="auto">
          <a:xfrm>
            <a:off x="0" y="-304800"/>
            <a:ext cx="92964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2286000" y="5257800"/>
            <a:ext cx="5638800" cy="762000"/>
          </a:xfrm>
          <a:solidFill>
            <a:srgbClr val="FF0000"/>
          </a:solidFill>
          <a:effectLst>
            <a:outerShdw blurRad="63500" dist="25400" dir="5100233" algn="ctr" rotWithShape="0">
              <a:srgbClr val="030201">
                <a:alpha val="75000"/>
              </a:srgbClr>
            </a:outerShdw>
          </a:effectLst>
        </p:spPr>
        <p:txBody>
          <a:bodyPr/>
          <a:lstStyle/>
          <a:p>
            <a:pPr eaLnBrk="1" hangingPunct="1">
              <a:defRPr/>
            </a:pPr>
            <a:r>
              <a:rPr kumimoji="1" lang="ar-JO" b="1" dirty="0">
                <a:solidFill>
                  <a:srgbClr val="FFFFFF"/>
                </a:solidFill>
                <a:effectLst>
                  <a:outerShdw blurRad="38100" dist="38100" dir="2700000" algn="tl">
                    <a:srgbClr val="000000"/>
                  </a:outerShdw>
                </a:effectLst>
                <a:latin typeface="Trebuchet MS" charset="0"/>
                <a:ea typeface="Osaka" charset="0"/>
                <a:cs typeface="Osaka" charset="0"/>
              </a:rPr>
              <a:t>التوسع الآشوري</a:t>
            </a:r>
            <a:endParaRPr kumimoji="1" lang="en-US" b="1" dirty="0">
              <a:solidFill>
                <a:srgbClr val="FFFFFF"/>
              </a:solidFill>
              <a:latin typeface="Trebuchet MS" charset="0"/>
              <a:ea typeface="Osaka" charset="0"/>
              <a:cs typeface="Osaka" charset="0"/>
            </a:endParaRPr>
          </a:p>
        </p:txBody>
      </p:sp>
      <p:sp>
        <p:nvSpPr>
          <p:cNvPr id="535556" name="Text Box 5"/>
          <p:cNvSpPr txBox="1">
            <a:spLocks noChangeArrowheads="1"/>
          </p:cNvSpPr>
          <p:nvPr/>
        </p:nvSpPr>
        <p:spPr bwMode="auto">
          <a:xfrm>
            <a:off x="8213725" y="1936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t>607</a:t>
            </a:r>
            <a:endParaRPr lang="en-US"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eaLnBrk="1" hangingPunct="1">
              <a:defRPr/>
            </a:pPr>
            <a:endParaRPr lang="en-US" sz="3200" b="1">
              <a:effectLst>
                <a:outerShdw blurRad="38100" dist="38100" dir="2700000" algn="tl">
                  <a:srgbClr val="FFFFFF"/>
                </a:outerShdw>
              </a:effectLst>
              <a:latin typeface="Arial"/>
              <a:ea typeface="+mn-ea"/>
              <a:cs typeface="Arial"/>
            </a:endParaRPr>
          </a:p>
        </p:txBody>
      </p:sp>
      <p:sp>
        <p:nvSpPr>
          <p:cNvPr id="628739" name="Text Box 3"/>
          <p:cNvSpPr txBox="1">
            <a:spLocks noChangeArrowheads="1"/>
          </p:cNvSpPr>
          <p:nvPr/>
        </p:nvSpPr>
        <p:spPr bwMode="auto">
          <a:xfrm>
            <a:off x="64008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600</a:t>
            </a:r>
            <a:endParaRPr lang="en-US" sz="2800" b="1" dirty="0">
              <a:solidFill>
                <a:schemeClr val="bg1"/>
              </a:solidFill>
              <a:latin typeface="Arial"/>
              <a:ea typeface="+mn-ea"/>
              <a:cs typeface="Arial"/>
            </a:endParaRPr>
          </a:p>
        </p:txBody>
      </p:sp>
      <p:sp>
        <p:nvSpPr>
          <p:cNvPr id="628740" name="Text Box 4"/>
          <p:cNvSpPr txBox="1">
            <a:spLocks noChangeArrowheads="1"/>
          </p:cNvSpPr>
          <p:nvPr/>
        </p:nvSpPr>
        <p:spPr bwMode="auto">
          <a:xfrm>
            <a:off x="35052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750</a:t>
            </a:r>
            <a:endParaRPr lang="en-US" sz="2800" b="1" dirty="0">
              <a:solidFill>
                <a:schemeClr val="bg1"/>
              </a:solidFill>
              <a:latin typeface="Arial"/>
              <a:ea typeface="+mn-ea"/>
              <a:cs typeface="Arial"/>
            </a:endParaRPr>
          </a:p>
        </p:txBody>
      </p:sp>
      <p:sp>
        <p:nvSpPr>
          <p:cNvPr id="628741" name="Text Box 5"/>
          <p:cNvSpPr txBox="1">
            <a:spLocks noChangeArrowheads="1"/>
          </p:cNvSpPr>
          <p:nvPr/>
        </p:nvSpPr>
        <p:spPr bwMode="auto">
          <a:xfrm>
            <a:off x="15240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850</a:t>
            </a:r>
            <a:endParaRPr lang="en-US" sz="2800" b="1" dirty="0">
              <a:solidFill>
                <a:schemeClr val="bg1"/>
              </a:solidFill>
              <a:latin typeface="Arial"/>
              <a:ea typeface="+mn-ea"/>
              <a:cs typeface="Arial"/>
            </a:endParaRPr>
          </a:p>
        </p:txBody>
      </p:sp>
      <p:sp>
        <p:nvSpPr>
          <p:cNvPr id="628742" name="Text Box 6"/>
          <p:cNvSpPr txBox="1">
            <a:spLocks noChangeArrowheads="1"/>
          </p:cNvSpPr>
          <p:nvPr/>
        </p:nvSpPr>
        <p:spPr bwMode="auto">
          <a:xfrm>
            <a:off x="55245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900</a:t>
            </a:r>
            <a:endParaRPr lang="en-US" sz="2800" b="1" dirty="0">
              <a:solidFill>
                <a:schemeClr val="bg1"/>
              </a:solidFill>
              <a:latin typeface="Arial"/>
              <a:ea typeface="+mn-ea"/>
              <a:cs typeface="Arial"/>
            </a:endParaRPr>
          </a:p>
        </p:txBody>
      </p:sp>
      <p:sp>
        <p:nvSpPr>
          <p:cNvPr id="628743" name="Text Box 7"/>
          <p:cNvSpPr txBox="1">
            <a:spLocks noChangeArrowheads="1"/>
          </p:cNvSpPr>
          <p:nvPr/>
        </p:nvSpPr>
        <p:spPr bwMode="auto">
          <a:xfrm>
            <a:off x="83820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500</a:t>
            </a:r>
            <a:endParaRPr lang="en-US" sz="2800" b="1" dirty="0">
              <a:solidFill>
                <a:schemeClr val="bg1"/>
              </a:solidFill>
              <a:latin typeface="Arial"/>
              <a:ea typeface="+mn-ea"/>
              <a:cs typeface="Arial"/>
            </a:endParaRPr>
          </a:p>
        </p:txBody>
      </p:sp>
      <p:sp>
        <p:nvSpPr>
          <p:cNvPr id="628744" name="Text Box 8"/>
          <p:cNvSpPr txBox="1">
            <a:spLocks noChangeArrowheads="1"/>
          </p:cNvSpPr>
          <p:nvPr/>
        </p:nvSpPr>
        <p:spPr bwMode="auto">
          <a:xfrm>
            <a:off x="25146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800</a:t>
            </a:r>
            <a:endParaRPr lang="en-US" sz="2800" b="1" dirty="0">
              <a:solidFill>
                <a:schemeClr val="bg1"/>
              </a:solidFill>
              <a:latin typeface="Arial"/>
              <a:ea typeface="+mn-ea"/>
              <a:cs typeface="Arial"/>
            </a:endParaRPr>
          </a:p>
        </p:txBody>
      </p:sp>
      <p:sp>
        <p:nvSpPr>
          <p:cNvPr id="628745" name="Text Box 9"/>
          <p:cNvSpPr txBox="1">
            <a:spLocks noChangeArrowheads="1"/>
          </p:cNvSpPr>
          <p:nvPr/>
        </p:nvSpPr>
        <p:spPr bwMode="auto">
          <a:xfrm>
            <a:off x="4352925" y="4495800"/>
            <a:ext cx="5238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700</a:t>
            </a:r>
            <a:endParaRPr lang="en-US" sz="2800" b="1" dirty="0">
              <a:solidFill>
                <a:schemeClr val="bg1"/>
              </a:solidFill>
              <a:latin typeface="Arial"/>
              <a:ea typeface="+mn-ea"/>
              <a:cs typeface="Arial"/>
            </a:endParaRPr>
          </a:p>
        </p:txBody>
      </p:sp>
      <p:sp>
        <p:nvSpPr>
          <p:cNvPr id="628746" name="Text Box 10"/>
          <p:cNvSpPr txBox="1">
            <a:spLocks noChangeArrowheads="1"/>
          </p:cNvSpPr>
          <p:nvPr/>
        </p:nvSpPr>
        <p:spPr bwMode="auto">
          <a:xfrm>
            <a:off x="5410200" y="4495800"/>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650</a:t>
            </a:r>
            <a:endParaRPr lang="en-US" sz="2800" b="1" dirty="0">
              <a:solidFill>
                <a:schemeClr val="bg1"/>
              </a:solidFill>
              <a:latin typeface="Arial"/>
              <a:ea typeface="+mn-ea"/>
              <a:cs typeface="Arial"/>
            </a:endParaRPr>
          </a:p>
        </p:txBody>
      </p:sp>
      <p:sp>
        <p:nvSpPr>
          <p:cNvPr id="628747" name="Text Box 11"/>
          <p:cNvSpPr txBox="1">
            <a:spLocks noChangeArrowheads="1"/>
          </p:cNvSpPr>
          <p:nvPr/>
        </p:nvSpPr>
        <p:spPr bwMode="auto">
          <a:xfrm>
            <a:off x="7391400" y="4495800"/>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a:ea typeface="+mn-ea"/>
                <a:cs typeface="Arial"/>
              </a:rPr>
              <a:t>550</a:t>
            </a:r>
            <a:endParaRPr lang="en-US" sz="2800" b="1" dirty="0">
              <a:solidFill>
                <a:schemeClr val="bg1"/>
              </a:solidFill>
              <a:latin typeface="Arial"/>
              <a:ea typeface="+mn-ea"/>
              <a:cs typeface="Arial"/>
            </a:endParaRPr>
          </a:p>
        </p:txBody>
      </p:sp>
      <p:sp>
        <p:nvSpPr>
          <p:cNvPr id="628748" name="Text Box 12"/>
          <p:cNvSpPr txBox="1">
            <a:spLocks noChangeArrowheads="1"/>
          </p:cNvSpPr>
          <p:nvPr/>
        </p:nvSpPr>
        <p:spPr bwMode="auto">
          <a:xfrm>
            <a:off x="457200" y="1524000"/>
            <a:ext cx="2209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99FF99"/>
                </a:solidFill>
                <a:latin typeface="Arial"/>
                <a:ea typeface="+mn-ea"/>
                <a:cs typeface="Arial"/>
              </a:rPr>
              <a:t>قوية   </a:t>
            </a:r>
            <a:r>
              <a:rPr lang="en-US" sz="3600" b="1" dirty="0">
                <a:solidFill>
                  <a:srgbClr val="99FF99"/>
                </a:solidFill>
                <a:latin typeface="Arial"/>
                <a:ea typeface="+mn-ea"/>
                <a:cs typeface="Arial"/>
              </a:rPr>
              <a:t> </a:t>
            </a:r>
            <a:r>
              <a:rPr lang="ar-JO" sz="3600" b="1" dirty="0">
                <a:solidFill>
                  <a:srgbClr val="99FF99"/>
                </a:solidFill>
                <a:latin typeface="Arial"/>
                <a:ea typeface="+mn-ea"/>
                <a:cs typeface="Arial"/>
              </a:rPr>
              <a:t>883-783</a:t>
            </a:r>
            <a:endParaRPr lang="en-US" sz="3600" b="1" dirty="0">
              <a:solidFill>
                <a:srgbClr val="99FF99"/>
              </a:solidFill>
              <a:latin typeface="Arial"/>
              <a:ea typeface="+mn-ea"/>
              <a:cs typeface="Arial"/>
            </a:endParaRPr>
          </a:p>
        </p:txBody>
      </p:sp>
      <p:sp>
        <p:nvSpPr>
          <p:cNvPr id="628751" name="Text Box 15"/>
          <p:cNvSpPr txBox="1">
            <a:spLocks noChangeArrowheads="1"/>
          </p:cNvSpPr>
          <p:nvPr/>
        </p:nvSpPr>
        <p:spPr bwMode="auto">
          <a:xfrm>
            <a:off x="4267200" y="1524000"/>
            <a:ext cx="2057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33CCFF"/>
                </a:solidFill>
                <a:latin typeface="Arial"/>
                <a:ea typeface="+mn-ea"/>
                <a:cs typeface="Arial"/>
              </a:rPr>
              <a:t>قوية  </a:t>
            </a:r>
            <a:r>
              <a:rPr lang="en-US" sz="3600" b="1" dirty="0">
                <a:solidFill>
                  <a:srgbClr val="33CCFF"/>
                </a:solidFill>
                <a:latin typeface="Arial"/>
                <a:ea typeface="+mn-ea"/>
                <a:cs typeface="Arial"/>
              </a:rPr>
              <a:t> </a:t>
            </a:r>
            <a:r>
              <a:rPr lang="ar-JO" sz="3600" b="1" dirty="0">
                <a:solidFill>
                  <a:srgbClr val="33CCFF"/>
                </a:solidFill>
                <a:latin typeface="Arial"/>
                <a:ea typeface="+mn-ea"/>
                <a:cs typeface="Arial"/>
              </a:rPr>
              <a:t>745-626</a:t>
            </a:r>
            <a:endParaRPr lang="en-US" sz="3600" b="1" dirty="0">
              <a:solidFill>
                <a:srgbClr val="33CCFF"/>
              </a:solidFill>
              <a:latin typeface="Arial"/>
              <a:ea typeface="+mn-ea"/>
              <a:cs typeface="Arial"/>
            </a:endParaRPr>
          </a:p>
        </p:txBody>
      </p:sp>
      <p:grpSp>
        <p:nvGrpSpPr>
          <p:cNvPr id="519181" name="Group 16"/>
          <p:cNvGrpSpPr>
            <a:grpSpLocks/>
          </p:cNvGrpSpPr>
          <p:nvPr/>
        </p:nvGrpSpPr>
        <p:grpSpPr bwMode="auto">
          <a:xfrm>
            <a:off x="304800" y="4114800"/>
            <a:ext cx="8763000" cy="350838"/>
            <a:chOff x="192" y="1947"/>
            <a:chExt cx="5520" cy="530"/>
          </a:xfrm>
        </p:grpSpPr>
        <p:sp>
          <p:nvSpPr>
            <p:cNvPr id="628753"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519190" name="Group 18"/>
            <p:cNvGrpSpPr>
              <a:grpSpLocks/>
            </p:cNvGrpSpPr>
            <p:nvPr/>
          </p:nvGrpSpPr>
          <p:grpSpPr bwMode="auto">
            <a:xfrm>
              <a:off x="192" y="1947"/>
              <a:ext cx="5208" cy="530"/>
              <a:chOff x="192" y="1947"/>
              <a:chExt cx="5208" cy="530"/>
            </a:xfrm>
          </p:grpSpPr>
          <p:grpSp>
            <p:nvGrpSpPr>
              <p:cNvPr id="519191" name="Group 19"/>
              <p:cNvGrpSpPr>
                <a:grpSpLocks/>
              </p:cNvGrpSpPr>
              <p:nvPr/>
            </p:nvGrpSpPr>
            <p:grpSpPr bwMode="auto">
              <a:xfrm>
                <a:off x="468" y="1947"/>
                <a:ext cx="4932" cy="528"/>
                <a:chOff x="468" y="1918"/>
                <a:chExt cx="4932" cy="528"/>
              </a:xfrm>
            </p:grpSpPr>
            <p:sp>
              <p:nvSpPr>
                <p:cNvPr id="628756"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57"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58"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59"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0"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1"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2"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3"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4"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5"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6"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7"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8"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69"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70"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71"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72"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sp>
            <p:nvSpPr>
              <p:cNvPr id="628773"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sp>
        <p:nvSpPr>
          <p:cNvPr id="628774" name="Line 38"/>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628789" name="Rectangle 53"/>
          <p:cNvSpPr>
            <a:spLocks noGrp="1" noChangeArrowheads="1"/>
          </p:cNvSpPr>
          <p:nvPr>
            <p:ph type="title" idx="4294967295"/>
          </p:nvPr>
        </p:nvSpPr>
        <p:spPr>
          <a:xfrm>
            <a:off x="685800" y="381000"/>
            <a:ext cx="7772400" cy="1143000"/>
          </a:xfrm>
          <a:effectLst>
            <a:outerShdw blurRad="63500" dist="35921" dir="2700000" algn="ctr" rotWithShape="0">
              <a:srgbClr val="030201">
                <a:alpha val="74998"/>
              </a:srgbClr>
            </a:outerShdw>
          </a:effectLst>
        </p:spPr>
        <p:txBody>
          <a:bodyPr/>
          <a:lstStyle/>
          <a:p>
            <a:pPr eaLnBrk="1" hangingPunct="1">
              <a:defRPr/>
            </a:pPr>
            <a:r>
              <a:rPr lang="ar-JO" b="1" dirty="0">
                <a:solidFill>
                  <a:schemeClr val="bg1"/>
                </a:solidFill>
                <a:latin typeface="Arial" charset="0"/>
                <a:ea typeface="ＭＳ Ｐゴシック" charset="0"/>
                <a:cs typeface="Arial" charset="0"/>
              </a:rPr>
              <a:t>الإطار : القوة الآشورية</a:t>
            </a:r>
            <a:endParaRPr lang="en-US" dirty="0">
              <a:latin typeface="Arial" charset="0"/>
              <a:ea typeface="ＭＳ Ｐゴシック" charset="0"/>
              <a:cs typeface="Arial" charset="0"/>
            </a:endParaRPr>
          </a:p>
        </p:txBody>
      </p:sp>
      <p:sp>
        <p:nvSpPr>
          <p:cNvPr id="628790" name="Freeform 54"/>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28775" name="Text Box 39"/>
          <p:cNvSpPr txBox="1">
            <a:spLocks noChangeArrowheads="1"/>
          </p:cNvSpPr>
          <p:nvPr/>
        </p:nvSpPr>
        <p:spPr bwMode="auto">
          <a:xfrm>
            <a:off x="2209800" y="2209800"/>
            <a:ext cx="22098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FFFF00"/>
                </a:solidFill>
                <a:latin typeface="Arial"/>
                <a:ea typeface="+mn-ea"/>
                <a:cs typeface="Arial"/>
              </a:rPr>
              <a:t>ضعيفة </a:t>
            </a:r>
            <a:r>
              <a:rPr lang="en-US" sz="3600" b="1" dirty="0">
                <a:solidFill>
                  <a:srgbClr val="FFFF00"/>
                </a:solidFill>
                <a:latin typeface="Arial"/>
                <a:ea typeface="+mn-ea"/>
                <a:cs typeface="Arial"/>
              </a:rPr>
              <a:t> </a:t>
            </a:r>
            <a:r>
              <a:rPr lang="ar-JO" sz="3600" b="1" dirty="0">
                <a:solidFill>
                  <a:srgbClr val="FFFF00"/>
                </a:solidFill>
                <a:latin typeface="Arial"/>
                <a:ea typeface="+mn-ea"/>
                <a:cs typeface="Arial"/>
              </a:rPr>
              <a:t>790-745</a:t>
            </a:r>
            <a:endParaRPr lang="en-US" sz="3600" b="1" dirty="0">
              <a:solidFill>
                <a:srgbClr val="FFFF00"/>
              </a:solidFill>
              <a:latin typeface="Arial"/>
              <a:ea typeface="+mn-ea"/>
              <a:cs typeface="Arial"/>
            </a:endParaRPr>
          </a:p>
        </p:txBody>
      </p:sp>
      <p:sp>
        <p:nvSpPr>
          <p:cNvPr id="628793" name="AutoShape 57"/>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a:p>
        </p:txBody>
      </p:sp>
      <p:sp>
        <p:nvSpPr>
          <p:cNvPr id="628794" name="Text Box 58"/>
          <p:cNvSpPr txBox="1">
            <a:spLocks noChangeArrowheads="1"/>
          </p:cNvSpPr>
          <p:nvPr/>
        </p:nvSpPr>
        <p:spPr bwMode="auto">
          <a:xfrm>
            <a:off x="2438400" y="598805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FFFF00"/>
                </a:solidFill>
                <a:latin typeface="Arial"/>
                <a:ea typeface="+mn-ea"/>
                <a:cs typeface="Arial"/>
              </a:rPr>
              <a:t>يونان</a:t>
            </a:r>
            <a:endParaRPr lang="en-US" sz="3600" b="1" dirty="0">
              <a:solidFill>
                <a:srgbClr val="FFFF00"/>
              </a:solidFill>
              <a:latin typeface="Arial"/>
              <a:ea typeface="+mn-ea"/>
              <a:cs typeface="Arial"/>
            </a:endParaRPr>
          </a:p>
        </p:txBody>
      </p:sp>
      <p:sp>
        <p:nvSpPr>
          <p:cNvPr id="628795" name="Text Box 59"/>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spcBef>
                <a:spcPct val="50000"/>
              </a:spcBef>
              <a:defRPr/>
            </a:pPr>
            <a:r>
              <a:rPr lang="ar-JO" dirty="0">
                <a:solidFill>
                  <a:srgbClr val="FFFFFF"/>
                </a:solidFill>
                <a:latin typeface="Arial" charset="0"/>
                <a:cs typeface="Arial" charset="0"/>
              </a:rPr>
              <a:t>443</a:t>
            </a:r>
            <a:endParaRPr lang="en-US" sz="3600" dirty="0">
              <a:solidFill>
                <a:srgbClr val="FFFFFF"/>
              </a:solidFill>
              <a:latin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90" grpId="0" animBg="1"/>
      <p:bldP spid="628775" grpId="0"/>
      <p:bldP spid="628793" grpId="0" animBg="1"/>
      <p:bldP spid="62879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193" name="Picture 6" descr="28 Dav-Sol sma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54" name="Rectangle 26" descr="Green marble"/>
          <p:cNvSpPr>
            <a:spLocks noGrp="1" noChangeArrowheads="1"/>
          </p:cNvSpPr>
          <p:nvPr>
            <p:ph type="title" idx="4294967295"/>
          </p:nvPr>
        </p:nvSpPr>
        <p:spPr>
          <a:xfrm>
            <a:off x="0" y="109538"/>
            <a:ext cx="3962400" cy="2043172"/>
          </a:xfrm>
          <a:effectLst>
            <a:outerShdw blurRad="63500" dist="107763" dir="2700000" algn="ctr" rotWithShape="0">
              <a:srgbClr val="030201">
                <a:alpha val="74998"/>
              </a:srgbClr>
            </a:outerShdw>
          </a:effectLst>
        </p:spPr>
        <p:txBody>
          <a:bodyPr/>
          <a:lstStyle/>
          <a:p>
            <a:pPr eaLnBrk="1" hangingPunct="1">
              <a:defRPr/>
            </a:pPr>
            <a:r>
              <a:rPr lang="ar-JO" sz="3600" b="1" dirty="0">
                <a:solidFill>
                  <a:srgbClr val="FFFFFF"/>
                </a:solidFill>
                <a:latin typeface="Lucida Handwriting" charset="0"/>
                <a:ea typeface="MS Pゴシック" charset="0"/>
                <a:cs typeface="MS Pゴシック" charset="0"/>
              </a:rPr>
              <a:t>التوسع </a:t>
            </a:r>
            <a:br>
              <a:rPr lang="ar-JO" sz="3600" b="1" dirty="0">
                <a:solidFill>
                  <a:srgbClr val="FFFFFF"/>
                </a:solidFill>
                <a:latin typeface="Lucida Handwriting" charset="0"/>
                <a:ea typeface="MS Pゴシック" charset="0"/>
                <a:cs typeface="MS Pゴシック" charset="0"/>
              </a:rPr>
            </a:br>
            <a:r>
              <a:rPr lang="ar-JO" sz="3600" b="1" dirty="0">
                <a:solidFill>
                  <a:srgbClr val="FFFFFF"/>
                </a:solidFill>
                <a:latin typeface="Lucida Handwriting" charset="0"/>
                <a:ea typeface="MS Pゴシック" charset="0"/>
                <a:cs typeface="MS Pゴシック" charset="0"/>
              </a:rPr>
              <a:t>تحت حكم</a:t>
            </a:r>
            <a:br>
              <a:rPr lang="ar-JO" sz="3600" b="1" dirty="0">
                <a:solidFill>
                  <a:srgbClr val="FFFFFF"/>
                </a:solidFill>
                <a:latin typeface="Lucida Handwriting" charset="0"/>
                <a:ea typeface="MS Pゴシック" charset="0"/>
                <a:cs typeface="MS Pゴシック" charset="0"/>
              </a:rPr>
            </a:br>
            <a:r>
              <a:rPr lang="ar-JO" sz="3600" b="1" dirty="0">
                <a:solidFill>
                  <a:srgbClr val="FFFFFF"/>
                </a:solidFill>
                <a:latin typeface="Lucida Handwriting" charset="0"/>
                <a:ea typeface="MS Pゴシック" charset="0"/>
                <a:cs typeface="MS Pゴシック" charset="0"/>
              </a:rPr>
              <a:t>يربعام 2</a:t>
            </a:r>
            <a:endParaRPr lang="en-US" sz="4800" b="1" dirty="0">
              <a:solidFill>
                <a:srgbClr val="FFFFFF"/>
              </a:solidFill>
              <a:latin typeface="Arial" panose="020B0604020202020204" pitchFamily="34" charset="0"/>
              <a:ea typeface="MS Pゴシック" charset="0"/>
              <a:cs typeface="Arial" panose="020B0604020202020204" pitchFamily="34"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S Pゴシック"/>
                <a:cs typeface="MS Pゴシック"/>
              </a:endParaRPr>
            </a:p>
          </p:txBody>
        </p:sp>
        <p:sp>
          <p:nvSpPr>
            <p:cNvPr id="14" name="TextBox 13"/>
            <p:cNvSpPr txBox="1"/>
            <p:nvPr/>
          </p:nvSpPr>
          <p:spPr>
            <a:xfrm>
              <a:off x="7184902" y="1752600"/>
              <a:ext cx="1959098"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Osaka" charset="0"/>
                  <a:cs typeface="Arial"/>
                </a:rPr>
                <a:t>يربعام 2</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grpSp>
      <p:sp>
        <p:nvSpPr>
          <p:cNvPr id="16" name="TextBox 15"/>
          <p:cNvSpPr txBox="1">
            <a:spLocks noChangeArrowheads="1"/>
          </p:cNvSpPr>
          <p:nvPr/>
        </p:nvSpPr>
        <p:spPr bwMode="auto">
          <a:xfrm>
            <a:off x="0" y="3318570"/>
            <a:ext cx="4495800" cy="3539430"/>
          </a:xfrm>
          <a:prstGeom prst="rect">
            <a:avLst/>
          </a:prstGeom>
          <a:solidFill>
            <a:srgbClr val="232A5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هو رد تخم إسرائيل من مدخل حماة إلى بحر العربة حسب كلام الرب إله إسرائيل الذي تكلم به عن يد عبده يونان بن أمتاي النبي الذي من جت حافر</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(2 مل 14: 25</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بالعبرية بحر العربة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endParaRP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S Pゴシック"/>
                <a:cs typeface="MS Pゴシック"/>
              </a:endParaRPr>
            </a:p>
          </p:txBody>
        </p:sp>
        <p:sp>
          <p:nvSpPr>
            <p:cNvPr id="10" name="TextBox 9"/>
            <p:cNvSpPr txBox="1"/>
            <p:nvPr/>
          </p:nvSpPr>
          <p:spPr>
            <a:xfrm>
              <a:off x="6380390" y="3429000"/>
              <a:ext cx="2328865"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Osaka" charset="0"/>
                  <a:cs typeface="Arial"/>
                </a:rPr>
                <a:t>يربعام 1 (930 ق.م)</a:t>
              </a:r>
              <a:endParaRPr kumimoji="0" lang="en-US" sz="2000" b="1" i="0" u="none" strike="noStrike" kern="1200" cap="none" spc="0" normalizeH="0" baseline="0" noProof="0" dirty="0">
                <a:ln>
                  <a:noFill/>
                </a:ln>
                <a:solidFill>
                  <a:srgbClr val="FFFFFF"/>
                </a:solidFill>
                <a:effectLst/>
                <a:uLnTx/>
                <a:uFillTx/>
                <a:latin typeface="Arial"/>
                <a:ea typeface="Osaka" charset="0"/>
                <a:cs typeface="Arial"/>
              </a:endParaRPr>
            </a:p>
          </p:txBody>
        </p:sp>
      </p:grpSp>
      <p:sp>
        <p:nvSpPr>
          <p:cNvPr id="12" name="TextBox 11">
            <a:extLst>
              <a:ext uri="{FF2B5EF4-FFF2-40B4-BE49-F238E27FC236}">
                <a16:creationId xmlns:a16="http://schemas.microsoft.com/office/drawing/2014/main" id="{675F3F15-908C-BB3E-5ABC-168BAFB0EC9B}"/>
              </a:ext>
            </a:extLst>
          </p:cNvPr>
          <p:cNvSpPr txBox="1">
            <a:spLocks noChangeArrowheads="1"/>
          </p:cNvSpPr>
          <p:nvPr/>
        </p:nvSpPr>
        <p:spPr bwMode="auto">
          <a:xfrm>
            <a:off x="6708650" y="3829110"/>
            <a:ext cx="2435350" cy="731520"/>
          </a:xfrm>
          <a:prstGeom prst="rect">
            <a:avLst/>
          </a:prstGeom>
          <a:solidFill>
            <a:srgbClr val="7E9F7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i="0" u="none" strike="noStrike" kern="1200" cap="none" spc="0" normalizeH="0" baseline="0" noProof="0" dirty="0">
                <a:ln>
                  <a:noFill/>
                </a:ln>
                <a:solidFill>
                  <a:srgbClr val="000000"/>
                </a:solidFill>
                <a:effectLst/>
                <a:uLnTx/>
                <a:uFillTx/>
                <a:latin typeface="Arial" charset="0"/>
                <a:ea typeface="MS Pゴシック" charset="0"/>
                <a:cs typeface="MS Pゴシック" charset="0"/>
              </a:rPr>
              <a:t>مملكة شاول</a:t>
            </a:r>
            <a:endParaRPr kumimoji="0" lang="en-US" sz="2400" b="1" i="1"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
        <p:nvSpPr>
          <p:cNvPr id="15" name="TextBox 14">
            <a:extLst>
              <a:ext uri="{FF2B5EF4-FFF2-40B4-BE49-F238E27FC236}">
                <a16:creationId xmlns:a16="http://schemas.microsoft.com/office/drawing/2014/main" id="{9BEEA78F-6317-803C-979F-F0A16950373F}"/>
              </a:ext>
            </a:extLst>
          </p:cNvPr>
          <p:cNvSpPr txBox="1">
            <a:spLocks noChangeArrowheads="1"/>
          </p:cNvSpPr>
          <p:nvPr/>
        </p:nvSpPr>
        <p:spPr bwMode="auto">
          <a:xfrm>
            <a:off x="6708650" y="4509120"/>
            <a:ext cx="2435350" cy="731520"/>
          </a:xfrm>
          <a:prstGeom prst="rect">
            <a:avLst/>
          </a:prstGeom>
          <a:solidFill>
            <a:srgbClr val="CE876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1" i="0" u="none" strike="noStrike" kern="1200" cap="none" spc="0" normalizeH="0" baseline="0" noProof="0" dirty="0">
                <a:ln>
                  <a:noFill/>
                </a:ln>
                <a:solidFill>
                  <a:srgbClr val="000000"/>
                </a:solidFill>
                <a:effectLst/>
                <a:uLnTx/>
                <a:uFillTx/>
                <a:latin typeface="Arial" charset="0"/>
                <a:ea typeface="MS Pゴシック" charset="0"/>
                <a:cs typeface="MS Pゴシック" charset="0"/>
              </a:rPr>
              <a:t>مملكة داود</a:t>
            </a:r>
            <a:endParaRPr kumimoji="0" lang="en-US" sz="2400" b="1" i="1" u="none" strike="noStrike" kern="1200" cap="none" spc="0" normalizeH="0" baseline="0" noProof="0" dirty="0">
              <a:ln>
                <a:noFill/>
              </a:ln>
              <a:solidFill>
                <a:srgbClr val="000000"/>
              </a:solidFill>
              <a:effectLst/>
              <a:uLnTx/>
              <a:uFillTx/>
              <a:latin typeface="Arial" charset="0"/>
              <a:ea typeface="MS Pゴシック" charset="0"/>
              <a:cs typeface="MS Pゴシック" charset="0"/>
            </a:endParaRPr>
          </a:p>
        </p:txBody>
      </p:sp>
      <p:sp>
        <p:nvSpPr>
          <p:cNvPr id="17" name="Text Box 24">
            <a:extLst>
              <a:ext uri="{FF2B5EF4-FFF2-40B4-BE49-F238E27FC236}">
                <a16:creationId xmlns:a16="http://schemas.microsoft.com/office/drawing/2014/main" id="{99E3DFD4-4933-564D-4444-4FB8C861AB33}"/>
              </a:ext>
            </a:extLst>
          </p:cNvPr>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446</a:t>
            </a:r>
          </a:p>
        </p:txBody>
      </p:sp>
    </p:spTree>
    <p:extLst>
      <p:ext uri="{BB962C8B-B14F-4D97-AF65-F5344CB8AC3E}">
        <p14:creationId xmlns:p14="http://schemas.microsoft.com/office/powerpoint/2010/main" val="49338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pic>
        <p:nvPicPr>
          <p:cNvPr id="537602" name="Picture 4" descr="Four_Spiritual_law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703768">
            <a:off x="1581423" y="-152484"/>
            <a:ext cx="5543550" cy="6991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362200" y="4572000"/>
            <a:ext cx="4572000" cy="2286000"/>
          </a:xfrm>
        </p:spPr>
        <p:txBody>
          <a:bodyPr/>
          <a:lstStyle/>
          <a:p>
            <a:pPr rtl="1">
              <a:defRPr/>
            </a:pPr>
            <a:r>
              <a:rPr lang="ar-SA" sz="3600" b="1" dirty="0">
                <a:latin typeface="Arial" panose="020B0604020202020204" pitchFamily="34" charset="0"/>
                <a:ea typeface="Osaka" charset="0"/>
                <a:cs typeface="Arial" panose="020B0604020202020204" pitchFamily="34" charset="0"/>
              </a:rPr>
              <a:t>الله يحبك و يقدم خطة رائعة لحياتك</a:t>
            </a:r>
            <a:r>
              <a:rPr lang="en-US" sz="3600" b="1" dirty="0">
                <a:latin typeface="Arial" panose="020B0604020202020204" pitchFamily="34" charset="0"/>
                <a:ea typeface="Osaka" charset="0"/>
                <a:cs typeface="Arial" panose="020B0604020202020204" pitchFamily="34" charset="0"/>
              </a:rPr>
              <a:t>?</a:t>
            </a:r>
            <a:endParaRPr lang="en-US" sz="4000" b="1" dirty="0">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49" name="Picture 4" descr="forest_fire[H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2" y="-99392"/>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9" name="Rectangle 3"/>
          <p:cNvSpPr>
            <a:spLocks noGrp="1" noChangeArrowheads="1"/>
          </p:cNvSpPr>
          <p:nvPr>
            <p:ph type="title"/>
          </p:nvPr>
        </p:nvSpPr>
        <p:spPr>
          <a:xfrm>
            <a:off x="457200" y="152400"/>
            <a:ext cx="8229600" cy="941388"/>
          </a:xfrm>
        </p:spPr>
        <p:txBody>
          <a:bodyPr/>
          <a:lstStyle/>
          <a:p>
            <a:pPr eaLnBrk="1" hangingPunct="1">
              <a:defRPr/>
            </a:pPr>
            <a:r>
              <a:rPr lang="ar-JO" b="1" dirty="0">
                <a:solidFill>
                  <a:schemeClr val="tx1"/>
                </a:solidFill>
                <a:effectLst>
                  <a:glow rad="228600">
                    <a:schemeClr val="bg1"/>
                  </a:glow>
                </a:effectLst>
                <a:latin typeface="Arial" charset="0"/>
                <a:ea typeface="ＭＳ Ｐゴシック" charset="0"/>
                <a:cs typeface="ＭＳ Ｐゴシック" charset="0"/>
              </a:rPr>
              <a:t>يا لها من رسالة ...</a:t>
            </a:r>
            <a:endParaRPr lang="en-US" b="1" dirty="0">
              <a:solidFill>
                <a:schemeClr val="tx1"/>
              </a:solidFill>
              <a:effectLst>
                <a:glow rad="228600">
                  <a:schemeClr val="bg1"/>
                </a:glow>
              </a:effectLst>
              <a:latin typeface="Arial" charset="0"/>
              <a:ea typeface="ＭＳ Ｐゴシック" charset="0"/>
              <a:cs typeface="ＭＳ Ｐゴシック" charset="0"/>
            </a:endParaRPr>
          </a:p>
        </p:txBody>
      </p:sp>
      <p:sp>
        <p:nvSpPr>
          <p:cNvPr id="495620" name="Rectangle 4"/>
          <p:cNvSpPr>
            <a:spLocks noChangeArrowheads="1"/>
          </p:cNvSpPr>
          <p:nvPr/>
        </p:nvSpPr>
        <p:spPr bwMode="auto">
          <a:xfrm>
            <a:off x="0" y="1052736"/>
            <a:ext cx="8839200" cy="2514600"/>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75000"/>
              <a:buFont typeface="Wingdings" charset="0"/>
              <a:buNone/>
              <a:defRPr/>
            </a:pPr>
            <a:r>
              <a:rPr lang="ar-JO" sz="3600" b="1" i="1" dirty="0">
                <a:effectLst>
                  <a:glow rad="228600">
                    <a:schemeClr val="bg1"/>
                  </a:glow>
                </a:effectLst>
                <a:latin typeface="Arial" charset="0"/>
                <a:ea typeface="ＭＳ Ｐゴシック" charset="0"/>
                <a:cs typeface="ＭＳ Ｐゴシック" charset="0"/>
              </a:rPr>
              <a:t>رسالة يونان ....</a:t>
            </a:r>
            <a:endParaRPr lang="en-US" sz="3600" b="1" i="1" dirty="0">
              <a:effectLst>
                <a:glow rad="228600">
                  <a:schemeClr val="bg1"/>
                </a:glow>
              </a:effectLst>
              <a:latin typeface="Arial" charset="0"/>
              <a:ea typeface="ＭＳ Ｐゴシック" charset="0"/>
              <a:cs typeface="ＭＳ Ｐゴシック" charset="0"/>
            </a:endParaRPr>
          </a:p>
          <a:p>
            <a:pPr marL="342900" indent="-342900" algn="r" eaLnBrk="1" hangingPunct="1">
              <a:spcBef>
                <a:spcPct val="20000"/>
              </a:spcBef>
              <a:buClr>
                <a:schemeClr val="hlink"/>
              </a:buClr>
              <a:buSzPct val="75000"/>
              <a:buFont typeface="Wingdings" charset="0"/>
              <a:buNone/>
              <a:defRPr/>
            </a:pPr>
            <a:r>
              <a:rPr lang="ar-JO" sz="3600" b="1" dirty="0">
                <a:effectLst>
                  <a:glow rad="228600">
                    <a:schemeClr val="bg1"/>
                  </a:glow>
                </a:effectLst>
                <a:latin typeface="Arial" charset="0"/>
                <a:ea typeface="ＭＳ Ｐゴシック" charset="0"/>
                <a:cs typeface="ＭＳ Ｐゴシック" charset="0"/>
              </a:rPr>
              <a:t>نينوى </a:t>
            </a:r>
            <a:r>
              <a:rPr lang="ar-JO" sz="3600" b="1" dirty="0">
                <a:solidFill>
                  <a:srgbClr val="FFFF00"/>
                </a:solidFill>
                <a:effectLst>
                  <a:glow rad="228600">
                    <a:schemeClr val="bg1"/>
                  </a:glow>
                </a:effectLst>
                <a:latin typeface="Arial" charset="0"/>
                <a:ea typeface="ＭＳ Ｐゴシック" charset="0"/>
                <a:cs typeface="ＭＳ Ｐゴシック" charset="0"/>
              </a:rPr>
              <a:t>شريرة</a:t>
            </a:r>
            <a:r>
              <a:rPr lang="ar-JO" sz="3600" b="1" dirty="0">
                <a:effectLst>
                  <a:glow rad="228600">
                    <a:schemeClr val="bg1"/>
                  </a:glow>
                </a:effectLst>
                <a:latin typeface="Arial" charset="0"/>
                <a:ea typeface="ＭＳ Ｐゴシック" charset="0"/>
                <a:cs typeface="ＭＳ Ｐゴシック" charset="0"/>
              </a:rPr>
              <a:t> و الله </a:t>
            </a:r>
            <a:r>
              <a:rPr lang="ar-JO" sz="3600" b="1" dirty="0">
                <a:solidFill>
                  <a:srgbClr val="FFFF00"/>
                </a:solidFill>
                <a:effectLst>
                  <a:glow rad="228600">
                    <a:schemeClr val="bg1"/>
                  </a:glow>
                </a:effectLst>
                <a:latin typeface="Arial" charset="0"/>
                <a:ea typeface="ＭＳ Ｐゴシック" charset="0"/>
                <a:cs typeface="ＭＳ Ｐゴシック" charset="0"/>
              </a:rPr>
              <a:t>غاضب</a:t>
            </a:r>
            <a:endParaRPr lang="en-US" altLang="ja-JP" sz="3600" b="1" dirty="0">
              <a:effectLst>
                <a:glow rad="228600">
                  <a:schemeClr val="bg1"/>
                </a:glow>
              </a:effectLst>
              <a:latin typeface="Arial" charset="0"/>
              <a:ea typeface="ＭＳ Ｐゴシック" charset="0"/>
              <a:cs typeface="ＭＳ Ｐゴシック" charset="0"/>
            </a:endParaRPr>
          </a:p>
          <a:p>
            <a:pPr marL="342900" indent="-342900" algn="r" eaLnBrk="1" hangingPunct="1">
              <a:spcBef>
                <a:spcPct val="20000"/>
              </a:spcBef>
              <a:buClr>
                <a:schemeClr val="hlink"/>
              </a:buClr>
              <a:buSzPct val="75000"/>
              <a:buFont typeface="Wingdings" charset="0"/>
              <a:buNone/>
              <a:defRPr/>
            </a:pPr>
            <a:r>
              <a:rPr lang="ar-JO" sz="3600" b="1" dirty="0">
                <a:effectLst>
                  <a:glow rad="228600">
                    <a:schemeClr val="bg1"/>
                  </a:glow>
                </a:effectLst>
                <a:latin typeface="Arial" charset="0"/>
                <a:ea typeface="ＭＳ Ｐゴシック" charset="0"/>
                <a:cs typeface="ＭＳ Ｐゴシック" charset="0"/>
              </a:rPr>
              <a:t>من الأفضل أن </a:t>
            </a:r>
            <a:r>
              <a:rPr lang="ar-JO" sz="3600" b="1" dirty="0">
                <a:solidFill>
                  <a:srgbClr val="FFC000"/>
                </a:solidFill>
                <a:effectLst>
                  <a:glow rad="228600">
                    <a:schemeClr val="bg1"/>
                  </a:glow>
                </a:effectLst>
                <a:latin typeface="Arial" charset="0"/>
                <a:ea typeface="ＭＳ Ｐゴシック" charset="0"/>
                <a:cs typeface="ＭＳ Ｐゴシック" charset="0"/>
              </a:rPr>
              <a:t>ترجعوا</a:t>
            </a:r>
            <a:r>
              <a:rPr lang="ar-JO" sz="3600" b="1" dirty="0">
                <a:effectLst>
                  <a:glow rad="228600">
                    <a:schemeClr val="bg1"/>
                  </a:glow>
                </a:effectLst>
                <a:latin typeface="Arial" charset="0"/>
                <a:ea typeface="ＭＳ Ｐゴシック" charset="0"/>
                <a:cs typeface="ＭＳ Ｐゴシック" charset="0"/>
              </a:rPr>
              <a:t> و إلا </a:t>
            </a:r>
            <a:r>
              <a:rPr lang="ar-JO" sz="3600" b="1" dirty="0">
                <a:solidFill>
                  <a:srgbClr val="FFC000"/>
                </a:solidFill>
                <a:effectLst>
                  <a:glow rad="228600">
                    <a:schemeClr val="bg1"/>
                  </a:glow>
                </a:effectLst>
                <a:latin typeface="Arial" charset="0"/>
                <a:ea typeface="ＭＳ Ｐゴシック" charset="0"/>
                <a:cs typeface="ＭＳ Ｐゴシック" charset="0"/>
              </a:rPr>
              <a:t>ستحرقون</a:t>
            </a:r>
            <a:endParaRPr lang="en-US" sz="3600" b="1" dirty="0">
              <a:solidFill>
                <a:srgbClr val="FFC000"/>
              </a:solidFill>
              <a:effectLst>
                <a:glow rad="228600">
                  <a:schemeClr val="bg1"/>
                </a:glow>
              </a:effectLst>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95620">
                                            <p:txEl>
                                              <p:pRg st="0" end="0"/>
                                            </p:txEl>
                                          </p:spTgt>
                                        </p:tgtEl>
                                        <p:attrNameLst>
                                          <p:attrName>style.visibility</p:attrName>
                                        </p:attrNameLst>
                                      </p:cBhvr>
                                      <p:to>
                                        <p:strVal val="visible"/>
                                      </p:to>
                                    </p:set>
                                    <p:anim calcmode="lin" valueType="num">
                                      <p:cBhvr>
                                        <p:cTn id="7" dur="500" fill="hold"/>
                                        <p:tgtEl>
                                          <p:spTgt spid="49562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6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95620">
                                            <p:txEl>
                                              <p:pRg st="1" end="1"/>
                                            </p:txEl>
                                          </p:spTgt>
                                        </p:tgtEl>
                                        <p:attrNameLst>
                                          <p:attrName>style.visibility</p:attrName>
                                        </p:attrNameLst>
                                      </p:cBhvr>
                                      <p:to>
                                        <p:strVal val="visible"/>
                                      </p:to>
                                    </p:set>
                                    <p:anim calcmode="lin" valueType="num">
                                      <p:cBhvr>
                                        <p:cTn id="13" dur="500" fill="hold"/>
                                        <p:tgtEl>
                                          <p:spTgt spid="495620">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562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95620">
                                            <p:txEl>
                                              <p:pRg st="2" end="2"/>
                                            </p:txEl>
                                          </p:spTgt>
                                        </p:tgtEl>
                                        <p:attrNameLst>
                                          <p:attrName>style.visibility</p:attrName>
                                        </p:attrNameLst>
                                      </p:cBhvr>
                                      <p:to>
                                        <p:strVal val="visible"/>
                                      </p:to>
                                    </p:set>
                                    <p:anim calcmode="lin" valueType="num">
                                      <p:cBhvr>
                                        <p:cTn id="19" dur="500" fill="hold"/>
                                        <p:tgtEl>
                                          <p:spTgt spid="495620">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9562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solidFill>
            <a:srgbClr val="030201"/>
          </a:solidFill>
        </p:spPr>
        <p:txBody>
          <a:bodyPr/>
          <a:lstStyle/>
          <a:p>
            <a:pPr eaLnBrk="1" hangingPunct="1">
              <a:defRPr/>
            </a:pPr>
            <a:r>
              <a:rPr kumimoji="1" lang="ar-JO" dirty="0"/>
              <a:t>يونان 1 : اذهب، لا</a:t>
            </a:r>
            <a:endParaRPr kumimoji="1" lang="en-US" dirty="0"/>
          </a:p>
        </p:txBody>
      </p:sp>
      <p:sp>
        <p:nvSpPr>
          <p:cNvPr id="115715" name="Rectangle 3"/>
          <p:cNvSpPr>
            <a:spLocks noChangeArrowheads="1"/>
          </p:cNvSpPr>
          <p:nvPr/>
        </p:nvSpPr>
        <p:spPr bwMode="auto">
          <a:xfrm>
            <a:off x="107504" y="1905000"/>
            <a:ext cx="8655496" cy="4114800"/>
          </a:xfrm>
          <a:prstGeom prst="rect">
            <a:avLst/>
          </a:prstGeom>
          <a:noFill/>
          <a:ln w="9525">
            <a:noFill/>
            <a:miter lim="800000"/>
            <a:headEnd/>
            <a:tailEnd/>
          </a:ln>
          <a:effectLst/>
        </p:spPr>
        <p:txBody>
          <a:bodyPr/>
          <a:lstStyle/>
          <a:p>
            <a:pPr marL="404813" indent="-404813" algn="r" rtl="1" eaLnBrk="1" hangingPunct="1">
              <a:spcBef>
                <a:spcPct val="20000"/>
              </a:spcBef>
              <a:buClr>
                <a:schemeClr val="hlink"/>
              </a:buClr>
              <a:buSzPct val="65000"/>
              <a:defRPr/>
            </a:pPr>
            <a:r>
              <a:rPr kumimoji="1" lang="ar-JO" sz="3600" b="1" kern="0" dirty="0">
                <a:solidFill>
                  <a:srgbClr val="FFFFFF"/>
                </a:solidFill>
                <a:ea typeface="ＭＳ Ｐゴシック" pitchFamily="-112" charset="-128"/>
                <a:cs typeface="ＭＳ Ｐゴシック" pitchFamily="-112" charset="-128"/>
              </a:rPr>
              <a:t>1. يأمر الله شعبه بإخبار الأشرار كم يكره </a:t>
            </a:r>
            <a:r>
              <a:rPr kumimoji="1" lang="ar-JO" sz="3600" b="1" kern="0" dirty="0">
                <a:solidFill>
                  <a:srgbClr val="FFFF00"/>
                </a:solidFill>
                <a:ea typeface="ＭＳ Ｐゴシック" pitchFamily="-112" charset="-128"/>
                <a:cs typeface="ＭＳ Ｐゴシック" pitchFamily="-112" charset="-128"/>
              </a:rPr>
              <a:t>خطيتهم</a:t>
            </a:r>
            <a:r>
              <a:rPr kumimoji="1" lang="ar-JO" sz="3600" b="1" kern="0" dirty="0">
                <a:solidFill>
                  <a:srgbClr val="FFFFFF"/>
                </a:solidFill>
                <a:ea typeface="ＭＳ Ｐゴシック" pitchFamily="-112" charset="-128"/>
                <a:cs typeface="ＭＳ Ｐゴシック" pitchFamily="-112" charset="-128"/>
              </a:rPr>
              <a:t> </a:t>
            </a:r>
            <a:br>
              <a:rPr kumimoji="1" lang="en-US" sz="3600" b="1" kern="0" dirty="0">
                <a:solidFill>
                  <a:srgbClr val="FFFFFF"/>
                </a:solidFill>
                <a:ea typeface="ＭＳ Ｐゴシック" pitchFamily="-112" charset="-128"/>
                <a:cs typeface="ＭＳ Ｐゴシック" pitchFamily="-112" charset="-128"/>
              </a:rPr>
            </a:br>
            <a:r>
              <a:rPr kumimoji="1" lang="ar-JO" sz="3600" b="1" kern="0" dirty="0">
                <a:solidFill>
                  <a:srgbClr val="FFFFFF"/>
                </a:solidFill>
                <a:ea typeface="ＭＳ Ｐゴシック" pitchFamily="-112" charset="-128"/>
                <a:cs typeface="ＭＳ Ｐゴシック" pitchFamily="-112" charset="-128"/>
              </a:rPr>
              <a:t>(1-2)</a:t>
            </a:r>
            <a:endParaRPr kumimoji="1" lang="en-US" sz="3600" b="1" kern="0" dirty="0">
              <a:latin typeface="+mn-lt"/>
              <a:ea typeface="ＭＳ Ｐゴシック" pitchFamily="-112" charset="-128"/>
              <a:cs typeface="ＭＳ Ｐゴシック" pitchFamily="-112" charset="-128"/>
            </a:endParaRPr>
          </a:p>
          <a:p>
            <a:pPr marL="404813" indent="-404813" algn="r" rtl="1" eaLnBrk="1" hangingPunct="1">
              <a:spcBef>
                <a:spcPct val="20000"/>
              </a:spcBef>
              <a:buClr>
                <a:schemeClr val="hlink"/>
              </a:buClr>
              <a:buSzPct val="65000"/>
              <a:defRPr/>
            </a:pPr>
            <a:r>
              <a:rPr kumimoji="1" lang="ar-JO" sz="3600" b="1" kern="0" dirty="0">
                <a:latin typeface="+mn-lt"/>
                <a:ea typeface="ＭＳ Ｐゴシック" pitchFamily="-112" charset="-128"/>
                <a:cs typeface="ＭＳ Ｐゴシック" pitchFamily="-112" charset="-128"/>
              </a:rPr>
              <a:t>2. شعب الله أحياناً لا يريدون إخبار الأشرار أنهم </a:t>
            </a:r>
            <a:r>
              <a:rPr kumimoji="1" lang="ar-JO" sz="3600" b="1" kern="0" dirty="0">
                <a:solidFill>
                  <a:srgbClr val="FFFF00"/>
                </a:solidFill>
                <a:latin typeface="+mn-lt"/>
                <a:ea typeface="ＭＳ Ｐゴシック" pitchFamily="-112" charset="-128"/>
                <a:cs typeface="ＭＳ Ｐゴシック" pitchFamily="-112" charset="-128"/>
              </a:rPr>
              <a:t>أشرار</a:t>
            </a:r>
            <a:r>
              <a:rPr kumimoji="1" lang="ar-JO" sz="3600" b="1" kern="0" dirty="0">
                <a:latin typeface="+mn-lt"/>
                <a:ea typeface="ＭＳ Ｐゴシック" pitchFamily="-112" charset="-128"/>
                <a:cs typeface="ＭＳ Ｐゴシック" pitchFamily="-112" charset="-128"/>
              </a:rPr>
              <a:t> (3)</a:t>
            </a:r>
            <a:endParaRPr kumimoji="1" lang="en-US" sz="3600" b="1" kern="0" dirty="0">
              <a:latin typeface="+mn-lt"/>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200"/>
            <a:ext cx="9144000" cy="6825800"/>
          </a:xfrm>
          <a:prstGeom prst="rect">
            <a:avLst/>
          </a:prstGeom>
        </p:spPr>
      </p:pic>
      <p:sp>
        <p:nvSpPr>
          <p:cNvPr id="900098" name="Rectangle 2"/>
          <p:cNvSpPr>
            <a:spLocks noGrp="1" noChangeArrowheads="1"/>
          </p:cNvSpPr>
          <p:nvPr>
            <p:ph type="ctrTitle"/>
          </p:nvPr>
        </p:nvSpPr>
        <p:spPr>
          <a:xfrm>
            <a:off x="179512" y="1844824"/>
            <a:ext cx="5112568" cy="17281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فرصة</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ضائعة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8029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ea typeface="MS Pゴシック" charset="0"/>
              <a:cs typeface="MS Pゴシック" charset="0"/>
            </a:endParaRPr>
          </a:p>
        </p:txBody>
      </p:sp>
      <p:sp>
        <p:nvSpPr>
          <p:cNvPr id="181250"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4" name="Text Box 6"/>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28" charset="0"/>
              <a:ea typeface="+mn-ea"/>
              <a:cs typeface="+mn-cs"/>
            </a:endParaRPr>
          </a:p>
        </p:txBody>
      </p:sp>
      <p:sp>
        <p:nvSpPr>
          <p:cNvPr id="181255" name="Oval 7"/>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549893" name="Group 8"/>
          <p:cNvGrpSpPr>
            <a:grpSpLocks/>
          </p:cNvGrpSpPr>
          <p:nvPr/>
        </p:nvGrpSpPr>
        <p:grpSpPr bwMode="auto">
          <a:xfrm>
            <a:off x="0" y="0"/>
            <a:ext cx="7848600" cy="6248400"/>
            <a:chOff x="-460" y="1244"/>
            <a:chExt cx="4312" cy="3350"/>
          </a:xfrm>
        </p:grpSpPr>
        <p:pic>
          <p:nvPicPr>
            <p:cNvPr id="181257" name="Picture 9"/>
            <p:cNvPicPr>
              <a:picLocks noChangeAspect="1" noChangeArrowheads="1"/>
            </p:cNvPicPr>
            <p:nvPr/>
          </p:nvPicPr>
          <p:blipFill>
            <a:blip r:embed="rId2">
              <a:lum contrast="-10000"/>
              <a:extLst>
                <a:ext uri="{28A0092B-C50C-407E-A947-70E740481C1C}">
                  <a14:useLocalDpi xmlns:a14="http://schemas.microsoft.com/office/drawing/2010/main"/>
                </a:ext>
              </a:extLst>
            </a:blip>
            <a:srcRect/>
            <a:stretch>
              <a:fillRect/>
            </a:stretch>
          </p:blipFill>
          <p:spPr bwMode="auto">
            <a:xfrm>
              <a:off x="-452" y="1244"/>
              <a:ext cx="4288" cy="33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81258" name="Rectangle 10"/>
            <p:cNvSpPr>
              <a:spLocks noChangeArrowheads="1"/>
            </p:cNvSpPr>
            <p:nvPr/>
          </p:nvSpPr>
          <p:spPr bwMode="auto">
            <a:xfrm>
              <a:off x="-452" y="1246"/>
              <a:ext cx="495" cy="3333"/>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59" name="Rectangle 11"/>
            <p:cNvSpPr>
              <a:spLocks noChangeArrowheads="1"/>
            </p:cNvSpPr>
            <p:nvPr/>
          </p:nvSpPr>
          <p:spPr bwMode="auto">
            <a:xfrm>
              <a:off x="3356" y="1262"/>
              <a:ext cx="496" cy="3325"/>
            </a:xfrm>
            <a:prstGeom prst="rect">
              <a:avLst/>
            </a:prstGeom>
            <a:solidFill>
              <a:srgbClr val="111111"/>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nvGrpSpPr>
            <p:cNvPr id="549903" name="Group 12"/>
            <p:cNvGrpSpPr>
              <a:grpSpLocks/>
            </p:cNvGrpSpPr>
            <p:nvPr/>
          </p:nvGrpSpPr>
          <p:grpSpPr bwMode="auto">
            <a:xfrm>
              <a:off x="-460" y="1252"/>
              <a:ext cx="4296" cy="3341"/>
              <a:chOff x="524" y="486"/>
              <a:chExt cx="4296" cy="3368"/>
            </a:xfrm>
          </p:grpSpPr>
          <p:grpSp>
            <p:nvGrpSpPr>
              <p:cNvPr id="549933" name="Group 13"/>
              <p:cNvGrpSpPr>
                <a:grpSpLocks/>
              </p:cNvGrpSpPr>
              <p:nvPr/>
            </p:nvGrpSpPr>
            <p:grpSpPr bwMode="auto">
              <a:xfrm>
                <a:off x="524" y="486"/>
                <a:ext cx="4296" cy="3368"/>
                <a:chOff x="392" y="1151"/>
                <a:chExt cx="4296" cy="3368"/>
              </a:xfrm>
            </p:grpSpPr>
            <p:sp>
              <p:nvSpPr>
                <p:cNvPr id="181262" name="Rectangle 14"/>
                <p:cNvSpPr>
                  <a:spLocks noChangeArrowheads="1"/>
                </p:cNvSpPr>
                <p:nvPr/>
              </p:nvSpPr>
              <p:spPr bwMode="auto">
                <a:xfrm>
                  <a:off x="392" y="1151"/>
                  <a:ext cx="4296" cy="3368"/>
                </a:xfrm>
                <a:prstGeom prst="rect">
                  <a:avLst/>
                </a:prstGeom>
                <a:solidFill>
                  <a:srgbClr val="000000"/>
                </a:solidFill>
                <a:ln w="12700">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81263" name="Picture 15"/>
                <p:cNvPicPr>
                  <a:picLocks noChangeAspect="1" noChangeArrowheads="1"/>
                </p:cNvPicPr>
                <p:nvPr/>
              </p:nvPicPr>
              <p:blipFill>
                <a:blip r:embed="rId3"/>
                <a:srcRect/>
                <a:stretch>
                  <a:fillRect/>
                </a:stretch>
              </p:blipFill>
              <p:spPr bwMode="auto">
                <a:xfrm>
                  <a:off x="861" y="1283"/>
                  <a:ext cx="3097" cy="3121"/>
                </a:xfrm>
                <a:prstGeom prst="rect">
                  <a:avLst/>
                </a:prstGeom>
                <a:noFill/>
                <a:effectLst>
                  <a:outerShdw blurRad="63500" dist="38099" dir="2700000" algn="ctr" rotWithShape="0">
                    <a:srgbClr val="000000">
                      <a:alpha val="74998"/>
                    </a:srgbClr>
                  </a:outerShdw>
                </a:effectLst>
              </p:spPr>
            </p:pic>
          </p:grpSp>
          <p:sp>
            <p:nvSpPr>
              <p:cNvPr id="181264" name="Freeform 16"/>
              <p:cNvSpPr>
                <a:spLocks/>
              </p:cNvSpPr>
              <p:nvPr/>
            </p:nvSpPr>
            <p:spPr bwMode="auto">
              <a:xfrm rot="10703847">
                <a:off x="2768" y="2264"/>
                <a:ext cx="1521" cy="1540"/>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65" name="Freeform 17"/>
              <p:cNvSpPr>
                <a:spLocks/>
              </p:cNvSpPr>
              <p:nvPr/>
            </p:nvSpPr>
            <p:spPr bwMode="auto">
              <a:xfrm rot="-5219527">
                <a:off x="714" y="2356"/>
                <a:ext cx="1574" cy="1327"/>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66" name="Freeform 18"/>
              <p:cNvSpPr>
                <a:spLocks/>
              </p:cNvSpPr>
              <p:nvPr/>
            </p:nvSpPr>
            <p:spPr bwMode="auto">
              <a:xfrm rot="5809065">
                <a:off x="2892" y="728"/>
                <a:ext cx="1499"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sp>
            <p:nvSpPr>
              <p:cNvPr id="181267" name="Freeform 19"/>
              <p:cNvSpPr>
                <a:spLocks/>
              </p:cNvSpPr>
              <p:nvPr/>
            </p:nvSpPr>
            <p:spPr bwMode="auto">
              <a:xfrm>
                <a:off x="903" y="522"/>
                <a:ext cx="1497" cy="1323"/>
              </a:xfrm>
              <a:custGeom>
                <a:avLst/>
                <a:gdLst/>
                <a:ahLst/>
                <a:cxnLst>
                  <a:cxn ang="0">
                    <a:pos x="1492" y="107"/>
                  </a:cxn>
                  <a:cxn ang="0">
                    <a:pos x="1364" y="112"/>
                  </a:cxn>
                  <a:cxn ang="0">
                    <a:pos x="1204" y="144"/>
                  </a:cxn>
                  <a:cxn ang="0">
                    <a:pos x="1172" y="155"/>
                  </a:cxn>
                  <a:cxn ang="0">
                    <a:pos x="1140" y="165"/>
                  </a:cxn>
                  <a:cxn ang="0">
                    <a:pos x="1060" y="197"/>
                  </a:cxn>
                  <a:cxn ang="0">
                    <a:pos x="1023" y="208"/>
                  </a:cxn>
                  <a:cxn ang="0">
                    <a:pos x="1007" y="213"/>
                  </a:cxn>
                  <a:cxn ang="0">
                    <a:pos x="943" y="251"/>
                  </a:cxn>
                  <a:cxn ang="0">
                    <a:pos x="911" y="261"/>
                  </a:cxn>
                  <a:cxn ang="0">
                    <a:pos x="847" y="288"/>
                  </a:cxn>
                  <a:cxn ang="0">
                    <a:pos x="783" y="341"/>
                  </a:cxn>
                  <a:cxn ang="0">
                    <a:pos x="687" y="405"/>
                  </a:cxn>
                  <a:cxn ang="0">
                    <a:pos x="602" y="491"/>
                  </a:cxn>
                  <a:cxn ang="0">
                    <a:pos x="554" y="544"/>
                  </a:cxn>
                  <a:cxn ang="0">
                    <a:pos x="543" y="560"/>
                  </a:cxn>
                  <a:cxn ang="0">
                    <a:pos x="527" y="571"/>
                  </a:cxn>
                  <a:cxn ang="0">
                    <a:pos x="522" y="587"/>
                  </a:cxn>
                  <a:cxn ang="0">
                    <a:pos x="484" y="629"/>
                  </a:cxn>
                  <a:cxn ang="0">
                    <a:pos x="468" y="661"/>
                  </a:cxn>
                  <a:cxn ang="0">
                    <a:pos x="479" y="677"/>
                  </a:cxn>
                  <a:cxn ang="0">
                    <a:pos x="495" y="683"/>
                  </a:cxn>
                  <a:cxn ang="0">
                    <a:pos x="479" y="667"/>
                  </a:cxn>
                  <a:cxn ang="0">
                    <a:pos x="447" y="683"/>
                  </a:cxn>
                  <a:cxn ang="0">
                    <a:pos x="404" y="741"/>
                  </a:cxn>
                  <a:cxn ang="0">
                    <a:pos x="372" y="784"/>
                  </a:cxn>
                  <a:cxn ang="0">
                    <a:pos x="292" y="912"/>
                  </a:cxn>
                  <a:cxn ang="0">
                    <a:pos x="244" y="992"/>
                  </a:cxn>
                  <a:cxn ang="0">
                    <a:pos x="223" y="1024"/>
                  </a:cxn>
                  <a:cxn ang="0">
                    <a:pos x="180" y="1131"/>
                  </a:cxn>
                  <a:cxn ang="0">
                    <a:pos x="138" y="1259"/>
                  </a:cxn>
                  <a:cxn ang="0">
                    <a:pos x="111" y="1307"/>
                  </a:cxn>
                  <a:cxn ang="0">
                    <a:pos x="63" y="1323"/>
                  </a:cxn>
                  <a:cxn ang="0">
                    <a:pos x="15" y="1253"/>
                  </a:cxn>
                  <a:cxn ang="0">
                    <a:pos x="31" y="448"/>
                  </a:cxn>
                  <a:cxn ang="0">
                    <a:pos x="47" y="0"/>
                  </a:cxn>
                  <a:cxn ang="0">
                    <a:pos x="340" y="37"/>
                  </a:cxn>
                  <a:cxn ang="0">
                    <a:pos x="1103" y="43"/>
                  </a:cxn>
                  <a:cxn ang="0">
                    <a:pos x="1450" y="37"/>
                  </a:cxn>
                  <a:cxn ang="0">
                    <a:pos x="1482" y="48"/>
                  </a:cxn>
                  <a:cxn ang="0">
                    <a:pos x="1498" y="96"/>
                  </a:cxn>
                  <a:cxn ang="0">
                    <a:pos x="1492" y="107"/>
                  </a:cxn>
                </a:cxnLst>
                <a:rect l="0" t="0" r="r" b="b"/>
                <a:pathLst>
                  <a:path w="1498" h="1323">
                    <a:moveTo>
                      <a:pt x="1492" y="107"/>
                    </a:moveTo>
                    <a:cubicBezTo>
                      <a:pt x="1457" y="95"/>
                      <a:pt x="1399" y="110"/>
                      <a:pt x="1364" y="112"/>
                    </a:cubicBezTo>
                    <a:cubicBezTo>
                      <a:pt x="1310" y="123"/>
                      <a:pt x="1256" y="131"/>
                      <a:pt x="1204" y="144"/>
                    </a:cubicBezTo>
                    <a:cubicBezTo>
                      <a:pt x="1185" y="149"/>
                      <a:pt x="1190" y="149"/>
                      <a:pt x="1172" y="155"/>
                    </a:cubicBezTo>
                    <a:cubicBezTo>
                      <a:pt x="1161" y="159"/>
                      <a:pt x="1140" y="165"/>
                      <a:pt x="1140" y="165"/>
                    </a:cubicBezTo>
                    <a:cubicBezTo>
                      <a:pt x="1116" y="182"/>
                      <a:pt x="1087" y="189"/>
                      <a:pt x="1060" y="197"/>
                    </a:cubicBezTo>
                    <a:cubicBezTo>
                      <a:pt x="993" y="218"/>
                      <a:pt x="1076" y="192"/>
                      <a:pt x="1023" y="208"/>
                    </a:cubicBezTo>
                    <a:cubicBezTo>
                      <a:pt x="1017" y="210"/>
                      <a:pt x="1007" y="213"/>
                      <a:pt x="1007" y="213"/>
                    </a:cubicBezTo>
                    <a:cubicBezTo>
                      <a:pt x="999" y="219"/>
                      <a:pt x="943" y="251"/>
                      <a:pt x="943" y="251"/>
                    </a:cubicBezTo>
                    <a:cubicBezTo>
                      <a:pt x="932" y="255"/>
                      <a:pt x="911" y="261"/>
                      <a:pt x="911" y="261"/>
                    </a:cubicBezTo>
                    <a:cubicBezTo>
                      <a:pt x="891" y="275"/>
                      <a:pt x="869" y="281"/>
                      <a:pt x="847" y="288"/>
                    </a:cubicBezTo>
                    <a:cubicBezTo>
                      <a:pt x="823" y="304"/>
                      <a:pt x="804" y="324"/>
                      <a:pt x="783" y="341"/>
                    </a:cubicBezTo>
                    <a:cubicBezTo>
                      <a:pt x="754" y="364"/>
                      <a:pt x="712" y="380"/>
                      <a:pt x="687" y="405"/>
                    </a:cubicBezTo>
                    <a:cubicBezTo>
                      <a:pt x="656" y="436"/>
                      <a:pt x="639" y="466"/>
                      <a:pt x="602" y="491"/>
                    </a:cubicBezTo>
                    <a:cubicBezTo>
                      <a:pt x="594" y="510"/>
                      <a:pt x="571" y="533"/>
                      <a:pt x="554" y="544"/>
                    </a:cubicBezTo>
                    <a:cubicBezTo>
                      <a:pt x="550" y="550"/>
                      <a:pt x="547" y="556"/>
                      <a:pt x="543" y="560"/>
                    </a:cubicBezTo>
                    <a:cubicBezTo>
                      <a:pt x="538" y="565"/>
                      <a:pt x="530" y="566"/>
                      <a:pt x="527" y="571"/>
                    </a:cubicBezTo>
                    <a:cubicBezTo>
                      <a:pt x="523" y="576"/>
                      <a:pt x="524" y="583"/>
                      <a:pt x="522" y="587"/>
                    </a:cubicBezTo>
                    <a:cubicBezTo>
                      <a:pt x="503" y="620"/>
                      <a:pt x="507" y="615"/>
                      <a:pt x="484" y="629"/>
                    </a:cubicBezTo>
                    <a:cubicBezTo>
                      <a:pt x="480" y="641"/>
                      <a:pt x="468" y="650"/>
                      <a:pt x="468" y="661"/>
                    </a:cubicBezTo>
                    <a:cubicBezTo>
                      <a:pt x="468" y="668"/>
                      <a:pt x="473" y="673"/>
                      <a:pt x="479" y="677"/>
                    </a:cubicBezTo>
                    <a:cubicBezTo>
                      <a:pt x="483" y="681"/>
                      <a:pt x="499" y="688"/>
                      <a:pt x="495" y="683"/>
                    </a:cubicBezTo>
                    <a:cubicBezTo>
                      <a:pt x="476" y="665"/>
                      <a:pt x="442" y="654"/>
                      <a:pt x="479" y="667"/>
                    </a:cubicBezTo>
                    <a:cubicBezTo>
                      <a:pt x="469" y="671"/>
                      <a:pt x="453" y="674"/>
                      <a:pt x="447" y="683"/>
                    </a:cubicBezTo>
                    <a:cubicBezTo>
                      <a:pt x="431" y="708"/>
                      <a:pt x="442" y="729"/>
                      <a:pt x="404" y="741"/>
                    </a:cubicBezTo>
                    <a:cubicBezTo>
                      <a:pt x="383" y="755"/>
                      <a:pt x="383" y="765"/>
                      <a:pt x="372" y="784"/>
                    </a:cubicBezTo>
                    <a:cubicBezTo>
                      <a:pt x="347" y="828"/>
                      <a:pt x="319" y="871"/>
                      <a:pt x="292" y="912"/>
                    </a:cubicBezTo>
                    <a:cubicBezTo>
                      <a:pt x="274" y="940"/>
                      <a:pt x="259" y="965"/>
                      <a:pt x="244" y="992"/>
                    </a:cubicBezTo>
                    <a:cubicBezTo>
                      <a:pt x="237" y="1004"/>
                      <a:pt x="223" y="1024"/>
                      <a:pt x="223" y="1024"/>
                    </a:cubicBezTo>
                    <a:cubicBezTo>
                      <a:pt x="213" y="1062"/>
                      <a:pt x="190" y="1095"/>
                      <a:pt x="180" y="1131"/>
                    </a:cubicBezTo>
                    <a:cubicBezTo>
                      <a:pt x="167" y="1176"/>
                      <a:pt x="158" y="1218"/>
                      <a:pt x="138" y="1259"/>
                    </a:cubicBezTo>
                    <a:cubicBezTo>
                      <a:pt x="131" y="1273"/>
                      <a:pt x="127" y="1302"/>
                      <a:pt x="111" y="1307"/>
                    </a:cubicBezTo>
                    <a:cubicBezTo>
                      <a:pt x="73" y="1319"/>
                      <a:pt x="89" y="1314"/>
                      <a:pt x="63" y="1323"/>
                    </a:cubicBezTo>
                    <a:cubicBezTo>
                      <a:pt x="23" y="1309"/>
                      <a:pt x="23" y="1292"/>
                      <a:pt x="15" y="1253"/>
                    </a:cubicBezTo>
                    <a:cubicBezTo>
                      <a:pt x="8" y="986"/>
                      <a:pt x="0" y="715"/>
                      <a:pt x="31" y="448"/>
                    </a:cubicBezTo>
                    <a:cubicBezTo>
                      <a:pt x="38" y="299"/>
                      <a:pt x="44" y="151"/>
                      <a:pt x="47" y="0"/>
                    </a:cubicBezTo>
                    <a:cubicBezTo>
                      <a:pt x="148" y="32"/>
                      <a:pt x="227" y="34"/>
                      <a:pt x="340" y="37"/>
                    </a:cubicBezTo>
                    <a:cubicBezTo>
                      <a:pt x="591" y="63"/>
                      <a:pt x="854" y="46"/>
                      <a:pt x="1103" y="43"/>
                    </a:cubicBezTo>
                    <a:cubicBezTo>
                      <a:pt x="1222" y="33"/>
                      <a:pt x="1327" y="34"/>
                      <a:pt x="1450" y="37"/>
                    </a:cubicBezTo>
                    <a:cubicBezTo>
                      <a:pt x="1460" y="41"/>
                      <a:pt x="1475" y="39"/>
                      <a:pt x="1482" y="48"/>
                    </a:cubicBezTo>
                    <a:cubicBezTo>
                      <a:pt x="1491" y="62"/>
                      <a:pt x="1492" y="81"/>
                      <a:pt x="1498" y="96"/>
                    </a:cubicBezTo>
                    <a:cubicBezTo>
                      <a:pt x="1491" y="114"/>
                      <a:pt x="1492" y="118"/>
                      <a:pt x="1492" y="107"/>
                    </a:cubicBezTo>
                    <a:close/>
                  </a:path>
                </a:pathLst>
              </a:custGeom>
              <a:solidFill>
                <a:srgbClr val="000000"/>
              </a:solidFill>
              <a:ln w="12700" cap="flat" cmpd="sng">
                <a:no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grpSp>
        <p:sp>
          <p:nvSpPr>
            <p:cNvPr id="181268" name="Oval 20"/>
            <p:cNvSpPr>
              <a:spLocks noChangeArrowheads="1"/>
            </p:cNvSpPr>
            <p:nvPr/>
          </p:nvSpPr>
          <p:spPr bwMode="auto">
            <a:xfrm>
              <a:off x="536" y="2441"/>
              <a:ext cx="999" cy="540"/>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Times New Roman" pitchFamily="-128" charset="0"/>
                <a:ea typeface="+mn-ea"/>
                <a:cs typeface="+mn-cs"/>
              </a:endParaRPr>
            </a:p>
          </p:txBody>
        </p:sp>
        <p:pic>
          <p:nvPicPr>
            <p:cNvPr id="181269"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 y="124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0" name="Picture 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 y="136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1" name="Picture 2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 y="1490"/>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2" name="Picture 2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 y="161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3" name="Picture 2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6" y="1735"/>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4" name="Picture 2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6" y="185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5" name="Picture 2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6" y="198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6" name="Picture 2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6" y="210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7" name="Picture 2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6" y="222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8" name="Picture 3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6" y="234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79" name="Picture 3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6" y="2473"/>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0" name="Picture 3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6" y="259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1" name="Picture 3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 y="271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2" name="Picture 3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 y="284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3" name="Picture 3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56" y="2964"/>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4" name="Picture 36"/>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56" y="3087"/>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5" name="Picture 37"/>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6" y="320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6" name="Picture 38"/>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56" y="3332"/>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7" name="Picture 39"/>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6" y="345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8" name="Picture 40"/>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56" y="3578"/>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89" name="Picture 4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56" y="3701"/>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0" name="Picture 42"/>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56" y="3823"/>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1" name="Picture 43"/>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456" y="3947"/>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2" name="Picture 44"/>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56" y="4069"/>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3" name="Picture 45"/>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56" y="4192"/>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4" name="Picture 46"/>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56" y="4315"/>
              <a:ext cx="4302" cy="123"/>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5" name="Picture 47"/>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56" y="4438"/>
              <a:ext cx="4302" cy="122"/>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81296" name="Picture 48"/>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456" y="4561"/>
              <a:ext cx="4302" cy="20"/>
            </a:xfrm>
            <a:prstGeom prst="rect">
              <a:avLst/>
            </a:prstGeom>
            <a:noFill/>
            <a:ln w="9525">
              <a:noFill/>
              <a:miter lim="800000"/>
              <a:headEnd/>
              <a:tailEnd/>
            </a:ln>
            <a:effectLst>
              <a:outerShdw blurRad="63500" dist="38099" dir="2700000" algn="ctr" rotWithShape="0">
                <a:srgbClr val="000000">
                  <a:alpha val="74998"/>
                </a:srgbClr>
              </a:outerShdw>
            </a:effectLst>
          </p:spPr>
        </p:pic>
      </p:grpSp>
      <p:sp>
        <p:nvSpPr>
          <p:cNvPr id="549894"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MS Pゴシック" charset="0"/>
              <a:cs typeface="MS Pゴシック" charset="0"/>
            </a:endParaRPr>
          </a:p>
        </p:txBody>
      </p:sp>
      <p:sp>
        <p:nvSpPr>
          <p:cNvPr id="181305" name="Text Box 57"/>
          <p:cNvSpPr txBox="1">
            <a:spLocks noChangeArrowheads="1"/>
          </p:cNvSpPr>
          <p:nvPr/>
        </p:nvSpPr>
        <p:spPr bwMode="auto">
          <a:xfrm>
            <a:off x="6216650" y="3505200"/>
            <a:ext cx="292735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ar-JO" sz="3200" b="1" i="1" dirty="0">
                <a:solidFill>
                  <a:srgbClr val="FFFFFF"/>
                </a:solidFill>
                <a:effectLst>
                  <a:outerShdw blurRad="38100" dist="38100" dir="2700000" algn="tl">
                    <a:srgbClr val="000000"/>
                  </a:outerShdw>
                </a:effectLst>
                <a:latin typeface="Comic Sans MS" charset="0"/>
                <a:ea typeface="MS Pゴシック" charset="0"/>
                <a:cs typeface="MS Pゴシック" charset="0"/>
              </a:rPr>
              <a:t>جت حافر</a:t>
            </a:r>
            <a:endParaRPr lang="en-US" sz="3200" b="1" i="1" dirty="0">
              <a:solidFill>
                <a:srgbClr val="FFFFFF"/>
              </a:solidFill>
              <a:effectLst>
                <a:outerShdw blurRad="38100" dist="38100" dir="2700000" algn="tl">
                  <a:srgbClr val="000000"/>
                </a:outerShdw>
              </a:effectLst>
              <a:latin typeface="Comic Sans MS" charset="0"/>
              <a:ea typeface="MS Pゴシック" charset="0"/>
              <a:cs typeface="MS Pゴシック" charset="0"/>
            </a:endParaRPr>
          </a:p>
        </p:txBody>
      </p:sp>
      <p:sp>
        <p:nvSpPr>
          <p:cNvPr id="181306" name="Text Box 58"/>
          <p:cNvSpPr txBox="1">
            <a:spLocks noChangeArrowheads="1"/>
          </p:cNvSpPr>
          <p:nvPr/>
        </p:nvSpPr>
        <p:spPr bwMode="auto">
          <a:xfrm>
            <a:off x="7234238" y="2590800"/>
            <a:ext cx="19859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ar-JO" sz="3200" b="1" i="1" dirty="0">
                <a:solidFill>
                  <a:srgbClr val="FFFFFF"/>
                </a:solidFill>
                <a:effectLst>
                  <a:outerShdw blurRad="38100" dist="38100" dir="2700000" algn="tl">
                    <a:srgbClr val="000000"/>
                  </a:outerShdw>
                </a:effectLst>
                <a:latin typeface="Comic Sans MS" charset="0"/>
                <a:ea typeface="MS Pゴシック" charset="0"/>
                <a:cs typeface="MS Pゴシック" charset="0"/>
              </a:rPr>
              <a:t>نينوى</a:t>
            </a:r>
            <a:endParaRPr lang="en-US" sz="3200" b="1" i="1" dirty="0">
              <a:solidFill>
                <a:srgbClr val="FFFFFF"/>
              </a:solidFill>
              <a:effectLst>
                <a:outerShdw blurRad="38100" dist="38100" dir="2700000" algn="tl">
                  <a:srgbClr val="000000"/>
                </a:outerShdw>
              </a:effectLst>
              <a:latin typeface="Comic Sans MS" charset="0"/>
              <a:ea typeface="MS Pゴシック" charset="0"/>
              <a:cs typeface="MS Pゴシック" charset="0"/>
            </a:endParaRPr>
          </a:p>
        </p:txBody>
      </p:sp>
      <p:sp>
        <p:nvSpPr>
          <p:cNvPr id="181307" name="Text Box 59"/>
          <p:cNvSpPr txBox="1">
            <a:spLocks noChangeArrowheads="1"/>
          </p:cNvSpPr>
          <p:nvPr/>
        </p:nvSpPr>
        <p:spPr bwMode="auto">
          <a:xfrm>
            <a:off x="609600" y="2644775"/>
            <a:ext cx="19859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ar-JO" sz="3200" b="1" i="1" dirty="0">
                <a:solidFill>
                  <a:srgbClr val="FFFFFF"/>
                </a:solidFill>
                <a:effectLst>
                  <a:outerShdw blurRad="38100" dist="38100" dir="2700000" algn="tl">
                    <a:srgbClr val="000000"/>
                  </a:outerShdw>
                </a:effectLst>
                <a:latin typeface="Comic Sans MS" charset="0"/>
                <a:ea typeface="MS Pゴシック" charset="0"/>
                <a:cs typeface="MS Pゴシック" charset="0"/>
              </a:rPr>
              <a:t>ترشيش</a:t>
            </a:r>
            <a:endParaRPr lang="en-US" sz="3200" b="1" i="1" dirty="0">
              <a:solidFill>
                <a:srgbClr val="FFFFFF"/>
              </a:solidFill>
              <a:effectLst>
                <a:outerShdw blurRad="38100" dist="38100" dir="2700000" algn="tl">
                  <a:srgbClr val="000000"/>
                </a:outerShdw>
              </a:effectLst>
              <a:latin typeface="Comic Sans MS" charset="0"/>
              <a:ea typeface="MS Pゴシック" charset="0"/>
              <a:cs typeface="MS Pゴシック" charset="0"/>
            </a:endParaRPr>
          </a:p>
        </p:txBody>
      </p:sp>
      <p:sp>
        <p:nvSpPr>
          <p:cNvPr id="181308" name="Text Box 60"/>
          <p:cNvSpPr txBox="1">
            <a:spLocks noChangeArrowheads="1"/>
          </p:cNvSpPr>
          <p:nvPr/>
        </p:nvSpPr>
        <p:spPr bwMode="auto">
          <a:xfrm>
            <a:off x="6223000" y="4038600"/>
            <a:ext cx="15494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defRPr/>
            </a:pPr>
            <a:r>
              <a:rPr lang="ar-JO" sz="3200" b="1" i="1" dirty="0">
                <a:solidFill>
                  <a:srgbClr val="FFFFFF"/>
                </a:solidFill>
                <a:effectLst>
                  <a:outerShdw blurRad="38100" dist="38100" dir="2700000" algn="tl">
                    <a:srgbClr val="000000"/>
                  </a:outerShdw>
                </a:effectLst>
                <a:latin typeface="Comic Sans MS" charset="0"/>
                <a:ea typeface="MS Pゴシック" charset="0"/>
                <a:cs typeface="MS Pゴシック" charset="0"/>
              </a:rPr>
              <a:t>يافا</a:t>
            </a:r>
            <a:endParaRPr lang="en-US" sz="3200" b="1" i="1" dirty="0">
              <a:solidFill>
                <a:srgbClr val="FFFFFF"/>
              </a:solidFill>
              <a:effectLst>
                <a:outerShdw blurRad="38100" dist="38100" dir="2700000" algn="tl">
                  <a:srgbClr val="000000"/>
                </a:outerShdw>
              </a:effectLst>
              <a:latin typeface="Comic Sans MS" charset="0"/>
              <a:ea typeface="MS Pゴシック" charset="0"/>
              <a:cs typeface="MS Pゴシック" charset="0"/>
            </a:endParaRPr>
          </a:p>
        </p:txBody>
      </p:sp>
      <p:sp>
        <p:nvSpPr>
          <p:cNvPr id="59" name="Title 58"/>
          <p:cNvSpPr>
            <a:spLocks noGrp="1"/>
          </p:cNvSpPr>
          <p:nvPr>
            <p:ph type="title" idx="4294967295"/>
          </p:nvPr>
        </p:nvSpPr>
        <p:spPr>
          <a:xfrm>
            <a:off x="685800" y="609600"/>
            <a:ext cx="7772400" cy="762000"/>
          </a:xfrm>
          <a:solidFill>
            <a:srgbClr val="660066"/>
          </a:solidFill>
        </p:spPr>
        <p:txBody>
          <a:bodyPr/>
          <a:lstStyle/>
          <a:p>
            <a:pPr>
              <a:defRPr/>
            </a:pPr>
            <a:r>
              <a:rPr lang="ar-JO" sz="3200" i="1" dirty="0">
                <a:solidFill>
                  <a:srgbClr val="FFFFFF"/>
                </a:solidFill>
                <a:effectLst>
                  <a:outerShdw blurRad="38100" dist="38100" dir="2700000" algn="tl">
                    <a:srgbClr val="000000"/>
                  </a:outerShdw>
                </a:effectLst>
                <a:latin typeface="Comic Sans MS" charset="0"/>
                <a:ea typeface="MS Pゴシック" charset="0"/>
                <a:cs typeface="MS Pゴシック" charset="0"/>
              </a:rPr>
              <a:t>أين سيذهب يونان ؟</a:t>
            </a:r>
            <a:endParaRPr lang="en-US" dirty="0">
              <a:latin typeface="Verdana" charset="0"/>
              <a:ea typeface="MS Pゴシック" charset="0"/>
              <a:cs typeface="MS P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1305"/>
                                        </p:tgtEl>
                                        <p:attrNameLst>
                                          <p:attrName>style.visibility</p:attrName>
                                        </p:attrNameLst>
                                      </p:cBhvr>
                                      <p:to>
                                        <p:strVal val="visible"/>
                                      </p:to>
                                    </p:set>
                                    <p:animEffect transition="in" filter="dissolve">
                                      <p:cBhvr>
                                        <p:cTn id="7" dur="500"/>
                                        <p:tgtEl>
                                          <p:spTgt spid="181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1306"/>
                                        </p:tgtEl>
                                        <p:attrNameLst>
                                          <p:attrName>style.visibility</p:attrName>
                                        </p:attrNameLst>
                                      </p:cBhvr>
                                      <p:to>
                                        <p:strVal val="visible"/>
                                      </p:to>
                                    </p:set>
                                    <p:animEffect transition="in" filter="dissolve">
                                      <p:cBhvr>
                                        <p:cTn id="12" dur="500"/>
                                        <p:tgtEl>
                                          <p:spTgt spid="1813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1308"/>
                                        </p:tgtEl>
                                        <p:attrNameLst>
                                          <p:attrName>style.visibility</p:attrName>
                                        </p:attrNameLst>
                                      </p:cBhvr>
                                      <p:to>
                                        <p:strVal val="visible"/>
                                      </p:to>
                                    </p:set>
                                    <p:animEffect transition="in" filter="dissolve">
                                      <p:cBhvr>
                                        <p:cTn id="17" dur="500"/>
                                        <p:tgtEl>
                                          <p:spTgt spid="1813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1307"/>
                                        </p:tgtEl>
                                        <p:attrNameLst>
                                          <p:attrName>style.visibility</p:attrName>
                                        </p:attrNameLst>
                                      </p:cBhvr>
                                      <p:to>
                                        <p:strVal val="visible"/>
                                      </p:to>
                                    </p:set>
                                    <p:animEffect transition="in" filter="dissolve">
                                      <p:cBhvr>
                                        <p:cTn id="22" dur="500"/>
                                        <p:tgtEl>
                                          <p:spTgt spid="181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305" grpId="0" autoUpdateAnimBg="0"/>
      <p:bldP spid="181306" grpId="0" autoUpdateAnimBg="0"/>
      <p:bldP spid="181307" grpId="0" autoUpdateAnimBg="0"/>
      <p:bldP spid="18130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762000"/>
            <a:ext cx="754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0914" name="Rectangle 2"/>
          <p:cNvSpPr>
            <a:spLocks noGrp="1" noChangeArrowheads="1"/>
          </p:cNvSpPr>
          <p:nvPr>
            <p:ph type="title"/>
          </p:nvPr>
        </p:nvSpPr>
        <p:spPr>
          <a:xfrm>
            <a:off x="457200" y="76200"/>
            <a:ext cx="8153400" cy="1143000"/>
          </a:xfrm>
        </p:spPr>
        <p:txBody>
          <a:bodyPr/>
          <a:lstStyle/>
          <a:p>
            <a:pPr eaLnBrk="1" hangingPunct="1"/>
            <a:r>
              <a:rPr kumimoji="1" lang="ar-JO" dirty="0">
                <a:latin typeface="Arial" charset="0"/>
                <a:ea typeface="Osaka" charset="0"/>
                <a:cs typeface="Osaka" charset="0"/>
              </a:rPr>
              <a:t>كانت يافا ميناء بحري هام</a:t>
            </a:r>
            <a:endParaRPr kumimoji="1" lang="en-US" dirty="0">
              <a:latin typeface="Arial" charset="0"/>
              <a:ea typeface="Osaka" charset="0"/>
              <a:cs typeface="Osaka" charset="0"/>
            </a:endParaRPr>
          </a:p>
        </p:txBody>
      </p:sp>
      <p:sp>
        <p:nvSpPr>
          <p:cNvPr id="550915" name="Rectangle 3"/>
          <p:cNvSpPr>
            <a:spLocks noChangeArrowheads="1"/>
          </p:cNvSpPr>
          <p:nvPr/>
        </p:nvSpPr>
        <p:spPr bwMode="auto">
          <a:xfrm>
            <a:off x="0" y="58674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rtl="1" eaLnBrk="1" hangingPunct="1">
              <a:lnSpc>
                <a:spcPct val="90000"/>
              </a:lnSpc>
              <a:spcBef>
                <a:spcPct val="20000"/>
              </a:spcBef>
              <a:buFontTx/>
              <a:buChar char="•"/>
            </a:pPr>
            <a:r>
              <a:rPr lang="ar-JO" sz="2800" b="1" dirty="0"/>
              <a:t>كان النزول إلى يافا هو السبيل للخروج من إسرائيل بالسفن - على عكس بطرس بعد 800 عام</a:t>
            </a:r>
            <a:endParaRPr kumimoji="1" lang="en-US" sz="2800" b="1" dirty="0">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solidFill>
            <a:srgbClr val="000000"/>
          </a:solidFill>
        </p:spPr>
        <p:txBody>
          <a:bodyPr/>
          <a:lstStyle/>
          <a:p>
            <a:pPr eaLnBrk="1" hangingPunct="1">
              <a:defRPr/>
            </a:pPr>
            <a:r>
              <a:rPr kumimoji="1" lang="ar-JO" dirty="0"/>
              <a:t>يونان 1: اذهب، لا، إذاً تأديب</a:t>
            </a:r>
            <a:endParaRPr kumimoji="1" lang="en-US" dirty="0"/>
          </a:p>
        </p:txBody>
      </p:sp>
      <p:sp>
        <p:nvSpPr>
          <p:cNvPr id="4" name="Rectangle 3"/>
          <p:cNvSpPr txBox="1">
            <a:spLocks noChangeArrowheads="1"/>
          </p:cNvSpPr>
          <p:nvPr/>
        </p:nvSpPr>
        <p:spPr bwMode="auto">
          <a:xfrm>
            <a:off x="381000" y="2057400"/>
            <a:ext cx="83820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404813" indent="-404813" algn="r" rtl="1" eaLnBrk="1" hangingPunct="1">
              <a:spcBef>
                <a:spcPct val="20000"/>
              </a:spcBef>
              <a:buClr>
                <a:schemeClr val="hlink"/>
              </a:buClr>
              <a:buSzPct val="65000"/>
              <a:defRPr/>
            </a:pPr>
            <a:r>
              <a:rPr kumimoji="1" lang="ar-JO" sz="3600" b="1" kern="0" dirty="0">
                <a:solidFill>
                  <a:srgbClr val="FFFFFF"/>
                </a:solidFill>
                <a:ea typeface="ＭＳ Ｐゴシック" pitchFamily="-112" charset="-128"/>
                <a:cs typeface="ＭＳ Ｐゴシック" pitchFamily="-112" charset="-128"/>
              </a:rPr>
              <a:t>1. يأمر الله شعبه بإخبار الأشرار كم يكره </a:t>
            </a:r>
            <a:r>
              <a:rPr kumimoji="1" lang="ar-JO" sz="3600" b="1" kern="0" dirty="0">
                <a:solidFill>
                  <a:srgbClr val="FFFF00"/>
                </a:solidFill>
                <a:ea typeface="ＭＳ Ｐゴシック" pitchFamily="-112" charset="-128"/>
                <a:cs typeface="ＭＳ Ｐゴシック" pitchFamily="-112" charset="-128"/>
              </a:rPr>
              <a:t>خطيتهم</a:t>
            </a:r>
            <a:r>
              <a:rPr kumimoji="1" lang="ar-JO" sz="3600" b="1" kern="0" dirty="0">
                <a:solidFill>
                  <a:srgbClr val="FFFFFF"/>
                </a:solidFill>
                <a:ea typeface="ＭＳ Ｐゴシック" pitchFamily="-112" charset="-128"/>
                <a:cs typeface="ＭＳ Ｐゴシック" pitchFamily="-112" charset="-128"/>
              </a:rPr>
              <a:t>   (1-2)</a:t>
            </a:r>
            <a:endParaRPr kumimoji="1" lang="en-US" sz="3600" b="1" kern="0" dirty="0">
              <a:ea typeface="ＭＳ Ｐゴシック" pitchFamily="-112" charset="-128"/>
              <a:cs typeface="ＭＳ Ｐゴシック" pitchFamily="-112" charset="-128"/>
            </a:endParaRPr>
          </a:p>
          <a:p>
            <a:pPr marL="404813" indent="-404813" algn="r" rtl="1" eaLnBrk="1" hangingPunct="1">
              <a:spcBef>
                <a:spcPct val="20000"/>
              </a:spcBef>
              <a:buClr>
                <a:schemeClr val="hlink"/>
              </a:buClr>
              <a:buSzPct val="65000"/>
              <a:defRPr/>
            </a:pPr>
            <a:r>
              <a:rPr kumimoji="1" lang="ar-JO" sz="3600" b="1" kern="0" dirty="0">
                <a:ea typeface="ＭＳ Ｐゴシック" pitchFamily="-112" charset="-128"/>
                <a:cs typeface="ＭＳ Ｐゴシック" pitchFamily="-112" charset="-128"/>
              </a:rPr>
              <a:t>2. شعب الله أحياناً لا يريدون إخبار الأشرار أنهم </a:t>
            </a:r>
            <a:r>
              <a:rPr kumimoji="1" lang="ar-JO" sz="3600" b="1" kern="0" dirty="0">
                <a:solidFill>
                  <a:srgbClr val="FFFF00"/>
                </a:solidFill>
                <a:ea typeface="ＭＳ Ｐゴシック" pitchFamily="-112" charset="-128"/>
                <a:cs typeface="ＭＳ Ｐゴシック" pitchFamily="-112" charset="-128"/>
              </a:rPr>
              <a:t>أشرار</a:t>
            </a:r>
            <a:r>
              <a:rPr kumimoji="1" lang="ar-JO" sz="3600" b="1" kern="0" dirty="0">
                <a:ea typeface="ＭＳ Ｐゴシック" pitchFamily="-112" charset="-128"/>
                <a:cs typeface="ＭＳ Ｐゴシック" pitchFamily="-112" charset="-128"/>
              </a:rPr>
              <a:t> (3)</a:t>
            </a:r>
            <a:endParaRPr kumimoji="1" lang="en-US" sz="3600" b="1" kern="0" dirty="0">
              <a:latin typeface="+mn-lt"/>
              <a:ea typeface="ＭＳ Ｐゴシック" pitchFamily="-112" charset="-128"/>
              <a:cs typeface="ＭＳ Ｐゴシック" pitchFamily="-112" charset="-128"/>
            </a:endParaRPr>
          </a:p>
          <a:p>
            <a:pPr marL="404813" indent="-404813" algn="r" rtl="1" eaLnBrk="1" hangingPunct="1">
              <a:lnSpc>
                <a:spcPct val="90000"/>
              </a:lnSpc>
              <a:spcBef>
                <a:spcPct val="20000"/>
              </a:spcBef>
              <a:buClr>
                <a:schemeClr val="hlink"/>
              </a:buClr>
              <a:buSzPct val="65000"/>
              <a:defRPr/>
            </a:pPr>
            <a:r>
              <a:rPr kumimoji="1" lang="ar-JO" sz="3600" b="1" kern="0" dirty="0">
                <a:latin typeface="+mn-lt"/>
                <a:ea typeface="ＭＳ Ｐゴシック" pitchFamily="-112" charset="-128"/>
                <a:cs typeface="ＭＳ Ｐゴシック" pitchFamily="-112" charset="-128"/>
              </a:rPr>
              <a:t>3. رفض الكرازة يأتي </a:t>
            </a:r>
            <a:r>
              <a:rPr kumimoji="1" lang="ar-JO" sz="3600" b="1" kern="0" dirty="0">
                <a:solidFill>
                  <a:srgbClr val="FFFF00"/>
                </a:solidFill>
                <a:latin typeface="+mn-lt"/>
                <a:ea typeface="ＭＳ Ｐゴシック" pitchFamily="-112" charset="-128"/>
                <a:cs typeface="ＭＳ Ｐゴシック" pitchFamily="-112" charset="-128"/>
              </a:rPr>
              <a:t>بالعواقب</a:t>
            </a:r>
            <a:r>
              <a:rPr kumimoji="1" lang="ar-JO" sz="3600" b="1" kern="0" dirty="0">
                <a:latin typeface="+mn-lt"/>
                <a:ea typeface="ＭＳ Ｐゴシック" pitchFamily="-112" charset="-128"/>
                <a:cs typeface="ＭＳ Ｐゴシック" pitchFamily="-112" charset="-128"/>
              </a:rPr>
              <a:t> (4-16)</a:t>
            </a:r>
            <a:endParaRPr kumimoji="1" lang="en-US" sz="3600" b="1" kern="0" dirty="0">
              <a:latin typeface="+mn-lt"/>
              <a:ea typeface="ＭＳ Ｐゴシック" pitchFamily="-112" charset="-128"/>
              <a:cs typeface="ＭＳ Ｐゴシック" pitchFamily="-112"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defRPr/>
            </a:pPr>
            <a:r>
              <a:rPr kumimoji="1" lang="en-US" dirty="0"/>
              <a:t>Raging Sea</a:t>
            </a:r>
          </a:p>
        </p:txBody>
      </p:sp>
      <p:sp>
        <p:nvSpPr>
          <p:cNvPr id="148483" name="Rectangle 3"/>
          <p:cNvSpPr>
            <a:spLocks noGrp="1" noChangeArrowheads="1"/>
          </p:cNvSpPr>
          <p:nvPr>
            <p:ph type="body" idx="1"/>
          </p:nvPr>
        </p:nvSpPr>
        <p:spPr/>
        <p:txBody>
          <a:bodyPr/>
          <a:lstStyle/>
          <a:p>
            <a:pPr eaLnBrk="1" hangingPunct="1">
              <a:buFont typeface="Times" pitchFamily="-112" charset="0"/>
              <a:buChar char="•"/>
              <a:defRPr/>
            </a:pPr>
            <a:endParaRPr kumimoji="1" lang="en-US"/>
          </a:p>
        </p:txBody>
      </p:sp>
      <p:pic>
        <p:nvPicPr>
          <p:cNvPr id="5693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kumimoji="1" lang="en-US" dirty="0"/>
              <a:t>Ship Threatened to Break</a:t>
            </a:r>
          </a:p>
        </p:txBody>
      </p:sp>
      <p:sp>
        <p:nvSpPr>
          <p:cNvPr id="152579" name="Rectangle 3"/>
          <p:cNvSpPr>
            <a:spLocks noGrp="1" noChangeArrowheads="1"/>
          </p:cNvSpPr>
          <p:nvPr>
            <p:ph type="body" idx="1"/>
          </p:nvPr>
        </p:nvSpPr>
        <p:spPr/>
        <p:txBody>
          <a:bodyPr/>
          <a:lstStyle/>
          <a:p>
            <a:pPr eaLnBrk="1" hangingPunct="1">
              <a:buFont typeface="Times" pitchFamily="-112" charset="0"/>
              <a:buChar char="•"/>
              <a:defRPr/>
            </a:pPr>
            <a:endParaRPr kumimoji="1" lang="en-US"/>
          </a:p>
        </p:txBody>
      </p:sp>
      <p:pic>
        <p:nvPicPr>
          <p:cNvPr id="57139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1219200"/>
            <a:ext cx="7162800" cy="1143000"/>
          </a:xfrm>
        </p:spPr>
        <p:txBody>
          <a:bodyPr/>
          <a:lstStyle/>
          <a:p>
            <a:pPr eaLnBrk="1" hangingPunct="1">
              <a:defRPr/>
            </a:pPr>
            <a:r>
              <a:rPr kumimoji="1" lang="en-US" dirty="0"/>
              <a:t>Cargo Overboard</a:t>
            </a:r>
          </a:p>
        </p:txBody>
      </p:sp>
      <p:pic>
        <p:nvPicPr>
          <p:cNvPr id="57344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76200"/>
            <a:ext cx="69342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09600" y="1219200"/>
            <a:ext cx="7162800" cy="1143000"/>
          </a:xfrm>
        </p:spPr>
        <p:txBody>
          <a:bodyPr/>
          <a:lstStyle/>
          <a:p>
            <a:pPr eaLnBrk="1" hangingPunct="1">
              <a:defRPr/>
            </a:pPr>
            <a:r>
              <a:rPr kumimoji="1" lang="en-US" dirty="0"/>
              <a:t>Jonah Sleeping</a:t>
            </a:r>
          </a:p>
        </p:txBody>
      </p:sp>
      <p:pic>
        <p:nvPicPr>
          <p:cNvPr id="57549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76200"/>
            <a:ext cx="57912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Title 2"/>
          <p:cNvSpPr>
            <a:spLocks noGrp="1"/>
          </p:cNvSpPr>
          <p:nvPr>
            <p:ph type="title" idx="4294967295"/>
          </p:nvPr>
        </p:nvSpPr>
        <p:spPr>
          <a:xfrm>
            <a:off x="0" y="0"/>
            <a:ext cx="2057400" cy="1143000"/>
          </a:xfrm>
        </p:spPr>
        <p:txBody>
          <a:bodyPr/>
          <a:lstStyle/>
          <a:p>
            <a:r>
              <a:rPr lang="en-US">
                <a:solidFill>
                  <a:schemeClr val="tx1"/>
                </a:solidFill>
                <a:latin typeface="Arial" charset="0"/>
                <a:ea typeface="Osaka" charset="0"/>
                <a:cs typeface="Osaka" charset="0"/>
              </a:rPr>
              <a:t>Black</a:t>
            </a:r>
          </a:p>
        </p:txBody>
      </p:sp>
      <p:sp>
        <p:nvSpPr>
          <p:cNvPr id="577538" name="Rectangle 2"/>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7539" name="TextBox 3"/>
          <p:cNvSpPr txBox="1">
            <a:spLocks noChangeArrowheads="1"/>
          </p:cNvSpPr>
          <p:nvPr/>
        </p:nvSpPr>
        <p:spPr bwMode="auto">
          <a:xfrm>
            <a:off x="228600" y="211138"/>
            <a:ext cx="8610600"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r>
              <a:rPr lang="ar-JO" sz="3200" b="1" dirty="0">
                <a:latin typeface="Arial" charset="0"/>
                <a:cs typeface="Arial" charset="0"/>
              </a:rPr>
              <a:t>7 و قال بعضهم لبعض هلم نلقي قرعاً لنعرف بسبب من هذه البلية فألقوا قرعاً فوقعت القرعة على يونان</a:t>
            </a:r>
            <a:endParaRPr lang="en-US" sz="3200" b="1" dirty="0">
              <a:latin typeface="Arial" charset="0"/>
              <a:cs typeface="Arial" charset="0"/>
            </a:endParaRPr>
          </a:p>
          <a:p>
            <a:pPr algn="l"/>
            <a:endParaRPr lang="en-US" sz="3200" b="1" dirty="0">
              <a:latin typeface="Arial" charset="0"/>
              <a:cs typeface="Arial" charset="0"/>
            </a:endParaRPr>
          </a:p>
          <a:p>
            <a:pPr algn="r"/>
            <a:r>
              <a:rPr lang="ar-JO" sz="3200" b="1" baseline="30000" dirty="0">
                <a:latin typeface="Arial" charset="0"/>
                <a:cs typeface="Arial" charset="0"/>
              </a:rPr>
              <a:t>8</a:t>
            </a:r>
            <a:r>
              <a:rPr lang="ar-JO" sz="3200" b="1" dirty="0">
                <a:latin typeface="Arial" charset="0"/>
                <a:cs typeface="Arial" charset="0"/>
              </a:rPr>
              <a:t> فقالوا له أخبرنا بسبب من هذه المصيبة علينا ؟ ما هو عملك ؟ و من أين أتيت ؟ ما هي أرضك ؟ و من أي شعب أنت ؟</a:t>
            </a:r>
            <a:endParaRPr lang="en-US" sz="3200" b="1" dirty="0">
              <a:latin typeface="Arial" charset="0"/>
              <a:cs typeface="Arial" charset="0"/>
            </a:endParaRPr>
          </a:p>
          <a:p>
            <a:pPr algn="l"/>
            <a:endParaRPr lang="en-US" sz="3200" b="1" dirty="0">
              <a:latin typeface="Arial" charset="0"/>
              <a:cs typeface="Arial" charset="0"/>
            </a:endParaRPr>
          </a:p>
          <a:p>
            <a:pPr algn="r"/>
            <a:r>
              <a:rPr lang="ar-JO" sz="3200" b="1" dirty="0">
                <a:latin typeface="Arial" charset="0"/>
                <a:cs typeface="Arial" charset="0"/>
              </a:rPr>
              <a:t>9 فقال لهم أنا عبراني و </a:t>
            </a:r>
            <a:r>
              <a:rPr lang="ar-JO" sz="3200" b="1" dirty="0">
                <a:solidFill>
                  <a:srgbClr val="0000FF"/>
                </a:solidFill>
                <a:latin typeface="Arial" charset="0"/>
                <a:cs typeface="Arial" charset="0"/>
              </a:rPr>
              <a:t>أنا خائف من الرب إله السماء الذي صنع البحر و البر </a:t>
            </a:r>
            <a:r>
              <a:rPr lang="ar-JO" sz="3200" b="1" dirty="0">
                <a:latin typeface="Arial" charset="0"/>
                <a:cs typeface="Arial" charset="0"/>
              </a:rPr>
              <a:t>(1: 7-9)</a:t>
            </a:r>
            <a:endParaRPr lang="en-US" sz="3200" b="1" dirty="0">
              <a:latin typeface="Arial" charset="0"/>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kumimoji="1" lang="en-US" dirty="0"/>
              <a:t>Sailors Rowing</a:t>
            </a:r>
          </a:p>
        </p:txBody>
      </p:sp>
      <p:sp>
        <p:nvSpPr>
          <p:cNvPr id="150531" name="Rectangle 3"/>
          <p:cNvSpPr>
            <a:spLocks noGrp="1" noChangeArrowheads="1"/>
          </p:cNvSpPr>
          <p:nvPr>
            <p:ph type="body" idx="1"/>
          </p:nvPr>
        </p:nvSpPr>
        <p:spPr/>
        <p:txBody>
          <a:bodyPr/>
          <a:lstStyle/>
          <a:p>
            <a:pPr eaLnBrk="1" hangingPunct="1">
              <a:buFont typeface="Times" pitchFamily="-112" charset="0"/>
              <a:buChar char="•"/>
              <a:defRPr/>
            </a:pPr>
            <a:endParaRPr kumimoji="1" lang="en-US"/>
          </a:p>
        </p:txBody>
      </p:sp>
      <p:pic>
        <p:nvPicPr>
          <p:cNvPr id="5816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76200"/>
            <a:ext cx="82296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pPr eaLnBrk="1" hangingPunct="1"/>
            <a:r>
              <a:rPr kumimoji="1" lang="en-US">
                <a:latin typeface="Arial" charset="0"/>
                <a:ea typeface="Osaka" charset="0"/>
                <a:cs typeface="Osaka" charset="0"/>
              </a:rPr>
              <a:t>Jonah Overboard</a:t>
            </a:r>
          </a:p>
        </p:txBody>
      </p:sp>
      <p:sp>
        <p:nvSpPr>
          <p:cNvPr id="583683" name="Rectangle 3"/>
          <p:cNvSpPr>
            <a:spLocks noGrp="1" noChangeArrowheads="1"/>
          </p:cNvSpPr>
          <p:nvPr>
            <p:ph type="body" idx="1"/>
          </p:nvPr>
        </p:nvSpPr>
        <p:spPr/>
        <p:txBody>
          <a:bodyPr/>
          <a:lstStyle/>
          <a:p>
            <a:pPr eaLnBrk="1" hangingPunct="1"/>
            <a:endParaRPr kumimoji="1" lang="en-US">
              <a:latin typeface="Arial" charset="0"/>
              <a:ea typeface="Osaka" charset="0"/>
              <a:cs typeface="Osaka" charset="0"/>
            </a:endParaRPr>
          </a:p>
        </p:txBody>
      </p:sp>
      <p:pic>
        <p:nvPicPr>
          <p:cNvPr id="58368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81000"/>
            <a:ext cx="86106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83685" name="Group 5"/>
          <p:cNvGrpSpPr>
            <a:grpSpLocks/>
          </p:cNvGrpSpPr>
          <p:nvPr/>
        </p:nvGrpSpPr>
        <p:grpSpPr bwMode="auto">
          <a:xfrm>
            <a:off x="0" y="0"/>
            <a:ext cx="9144000" cy="6858000"/>
            <a:chOff x="0" y="0"/>
            <a:chExt cx="5760" cy="4320"/>
          </a:xfrm>
        </p:grpSpPr>
        <p:sp>
          <p:nvSpPr>
            <p:cNvPr id="583689" name="Rectangle 6"/>
            <p:cNvSpPr>
              <a:spLocks noChangeArrowheads="1"/>
            </p:cNvSpPr>
            <p:nvPr/>
          </p:nvSpPr>
          <p:spPr bwMode="auto">
            <a:xfrm>
              <a:off x="2544" y="0"/>
              <a:ext cx="624" cy="432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583690" name="Rectangle 7"/>
            <p:cNvSpPr>
              <a:spLocks noChangeArrowheads="1"/>
            </p:cNvSpPr>
            <p:nvPr/>
          </p:nvSpPr>
          <p:spPr bwMode="auto">
            <a:xfrm>
              <a:off x="0" y="2496"/>
              <a:ext cx="5760" cy="288"/>
            </a:xfrm>
            <a:prstGeom prst="rect">
              <a:avLst/>
            </a:prstGeom>
            <a:solidFill>
              <a:srgbClr val="030201"/>
            </a:solidFill>
            <a:ln w="9525">
              <a:solidFill>
                <a:schemeClr val="tx1"/>
              </a:solidFill>
              <a:miter lim="800000"/>
              <a:headEnd/>
              <a:tailEnd/>
            </a:ln>
          </p:spPr>
          <p:txBody>
            <a:bodyPr wrap="none" anchor="ctr"/>
            <a:lstStyle/>
            <a:p>
              <a:endParaRPr lang="en-US"/>
            </a:p>
          </p:txBody>
        </p:sp>
      </p:grpSp>
      <p:sp>
        <p:nvSpPr>
          <p:cNvPr id="486408" name="Rectangle 8"/>
          <p:cNvSpPr>
            <a:spLocks noChangeArrowheads="1"/>
          </p:cNvSpPr>
          <p:nvPr/>
        </p:nvSpPr>
        <p:spPr bwMode="auto">
          <a:xfrm>
            <a:off x="4953000" y="228600"/>
            <a:ext cx="4191000" cy="3810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486409" name="Rectangle 9"/>
          <p:cNvSpPr>
            <a:spLocks noChangeArrowheads="1"/>
          </p:cNvSpPr>
          <p:nvPr/>
        </p:nvSpPr>
        <p:spPr bwMode="auto">
          <a:xfrm>
            <a:off x="228600" y="4343400"/>
            <a:ext cx="3810000" cy="25146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486410" name="Rectangle 10"/>
          <p:cNvSpPr>
            <a:spLocks noChangeArrowheads="1"/>
          </p:cNvSpPr>
          <p:nvPr/>
        </p:nvSpPr>
        <p:spPr bwMode="auto">
          <a:xfrm>
            <a:off x="4953000" y="4343400"/>
            <a:ext cx="4191000" cy="2514600"/>
          </a:xfrm>
          <a:prstGeom prst="rect">
            <a:avLst/>
          </a:prstGeom>
          <a:solidFill>
            <a:srgbClr val="030201"/>
          </a:solidFill>
          <a:ln w="9525">
            <a:solidFill>
              <a:schemeClr val="tx1"/>
            </a:solidFill>
            <a:miter lim="800000"/>
            <a:headEnd/>
            <a:tailEnd/>
          </a:ln>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xit" presetSubtype="0" fill="hold" grpId="0" nodeType="clickEffect">
                                  <p:stCondLst>
                                    <p:cond delay="0"/>
                                  </p:stCondLst>
                                  <p:childTnLst>
                                    <p:anim to="" calcmode="lin" valueType="num">
                                      <p:cBhvr>
                                        <p:cTn id="6" dur="1"/>
                                        <p:tgtEl>
                                          <p:spTgt spid="486408"/>
                                        </p:tgtEl>
                                        <p:attrNameLst>
                                          <p:attrName/>
                                        </p:attrNameLst>
                                      </p:cBhvr>
                                    </p:anim>
                                    <p:set>
                                      <p:cBhvr>
                                        <p:cTn id="7" dur="1" fill="hold">
                                          <p:stCondLst>
                                            <p:cond delay="0"/>
                                          </p:stCondLst>
                                        </p:cTn>
                                        <p:tgtEl>
                                          <p:spTgt spid="4864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486409"/>
                                        </p:tgtEl>
                                        <p:attrNameLst>
                                          <p:attrName/>
                                        </p:attrNameLst>
                                      </p:cBhvr>
                                    </p:anim>
                                    <p:set>
                                      <p:cBhvr>
                                        <p:cTn id="12" dur="1" fill="hold">
                                          <p:stCondLst>
                                            <p:cond delay="0"/>
                                          </p:stCondLst>
                                        </p:cTn>
                                        <p:tgtEl>
                                          <p:spTgt spid="4864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grpId="0" nodeType="clickEffect">
                                  <p:stCondLst>
                                    <p:cond delay="0"/>
                                  </p:stCondLst>
                                  <p:childTnLst>
                                    <p:anim to="" calcmode="lin" valueType="num">
                                      <p:cBhvr>
                                        <p:cTn id="16" dur="1"/>
                                        <p:tgtEl>
                                          <p:spTgt spid="486410"/>
                                        </p:tgtEl>
                                        <p:attrNameLst>
                                          <p:attrName/>
                                        </p:attrNameLst>
                                      </p:cBhvr>
                                    </p:anim>
                                    <p:set>
                                      <p:cBhvr>
                                        <p:cTn id="17" dur="1" fill="hold">
                                          <p:stCondLst>
                                            <p:cond delay="0"/>
                                          </p:stCondLst>
                                        </p:cTn>
                                        <p:tgtEl>
                                          <p:spTgt spid="486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animBg="1"/>
      <p:bldP spid="486409" grpId="0" animBg="1"/>
      <p:bldP spid="4864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تهتم بالناس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96553" y="1412776"/>
            <a:ext cx="9857095" cy="5544616"/>
          </a:xfrm>
          <a:prstGeom prst="rect">
            <a:avLst/>
          </a:prstGeom>
        </p:spPr>
      </p:pic>
    </p:spTree>
    <p:extLst>
      <p:ext uri="{BB962C8B-B14F-4D97-AF65-F5344CB8AC3E}">
        <p14:creationId xmlns:p14="http://schemas.microsoft.com/office/powerpoint/2010/main" val="3498530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ChangeArrowheads="1"/>
          </p:cNvSpPr>
          <p:nvPr>
            <p:ph type="ctrTitle"/>
          </p:nvPr>
        </p:nvSpPr>
        <p:spPr>
          <a:xfrm>
            <a:off x="304800" y="4800600"/>
            <a:ext cx="8610600" cy="990600"/>
          </a:xfrm>
          <a:effectLst>
            <a:outerShdw blurRad="63500" dist="35907" dir="16979964" algn="ctr" rotWithShape="0">
              <a:srgbClr val="000000">
                <a:alpha val="75000"/>
              </a:srgbClr>
            </a:outerShdw>
          </a:effectLst>
        </p:spPr>
        <p:txBody>
          <a:bodyPr/>
          <a:lstStyle/>
          <a:p>
            <a:pPr eaLnBrk="1" hangingPunct="1">
              <a:defRPr/>
            </a:pPr>
            <a:r>
              <a:rPr lang="ar-JO" sz="3600" dirty="0"/>
              <a:t>كثيرا ما استخدم الله غزوات شعبه لتحويل الغزاة!</a:t>
            </a:r>
            <a:endParaRPr lang="en-US" dirty="0">
              <a:latin typeface="Arial" charset="0"/>
              <a:ea typeface="ＭＳ Ｐゴシック" charset="0"/>
              <a:cs typeface="Arial" charset="0"/>
            </a:endParaRPr>
          </a:p>
        </p:txBody>
      </p:sp>
      <p:sp>
        <p:nvSpPr>
          <p:cNvPr id="589826" name="AutoShape 4"/>
          <p:cNvSpPr>
            <a:spLocks noChangeArrowheads="1"/>
          </p:cNvSpPr>
          <p:nvPr/>
        </p:nvSpPr>
        <p:spPr bwMode="auto">
          <a:xfrm rot="-5400000">
            <a:off x="5334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77" name="Text Box 9"/>
          <p:cNvSpPr txBox="1">
            <a:spLocks noChangeArrowheads="1"/>
          </p:cNvSpPr>
          <p:nvPr/>
        </p:nvSpPr>
        <p:spPr bwMode="auto">
          <a:xfrm>
            <a:off x="6125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الفترة 1</a:t>
            </a:r>
            <a:endParaRPr lang="en-US" b="1" dirty="0">
              <a:latin typeface="Arial"/>
              <a:ea typeface="+mn-ea"/>
              <a:cs typeface="Arial"/>
            </a:endParaRPr>
          </a:p>
        </p:txBody>
      </p:sp>
      <p:sp>
        <p:nvSpPr>
          <p:cNvPr id="160778" name="Text Box 10"/>
          <p:cNvSpPr txBox="1">
            <a:spLocks noChangeArrowheads="1"/>
          </p:cNvSpPr>
          <p:nvPr/>
        </p:nvSpPr>
        <p:spPr bwMode="auto">
          <a:xfrm>
            <a:off x="696870" y="3198168"/>
            <a:ext cx="797013"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رومية</a:t>
            </a:r>
            <a:endParaRPr lang="en-US" b="1" dirty="0">
              <a:latin typeface="Arial"/>
              <a:ea typeface="+mn-ea"/>
              <a:cs typeface="Arial"/>
            </a:endParaRPr>
          </a:p>
        </p:txBody>
      </p:sp>
      <p:sp>
        <p:nvSpPr>
          <p:cNvPr id="160779" name="Text Box 11"/>
          <p:cNvSpPr txBox="1">
            <a:spLocks noChangeArrowheads="1"/>
          </p:cNvSpPr>
          <p:nvPr/>
        </p:nvSpPr>
        <p:spPr bwMode="auto">
          <a:xfrm>
            <a:off x="1613306" y="4036368"/>
            <a:ext cx="704039"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400</a:t>
            </a:r>
            <a:endParaRPr lang="en-US" b="1" dirty="0">
              <a:latin typeface="Arial"/>
              <a:ea typeface="+mn-ea"/>
              <a:cs typeface="Arial"/>
            </a:endParaRPr>
          </a:p>
        </p:txBody>
      </p:sp>
      <p:sp>
        <p:nvSpPr>
          <p:cNvPr id="589830" name="AutoShape 13"/>
          <p:cNvSpPr>
            <a:spLocks noChangeArrowheads="1"/>
          </p:cNvSpPr>
          <p:nvPr/>
        </p:nvSpPr>
        <p:spPr bwMode="auto">
          <a:xfrm rot="-5400000">
            <a:off x="22098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82" name="Text Box 14"/>
          <p:cNvSpPr txBox="1">
            <a:spLocks noChangeArrowheads="1"/>
          </p:cNvSpPr>
          <p:nvPr/>
        </p:nvSpPr>
        <p:spPr bwMode="auto">
          <a:xfrm>
            <a:off x="22889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الفترة 2</a:t>
            </a:r>
            <a:endParaRPr lang="en-US" b="1" dirty="0">
              <a:latin typeface="Arial"/>
              <a:ea typeface="+mn-ea"/>
              <a:cs typeface="Arial"/>
            </a:endParaRPr>
          </a:p>
        </p:txBody>
      </p:sp>
      <p:sp>
        <p:nvSpPr>
          <p:cNvPr id="160783" name="Text Box 15"/>
          <p:cNvSpPr txBox="1">
            <a:spLocks noChangeArrowheads="1"/>
          </p:cNvSpPr>
          <p:nvPr/>
        </p:nvSpPr>
        <p:spPr bwMode="auto">
          <a:xfrm>
            <a:off x="2450457" y="3198168"/>
            <a:ext cx="756938"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البربر</a:t>
            </a:r>
            <a:endParaRPr lang="en-US" b="1" dirty="0">
              <a:latin typeface="Arial"/>
              <a:ea typeface="+mn-ea"/>
              <a:cs typeface="Arial"/>
            </a:endParaRPr>
          </a:p>
        </p:txBody>
      </p:sp>
      <p:sp>
        <p:nvSpPr>
          <p:cNvPr id="160784" name="Text Box 16"/>
          <p:cNvSpPr txBox="1">
            <a:spLocks noChangeArrowheads="1"/>
          </p:cNvSpPr>
          <p:nvPr/>
        </p:nvSpPr>
        <p:spPr bwMode="auto">
          <a:xfrm>
            <a:off x="3289706" y="4036368"/>
            <a:ext cx="704039"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800</a:t>
            </a:r>
            <a:endParaRPr lang="en-US" b="1" dirty="0">
              <a:latin typeface="Arial"/>
              <a:ea typeface="+mn-ea"/>
              <a:cs typeface="Arial"/>
            </a:endParaRPr>
          </a:p>
        </p:txBody>
      </p:sp>
      <p:sp>
        <p:nvSpPr>
          <p:cNvPr id="589834" name="AutoShape 17"/>
          <p:cNvSpPr>
            <a:spLocks noChangeArrowheads="1"/>
          </p:cNvSpPr>
          <p:nvPr/>
        </p:nvSpPr>
        <p:spPr bwMode="auto">
          <a:xfrm rot="-5400000">
            <a:off x="38862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86" name="Text Box 18"/>
          <p:cNvSpPr txBox="1">
            <a:spLocks noChangeArrowheads="1"/>
          </p:cNvSpPr>
          <p:nvPr/>
        </p:nvSpPr>
        <p:spPr bwMode="auto">
          <a:xfrm>
            <a:off x="39653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الفترة 3</a:t>
            </a:r>
            <a:endParaRPr lang="en-US" b="1" dirty="0">
              <a:latin typeface="Arial"/>
              <a:ea typeface="+mn-ea"/>
              <a:cs typeface="Arial"/>
            </a:endParaRPr>
          </a:p>
        </p:txBody>
      </p:sp>
      <p:sp>
        <p:nvSpPr>
          <p:cNvPr id="160787" name="Text Box 19"/>
          <p:cNvSpPr txBox="1">
            <a:spLocks noChangeArrowheads="1"/>
          </p:cNvSpPr>
          <p:nvPr/>
        </p:nvSpPr>
        <p:spPr bwMode="auto">
          <a:xfrm>
            <a:off x="3914987" y="3198168"/>
            <a:ext cx="107273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القراصنة</a:t>
            </a:r>
            <a:endParaRPr lang="en-US" b="1" dirty="0">
              <a:latin typeface="Arial"/>
              <a:ea typeface="+mn-ea"/>
              <a:cs typeface="Arial"/>
            </a:endParaRPr>
          </a:p>
        </p:txBody>
      </p:sp>
      <p:sp>
        <p:nvSpPr>
          <p:cNvPr id="160788" name="Text Box 20"/>
          <p:cNvSpPr txBox="1">
            <a:spLocks noChangeArrowheads="1"/>
          </p:cNvSpPr>
          <p:nvPr/>
        </p:nvSpPr>
        <p:spPr bwMode="auto">
          <a:xfrm>
            <a:off x="4879544" y="4036368"/>
            <a:ext cx="877163"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1200</a:t>
            </a:r>
            <a:endParaRPr lang="en-US" b="1" dirty="0">
              <a:latin typeface="Arial"/>
              <a:ea typeface="+mn-ea"/>
              <a:cs typeface="Arial"/>
            </a:endParaRPr>
          </a:p>
        </p:txBody>
      </p:sp>
      <p:sp>
        <p:nvSpPr>
          <p:cNvPr id="589838" name="AutoShape 21"/>
          <p:cNvSpPr>
            <a:spLocks noChangeArrowheads="1"/>
          </p:cNvSpPr>
          <p:nvPr/>
        </p:nvSpPr>
        <p:spPr bwMode="auto">
          <a:xfrm rot="-5400000">
            <a:off x="55626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90" name="Text Box 22"/>
          <p:cNvSpPr txBox="1">
            <a:spLocks noChangeArrowheads="1"/>
          </p:cNvSpPr>
          <p:nvPr/>
        </p:nvSpPr>
        <p:spPr bwMode="auto">
          <a:xfrm>
            <a:off x="56417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الفترة 4</a:t>
            </a:r>
            <a:endParaRPr lang="en-US" b="1" dirty="0">
              <a:latin typeface="Arial"/>
              <a:ea typeface="+mn-ea"/>
              <a:cs typeface="Arial"/>
            </a:endParaRPr>
          </a:p>
        </p:txBody>
      </p:sp>
      <p:sp>
        <p:nvSpPr>
          <p:cNvPr id="160791" name="Text Box 23"/>
          <p:cNvSpPr txBox="1">
            <a:spLocks noChangeArrowheads="1"/>
          </p:cNvSpPr>
          <p:nvPr/>
        </p:nvSpPr>
        <p:spPr bwMode="auto">
          <a:xfrm>
            <a:off x="5551342" y="3198168"/>
            <a:ext cx="1146469"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المسلمون</a:t>
            </a:r>
            <a:endParaRPr lang="en-US" b="1" dirty="0">
              <a:latin typeface="Arial"/>
              <a:ea typeface="+mn-ea"/>
              <a:cs typeface="Arial"/>
            </a:endParaRPr>
          </a:p>
        </p:txBody>
      </p:sp>
      <p:sp>
        <p:nvSpPr>
          <p:cNvPr id="160792" name="Text Box 24"/>
          <p:cNvSpPr txBox="1">
            <a:spLocks noChangeArrowheads="1"/>
          </p:cNvSpPr>
          <p:nvPr/>
        </p:nvSpPr>
        <p:spPr bwMode="auto">
          <a:xfrm>
            <a:off x="6555944" y="4036368"/>
            <a:ext cx="877163"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1600</a:t>
            </a:r>
            <a:endParaRPr lang="en-US" b="1" dirty="0">
              <a:latin typeface="Arial"/>
              <a:ea typeface="+mn-ea"/>
              <a:cs typeface="Arial"/>
            </a:endParaRPr>
          </a:p>
        </p:txBody>
      </p:sp>
      <p:sp>
        <p:nvSpPr>
          <p:cNvPr id="589842" name="AutoShape 25"/>
          <p:cNvSpPr>
            <a:spLocks noChangeArrowheads="1"/>
          </p:cNvSpPr>
          <p:nvPr/>
        </p:nvSpPr>
        <p:spPr bwMode="auto">
          <a:xfrm rot="-5400000">
            <a:off x="7239000" y="2590800"/>
            <a:ext cx="1219200" cy="1676400"/>
          </a:xfrm>
          <a:prstGeom prst="flowChartDelay">
            <a:avLst/>
          </a:prstGeom>
          <a:solidFill>
            <a:srgbClr val="80008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60794" name="Text Box 26"/>
          <p:cNvSpPr txBox="1">
            <a:spLocks noChangeArrowheads="1"/>
          </p:cNvSpPr>
          <p:nvPr/>
        </p:nvSpPr>
        <p:spPr bwMode="auto">
          <a:xfrm>
            <a:off x="7318125" y="2359968"/>
            <a:ext cx="1003801"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الفترة 5</a:t>
            </a:r>
            <a:endParaRPr lang="en-US" b="1" dirty="0">
              <a:latin typeface="Arial"/>
              <a:ea typeface="+mn-ea"/>
              <a:cs typeface="Arial"/>
            </a:endParaRPr>
          </a:p>
        </p:txBody>
      </p:sp>
      <p:sp>
        <p:nvSpPr>
          <p:cNvPr id="160795" name="Text Box 27"/>
          <p:cNvSpPr txBox="1">
            <a:spLocks noChangeArrowheads="1"/>
          </p:cNvSpPr>
          <p:nvPr/>
        </p:nvSpPr>
        <p:spPr bwMode="auto">
          <a:xfrm>
            <a:off x="7004909" y="3198167"/>
            <a:ext cx="1595309"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أقاصي الأرض</a:t>
            </a:r>
            <a:endParaRPr lang="en-US" b="1" dirty="0">
              <a:latin typeface="Arial"/>
              <a:ea typeface="+mn-ea"/>
              <a:cs typeface="Arial"/>
            </a:endParaRPr>
          </a:p>
        </p:txBody>
      </p:sp>
      <p:sp>
        <p:nvSpPr>
          <p:cNvPr id="160796" name="Text Box 28"/>
          <p:cNvSpPr txBox="1">
            <a:spLocks noChangeArrowheads="1"/>
          </p:cNvSpPr>
          <p:nvPr/>
        </p:nvSpPr>
        <p:spPr bwMode="auto">
          <a:xfrm>
            <a:off x="8232344" y="4036368"/>
            <a:ext cx="877163" cy="46166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2000</a:t>
            </a:r>
            <a:endParaRPr lang="en-US" b="1" dirty="0">
              <a:latin typeface="Arial"/>
              <a:ea typeface="+mn-ea"/>
              <a:cs typeface="Arial"/>
            </a:endParaRPr>
          </a:p>
        </p:txBody>
      </p:sp>
      <p:sp>
        <p:nvSpPr>
          <p:cNvPr id="589846" name="Line 12"/>
          <p:cNvSpPr>
            <a:spLocks noChangeShapeType="1"/>
          </p:cNvSpPr>
          <p:nvPr/>
        </p:nvSpPr>
        <p:spPr bwMode="auto">
          <a:xfrm>
            <a:off x="0" y="4038600"/>
            <a:ext cx="9144000" cy="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60797" name="Text Box 29"/>
          <p:cNvSpPr txBox="1">
            <a:spLocks noChangeArrowheads="1"/>
          </p:cNvSpPr>
          <p:nvPr/>
        </p:nvSpPr>
        <p:spPr bwMode="auto">
          <a:xfrm>
            <a:off x="142875" y="4037013"/>
            <a:ext cx="355600" cy="460375"/>
          </a:xfrm>
          <a:prstGeom prst="rect">
            <a:avLst/>
          </a:prstGeom>
          <a:noFill/>
          <a:ln w="9525">
            <a:noFill/>
            <a:miter lim="800000"/>
            <a:headEnd/>
            <a:tailEnd/>
          </a:ln>
          <a:effectLst>
            <a:outerShdw blurRad="63500" dist="81320" dir="18519588" algn="ctr" rotWithShape="0">
              <a:srgbClr val="030201">
                <a:alpha val="74998"/>
              </a:srgbClr>
            </a:outerShdw>
          </a:effectLst>
        </p:spPr>
        <p:txBody>
          <a:bodyPr wrap="none" anchor="ctr">
            <a:spAutoFit/>
          </a:bodyPr>
          <a:lstStyle/>
          <a:p>
            <a:pPr>
              <a:defRPr/>
            </a:pPr>
            <a:r>
              <a:rPr lang="ar-JO" b="1" dirty="0">
                <a:latin typeface="Arial"/>
                <a:ea typeface="+mn-ea"/>
                <a:cs typeface="Arial"/>
              </a:rPr>
              <a:t>0</a:t>
            </a:r>
            <a:endParaRPr lang="en-US" b="1" dirty="0">
              <a:latin typeface="Arial"/>
              <a:ea typeface="+mn-ea"/>
              <a:cs typeface="Arial"/>
            </a:endParaRPr>
          </a:p>
        </p:txBody>
      </p:sp>
      <p:sp>
        <p:nvSpPr>
          <p:cNvPr id="160798" name="Text Box 30"/>
          <p:cNvSpPr txBox="1">
            <a:spLocks noChangeArrowheads="1"/>
          </p:cNvSpPr>
          <p:nvPr/>
        </p:nvSpPr>
        <p:spPr bwMode="auto">
          <a:xfrm>
            <a:off x="5061275" y="6246168"/>
            <a:ext cx="3873175"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nchor="ctr">
            <a:spAutoFit/>
          </a:bodyP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defRPr/>
            </a:pPr>
            <a:r>
              <a:rPr lang="ar-JO" i="1" dirty="0">
                <a:latin typeface="Arial"/>
                <a:cs typeface="Arial"/>
              </a:rPr>
              <a:t>رالف وينتر، الحركة المسيحية العالمية</a:t>
            </a:r>
            <a:endParaRPr lang="en-US" dirty="0">
              <a:latin typeface="Arial"/>
              <a:cs typeface="Arial"/>
            </a:endParaRPr>
          </a:p>
        </p:txBody>
      </p:sp>
      <p:sp>
        <p:nvSpPr>
          <p:cNvPr id="2" name="Rectangle 2"/>
          <p:cNvSpPr>
            <a:spLocks noChangeArrowheads="1"/>
          </p:cNvSpPr>
          <p:nvPr/>
        </p:nvSpPr>
        <p:spPr bwMode="auto">
          <a:xfrm>
            <a:off x="304800" y="609600"/>
            <a:ext cx="8610600" cy="990600"/>
          </a:xfrm>
          <a:prstGeom prst="rect">
            <a:avLst/>
          </a:prstGeom>
          <a:noFill/>
          <a:ln w="9525">
            <a:noFill/>
            <a:miter lim="800000"/>
            <a:headEnd/>
            <a:tailEnd/>
          </a:ln>
          <a:effectLst>
            <a:outerShdw blurRad="63500" dist="35921" dir="2700000" algn="ctr" rotWithShape="0">
              <a:srgbClr val="000000">
                <a:alpha val="75000"/>
              </a:srgbClr>
            </a:outerShdw>
          </a:effectLst>
        </p:spPr>
        <p:txBody>
          <a:bodyPr anchor="ctr"/>
          <a:lstStyle/>
          <a:p>
            <a:pPr eaLnBrk="1" hangingPunct="1">
              <a:defRPr/>
            </a:pPr>
            <a:r>
              <a:rPr lang="ar-JO" sz="4400" dirty="0">
                <a:solidFill>
                  <a:srgbClr val="FFFF00"/>
                </a:solidFill>
                <a:latin typeface="Arial"/>
                <a:ea typeface="ＭＳ Ｐゴシック" charset="0"/>
                <a:cs typeface="Arial"/>
              </a:rPr>
              <a:t>فترات التوسع المسيحي</a:t>
            </a:r>
            <a:endParaRPr lang="en-US" sz="4400" dirty="0">
              <a:solidFill>
                <a:schemeClr val="tx2"/>
              </a:solidFill>
              <a:latin typeface="Arial"/>
              <a:ea typeface="ＭＳ Ｐゴシック" charset="0"/>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7778" name="Title 2"/>
          <p:cNvSpPr>
            <a:spLocks noGrp="1"/>
          </p:cNvSpPr>
          <p:nvPr>
            <p:ph type="title" idx="4294967295"/>
          </p:nvPr>
        </p:nvSpPr>
        <p:spPr>
          <a:xfrm>
            <a:off x="0" y="152400"/>
            <a:ext cx="9144000" cy="838200"/>
          </a:xfrm>
        </p:spPr>
        <p:txBody>
          <a:bodyPr/>
          <a:lstStyle/>
          <a:p>
            <a:r>
              <a:rPr lang="ar-JO" dirty="0">
                <a:solidFill>
                  <a:schemeClr val="bg1"/>
                </a:solidFill>
                <a:latin typeface="Arial" charset="0"/>
                <a:ea typeface="Osaka" charset="0"/>
                <a:cs typeface="Osaka" charset="0"/>
              </a:rPr>
              <a:t>الفكرة الرئيسية في يونان 1</a:t>
            </a:r>
            <a:endParaRPr lang="en-US" dirty="0">
              <a:solidFill>
                <a:schemeClr val="bg1"/>
              </a:solidFill>
              <a:latin typeface="Arial" charset="0"/>
              <a:ea typeface="Osaka" charset="0"/>
              <a:cs typeface="Osaka" charset="0"/>
            </a:endParaRPr>
          </a:p>
        </p:txBody>
      </p:sp>
      <p:sp>
        <p:nvSpPr>
          <p:cNvPr id="4" name="Title 2"/>
          <p:cNvSpPr txBox="1">
            <a:spLocks/>
          </p:cNvSpPr>
          <p:nvPr/>
        </p:nvSpPr>
        <p:spPr bwMode="auto">
          <a:xfrm>
            <a:off x="0" y="1066800"/>
            <a:ext cx="9144000" cy="1981200"/>
          </a:xfrm>
          <a:prstGeom prst="rect">
            <a:avLst/>
          </a:prstGeom>
          <a:solidFill>
            <a:srgbClr val="000090"/>
          </a:solidFill>
          <a:ln w="9525">
            <a:noFill/>
            <a:miter lim="800000"/>
            <a:headEnd/>
            <a:tailEnd/>
          </a:ln>
        </p:spPr>
        <p:txBody>
          <a:bodyPr anchor="ctr"/>
          <a:lstStyle/>
          <a:p>
            <a:pPr>
              <a:defRPr/>
            </a:pPr>
            <a:r>
              <a:rPr lang="ar-JO" sz="6000" kern="0" dirty="0">
                <a:solidFill>
                  <a:schemeClr val="bg1"/>
                </a:solidFill>
                <a:latin typeface="+mj-lt"/>
                <a:ea typeface="+mj-ea"/>
                <a:cs typeface="+mj-cs"/>
              </a:rPr>
              <a:t>رفض الكرازة</a:t>
            </a:r>
          </a:p>
          <a:p>
            <a:pPr>
              <a:defRPr/>
            </a:pPr>
            <a:r>
              <a:rPr lang="ar-JO" sz="6000" kern="0" dirty="0">
                <a:solidFill>
                  <a:schemeClr val="bg1"/>
                </a:solidFill>
                <a:latin typeface="+mj-lt"/>
                <a:ea typeface="+mj-ea"/>
                <a:cs typeface="+mj-cs"/>
              </a:rPr>
              <a:t>ياتي بالعواقب</a:t>
            </a:r>
            <a:endParaRPr lang="en-US" sz="6000" kern="0" dirty="0">
              <a:solidFill>
                <a:schemeClr val="bg1"/>
              </a:solidFill>
              <a:latin typeface="+mj-lt"/>
              <a:ea typeface="+mj-ea"/>
              <a:cs typeface="+mj-cs"/>
            </a:endParaRPr>
          </a:p>
        </p:txBody>
      </p:sp>
      <p:sp>
        <p:nvSpPr>
          <p:cNvPr id="5" name="Title 2"/>
          <p:cNvSpPr txBox="1">
            <a:spLocks/>
          </p:cNvSpPr>
          <p:nvPr/>
        </p:nvSpPr>
        <p:spPr bwMode="auto">
          <a:xfrm>
            <a:off x="1524000" y="3276600"/>
            <a:ext cx="6400800" cy="3276600"/>
          </a:xfrm>
          <a:prstGeom prst="rect">
            <a:avLst/>
          </a:prstGeom>
          <a:noFill/>
          <a:ln w="9525">
            <a:noFill/>
            <a:miter lim="800000"/>
            <a:headEnd/>
            <a:tailEnd/>
          </a:ln>
        </p:spPr>
        <p:txBody>
          <a:bodyPr anchor="ctr"/>
          <a:lstStyle/>
          <a:p>
            <a:pPr>
              <a:defRPr/>
            </a:pPr>
            <a:r>
              <a:rPr lang="ar-JO" sz="4400" i="1" kern="0" dirty="0">
                <a:solidFill>
                  <a:schemeClr val="bg1"/>
                </a:solidFill>
                <a:latin typeface="+mj-lt"/>
                <a:ea typeface="+mj-ea"/>
                <a:cs typeface="+mj-cs"/>
              </a:rPr>
              <a:t>لا يزال الله يستخدم </a:t>
            </a:r>
          </a:p>
          <a:p>
            <a:pPr>
              <a:defRPr/>
            </a:pPr>
            <a:r>
              <a:rPr lang="ar-JO" sz="4400" i="1" kern="0" dirty="0">
                <a:solidFill>
                  <a:schemeClr val="bg1"/>
                </a:solidFill>
                <a:latin typeface="+mj-lt"/>
                <a:ea typeface="+mj-ea"/>
                <a:cs typeface="+mj-cs"/>
              </a:rPr>
              <a:t>وسائل عديدة اليوم</a:t>
            </a:r>
          </a:p>
          <a:p>
            <a:pPr>
              <a:defRPr/>
            </a:pPr>
            <a:r>
              <a:rPr lang="ar-JO" sz="4400" i="1" kern="0" dirty="0">
                <a:solidFill>
                  <a:schemeClr val="bg1"/>
                </a:solidFill>
                <a:latin typeface="+mj-lt"/>
                <a:ea typeface="+mj-ea"/>
                <a:cs typeface="+mj-cs"/>
              </a:rPr>
              <a:t> ليرينا جديته بخصوص الكرازة</a:t>
            </a:r>
            <a:endParaRPr lang="en-US" sz="4400" i="1" kern="0" dirty="0">
              <a:solidFill>
                <a:schemeClr val="bg1"/>
              </a:solidFill>
              <a:latin typeface="+mj-lt"/>
              <a:ea typeface="+mj-ea"/>
              <a:cs typeface="+mj-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ctrTitle" idx="4294967295"/>
          </p:nvPr>
        </p:nvSpPr>
        <p:spPr>
          <a:xfrm>
            <a:off x="838200" y="838200"/>
            <a:ext cx="7620000" cy="2590800"/>
          </a:xfrm>
        </p:spPr>
        <p:txBody>
          <a:bodyPr/>
          <a:lstStyle/>
          <a:p>
            <a:pPr eaLnBrk="1" hangingPunct="1">
              <a:defRPr/>
            </a:pPr>
            <a:r>
              <a:rPr lang="en-US" sz="5400" b="1" dirty="0">
                <a:ea typeface="+mj-ea"/>
              </a:rPr>
              <a:t>The Ten Million Dollar Question</a:t>
            </a:r>
          </a:p>
        </p:txBody>
      </p:sp>
      <p:sp>
        <p:nvSpPr>
          <p:cNvPr id="623618" name="AutoShape 5"/>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endParaRPr lang="en-US">
              <a:solidFill>
                <a:srgbClr val="000000"/>
              </a:solidFill>
              <a:ea typeface="MS Pゴシック" charset="0"/>
              <a:cs typeface="MS Pゴシック" charset="0"/>
            </a:endParaRPr>
          </a:p>
        </p:txBody>
      </p:sp>
      <p:sp>
        <p:nvSpPr>
          <p:cNvPr id="623619" name="WordArt 4"/>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r>
              <a:rPr lang="ar-JO" sz="3600" kern="10" dirty="0">
                <a:ln w="12700">
                  <a:solidFill>
                    <a:srgbClr val="3333CC"/>
                  </a:solidFill>
                  <a:round/>
                  <a:headEnd/>
                  <a:tailEnd/>
                </a:ln>
                <a:solidFill>
                  <a:srgbClr val="B2B2B2">
                    <a:alpha val="50195"/>
                  </a:srgbClr>
                </a:solidFill>
                <a:effectLst>
                  <a:outerShdw blurRad="63500" dist="45791" dir="2021404" algn="ctr" rotWithShape="0">
                    <a:srgbClr val="9999FF"/>
                  </a:outerShdw>
                </a:effectLst>
                <a:latin typeface="Arial Black"/>
                <a:ea typeface="Arial Black"/>
                <a:cs typeface="Arial Black"/>
              </a:rPr>
              <a:t>سؤال العشرة مليون دولار</a:t>
            </a:r>
            <a:endParaRPr lang="en-US" sz="3600" kern="10" dirty="0">
              <a:ln w="12700">
                <a:solidFill>
                  <a:srgbClr val="3333CC"/>
                </a:solidFill>
                <a:round/>
                <a:headEnd/>
                <a:tailEnd/>
              </a:ln>
              <a:solidFill>
                <a:srgbClr val="B2B2B2">
                  <a:alpha val="50195"/>
                </a:srgbClr>
              </a:solidFill>
              <a:effectLst>
                <a:outerShdw blurRad="63500" dist="45791" dir="2021404" algn="ctr" rotWithShape="0">
                  <a:srgbClr val="9999FF"/>
                </a:outerShdw>
              </a:effectLst>
              <a:latin typeface="Arial Black"/>
              <a:ea typeface="Arial Black"/>
              <a:cs typeface="Arial Black"/>
            </a:endParaRPr>
          </a:p>
        </p:txBody>
      </p:sp>
      <p:sp>
        <p:nvSpPr>
          <p:cNvPr id="6" name="Rectangle 3"/>
          <p:cNvSpPr txBox="1">
            <a:spLocks noChangeArrowheads="1"/>
          </p:cNvSpPr>
          <p:nvPr/>
        </p:nvSpPr>
        <p:spPr bwMode="auto">
          <a:xfrm>
            <a:off x="0" y="3429000"/>
            <a:ext cx="9144000" cy="2646363"/>
          </a:xfrm>
          <a:prstGeom prst="rect">
            <a:avLst/>
          </a:prstGeom>
          <a:noFill/>
          <a:ln w="9525">
            <a:noFill/>
            <a:miter lim="800000"/>
            <a:headEnd/>
            <a:tailEnd/>
          </a:ln>
          <a:effectLst/>
        </p:spPr>
        <p:txBody>
          <a:bodyPr/>
          <a:lstStyle/>
          <a:p>
            <a:pPr eaLnBrk="1" hangingPunct="1">
              <a:spcBef>
                <a:spcPct val="20000"/>
              </a:spcBef>
              <a:buSzPct val="85000"/>
              <a:buFont typeface="Wingdings" pitchFamily="-128" charset="0"/>
              <a:buNone/>
              <a:defRPr/>
            </a:pPr>
            <a:r>
              <a:rPr lang="ar-JO"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كيف يجب أن نتجاوب </a:t>
            </a:r>
          </a:p>
          <a:p>
            <a:pPr eaLnBrk="1" hangingPunct="1">
              <a:spcBef>
                <a:spcPct val="20000"/>
              </a:spcBef>
              <a:buSzPct val="85000"/>
              <a:buFont typeface="Wingdings" pitchFamily="-128" charset="0"/>
              <a:buNone/>
              <a:defRPr/>
            </a:pPr>
            <a:r>
              <a:rPr lang="ar-JO"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مع صلاح الله </a:t>
            </a:r>
          </a:p>
          <a:p>
            <a:pPr eaLnBrk="1" hangingPunct="1">
              <a:spcBef>
                <a:spcPct val="20000"/>
              </a:spcBef>
              <a:buSzPct val="85000"/>
              <a:buFont typeface="Wingdings" pitchFamily="-128" charset="0"/>
              <a:buNone/>
              <a:defRPr/>
            </a:pPr>
            <a:r>
              <a:rPr lang="ar-JO"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بالرغم من خطايانا ؟</a:t>
            </a:r>
            <a:endPar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605186" name="Picture 1" descr="jonah getting swallowed.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296" y="0"/>
            <a:ext cx="9123363" cy="687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7" name="Rectangle 3"/>
          <p:cNvSpPr>
            <a:spLocks noGrp="1" noChangeArrowheads="1"/>
          </p:cNvSpPr>
          <p:nvPr>
            <p:ph type="title" idx="4294967295"/>
          </p:nvPr>
        </p:nvSpPr>
        <p:spPr>
          <a:xfrm>
            <a:off x="0" y="3744913"/>
            <a:ext cx="9144000" cy="3068637"/>
          </a:xfrm>
          <a:effectLst/>
        </p:spPr>
        <p:txBody>
          <a:bodyPr/>
          <a:lstStyle/>
          <a:p>
            <a:pPr eaLnBrk="1" hangingPunct="1">
              <a:defRPr/>
            </a:pPr>
            <a:r>
              <a:rPr lang="ar-JO" altLang="ja-JP" sz="8000" b="1" dirty="0">
                <a:solidFill>
                  <a:srgbClr val="FFFFFF"/>
                </a:solidFill>
                <a:effectLst>
                  <a:outerShdw blurRad="38100" dist="38100" dir="2700000" algn="tl">
                    <a:srgbClr val="000000">
                      <a:alpha val="43137"/>
                    </a:srgbClr>
                  </a:outerShdw>
                </a:effectLst>
                <a:latin typeface="Arial"/>
                <a:ea typeface="Osaka" charset="0"/>
                <a:cs typeface="Arial"/>
              </a:rPr>
              <a:t>يونان 2</a:t>
            </a:r>
            <a:endParaRPr lang="en-US" sz="8000" b="1" dirty="0">
              <a:effectLst>
                <a:outerShdw blurRad="38100" dist="38100" dir="2700000" algn="tl">
                  <a:srgbClr val="000000">
                    <a:alpha val="43137"/>
                  </a:srgbClr>
                </a:outerShdw>
              </a:effectLst>
              <a:latin typeface="Arial"/>
              <a:ea typeface="Osaka" charset="0"/>
              <a:cs typeface="Arial"/>
            </a:endParaRPr>
          </a:p>
        </p:txBody>
      </p:sp>
      <p:sp>
        <p:nvSpPr>
          <p:cNvPr id="7"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ar-JO" sz="4800" b="1" i="1" dirty="0">
                <a:solidFill>
                  <a:srgbClr val="FFFF00"/>
                </a:solidFill>
                <a:effectLst>
                  <a:glow rad="355600">
                    <a:schemeClr val="tx1"/>
                  </a:glow>
                </a:effectLst>
                <a:latin typeface="Arial"/>
                <a:ea typeface="Osaka" charset="0"/>
                <a:cs typeface="Arial"/>
              </a:rPr>
              <a:t>أشكر</a:t>
            </a:r>
            <a:r>
              <a:rPr lang="ar-JO" sz="4800" b="1" i="1" dirty="0">
                <a:solidFill>
                  <a:srgbClr val="FFFFFF"/>
                </a:solidFill>
                <a:effectLst>
                  <a:glow rad="355600">
                    <a:schemeClr val="tx1"/>
                  </a:glow>
                </a:effectLst>
                <a:latin typeface="Arial"/>
                <a:ea typeface="Osaka" charset="0"/>
                <a:cs typeface="Arial"/>
              </a:rPr>
              <a:t> الله لشفقته عليك  </a:t>
            </a:r>
          </a:p>
          <a:p>
            <a:pPr eaLnBrk="1" hangingPunct="1">
              <a:defRPr/>
            </a:pPr>
            <a:r>
              <a:rPr lang="ar-JO" sz="4800" b="1" i="1" dirty="0">
                <a:solidFill>
                  <a:srgbClr val="FFFFFF"/>
                </a:solidFill>
                <a:effectLst>
                  <a:glow rad="355600">
                    <a:schemeClr val="tx1"/>
                  </a:glow>
                </a:effectLst>
                <a:latin typeface="Arial"/>
                <a:ea typeface="Osaka" charset="0"/>
                <a:cs typeface="Arial"/>
              </a:rPr>
              <a:t>بالرغم من خطيتك</a:t>
            </a:r>
            <a:endParaRPr lang="en-US" sz="4800" b="1" i="1" dirty="0">
              <a:effectLst>
                <a:glow rad="355600">
                  <a:schemeClr val="tx1"/>
                </a:glow>
              </a:effectLst>
              <a:latin typeface="Arial"/>
              <a:ea typeface="Osaka" charset="0"/>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434498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2" name="Rectangle 2"/>
          <p:cNvSpPr>
            <a:spLocks noGrp="1" noChangeArrowheads="1"/>
          </p:cNvSpPr>
          <p:nvPr>
            <p:ph type="title" idx="4294967295"/>
          </p:nvPr>
        </p:nvSpPr>
        <p:spPr>
          <a:xfrm>
            <a:off x="381000" y="381000"/>
            <a:ext cx="3276600" cy="914400"/>
          </a:xfrm>
        </p:spPr>
        <p:txBody>
          <a:bodyPr/>
          <a:lstStyle/>
          <a:p>
            <a:pPr eaLnBrk="1" hangingPunct="1">
              <a:defRPr/>
            </a:pPr>
            <a:r>
              <a:rPr kumimoji="1" lang="ar-JO" b="1" dirty="0"/>
              <a:t>سمكة عظيمة ؟</a:t>
            </a:r>
            <a:endParaRPr kumimoji="1" lang="en-US" b="1" dirty="0"/>
          </a:p>
        </p:txBody>
      </p:sp>
      <p:pic>
        <p:nvPicPr>
          <p:cNvPr id="60723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l="3017" r="8434"/>
          <a:stretch>
            <a:fillRect/>
          </a:stretch>
        </p:blipFill>
        <p:spPr bwMode="auto">
          <a:xfrm>
            <a:off x="4343400" y="-152400"/>
            <a:ext cx="48006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8" name="Rectangle 8"/>
          <p:cNvSpPr>
            <a:spLocks noChangeArrowheads="1"/>
          </p:cNvSpPr>
          <p:nvPr/>
        </p:nvSpPr>
        <p:spPr bwMode="auto">
          <a:xfrm>
            <a:off x="4343400" y="419100"/>
            <a:ext cx="3352800" cy="838200"/>
          </a:xfrm>
          <a:prstGeom prst="rect">
            <a:avLst/>
          </a:prstGeom>
          <a:noFill/>
          <a:ln w="9525">
            <a:noFill/>
            <a:miter lim="800000"/>
            <a:headEnd/>
            <a:tailEnd/>
          </a:ln>
          <a:effectLst>
            <a:outerShdw blurRad="50800" dist="25399" dir="2700000" algn="ctr" rotWithShape="0">
              <a:srgbClr val="030201">
                <a:alpha val="99962"/>
              </a:srgbClr>
            </a:outerShdw>
          </a:effectLst>
        </p:spPr>
        <p:txBody>
          <a:bodyPr anchor="ctr"/>
          <a:lstStyle/>
          <a:p>
            <a:pPr algn="l">
              <a:defRPr/>
            </a:pPr>
            <a:r>
              <a:rPr kumimoji="1" lang="ar-JO" sz="4400" b="1" dirty="0">
                <a:solidFill>
                  <a:srgbClr val="FFFFFF"/>
                </a:solidFill>
                <a:latin typeface="Times New Roman" pitchFamily="-128" charset="0"/>
                <a:ea typeface="Osaka"/>
                <a:cs typeface="Osaka"/>
              </a:rPr>
              <a:t>سمك القرش ؟</a:t>
            </a:r>
            <a:endParaRPr kumimoji="1" lang="en-US" sz="4400" b="1" dirty="0">
              <a:solidFill>
                <a:srgbClr val="FFFFFF"/>
              </a:solidFill>
              <a:latin typeface="Times New Roman" pitchFamily="-128" charset="0"/>
              <a:ea typeface="Osaka"/>
              <a:cs typeface="Osaka"/>
            </a:endParaRPr>
          </a:p>
        </p:txBody>
      </p:sp>
      <p:sp>
        <p:nvSpPr>
          <p:cNvPr id="291843" name="Rectangle 3"/>
          <p:cNvSpPr>
            <a:spLocks noChangeArrowheads="1"/>
          </p:cNvSpPr>
          <p:nvPr/>
        </p:nvSpPr>
        <p:spPr bwMode="auto">
          <a:xfrm>
            <a:off x="2286000" y="1905000"/>
            <a:ext cx="4419600" cy="1600200"/>
          </a:xfrm>
          <a:prstGeom prst="rect">
            <a:avLst/>
          </a:prstGeom>
          <a:solidFill>
            <a:schemeClr val="tx2"/>
          </a:solidFill>
          <a:ln>
            <a:noFill/>
          </a:ln>
          <a:effectLst>
            <a:outerShdw blurRad="50800" dist="12699" dir="5100221" algn="ctr" rotWithShape="0">
              <a:srgbClr val="FFFFFF">
                <a:alpha val="75000"/>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 typeface="Times" pitchFamily="-112" charset="0"/>
              <a:buNone/>
              <a:defRPr/>
            </a:pPr>
            <a:r>
              <a:rPr kumimoji="1" lang="ar-JO" sz="4000" b="1" kern="0" dirty="0">
                <a:solidFill>
                  <a:srgbClr val="FFFFFF"/>
                </a:solidFill>
                <a:latin typeface="Trebuchet MS"/>
                <a:ea typeface="Osaka"/>
                <a:cs typeface="Osaka"/>
              </a:rPr>
              <a:t>الكتاب المقدس</a:t>
            </a:r>
            <a:endParaRPr kumimoji="1" lang="en-US" sz="4000" b="1" kern="0" dirty="0">
              <a:solidFill>
                <a:srgbClr val="FFFFFF"/>
              </a:solidFill>
              <a:latin typeface="Trebuchet MS"/>
              <a:ea typeface="Osaka"/>
              <a:cs typeface="Osaka"/>
            </a:endParaRPr>
          </a:p>
          <a:p>
            <a:pPr marL="342900" indent="-342900" eaLnBrk="1" hangingPunct="1">
              <a:spcBef>
                <a:spcPct val="20000"/>
              </a:spcBef>
              <a:buFont typeface="Times" pitchFamily="-112" charset="0"/>
              <a:buNone/>
              <a:defRPr/>
            </a:pPr>
            <a:r>
              <a:rPr kumimoji="1" lang="ar-JO" sz="4000" b="1" kern="0" dirty="0">
                <a:solidFill>
                  <a:srgbClr val="FFFFFF"/>
                </a:solidFill>
                <a:latin typeface="Trebuchet MS"/>
                <a:ea typeface="Osaka"/>
                <a:cs typeface="Osaka"/>
              </a:rPr>
              <a:t>حوتاً عظيماً</a:t>
            </a:r>
            <a:endParaRPr kumimoji="1" lang="en-US" sz="4000" b="1" kern="0" dirty="0">
              <a:solidFill>
                <a:srgbClr val="FFFFFF"/>
              </a:solidFill>
              <a:latin typeface="Trebuchet MS"/>
              <a:ea typeface="Osaka"/>
              <a:cs typeface="Osak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91843">
                                            <p:bg/>
                                          </p:spTgt>
                                        </p:tgtEl>
                                        <p:attrNameLst>
                                          <p:attrName>style.visibility</p:attrName>
                                        </p:attrNameLst>
                                      </p:cBhvr>
                                      <p:to>
                                        <p:strVal val="visible"/>
                                      </p:to>
                                    </p:set>
                                    <p:animEffect transition="in" filter="fade">
                                      <p:cBhvr>
                                        <p:cTn id="7" dur="2000"/>
                                        <p:tgtEl>
                                          <p:spTgt spid="291843">
                                            <p:bg/>
                                          </p:spTgt>
                                        </p:tgtEl>
                                      </p:cBhvr>
                                    </p:animEffect>
                                    <p:anim calcmode="lin" valueType="num">
                                      <p:cBhvr>
                                        <p:cTn id="8" dur="2000" fill="hold"/>
                                        <p:tgtEl>
                                          <p:spTgt spid="291843">
                                            <p:bg/>
                                          </p:spTgt>
                                        </p:tgtEl>
                                        <p:attrNameLst>
                                          <p:attrName>style.rotation</p:attrName>
                                        </p:attrNameLst>
                                      </p:cBhvr>
                                      <p:tavLst>
                                        <p:tav tm="0">
                                          <p:val>
                                            <p:fltVal val="720"/>
                                          </p:val>
                                        </p:tav>
                                        <p:tav tm="100000">
                                          <p:val>
                                            <p:fltVal val="0"/>
                                          </p:val>
                                        </p:tav>
                                      </p:tavLst>
                                    </p:anim>
                                    <p:anim calcmode="lin" valueType="num">
                                      <p:cBhvr>
                                        <p:cTn id="9" dur="2000" fill="hold"/>
                                        <p:tgtEl>
                                          <p:spTgt spid="291843">
                                            <p:bg/>
                                          </p:spTgt>
                                        </p:tgtEl>
                                        <p:attrNameLst>
                                          <p:attrName>ppt_h</p:attrName>
                                        </p:attrNameLst>
                                      </p:cBhvr>
                                      <p:tavLst>
                                        <p:tav tm="0">
                                          <p:val>
                                            <p:fltVal val="0"/>
                                          </p:val>
                                        </p:tav>
                                        <p:tav tm="100000">
                                          <p:val>
                                            <p:strVal val="#ppt_h"/>
                                          </p:val>
                                        </p:tav>
                                      </p:tavLst>
                                    </p:anim>
                                    <p:anim calcmode="lin" valueType="num">
                                      <p:cBhvr>
                                        <p:cTn id="10" dur="2000" fill="hold"/>
                                        <p:tgtEl>
                                          <p:spTgt spid="291843">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91843">
                                            <p:txEl>
                                              <p:pRg st="0" end="0"/>
                                            </p:txEl>
                                          </p:spTgt>
                                        </p:tgtEl>
                                        <p:attrNameLst>
                                          <p:attrName>style.visibility</p:attrName>
                                        </p:attrNameLst>
                                      </p:cBhvr>
                                      <p:to>
                                        <p:strVal val="visible"/>
                                      </p:to>
                                    </p:set>
                                    <p:animEffect transition="in" filter="fade">
                                      <p:cBhvr>
                                        <p:cTn id="13" dur="2000"/>
                                        <p:tgtEl>
                                          <p:spTgt spid="291843">
                                            <p:txEl>
                                              <p:pRg st="0" end="0"/>
                                            </p:txEl>
                                          </p:spTgt>
                                        </p:tgtEl>
                                      </p:cBhvr>
                                    </p:animEffect>
                                    <p:anim calcmode="lin" valueType="num">
                                      <p:cBhvr>
                                        <p:cTn id="14" dur="2000" fill="hold"/>
                                        <p:tgtEl>
                                          <p:spTgt spid="291843">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291843">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29184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291843">
                                            <p:txEl>
                                              <p:pRg st="1" end="1"/>
                                            </p:txEl>
                                          </p:spTgt>
                                        </p:tgtEl>
                                        <p:attrNameLst>
                                          <p:attrName>style.visibility</p:attrName>
                                        </p:attrNameLst>
                                      </p:cBhvr>
                                      <p:to>
                                        <p:strVal val="visible"/>
                                      </p:to>
                                    </p:set>
                                    <p:animEffect transition="in" filter="fade">
                                      <p:cBhvr>
                                        <p:cTn id="21" dur="2000"/>
                                        <p:tgtEl>
                                          <p:spTgt spid="291843">
                                            <p:txEl>
                                              <p:pRg st="1" end="1"/>
                                            </p:txEl>
                                          </p:spTgt>
                                        </p:tgtEl>
                                      </p:cBhvr>
                                    </p:animEffect>
                                    <p:anim calcmode="lin" valueType="num">
                                      <p:cBhvr>
                                        <p:cTn id="22" dur="2000" fill="hold"/>
                                        <p:tgtEl>
                                          <p:spTgt spid="291843">
                                            <p:txEl>
                                              <p:pRg st="1" end="1"/>
                                            </p:txEl>
                                          </p:spTgt>
                                        </p:tgtEl>
                                        <p:attrNameLst>
                                          <p:attrName>style.rotation</p:attrName>
                                        </p:attrNameLst>
                                      </p:cBhvr>
                                      <p:tavLst>
                                        <p:tav tm="0">
                                          <p:val>
                                            <p:fltVal val="720"/>
                                          </p:val>
                                        </p:tav>
                                        <p:tav tm="100000">
                                          <p:val>
                                            <p:fltVal val="0"/>
                                          </p:val>
                                        </p:tav>
                                      </p:tavLst>
                                    </p:anim>
                                    <p:anim calcmode="lin" valueType="num">
                                      <p:cBhvr>
                                        <p:cTn id="23" dur="2000" fill="hold"/>
                                        <p:tgtEl>
                                          <p:spTgt spid="291843">
                                            <p:txEl>
                                              <p:pRg st="1" end="1"/>
                                            </p:txEl>
                                          </p:spTgt>
                                        </p:tgtEl>
                                        <p:attrNameLst>
                                          <p:attrName>ppt_h</p:attrName>
                                        </p:attrNameLst>
                                      </p:cBhvr>
                                      <p:tavLst>
                                        <p:tav tm="0">
                                          <p:val>
                                            <p:fltVal val="0"/>
                                          </p:val>
                                        </p:tav>
                                        <p:tav tm="100000">
                                          <p:val>
                                            <p:strVal val="#ppt_h"/>
                                          </p:val>
                                        </p:tav>
                                      </p:tavLst>
                                    </p:anim>
                                    <p:anim calcmode="lin" valueType="num">
                                      <p:cBhvr>
                                        <p:cTn id="24" dur="2000" fill="hold"/>
                                        <p:tgtEl>
                                          <p:spTgt spid="291843">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60928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68538" y="12700"/>
            <a:ext cx="68707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ar-JO" dirty="0">
                <a:solidFill>
                  <a:schemeClr val="bg1">
                    <a:lumMod val="20000"/>
                    <a:lumOff val="80000"/>
                  </a:schemeClr>
                </a:solidFill>
              </a:rPr>
              <a:t>داخل الحوت</a:t>
            </a:r>
            <a:endParaRPr lang="en-US" dirty="0">
              <a:solidFill>
                <a:schemeClr val="bg1">
                  <a:lumMod val="20000"/>
                  <a:lumOff val="80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4284663" cy="836613"/>
          </a:xfrm>
          <a:solidFill>
            <a:schemeClr val="tx1"/>
          </a:solidFill>
          <a:effectLst/>
        </p:spPr>
        <p:txBody>
          <a:bodyPr/>
          <a:lstStyle/>
          <a:p>
            <a:pPr>
              <a:defRPr/>
            </a:pPr>
            <a:r>
              <a:rPr lang="ar-JO" dirty="0">
                <a:solidFill>
                  <a:schemeClr val="bg1">
                    <a:lumMod val="20000"/>
                    <a:lumOff val="80000"/>
                  </a:schemeClr>
                </a:solidFill>
              </a:rPr>
              <a:t>داخل الحوت</a:t>
            </a:r>
            <a:endParaRPr lang="en-US" dirty="0">
              <a:solidFill>
                <a:schemeClr val="bg1">
                  <a:lumMod val="20000"/>
                  <a:lumOff val="8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2057400" cy="1143000"/>
          </a:xfrm>
        </p:spPr>
        <p:txBody>
          <a:bodyPr/>
          <a:lstStyle/>
          <a:p>
            <a:pPr>
              <a:defRPr/>
            </a:pPr>
            <a:r>
              <a:rPr lang="en-US" dirty="0">
                <a:ea typeface="ＭＳ Ｐゴシック" pitchFamily="-112" charset="-128"/>
                <a:cs typeface="ＭＳ Ｐゴシック" pitchFamily="-112" charset="-128"/>
              </a:rPr>
              <a:t>Black</a:t>
            </a:r>
          </a:p>
        </p:txBody>
      </p:sp>
      <p:sp>
        <p:nvSpPr>
          <p:cNvPr id="613378"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1" name="Picture 4" descr="Jonah and the Wha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7313" y="-242888"/>
            <a:ext cx="9417051" cy="727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6" name="Rectangle 2"/>
          <p:cNvSpPr>
            <a:spLocks noGrp="1" noChangeArrowheads="1"/>
          </p:cNvSpPr>
          <p:nvPr>
            <p:ph type="ctrTitle" idx="4294967295"/>
          </p:nvPr>
        </p:nvSpPr>
        <p:spPr>
          <a:xfrm>
            <a:off x="685800" y="44450"/>
            <a:ext cx="7772400" cy="2209800"/>
          </a:xfrm>
        </p:spPr>
        <p:txBody>
          <a:bodyPr anchor="b" anchorCtr="1"/>
          <a:lstStyle/>
          <a:p>
            <a:pPr algn="ctr" eaLnBrk="1" hangingPunct="1">
              <a:defRPr/>
            </a:pPr>
            <a:r>
              <a:rPr lang="ar-JO" sz="4800" b="1" dirty="0">
                <a:solidFill>
                  <a:srgbClr val="FFFF00"/>
                </a:solidFill>
              </a:rPr>
              <a:t>شكر</a:t>
            </a:r>
            <a:r>
              <a:rPr lang="ar-JO" sz="4800" b="1" dirty="0"/>
              <a:t> يونان الله لإنقاذه من الغرق </a:t>
            </a:r>
            <a:br>
              <a:rPr lang="ar-JO" sz="4800" b="1" dirty="0"/>
            </a:br>
            <a:r>
              <a:rPr lang="ar-JO" sz="4800" b="1" dirty="0"/>
              <a:t>(1: 17-2: 10)</a:t>
            </a:r>
            <a:endParaRPr lang="en-US" sz="4000" dirty="0"/>
          </a:p>
        </p:txBody>
      </p:sp>
      <p:sp>
        <p:nvSpPr>
          <p:cNvPr id="257027" name="Rectangle 3"/>
          <p:cNvSpPr>
            <a:spLocks noChangeArrowheads="1"/>
          </p:cNvSpPr>
          <p:nvPr/>
        </p:nvSpPr>
        <p:spPr bwMode="auto">
          <a:xfrm>
            <a:off x="2749550" y="4149725"/>
            <a:ext cx="6400800" cy="763588"/>
          </a:xfrm>
          <a:prstGeom prst="rect">
            <a:avLst/>
          </a:prstGeom>
          <a:noFill/>
          <a:ln>
            <a:noFill/>
          </a:ln>
          <a:effectLst>
            <a:outerShdw blurRad="68580" dist="25399" dir="2700000" algn="ctr" rotWithShape="0">
              <a:srgbClr val="00000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Clr>
                <a:srgbClr val="FFCC00"/>
              </a:buClr>
              <a:buSzPct val="120000"/>
              <a:defRPr/>
            </a:pPr>
            <a:r>
              <a:rPr lang="ar-JO" sz="4000" b="1" kern="0" dirty="0">
                <a:solidFill>
                  <a:srgbClr val="FFFFFF"/>
                </a:solidFill>
                <a:latin typeface="Arial"/>
                <a:ea typeface="ＭＳ Ｐゴシック" pitchFamily="-112" charset="-128"/>
                <a:cs typeface="ＭＳ Ｐゴシック" pitchFamily="-112" charset="-128"/>
              </a:rPr>
              <a:t>ألن تفعل ؟</a:t>
            </a:r>
            <a:endParaRPr lang="en-US" sz="4000" b="1" kern="0" dirty="0">
              <a:solidFill>
                <a:srgbClr val="FFFFFF"/>
              </a:solidFill>
              <a:latin typeface="Arial"/>
              <a:ea typeface="ＭＳ Ｐゴシック" pitchFamily="-112" charset="-128"/>
              <a:cs typeface="ＭＳ Ｐゴシック" pitchFamily="-112" charset="-128"/>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3" name="Title 2"/>
          <p:cNvSpPr>
            <a:spLocks noGrp="1"/>
          </p:cNvSpPr>
          <p:nvPr>
            <p:ph type="title" idx="4294967295"/>
          </p:nvPr>
        </p:nvSpPr>
        <p:spPr>
          <a:xfrm>
            <a:off x="0" y="549275"/>
            <a:ext cx="9144000" cy="1844675"/>
          </a:xfrm>
        </p:spPr>
        <p:txBody>
          <a:bodyPr/>
          <a:lstStyle/>
          <a:p>
            <a:pPr algn="ctr">
              <a:defRPr/>
            </a:pPr>
            <a:r>
              <a:rPr lang="ar-JO" sz="6600" b="1" dirty="0">
                <a:ea typeface="ＭＳ Ｐゴシック" pitchFamily="-112" charset="-128"/>
                <a:cs typeface="ＭＳ Ｐゴシック" pitchFamily="-112" charset="-128"/>
              </a:rPr>
              <a:t>الدينونة ؟</a:t>
            </a:r>
            <a:endParaRPr lang="en-US" sz="6600" b="1" dirty="0">
              <a:ea typeface="ＭＳ Ｐゴシック" pitchFamily="-112" charset="-128"/>
              <a:cs typeface="ＭＳ Ｐゴシック" pitchFamily="-112" charset="-128"/>
            </a:endParaRPr>
          </a:p>
        </p:txBody>
      </p:sp>
      <p:sp>
        <p:nvSpPr>
          <p:cNvPr id="4" name="Title 2"/>
          <p:cNvSpPr txBox="1">
            <a:spLocks/>
          </p:cNvSpPr>
          <p:nvPr/>
        </p:nvSpPr>
        <p:spPr bwMode="auto">
          <a:xfrm rot="20483687">
            <a:off x="19246" y="3225813"/>
            <a:ext cx="9144001" cy="1536531"/>
          </a:xfrm>
          <a:prstGeom prst="rect">
            <a:avLst/>
          </a:prstGeom>
          <a:noFill/>
          <a:ln w="9525">
            <a:noFill/>
            <a:miter lim="800000"/>
            <a:headEnd/>
            <a:tailEnd/>
          </a:ln>
          <a:effectLst>
            <a:outerShdw blurRad="63500" dist="38099" dir="2700000" algn="ctr" rotWithShape="0">
              <a:srgbClr val="000000">
                <a:alpha val="75000"/>
              </a:srgbClr>
            </a:outerShdw>
          </a:effectLst>
        </p:spPr>
        <p:txBody>
          <a:bodyPr anchor="ct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9pPr>
          </a:lstStyle>
          <a:p>
            <a:pPr algn="ctr">
              <a:defRPr/>
            </a:pPr>
            <a:r>
              <a:rPr lang="ar-JO" sz="11500" b="1" dirty="0">
                <a:solidFill>
                  <a:srgbClr val="FFFF00"/>
                </a:solidFill>
                <a:latin typeface="Arial"/>
                <a:ea typeface="ＭＳ Ｐゴシック" pitchFamily="-112" charset="-128"/>
                <a:cs typeface="ＭＳ Ｐゴシック" pitchFamily="-112" charset="-128"/>
              </a:rPr>
              <a:t>الإنقاذ ؟</a:t>
            </a:r>
            <a:endParaRPr lang="en-US" sz="11500" b="1" dirty="0">
              <a:solidFill>
                <a:srgbClr val="FFFF00"/>
              </a:solidFill>
              <a:latin typeface="Arial"/>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204864"/>
            <a:ext cx="6667500" cy="4432300"/>
          </a:xfrm>
          <a:prstGeom prst="rect">
            <a:avLst/>
          </a:prstGeom>
        </p:spPr>
      </p:pic>
      <p:sp>
        <p:nvSpPr>
          <p:cNvPr id="900098" name="Rectangle 2"/>
          <p:cNvSpPr>
            <a:spLocks noGrp="1" noChangeArrowheads="1"/>
          </p:cNvSpPr>
          <p:nvPr>
            <p:ph type="ctrTitle"/>
          </p:nvPr>
        </p:nvSpPr>
        <p:spPr>
          <a:xfrm>
            <a:off x="0" y="232008"/>
            <a:ext cx="9144000" cy="283695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كيف يريدنا الله أن نتجاوب مع الأشخاص </a:t>
            </a:r>
            <a:r>
              <a:rPr lang="ar-JO" sz="5400" b="1" dirty="0">
                <a:solidFill>
                  <a:srgbClr val="FFFF00"/>
                </a:solidFill>
                <a:effectLst>
                  <a:glow rad="127000">
                    <a:schemeClr val="tx1"/>
                  </a:glow>
                </a:effectLst>
                <a:latin typeface="Arial" charset="0"/>
                <a:ea typeface="ＭＳ Ｐゴシック" charset="0"/>
                <a:cs typeface="ＭＳ Ｐゴシック" charset="0"/>
              </a:rPr>
              <a:t>غير المتجاوبين </a:t>
            </a:r>
            <a:r>
              <a:rPr lang="ar-JO"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86673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ar-JO" sz="4800" b="1" dirty="0">
                <a:solidFill>
                  <a:srgbClr val="F5F5F2"/>
                </a:solidFill>
                <a:ea typeface="+mj-ea"/>
              </a:rPr>
              <a:t>مزمور </a:t>
            </a:r>
            <a:br>
              <a:rPr kumimoji="1" lang="ar-JO" sz="4800" b="1" dirty="0">
                <a:solidFill>
                  <a:srgbClr val="F5F5F2"/>
                </a:solidFill>
                <a:ea typeface="+mj-ea"/>
              </a:rPr>
            </a:br>
            <a:r>
              <a:rPr kumimoji="1" lang="ar-JO" sz="4800" b="1" dirty="0">
                <a:solidFill>
                  <a:srgbClr val="F5F5F2"/>
                </a:solidFill>
                <a:ea typeface="+mj-ea"/>
              </a:rPr>
              <a:t>شكر</a:t>
            </a:r>
            <a:endParaRPr kumimoji="1" lang="en-US" sz="4800" b="1" dirty="0">
              <a:solidFill>
                <a:srgbClr val="F5F5F2"/>
              </a:solidFill>
              <a:ea typeface="+mj-ea"/>
            </a:endParaRP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pic>
        <p:nvPicPr>
          <p:cNvPr id="62771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8" name="Rectangle 6"/>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ar-SA" b="1" dirty="0">
                <a:solidFill>
                  <a:srgbClr val="000000"/>
                </a:solidFill>
                <a:latin typeface="Times New Roman" pitchFamily="-128" charset="0"/>
                <a:ea typeface="MS Pゴシック"/>
                <a:cs typeface="MS Pゴシック"/>
              </a:rPr>
              <a:t>يونان 2</a:t>
            </a:r>
            <a:endParaRPr kumimoji="1" lang="en-US" b="1" dirty="0">
              <a:solidFill>
                <a:srgbClr val="000000"/>
              </a:solidFill>
              <a:latin typeface="Times New Roman" pitchFamily="-128" charset="0"/>
              <a:ea typeface="MS Pゴシック"/>
              <a:cs typeface="MS Pゴシック"/>
            </a:endParaRPr>
          </a:p>
        </p:txBody>
      </p:sp>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ar-JO" sz="4400" b="1" kern="0" dirty="0">
                <a:solidFill>
                  <a:srgbClr val="FFFF00"/>
                </a:solidFill>
                <a:effectLst>
                  <a:glow rad="254000">
                    <a:srgbClr val="0194C6">
                      <a:lumMod val="75000"/>
                      <a:alpha val="98000"/>
                    </a:srgbClr>
                  </a:glow>
                </a:effectLst>
                <a:latin typeface="Century Gothic"/>
                <a:ea typeface="MS Pゴシック"/>
                <a:cs typeface="MS Pゴシック"/>
              </a:rPr>
              <a:t>الصلاة (1-2)</a:t>
            </a:r>
          </a:p>
          <a:p>
            <a:pPr marL="342900" indent="-342900" eaLnBrk="1" hangingPunct="1">
              <a:spcBef>
                <a:spcPct val="20000"/>
              </a:spcBef>
              <a:buSzPct val="85000"/>
              <a:buFont typeface="Wingdings" pitchFamily="-112" charset="2"/>
              <a:buNone/>
              <a:defRPr/>
            </a:pPr>
            <a:r>
              <a:rPr kumimoji="1" lang="ar-JO" sz="4400" b="1" kern="0" dirty="0">
                <a:solidFill>
                  <a:srgbClr val="FFFF00"/>
                </a:solidFill>
                <a:effectLst>
                  <a:glow rad="254000">
                    <a:srgbClr val="0194C6">
                      <a:lumMod val="75000"/>
                      <a:alpha val="98000"/>
                    </a:srgbClr>
                  </a:glow>
                </a:effectLst>
                <a:latin typeface="Century Gothic"/>
                <a:ea typeface="MS Pゴシック"/>
                <a:cs typeface="MS Pゴシック"/>
              </a:rPr>
              <a:t>الرثاء (3-7)</a:t>
            </a:r>
          </a:p>
          <a:p>
            <a:pPr marL="342900" indent="-342900" eaLnBrk="1" hangingPunct="1">
              <a:spcBef>
                <a:spcPct val="20000"/>
              </a:spcBef>
              <a:buSzPct val="85000"/>
              <a:buFont typeface="Wingdings" pitchFamily="-112" charset="2"/>
              <a:buNone/>
              <a:defRPr/>
            </a:pPr>
            <a:r>
              <a:rPr kumimoji="1" lang="ar-JO" sz="4400" b="1" kern="0" dirty="0">
                <a:solidFill>
                  <a:srgbClr val="FFFF00"/>
                </a:solidFill>
                <a:effectLst>
                  <a:glow rad="254000">
                    <a:srgbClr val="0194C6">
                      <a:lumMod val="75000"/>
                      <a:alpha val="98000"/>
                    </a:srgbClr>
                  </a:glow>
                </a:effectLst>
                <a:latin typeface="Century Gothic"/>
                <a:ea typeface="MS Pゴシック"/>
                <a:cs typeface="MS Pゴシック"/>
              </a:rPr>
              <a:t>النذر (8-9)</a:t>
            </a:r>
            <a:endPar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sp>
        <p:nvSpPr>
          <p:cNvPr id="289794" name="Rectangle 2"/>
          <p:cNvSpPr>
            <a:spLocks noGrp="1" noChangeArrowheads="1"/>
          </p:cNvSpPr>
          <p:nvPr>
            <p:ph type="title" idx="4294967295"/>
          </p:nvPr>
        </p:nvSpPr>
        <p:spPr>
          <a:xfrm>
            <a:off x="4643438" y="0"/>
            <a:ext cx="4500562" cy="1628775"/>
          </a:xfrm>
          <a:solidFill>
            <a:srgbClr val="000000"/>
          </a:solidFill>
        </p:spPr>
        <p:txBody>
          <a:bodyPr/>
          <a:lstStyle/>
          <a:p>
            <a:pPr eaLnBrk="1" hangingPunct="1">
              <a:defRPr/>
            </a:pPr>
            <a:r>
              <a:rPr kumimoji="1" lang="ar-JO" sz="4800" b="1" dirty="0">
                <a:solidFill>
                  <a:srgbClr val="F5F5F2"/>
                </a:solidFill>
                <a:ea typeface="+mj-ea"/>
              </a:rPr>
              <a:t>مزمور</a:t>
            </a:r>
            <a:br>
              <a:rPr kumimoji="1" lang="ar-JO" sz="4800" b="1" dirty="0">
                <a:solidFill>
                  <a:srgbClr val="F5F5F2"/>
                </a:solidFill>
                <a:ea typeface="+mj-ea"/>
              </a:rPr>
            </a:br>
            <a:r>
              <a:rPr kumimoji="1" lang="ar-JO" sz="4800" b="1" dirty="0">
                <a:solidFill>
                  <a:srgbClr val="F5F5F2"/>
                </a:solidFill>
                <a:ea typeface="+mj-ea"/>
              </a:rPr>
              <a:t>شكر</a:t>
            </a:r>
            <a:endParaRPr kumimoji="1" lang="en-US" sz="4800" b="1" dirty="0">
              <a:solidFill>
                <a:srgbClr val="F5F5F2"/>
              </a:solidFill>
              <a:ea typeface="+mj-ea"/>
            </a:endParaRPr>
          </a:p>
        </p:txBody>
      </p:sp>
      <p:pic>
        <p:nvPicPr>
          <p:cNvPr id="62976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5" name="Rectangle 3"/>
          <p:cNvSpPr>
            <a:spLocks noChangeArrowheads="1"/>
          </p:cNvSpPr>
          <p:nvPr/>
        </p:nvSpPr>
        <p:spPr bwMode="auto">
          <a:xfrm>
            <a:off x="4716016" y="1872208"/>
            <a:ext cx="4427984" cy="49857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ar-JO" sz="4400" b="1" kern="0" dirty="0">
                <a:solidFill>
                  <a:srgbClr val="FFFF00"/>
                </a:solidFill>
                <a:effectLst>
                  <a:glow rad="254000">
                    <a:srgbClr val="0194C6">
                      <a:lumMod val="75000"/>
                      <a:alpha val="98000"/>
                    </a:srgbClr>
                  </a:glow>
                </a:effectLst>
                <a:latin typeface="Century Gothic"/>
                <a:ea typeface="MS Pゴシック"/>
                <a:cs typeface="MS Pゴシック"/>
              </a:rPr>
              <a:t>الصلاة (1-2)</a:t>
            </a:r>
            <a:endPar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r>
              <a:rPr kumimoji="1" lang="ar-JO" altLang="ja-JP" sz="4400" b="1" kern="0" dirty="0">
                <a:solidFill>
                  <a:srgbClr val="FFFFFF"/>
                </a:solidFill>
                <a:effectLst>
                  <a:glow rad="254000">
                    <a:srgbClr val="0194C6">
                      <a:lumMod val="75000"/>
                      <a:alpha val="98000"/>
                    </a:srgbClr>
                  </a:glow>
                </a:effectLst>
                <a:latin typeface="Century Gothic"/>
                <a:ea typeface="MS Pゴシック"/>
                <a:cs typeface="MS Pゴシック"/>
              </a:rPr>
              <a:t>دعوت من </a:t>
            </a:r>
          </a:p>
          <a:p>
            <a:pPr marL="342900" indent="-342900" eaLnBrk="1" hangingPunct="1">
              <a:spcBef>
                <a:spcPct val="20000"/>
              </a:spcBef>
              <a:buSzPct val="85000"/>
              <a:buFont typeface="Wingdings" pitchFamily="-112" charset="2"/>
              <a:buNone/>
              <a:defRPr/>
            </a:pPr>
            <a:r>
              <a:rPr kumimoji="1" lang="ar-JO" altLang="ja-JP" sz="4400" b="1" kern="0" dirty="0">
                <a:solidFill>
                  <a:srgbClr val="FFFFFF"/>
                </a:solidFill>
                <a:effectLst>
                  <a:glow rad="254000">
                    <a:srgbClr val="0194C6">
                      <a:lumMod val="75000"/>
                      <a:alpha val="98000"/>
                    </a:srgbClr>
                  </a:glow>
                </a:effectLst>
                <a:latin typeface="Century Gothic"/>
                <a:ea typeface="MS Pゴシック"/>
                <a:cs typeface="MS Pゴシック"/>
              </a:rPr>
              <a:t>ضيقي الرب </a:t>
            </a:r>
          </a:p>
          <a:p>
            <a:pPr marL="342900" indent="-342900" eaLnBrk="1" hangingPunct="1">
              <a:spcBef>
                <a:spcPct val="20000"/>
              </a:spcBef>
              <a:buSzPct val="85000"/>
              <a:buFont typeface="Wingdings" pitchFamily="-112" charset="2"/>
              <a:buNone/>
              <a:defRPr/>
            </a:pPr>
            <a:r>
              <a:rPr kumimoji="1" lang="ar-JO" altLang="ja-JP" sz="4400" b="1" kern="0" dirty="0">
                <a:solidFill>
                  <a:srgbClr val="FFFFFF"/>
                </a:solidFill>
                <a:effectLst>
                  <a:glow rad="254000">
                    <a:srgbClr val="0194C6">
                      <a:lumMod val="75000"/>
                      <a:alpha val="98000"/>
                    </a:srgbClr>
                  </a:glow>
                </a:effectLst>
                <a:latin typeface="Century Gothic"/>
                <a:ea typeface="MS Pゴシック"/>
                <a:cs typeface="MS Pゴシック"/>
              </a:rPr>
              <a:t>فاستجابني</a:t>
            </a: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p:txBody>
      </p:sp>
      <p:sp>
        <p:nvSpPr>
          <p:cNvPr id="7" name="Rectangle 6">
            <a:extLst>
              <a:ext uri="{FF2B5EF4-FFF2-40B4-BE49-F238E27FC236}">
                <a16:creationId xmlns:a16="http://schemas.microsoft.com/office/drawing/2014/main" id="{27C32175-DB0E-2E29-656B-0A661D4C6071}"/>
              </a:ext>
            </a:extLst>
          </p:cNvPr>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ar-SA" b="1" dirty="0">
                <a:solidFill>
                  <a:srgbClr val="000000"/>
                </a:solidFill>
                <a:latin typeface="Times New Roman" pitchFamily="-128" charset="0"/>
                <a:ea typeface="MS Pゴシック"/>
                <a:cs typeface="MS Pゴシック"/>
              </a:rPr>
              <a:t>يونان 2</a:t>
            </a:r>
            <a:endParaRPr kumimoji="1" lang="en-US" b="1" dirty="0">
              <a:solidFill>
                <a:srgbClr val="000000"/>
              </a:solidFill>
              <a:latin typeface="Times New Roman" pitchFamily="-128" charset="0"/>
              <a:ea typeface="MS Pゴシック"/>
              <a:cs typeface="MS Pゴシック"/>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sp>
        <p:nvSpPr>
          <p:cNvPr id="289794" name="Rectangle 2"/>
          <p:cNvSpPr>
            <a:spLocks noGrp="1" noChangeArrowheads="1"/>
          </p:cNvSpPr>
          <p:nvPr>
            <p:ph type="title" idx="4294967295"/>
          </p:nvPr>
        </p:nvSpPr>
        <p:spPr>
          <a:xfrm>
            <a:off x="4643438" y="0"/>
            <a:ext cx="4500562" cy="1557338"/>
          </a:xfrm>
          <a:solidFill>
            <a:srgbClr val="000000"/>
          </a:solidFill>
        </p:spPr>
        <p:txBody>
          <a:bodyPr/>
          <a:lstStyle/>
          <a:p>
            <a:pPr eaLnBrk="1" hangingPunct="1">
              <a:defRPr/>
            </a:pPr>
            <a:r>
              <a:rPr kumimoji="1" lang="ar-JO" sz="4800" b="1" dirty="0">
                <a:solidFill>
                  <a:srgbClr val="F5F5F2"/>
                </a:solidFill>
                <a:ea typeface="+mj-ea"/>
              </a:rPr>
              <a:t>مزمور</a:t>
            </a:r>
            <a:br>
              <a:rPr kumimoji="1" lang="ar-JO" sz="4800" b="1" dirty="0">
                <a:solidFill>
                  <a:srgbClr val="F5F5F2"/>
                </a:solidFill>
                <a:ea typeface="+mj-ea"/>
              </a:rPr>
            </a:br>
            <a:r>
              <a:rPr kumimoji="1" lang="ar-JO" sz="4800" b="1" dirty="0">
                <a:solidFill>
                  <a:srgbClr val="F5F5F2"/>
                </a:solidFill>
                <a:ea typeface="+mj-ea"/>
              </a:rPr>
              <a:t>شكر</a:t>
            </a:r>
            <a:endParaRPr kumimoji="1" lang="en-US" sz="4800" b="1" dirty="0">
              <a:solidFill>
                <a:srgbClr val="F5F5F2"/>
              </a:solidFill>
              <a:ea typeface="+mj-ea"/>
            </a:endParaRPr>
          </a:p>
        </p:txBody>
      </p:sp>
      <p:pic>
        <p:nvPicPr>
          <p:cNvPr id="6318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5" name="Rectangle 3"/>
          <p:cNvSpPr>
            <a:spLocks noChangeArrowheads="1"/>
          </p:cNvSpPr>
          <p:nvPr/>
        </p:nvSpPr>
        <p:spPr bwMode="auto">
          <a:xfrm>
            <a:off x="4788024" y="1556792"/>
            <a:ext cx="4355976" cy="51583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ar-JO" sz="4400" b="1" kern="0" dirty="0">
                <a:solidFill>
                  <a:srgbClr val="FFFFFF"/>
                </a:solidFill>
                <a:effectLst>
                  <a:glow rad="254000">
                    <a:srgbClr val="0194C6">
                      <a:lumMod val="75000"/>
                      <a:alpha val="98000"/>
                    </a:srgbClr>
                  </a:glow>
                </a:effectLst>
                <a:latin typeface="Century Gothic"/>
                <a:ea typeface="MS Pゴシック"/>
                <a:cs typeface="MS Pゴシック"/>
              </a:rPr>
              <a:t>مزمور (1-2)</a:t>
            </a: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r>
              <a:rPr kumimoji="1" lang="ar-JO" sz="4400" b="1" kern="0" dirty="0">
                <a:solidFill>
                  <a:srgbClr val="FFFF00"/>
                </a:solidFill>
                <a:effectLst>
                  <a:glow rad="254000">
                    <a:srgbClr val="0194C6">
                      <a:lumMod val="75000"/>
                      <a:alpha val="98000"/>
                    </a:srgbClr>
                  </a:glow>
                </a:effectLst>
                <a:latin typeface="Century Gothic"/>
                <a:ea typeface="MS Pゴシック"/>
                <a:cs typeface="MS Pゴシック"/>
              </a:rPr>
              <a:t>الرثاء (3-7)</a:t>
            </a:r>
            <a:endPar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r>
              <a:rPr kumimoji="1" lang="ar-JO" altLang="ja-JP" sz="4400" b="1" kern="0" dirty="0">
                <a:solidFill>
                  <a:srgbClr val="FFFFFF"/>
                </a:solidFill>
                <a:effectLst>
                  <a:glow rad="254000">
                    <a:srgbClr val="0194C6">
                      <a:lumMod val="75000"/>
                      <a:alpha val="98000"/>
                    </a:srgbClr>
                  </a:glow>
                </a:effectLst>
                <a:latin typeface="Century Gothic"/>
                <a:ea typeface="MS Pゴシック"/>
                <a:cs typeface="MS Pゴシック"/>
              </a:rPr>
              <a:t>لأنك طرحتني</a:t>
            </a:r>
          </a:p>
          <a:p>
            <a:pPr marL="342900" indent="-342900" eaLnBrk="1" hangingPunct="1">
              <a:spcBef>
                <a:spcPct val="20000"/>
              </a:spcBef>
              <a:buSzPct val="85000"/>
              <a:buFont typeface="Wingdings" pitchFamily="-112" charset="2"/>
              <a:buNone/>
              <a:defRPr/>
            </a:pPr>
            <a:r>
              <a:rPr kumimoji="1" lang="ar-JO" sz="4400" b="1" kern="0" dirty="0">
                <a:solidFill>
                  <a:srgbClr val="FFFFFF"/>
                </a:solidFill>
                <a:effectLst>
                  <a:glow rad="254000">
                    <a:srgbClr val="0194C6">
                      <a:lumMod val="75000"/>
                      <a:alpha val="98000"/>
                    </a:srgbClr>
                  </a:glow>
                </a:effectLst>
                <a:latin typeface="Century Gothic"/>
                <a:ea typeface="MS Pゴシック"/>
                <a:cs typeface="MS Pゴシック"/>
              </a:rPr>
              <a:t>(2: 3، 1: 4و5و12و15)</a:t>
            </a: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p:txBody>
      </p:sp>
      <p:sp>
        <p:nvSpPr>
          <p:cNvPr id="7" name="Rectangle 6">
            <a:extLst>
              <a:ext uri="{FF2B5EF4-FFF2-40B4-BE49-F238E27FC236}">
                <a16:creationId xmlns:a16="http://schemas.microsoft.com/office/drawing/2014/main" id="{BE1D168C-3078-D556-A15B-558DC6B3F4F7}"/>
              </a:ext>
            </a:extLst>
          </p:cNvPr>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ar-SA" b="1" dirty="0">
                <a:solidFill>
                  <a:srgbClr val="000000"/>
                </a:solidFill>
                <a:latin typeface="Times New Roman" pitchFamily="-128" charset="0"/>
                <a:ea typeface="MS Pゴシック"/>
                <a:cs typeface="MS Pゴシック"/>
              </a:rPr>
              <a:t>يونان 2</a:t>
            </a:r>
            <a:endParaRPr kumimoji="1" lang="en-US" b="1" dirty="0">
              <a:solidFill>
                <a:srgbClr val="000000"/>
              </a:solidFill>
              <a:latin typeface="Times New Roman" pitchFamily="-128" charset="0"/>
              <a:ea typeface="MS Pゴシック"/>
              <a:cs typeface="MS Pゴシック"/>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MS Pゴシック" charset="0"/>
              <a:cs typeface="MS Pゴシック" charset="0"/>
            </a:endParaRPr>
          </a:p>
        </p:txBody>
      </p:sp>
      <p:grpSp>
        <p:nvGrpSpPr>
          <p:cNvPr id="3" name="Group 20"/>
          <p:cNvGrpSpPr>
            <a:grpSpLocks/>
          </p:cNvGrpSpPr>
          <p:nvPr/>
        </p:nvGrpSpPr>
        <p:grpSpPr bwMode="auto">
          <a:xfrm>
            <a:off x="-152400" y="-228600"/>
            <a:ext cx="4495800" cy="2971800"/>
            <a:chOff x="-152400" y="-228600"/>
            <a:chExt cx="4495800" cy="2971800"/>
          </a:xfrm>
        </p:grpSpPr>
        <p:pic>
          <p:nvPicPr>
            <p:cNvPr id="635916" name="Picture 4"/>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0" y="152400"/>
              <a:ext cx="371723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52400" y="-228600"/>
              <a:ext cx="4495800" cy="18288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ar-JO" altLang="ja-JP" sz="4000" b="1" dirty="0">
                  <a:solidFill>
                    <a:srgbClr val="000000"/>
                  </a:solidFill>
                  <a:latin typeface="Century Gothic" charset="0"/>
                  <a:ea typeface="MS Pゴシック" charset="0"/>
                  <a:cs typeface="MS Pゴシック" charset="0"/>
                </a:rPr>
                <a:t>ف</a:t>
              </a:r>
              <a:r>
                <a:rPr kumimoji="1" lang="ar-JO" altLang="ja-JP" sz="4000" b="1" dirty="0">
                  <a:solidFill>
                    <a:srgbClr val="0000FF"/>
                  </a:solidFill>
                  <a:latin typeface="Century Gothic" charset="0"/>
                  <a:ea typeface="MS Pゴシック" charset="0"/>
                  <a:cs typeface="MS Pゴシック" charset="0"/>
                </a:rPr>
                <a:t>نزل</a:t>
              </a:r>
              <a:r>
                <a:rPr kumimoji="1" lang="ar-JO" altLang="ja-JP" sz="4000" b="1" dirty="0">
                  <a:solidFill>
                    <a:srgbClr val="000000"/>
                  </a:solidFill>
                  <a:latin typeface="Century Gothic" charset="0"/>
                  <a:ea typeface="MS Pゴシック" charset="0"/>
                  <a:cs typeface="MS Pゴシック" charset="0"/>
                </a:rPr>
                <a:t> إلى يافا </a:t>
              </a:r>
            </a:p>
            <a:p>
              <a:pPr>
                <a:defRPr/>
              </a:pPr>
              <a:r>
                <a:rPr kumimoji="1" lang="ar-JO" sz="4000" b="1" dirty="0">
                  <a:solidFill>
                    <a:srgbClr val="000000"/>
                  </a:solidFill>
                  <a:latin typeface="Century Gothic" charset="0"/>
                  <a:ea typeface="MS Pゴシック" charset="0"/>
                  <a:cs typeface="MS Pゴシック" charset="0"/>
                </a:rPr>
                <a:t>(1: 3أ)</a:t>
              </a:r>
              <a:endParaRPr lang="en-US" sz="4000" dirty="0">
                <a:solidFill>
                  <a:srgbClr val="000000"/>
                </a:solidFill>
                <a:latin typeface="Century Gothic" charset="0"/>
                <a:ea typeface="MS Pゴシック" charset="0"/>
                <a:cs typeface="MS Pゴシック" charset="0"/>
              </a:endParaRPr>
            </a:p>
          </p:txBody>
        </p:sp>
      </p:grpSp>
      <p:grpSp>
        <p:nvGrpSpPr>
          <p:cNvPr id="4" name="Group 21"/>
          <p:cNvGrpSpPr>
            <a:grpSpLocks/>
          </p:cNvGrpSpPr>
          <p:nvPr/>
        </p:nvGrpSpPr>
        <p:grpSpPr bwMode="auto">
          <a:xfrm>
            <a:off x="2438400" y="115888"/>
            <a:ext cx="5029200" cy="3846512"/>
            <a:chOff x="2133600" y="116682"/>
            <a:chExt cx="5029200" cy="3845491"/>
          </a:xfrm>
        </p:grpSpPr>
        <p:pic>
          <p:nvPicPr>
            <p:cNvPr id="635914" name="Picture 4"/>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903099" y="116682"/>
              <a:ext cx="2956389" cy="3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2133600" y="2514757"/>
              <a:ext cx="5029200" cy="1447416"/>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ar-JO" altLang="ja-JP" sz="4000" b="1" dirty="0">
                  <a:solidFill>
                    <a:srgbClr val="0000FF"/>
                  </a:solidFill>
                  <a:latin typeface="Century Gothic" charset="0"/>
                  <a:ea typeface="MS Pゴシック" charset="0"/>
                  <a:cs typeface="MS Pゴシック" charset="0"/>
                </a:rPr>
                <a:t>نزل</a:t>
              </a:r>
              <a:r>
                <a:rPr kumimoji="1" lang="ar-JO" altLang="ja-JP" sz="4000" b="1" dirty="0">
                  <a:solidFill>
                    <a:srgbClr val="000000"/>
                  </a:solidFill>
                  <a:latin typeface="Century Gothic" charset="0"/>
                  <a:ea typeface="MS Pゴシック" charset="0"/>
                  <a:cs typeface="MS Pゴシック" charset="0"/>
                </a:rPr>
                <a:t> إلى جوف السفينة</a:t>
              </a:r>
            </a:p>
            <a:p>
              <a:pPr>
                <a:defRPr/>
              </a:pPr>
              <a:r>
                <a:rPr kumimoji="1" lang="ar-JO" sz="4000" b="1" dirty="0">
                  <a:solidFill>
                    <a:srgbClr val="000000"/>
                  </a:solidFill>
                  <a:latin typeface="Century Gothic" charset="0"/>
                  <a:ea typeface="MS Pゴシック" charset="0"/>
                  <a:cs typeface="MS Pゴシック" charset="0"/>
                </a:rPr>
                <a:t>(1: 5)</a:t>
              </a:r>
              <a:endParaRPr lang="en-US" sz="4000" dirty="0">
                <a:solidFill>
                  <a:srgbClr val="000000"/>
                </a:solidFill>
                <a:latin typeface="Century Gothic" charset="0"/>
                <a:ea typeface="MS Pゴシック" charset="0"/>
                <a:cs typeface="MS Pゴシック" charset="0"/>
              </a:endParaRPr>
            </a:p>
          </p:txBody>
        </p:sp>
      </p:grpSp>
      <p:grpSp>
        <p:nvGrpSpPr>
          <p:cNvPr id="5" name="Group 24"/>
          <p:cNvGrpSpPr>
            <a:grpSpLocks/>
          </p:cNvGrpSpPr>
          <p:nvPr/>
        </p:nvGrpSpPr>
        <p:grpSpPr bwMode="auto">
          <a:xfrm>
            <a:off x="1187450" y="3810000"/>
            <a:ext cx="7993063" cy="3048000"/>
            <a:chOff x="1187624" y="3810000"/>
            <a:chExt cx="7992888" cy="3048000"/>
          </a:xfrm>
        </p:grpSpPr>
        <p:pic>
          <p:nvPicPr>
            <p:cNvPr id="635912" name="Picture 4"/>
            <p:cNvPicPr>
              <a:picLocks noChangeAspect="1" noChangeArrowheads="1"/>
            </p:cNvPicPr>
            <p:nvPr/>
          </p:nvPicPr>
          <p:blipFill>
            <a:blip r:embed="rId4" cstate="screen">
              <a:lum bright="22000"/>
              <a:extLst>
                <a:ext uri="{28A0092B-C50C-407E-A947-70E740481C1C}">
                  <a14:useLocalDpi xmlns:a14="http://schemas.microsoft.com/office/drawing/2010/main"/>
                </a:ext>
              </a:extLst>
            </a:blip>
            <a:srcRect/>
            <a:stretch>
              <a:fillRect/>
            </a:stretch>
          </p:blipFill>
          <p:spPr bwMode="auto">
            <a:xfrm>
              <a:off x="1187624" y="3810000"/>
              <a:ext cx="4343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txBox="1">
              <a:spLocks/>
            </p:cNvSpPr>
            <p:nvPr/>
          </p:nvSpPr>
          <p:spPr bwMode="auto">
            <a:xfrm>
              <a:off x="4913405" y="5013325"/>
              <a:ext cx="4267107" cy="1752600"/>
            </a:xfrm>
            <a:prstGeom prst="rect">
              <a:avLst/>
            </a:prstGeom>
            <a:noFill/>
            <a:ln w="9525">
              <a:noFill/>
              <a:miter lim="800000"/>
              <a:headEnd/>
              <a:tailEnd/>
            </a:ln>
            <a:effectLst>
              <a:outerShdw blurRad="50800" dist="25399" dir="2700000" algn="ctr" rotWithShape="0">
                <a:srgbClr val="FFFFFF">
                  <a:alpha val="99962"/>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kumimoji="1" lang="ar-JO" altLang="ja-JP" sz="4000" b="1" dirty="0">
                  <a:solidFill>
                    <a:srgbClr val="0000FF"/>
                  </a:solidFill>
                  <a:latin typeface="Century Gothic" charset="0"/>
                  <a:ea typeface="MS Pゴシック" charset="0"/>
                  <a:cs typeface="MS Pゴシック" charset="0"/>
                </a:rPr>
                <a:t>نزلت</a:t>
              </a:r>
              <a:r>
                <a:rPr kumimoji="1" lang="ar-JO" altLang="ja-JP" sz="4000" b="1" dirty="0">
                  <a:solidFill>
                    <a:srgbClr val="000000"/>
                  </a:solidFill>
                  <a:latin typeface="Century Gothic" charset="0"/>
                  <a:ea typeface="MS Pゴシック" charset="0"/>
                  <a:cs typeface="MS Pゴシック" charset="0"/>
                </a:rPr>
                <a:t> إلى أسافل الجبال</a:t>
              </a:r>
            </a:p>
            <a:p>
              <a:pPr>
                <a:defRPr/>
              </a:pPr>
              <a:r>
                <a:rPr kumimoji="1" lang="ar-JO" sz="4000" b="1" dirty="0">
                  <a:solidFill>
                    <a:srgbClr val="000000"/>
                  </a:solidFill>
                  <a:latin typeface="Century Gothic" charset="0"/>
                  <a:ea typeface="MS Pゴシック" charset="0"/>
                  <a:cs typeface="MS Pゴシック" charset="0"/>
                </a:rPr>
                <a:t>(2: 6)</a:t>
              </a:r>
              <a:endParaRPr lang="en-US" sz="4000" dirty="0">
                <a:solidFill>
                  <a:srgbClr val="000000"/>
                </a:solidFill>
                <a:latin typeface="Century Gothic" charset="0"/>
                <a:ea typeface="MS Pゴシック" charset="0"/>
                <a:cs typeface="MS Pゴシック" charset="0"/>
              </a:endParaRPr>
            </a:p>
          </p:txBody>
        </p:sp>
      </p:grpSp>
      <p:sp>
        <p:nvSpPr>
          <p:cNvPr id="19" name="Right Arrow 18"/>
          <p:cNvSpPr>
            <a:spLocks noChangeArrowheads="1"/>
          </p:cNvSpPr>
          <p:nvPr/>
        </p:nvSpPr>
        <p:spPr bwMode="auto">
          <a:xfrm rot="2899508">
            <a:off x="2816225" y="1873250"/>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solidFill>
                <a:srgbClr val="000000"/>
              </a:solidFill>
              <a:ea typeface="MS Pゴシック" charset="0"/>
              <a:cs typeface="MS Pゴシック" charset="0"/>
            </a:endParaRPr>
          </a:p>
        </p:txBody>
      </p:sp>
      <p:sp>
        <p:nvSpPr>
          <p:cNvPr id="24" name="Right Arrow 23"/>
          <p:cNvSpPr>
            <a:spLocks noChangeArrowheads="1"/>
          </p:cNvSpPr>
          <p:nvPr/>
        </p:nvSpPr>
        <p:spPr bwMode="auto">
          <a:xfrm rot="2899508">
            <a:off x="4538663" y="3916363"/>
            <a:ext cx="762000" cy="1066800"/>
          </a:xfrm>
          <a:prstGeom prst="rightArrow">
            <a:avLst>
              <a:gd name="adj1" fmla="val 50000"/>
              <a:gd name="adj2" fmla="val 50000"/>
            </a:avLst>
          </a:prstGeom>
          <a:solidFill>
            <a:srgbClr val="030201"/>
          </a:solidFill>
          <a:ln w="9525">
            <a:solidFill>
              <a:schemeClr val="tx1"/>
            </a:solidFill>
            <a:round/>
            <a:headEnd/>
            <a:tailEnd/>
          </a:ln>
        </p:spPr>
        <p:txBody>
          <a:bodyPr wrap="none" anchor="ctr"/>
          <a:lstStyle/>
          <a:p>
            <a:endParaRPr lang="en-US">
              <a:solidFill>
                <a:srgbClr val="000000"/>
              </a:solidFill>
              <a:ea typeface="MS Pゴシック" charset="0"/>
              <a:cs typeface="MS Pゴシック" charset="0"/>
            </a:endParaRPr>
          </a:p>
        </p:txBody>
      </p:sp>
      <p:sp>
        <p:nvSpPr>
          <p:cNvPr id="2" name="Title 1"/>
          <p:cNvSpPr>
            <a:spLocks noGrp="1"/>
          </p:cNvSpPr>
          <p:nvPr>
            <p:ph type="title" idx="4294967295"/>
          </p:nvPr>
        </p:nvSpPr>
        <p:spPr>
          <a:xfrm>
            <a:off x="0" y="3141663"/>
            <a:ext cx="2835275" cy="2424112"/>
          </a:xfrm>
        </p:spPr>
        <p:txBody>
          <a:bodyPr/>
          <a:lstStyle/>
          <a:p>
            <a:pPr>
              <a:defRPr/>
            </a:pPr>
            <a:r>
              <a:rPr kumimoji="1" lang="en-US" altLang="ja-JP" b="1" dirty="0">
                <a:solidFill>
                  <a:schemeClr val="tx1"/>
                </a:solidFill>
                <a:ea typeface="+mj-ea"/>
              </a:rPr>
              <a:t>"</a:t>
            </a:r>
            <a:r>
              <a:rPr kumimoji="1" lang="ar-JO" b="1" dirty="0">
                <a:solidFill>
                  <a:srgbClr val="0000FF"/>
                </a:solidFill>
                <a:ea typeface="+mj-ea"/>
              </a:rPr>
              <a:t>النزول</a:t>
            </a:r>
            <a:r>
              <a:rPr kumimoji="1" lang="mr-IN" altLang="ja-JP" b="1" dirty="0">
                <a:solidFill>
                  <a:schemeClr val="tx1"/>
                </a:solidFill>
                <a:ea typeface="+mj-ea"/>
              </a:rPr>
              <a:t>"</a:t>
            </a:r>
            <a:r>
              <a:rPr kumimoji="1" lang="en-US" b="1" dirty="0">
                <a:solidFill>
                  <a:schemeClr val="tx1"/>
                </a:solidFill>
                <a:ea typeface="+mj-ea"/>
              </a:rPr>
              <a:t> </a:t>
            </a:r>
            <a:br>
              <a:rPr kumimoji="1" lang="en-US" b="1" dirty="0">
                <a:solidFill>
                  <a:schemeClr val="tx1"/>
                </a:solidFill>
                <a:ea typeface="+mj-ea"/>
              </a:rPr>
            </a:br>
            <a:r>
              <a:rPr kumimoji="1" lang="ar-JO" b="1" dirty="0">
                <a:solidFill>
                  <a:schemeClr val="tx1"/>
                </a:solidFill>
                <a:ea typeface="+mj-ea"/>
              </a:rPr>
              <a:t>في يونان</a:t>
            </a:r>
            <a:endParaRPr lang="en-US" dirty="0">
              <a:solidFill>
                <a:schemeClr val="tx1"/>
              </a:solidFill>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4643438" y="-26988"/>
            <a:ext cx="4537075" cy="1679576"/>
          </a:xfrm>
          <a:solidFill>
            <a:srgbClr val="000000"/>
          </a:solidFill>
        </p:spPr>
        <p:txBody>
          <a:bodyPr/>
          <a:lstStyle/>
          <a:p>
            <a:pPr eaLnBrk="1" hangingPunct="1">
              <a:defRPr/>
            </a:pPr>
            <a:r>
              <a:rPr kumimoji="1" lang="ar-JO" sz="4800" b="1" dirty="0">
                <a:solidFill>
                  <a:srgbClr val="F5F5F2"/>
                </a:solidFill>
                <a:ea typeface="+mj-ea"/>
              </a:rPr>
              <a:t>مزمور</a:t>
            </a:r>
            <a:br>
              <a:rPr kumimoji="1" lang="ar-JO" sz="4800" b="1" dirty="0">
                <a:solidFill>
                  <a:srgbClr val="F5F5F2"/>
                </a:solidFill>
                <a:ea typeface="+mj-ea"/>
              </a:rPr>
            </a:br>
            <a:r>
              <a:rPr kumimoji="1" lang="ar-JO" sz="4800" b="1" dirty="0">
                <a:solidFill>
                  <a:srgbClr val="F5F5F2"/>
                </a:solidFill>
                <a:ea typeface="+mj-ea"/>
              </a:rPr>
              <a:t>شكر</a:t>
            </a:r>
            <a:endParaRPr kumimoji="1" lang="en-US" sz="4800" b="1" dirty="0">
              <a:solidFill>
                <a:srgbClr val="F5F5F2"/>
              </a:solidFill>
              <a:ea typeface="+mj-ea"/>
            </a:endParaRPr>
          </a:p>
        </p:txBody>
      </p:sp>
      <p:sp>
        <p:nvSpPr>
          <p:cNvPr id="6" name="Date Placeholder 3"/>
          <p:cNvSpPr txBox="1">
            <a:spLocks noGrp="1"/>
          </p:cNvSpPr>
          <p:nvPr/>
        </p:nvSpPr>
        <p:spPr bwMode="auto">
          <a:xfrm>
            <a:off x="685800" y="6248400"/>
            <a:ext cx="1905000" cy="457200"/>
          </a:xfrm>
          <a:prstGeom prst="rect">
            <a:avLst/>
          </a:prstGeom>
          <a:noFill/>
          <a:ln>
            <a:miter lim="800000"/>
            <a:headEnd/>
            <a:tailEnd/>
          </a:ln>
          <a:effectLst>
            <a:outerShdw blurRad="50800" dist="25399" dir="2700000" algn="ctr" rotWithShape="0">
              <a:srgbClr val="FFFFFF">
                <a:alpha val="99962"/>
              </a:srgbClr>
            </a:outerShdw>
          </a:effectLst>
        </p:spPr>
        <p:txBody>
          <a:bodyPr/>
          <a:lstStyle/>
          <a:p>
            <a:pPr algn="l">
              <a:defRPr/>
            </a:pPr>
            <a:endParaRPr lang="en-US" sz="1400">
              <a:solidFill>
                <a:srgbClr val="000000"/>
              </a:solidFill>
              <a:latin typeface="Century Gothic" pitchFamily="-112" charset="0"/>
              <a:ea typeface="MS Pゴシック"/>
              <a:cs typeface="MS Pゴシック"/>
            </a:endParaRPr>
          </a:p>
        </p:txBody>
      </p:sp>
      <p:pic>
        <p:nvPicPr>
          <p:cNvPr id="63897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1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5" name="Rectangle 3"/>
          <p:cNvSpPr>
            <a:spLocks noChangeArrowheads="1"/>
          </p:cNvSpPr>
          <p:nvPr/>
        </p:nvSpPr>
        <p:spPr bwMode="auto">
          <a:xfrm>
            <a:off x="4716016" y="2286000"/>
            <a:ext cx="4427984" cy="3200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SzPct val="85000"/>
              <a:buFont typeface="Wingdings" pitchFamily="-112" charset="2"/>
              <a:buNone/>
              <a:defRPr/>
            </a:pPr>
            <a:r>
              <a:rPr kumimoji="1" lang="ar-JO" sz="4400" b="1" kern="0" dirty="0">
                <a:solidFill>
                  <a:srgbClr val="FFFFFF"/>
                </a:solidFill>
                <a:effectLst>
                  <a:glow rad="254000">
                    <a:srgbClr val="0194C6">
                      <a:lumMod val="75000"/>
                      <a:alpha val="98000"/>
                    </a:srgbClr>
                  </a:glow>
                </a:effectLst>
                <a:latin typeface="Century Gothic"/>
                <a:ea typeface="MS Pゴシック"/>
                <a:cs typeface="MS Pゴシック"/>
              </a:rPr>
              <a:t>الصلاة (1-2)</a:t>
            </a: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r>
              <a:rPr kumimoji="1" lang="ar-JO" sz="4400" b="1" kern="0" dirty="0">
                <a:solidFill>
                  <a:srgbClr val="FFFFFF"/>
                </a:solidFill>
                <a:effectLst>
                  <a:glow rad="254000">
                    <a:srgbClr val="0194C6">
                      <a:lumMod val="75000"/>
                      <a:alpha val="98000"/>
                    </a:srgbClr>
                  </a:glow>
                </a:effectLst>
                <a:latin typeface="Century Gothic"/>
                <a:ea typeface="MS Pゴシック"/>
                <a:cs typeface="MS Pゴシック"/>
              </a:rPr>
              <a:t>الرثاء (3-7)</a:t>
            </a:r>
            <a:endParaRPr kumimoji="1" lang="en-US" sz="4400" b="1" kern="0" dirty="0">
              <a:solidFill>
                <a:srgbClr val="FFFFFF"/>
              </a:solidFill>
              <a:effectLst>
                <a:glow rad="254000">
                  <a:srgbClr val="0194C6">
                    <a:lumMod val="75000"/>
                    <a:alpha val="98000"/>
                  </a:srgbClr>
                </a:glow>
              </a:effectLst>
              <a:latin typeface="Century Gothic"/>
              <a:ea typeface="MS Pゴシック"/>
              <a:cs typeface="MS Pゴシック"/>
            </a:endParaRPr>
          </a:p>
          <a:p>
            <a:pPr marL="342900" indent="-342900" eaLnBrk="1" hangingPunct="1">
              <a:spcBef>
                <a:spcPct val="20000"/>
              </a:spcBef>
              <a:buSzPct val="85000"/>
              <a:buFont typeface="Wingdings" pitchFamily="-112" charset="2"/>
              <a:buNone/>
              <a:defRPr/>
            </a:pPr>
            <a:r>
              <a:rPr kumimoji="1" lang="ar-JO" sz="4400" b="1" kern="0" dirty="0">
                <a:solidFill>
                  <a:srgbClr val="FFFF00"/>
                </a:solidFill>
                <a:effectLst>
                  <a:glow rad="254000">
                    <a:srgbClr val="0194C6">
                      <a:lumMod val="75000"/>
                      <a:alpha val="98000"/>
                    </a:srgbClr>
                  </a:glow>
                </a:effectLst>
                <a:latin typeface="Century Gothic"/>
                <a:ea typeface="MS Pゴシック"/>
                <a:cs typeface="MS Pゴシック"/>
              </a:rPr>
              <a:t>النذر (8-9)</a:t>
            </a:r>
            <a:endParaRPr kumimoji="1" lang="en-US" sz="4400" b="1" kern="0" dirty="0">
              <a:solidFill>
                <a:srgbClr val="FFFF00"/>
              </a:solidFill>
              <a:effectLst>
                <a:glow rad="254000">
                  <a:srgbClr val="0194C6">
                    <a:lumMod val="75000"/>
                    <a:alpha val="98000"/>
                  </a:srgbClr>
                </a:glow>
              </a:effectLst>
              <a:latin typeface="Century Gothic"/>
              <a:ea typeface="MS Pゴシック"/>
              <a:cs typeface="MS Pゴシック"/>
            </a:endParaRPr>
          </a:p>
        </p:txBody>
      </p:sp>
      <p:sp>
        <p:nvSpPr>
          <p:cNvPr id="7" name="Rectangle 6">
            <a:extLst>
              <a:ext uri="{FF2B5EF4-FFF2-40B4-BE49-F238E27FC236}">
                <a16:creationId xmlns:a16="http://schemas.microsoft.com/office/drawing/2014/main" id="{7B05BE1E-0B8C-3ED9-9406-561967A79AA0}"/>
              </a:ext>
            </a:extLst>
          </p:cNvPr>
          <p:cNvSpPr>
            <a:spLocks noChangeArrowheads="1"/>
          </p:cNvSpPr>
          <p:nvPr/>
        </p:nvSpPr>
        <p:spPr bwMode="auto">
          <a:xfrm>
            <a:off x="0" y="6172200"/>
            <a:ext cx="1905000" cy="6858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kumimoji="1" lang="ar-SA" b="1" dirty="0">
                <a:solidFill>
                  <a:srgbClr val="000000"/>
                </a:solidFill>
                <a:latin typeface="Times New Roman" pitchFamily="-128" charset="0"/>
                <a:ea typeface="MS Pゴシック"/>
                <a:cs typeface="MS Pゴシック"/>
              </a:rPr>
              <a:t>يونان 2</a:t>
            </a:r>
            <a:endParaRPr kumimoji="1" lang="en-US" b="1" dirty="0">
              <a:solidFill>
                <a:srgbClr val="000000"/>
              </a:solidFill>
              <a:latin typeface="Times New Roman" pitchFamily="-128" charset="0"/>
              <a:ea typeface="MS Pゴシック"/>
              <a:cs typeface="MS Pゴシック"/>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41026" name="Picture 2" descr="Temple Al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7" name="Rectangle 3"/>
          <p:cNvSpPr>
            <a:spLocks noGrp="1" noChangeArrowheads="1"/>
          </p:cNvSpPr>
          <p:nvPr>
            <p:ph type="title" idx="4294967295"/>
          </p:nvPr>
        </p:nvSpPr>
        <p:spPr>
          <a:xfrm>
            <a:off x="152400" y="-274638"/>
            <a:ext cx="3276600" cy="1189038"/>
          </a:xfrm>
          <a:effectLst>
            <a:outerShdw blurRad="63500" dist="25400" dir="5100233" algn="ctr" rotWithShape="0">
              <a:schemeClr val="accent2">
                <a:alpha val="75000"/>
              </a:schemeClr>
            </a:outerShdw>
          </a:effectLst>
        </p:spPr>
        <p:txBody>
          <a:bodyPr/>
          <a:lstStyle/>
          <a:p>
            <a:pPr eaLnBrk="1" hangingPunct="1">
              <a:defRPr/>
            </a:pPr>
            <a:r>
              <a:rPr lang="ar-JO" b="1" dirty="0">
                <a:latin typeface="Impact" charset="0"/>
                <a:ea typeface="Osaka" charset="0"/>
                <a:cs typeface="Osaka" charset="0"/>
              </a:rPr>
              <a:t>نذر يونان</a:t>
            </a:r>
            <a:endParaRPr lang="en-US" b="1" dirty="0">
              <a:solidFill>
                <a:schemeClr val="bg2"/>
              </a:solidFill>
              <a:latin typeface="Impact" charset="0"/>
              <a:ea typeface="Osaka" charset="0"/>
              <a:cs typeface="Osaka" charset="0"/>
            </a:endParaRPr>
          </a:p>
        </p:txBody>
      </p:sp>
      <p:sp>
        <p:nvSpPr>
          <p:cNvPr id="297989" name="Text Box 5"/>
          <p:cNvSpPr txBox="1">
            <a:spLocks noChangeArrowheads="1"/>
          </p:cNvSpPr>
          <p:nvPr/>
        </p:nvSpPr>
        <p:spPr bwMode="auto">
          <a:xfrm>
            <a:off x="3276600" y="-76200"/>
            <a:ext cx="5486400" cy="1384995"/>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altLang="zh-CN" sz="2800" b="1" dirty="0">
                <a:solidFill>
                  <a:srgbClr val="CCFFFF"/>
                </a:solidFill>
                <a:effectLst>
                  <a:outerShdw blurRad="38100" dist="38100" dir="2700000" algn="tl">
                    <a:srgbClr val="000000"/>
                  </a:outerShdw>
                </a:effectLst>
                <a:latin typeface="Times New Roman" pitchFamily="18" charset="0"/>
                <a:ea typeface="SimSun" charset="0"/>
                <a:cs typeface="Times New Roman" pitchFamily="18" charset="0"/>
              </a:rPr>
              <a:t>أما أنا فبصوت الحمد أذبح لك و أوفي بما نذرته للرب الخلاص</a:t>
            </a:r>
          </a:p>
          <a:p>
            <a:pPr eaLnBrk="1" hangingPunct="1">
              <a:defRPr/>
            </a:pPr>
            <a:r>
              <a:rPr lang="ar-JO" altLang="zh-CN" sz="2800" b="1" dirty="0">
                <a:solidFill>
                  <a:srgbClr val="CCFFFF"/>
                </a:solidFill>
                <a:effectLst>
                  <a:outerShdw blurRad="38100" dist="38100" dir="2700000" algn="tl">
                    <a:srgbClr val="000000"/>
                  </a:outerShdw>
                </a:effectLst>
                <a:latin typeface="Times New Roman" pitchFamily="18" charset="0"/>
                <a:ea typeface="SimSun" charset="0"/>
                <a:cs typeface="Times New Roman" pitchFamily="18" charset="0"/>
              </a:rPr>
              <a:t>(2: 9)</a:t>
            </a:r>
            <a:endParaRPr lang="en-US" altLang="zh-CN" sz="2800" b="1" dirty="0">
              <a:solidFill>
                <a:srgbClr val="CCFFFF"/>
              </a:solidFill>
              <a:effectLst>
                <a:outerShdw blurRad="38100" dist="38100" dir="2700000" algn="tl">
                  <a:srgbClr val="000000"/>
                </a:outerShdw>
              </a:effectLst>
              <a:latin typeface="Times New Roman" pitchFamily="18" charset="0"/>
              <a:ea typeface="SimSun"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7989"/>
                                        </p:tgtEl>
                                        <p:attrNameLst>
                                          <p:attrName>style.visibility</p:attrName>
                                        </p:attrNameLst>
                                      </p:cBhvr>
                                      <p:to>
                                        <p:strVal val="visible"/>
                                      </p:to>
                                    </p:set>
                                    <p:anim calcmode="lin" valueType="num">
                                      <p:cBhvr additive="base">
                                        <p:cTn id="7" dur="500" fill="hold"/>
                                        <p:tgtEl>
                                          <p:spTgt spid="297989"/>
                                        </p:tgtEl>
                                        <p:attrNameLst>
                                          <p:attrName>ppt_x</p:attrName>
                                        </p:attrNameLst>
                                      </p:cBhvr>
                                      <p:tavLst>
                                        <p:tav tm="0">
                                          <p:val>
                                            <p:strVal val="0-#ppt_w/2"/>
                                          </p:val>
                                        </p:tav>
                                        <p:tav tm="100000">
                                          <p:val>
                                            <p:strVal val="#ppt_x"/>
                                          </p:val>
                                        </p:tav>
                                      </p:tavLst>
                                    </p:anim>
                                    <p:anim calcmode="lin" valueType="num">
                                      <p:cBhvr additive="base">
                                        <p:cTn id="8" dur="500" fill="hold"/>
                                        <p:tgtEl>
                                          <p:spTgt spid="297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9"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774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6420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6420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420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7751"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ER</a:t>
            </a:r>
          </a:p>
        </p:txBody>
      </p:sp>
      <p:sp>
        <p:nvSpPr>
          <p:cNvPr id="6420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775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PG</a:t>
            </a:r>
          </a:p>
        </p:txBody>
      </p:sp>
      <p:sp>
        <p:nvSpPr>
          <p:cNvPr id="6420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420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6420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7757"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SG</a:t>
            </a:r>
          </a:p>
        </p:txBody>
      </p:sp>
      <p:sp>
        <p:nvSpPr>
          <p:cNvPr id="287758"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RS</a:t>
            </a:r>
          </a:p>
        </p:txBody>
      </p:sp>
      <p:sp>
        <p:nvSpPr>
          <p:cNvPr id="287759"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MS</a:t>
            </a:r>
          </a:p>
        </p:txBody>
      </p:sp>
      <p:sp>
        <p:nvSpPr>
          <p:cNvPr id="6420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6420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0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763" name="Rectangle 19"/>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E5FFFF"/>
                </a:solidFill>
                <a:latin typeface="Times" pitchFamily="-112" charset="0"/>
                <a:ea typeface="ＭＳ Ｐゴシック"/>
                <a:cs typeface="ＭＳ Ｐゴシック"/>
              </a:rPr>
              <a:t> DRESSING</a:t>
            </a:r>
          </a:p>
          <a:p>
            <a:pPr algn="l">
              <a:defRPr/>
            </a:pPr>
            <a:r>
              <a:rPr lang="en-US" sz="2000" b="1">
                <a:solidFill>
                  <a:srgbClr val="E5FFFF"/>
                </a:solidFill>
                <a:latin typeface="Times" pitchFamily="-112" charset="0"/>
                <a:ea typeface="ＭＳ Ｐゴシック"/>
                <a:cs typeface="ＭＳ Ｐゴシック"/>
              </a:rPr>
              <a:t>        THE                                    </a:t>
            </a:r>
          </a:p>
          <a:p>
            <a:pPr algn="l">
              <a:defRPr/>
            </a:pPr>
            <a:r>
              <a:rPr lang="en-US" sz="2000" b="1">
                <a:solidFill>
                  <a:srgbClr val="E5FFFF"/>
                </a:solidFill>
                <a:latin typeface="Times" pitchFamily="-112" charset="0"/>
                <a:ea typeface="ＭＳ Ｐゴシック"/>
                <a:cs typeface="ＭＳ Ｐゴシック"/>
              </a:rPr>
              <a:t>   STAGE</a:t>
            </a:r>
          </a:p>
        </p:txBody>
      </p:sp>
      <p:sp>
        <p:nvSpPr>
          <p:cNvPr id="287764"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b="1">
                <a:solidFill>
                  <a:srgbClr val="FFCC00"/>
                </a:solidFill>
                <a:latin typeface="Times" pitchFamily="-112" charset="0"/>
                <a:ea typeface="ＭＳ Ｐゴシック"/>
                <a:cs typeface="ＭＳ Ｐゴシック"/>
              </a:rPr>
              <a:t>DS</a:t>
            </a:r>
          </a:p>
        </p:txBody>
      </p:sp>
      <p:sp>
        <p:nvSpPr>
          <p:cNvPr id="28776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
        <p:nvSpPr>
          <p:cNvPr id="287766"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642070"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A27C"/>
              </a:solidFill>
              <a:latin typeface="Comic Sans MS" charset="0"/>
              <a:ea typeface="ＭＳ Ｐゴシック" charset="0"/>
              <a:cs typeface="ＭＳ Ｐゴシック" charset="0"/>
            </a:endParaRPr>
          </a:p>
        </p:txBody>
      </p:sp>
      <p:sp>
        <p:nvSpPr>
          <p:cNvPr id="287768"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mr-IN" altLang="ja-JP" sz="6000" b="1" i="1" dirty="0">
                <a:solidFill>
                  <a:srgbClr val="FFFF00"/>
                </a:solidFill>
                <a:effectLst>
                  <a:outerShdw blurRad="38100" dist="38100" dir="2700000" algn="tl">
                    <a:srgbClr val="000000"/>
                  </a:outerShdw>
                </a:effectLst>
              </a:rPr>
              <a:t>"</a:t>
            </a:r>
            <a:r>
              <a:rPr lang="en-US" sz="6000" b="1" i="1" dirty="0">
                <a:solidFill>
                  <a:srgbClr val="FFFF00"/>
                </a:solidFill>
                <a:effectLst>
                  <a:outerShdw blurRad="38100" dist="38100" dir="2700000" algn="tl">
                    <a:srgbClr val="000000"/>
                  </a:outerShdw>
                </a:effectLst>
              </a:rPr>
              <a:t>THE LAND</a:t>
            </a:r>
            <a:r>
              <a:rPr lang="mr-IN" altLang="ja-JP" sz="6000" b="1" i="1" dirty="0">
                <a:solidFill>
                  <a:srgbClr val="FFFF00"/>
                </a:solidFill>
                <a:effectLst>
                  <a:outerShdw blurRad="38100" dist="38100" dir="2700000" algn="tl">
                    <a:srgbClr val="000000"/>
                  </a:outerShdw>
                </a:effectLst>
              </a:rPr>
              <a:t>"</a:t>
            </a:r>
            <a:endParaRPr lang="en-US" sz="6000" b="1" i="1" dirty="0">
              <a:solidFill>
                <a:srgbClr val="FFFF00"/>
              </a:solidFill>
              <a:effectLst>
                <a:outerShdw blurRad="38100" dist="38100" dir="2700000" algn="tl">
                  <a:srgbClr val="000000"/>
                </a:outerShdw>
              </a:effectLst>
            </a:endParaRPr>
          </a:p>
        </p:txBody>
      </p:sp>
      <p:sp>
        <p:nvSpPr>
          <p:cNvPr id="287769" name="Rectangle 2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25</a:t>
            </a:r>
          </a:p>
        </p:txBody>
      </p:sp>
      <p:sp>
        <p:nvSpPr>
          <p:cNvPr id="642073"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r>
              <a:rPr lang="en-US" sz="1200" b="1">
                <a:solidFill>
                  <a:srgbClr val="FFFFFF"/>
                </a:solidFill>
                <a:latin typeface="Arial" charset="0"/>
                <a:ea typeface="ＭＳ Ｐゴシック" charset="0"/>
                <a:cs typeface="ＭＳ Ｐゴシック" charset="0"/>
              </a:rPr>
              <a:t>  </a:t>
            </a:r>
          </a:p>
        </p:txBody>
      </p:sp>
      <p:sp>
        <p:nvSpPr>
          <p:cNvPr id="642074"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a:solidFill>
                  <a:srgbClr val="FFFFFF"/>
                </a:solidFill>
                <a:latin typeface="Arial" charset="0"/>
                <a:ea typeface="ＭＳ Ｐゴシック" charset="0"/>
                <a:cs typeface="ＭＳ Ｐゴシック" charset="0"/>
              </a:rPr>
              <a:t>Handbook pg. 15-16</a:t>
            </a:r>
          </a:p>
        </p:txBody>
      </p:sp>
      <p:pic>
        <p:nvPicPr>
          <p:cNvPr id="642075" name="Picture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151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642076" name="Text Box 29"/>
          <p:cNvSpPr txBox="1">
            <a:spLocks noChangeArrowheads="1"/>
          </p:cNvSpPr>
          <p:nvPr/>
        </p:nvSpPr>
        <p:spPr bwMode="auto">
          <a:xfrm>
            <a:off x="8791575" y="6411913"/>
            <a:ext cx="1857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spcBef>
                <a:spcPct val="50000"/>
              </a:spcBef>
            </a:pPr>
            <a:endParaRPr lang="en-US" sz="2000">
              <a:solidFill>
                <a:srgbClr val="FFFFFF"/>
              </a:solidFill>
              <a:latin typeface="Arial" charset="0"/>
              <a:ea typeface="ＭＳ Ｐゴシック" charset="0"/>
              <a:cs typeface="ＭＳ Ｐゴシック" charset="0"/>
            </a:endParaRPr>
          </a:p>
        </p:txBody>
      </p:sp>
      <p:sp>
        <p:nvSpPr>
          <p:cNvPr id="30" name="Title 29"/>
          <p:cNvSpPr>
            <a:spLocks noGrp="1"/>
          </p:cNvSpPr>
          <p:nvPr>
            <p:ph type="title" idx="4294967295"/>
          </p:nvPr>
        </p:nvSpPr>
        <p:spPr>
          <a:xfrm>
            <a:off x="-36513" y="-15875"/>
            <a:ext cx="9288463" cy="1371600"/>
          </a:xfrm>
          <a:effectLst/>
        </p:spPr>
        <p:txBody>
          <a:bodyPr/>
          <a:lstStyle/>
          <a:p>
            <a:pPr>
              <a:defRPr/>
            </a:pPr>
            <a:r>
              <a:rPr lang="ar-JO" sz="4800" b="1" dirty="0">
                <a:effectLst>
                  <a:outerShdw blurRad="38100" dist="38100" dir="2700000" algn="tl">
                    <a:srgbClr val="000000">
                      <a:alpha val="43137"/>
                    </a:srgbClr>
                  </a:outerShdw>
                </a:effectLst>
                <a:ea typeface="ＭＳ Ｐゴシック" pitchFamily="-112" charset="-128"/>
                <a:cs typeface="ＭＳ Ｐゴシック" pitchFamily="-112" charset="-128"/>
              </a:rPr>
              <a:t>النتيجة : تقيأ الحوت يونان</a:t>
            </a:r>
            <a:endParaRPr lang="en-US" sz="4800" b="1" dirty="0">
              <a:effectLst>
                <a:outerShdw blurRad="38100" dist="38100" dir="2700000" algn="tl">
                  <a:srgbClr val="000000">
                    <a:alpha val="43137"/>
                  </a:srgbClr>
                </a:outerShdw>
              </a:effectLst>
              <a:ea typeface="ＭＳ Ｐゴシック" pitchFamily="-112" charset="-128"/>
              <a:cs typeface="ＭＳ Ｐゴシック" pitchFamily="-112" charset="-128"/>
            </a:endParaRPr>
          </a:p>
        </p:txBody>
      </p:sp>
      <p:pic>
        <p:nvPicPr>
          <p:cNvPr id="2" name="Picture 1" descr="jonah-and-the-whale-vrl-185371-6155669-m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5375" y="1355725"/>
            <a:ext cx="5500688" cy="344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 name="Striped Right Arrow 31"/>
          <p:cNvSpPr/>
          <p:nvPr/>
        </p:nvSpPr>
        <p:spPr bwMode="auto">
          <a:xfrm>
            <a:off x="3276600" y="2492375"/>
            <a:ext cx="1651000" cy="1228725"/>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ctrTitle" idx="4294967295"/>
          </p:nvPr>
        </p:nvSpPr>
        <p:spPr>
          <a:xfrm>
            <a:off x="838200" y="838200"/>
            <a:ext cx="7620000" cy="2590800"/>
          </a:xfrm>
        </p:spPr>
        <p:txBody>
          <a:bodyPr/>
          <a:lstStyle/>
          <a:p>
            <a:pPr eaLnBrk="1" hangingPunct="1">
              <a:defRPr/>
            </a:pPr>
            <a:r>
              <a:rPr lang="en-US" sz="5400" b="1" dirty="0">
                <a:ea typeface="+mj-ea"/>
              </a:rPr>
              <a:t>The Ten Million Dollar Question</a:t>
            </a:r>
          </a:p>
        </p:txBody>
      </p:sp>
      <p:sp>
        <p:nvSpPr>
          <p:cNvPr id="644098" name="AutoShape 5"/>
          <p:cNvSpPr>
            <a:spLocks noChangeArrowheads="1"/>
          </p:cNvSpPr>
          <p:nvPr/>
        </p:nvSpPr>
        <p:spPr bwMode="auto">
          <a:xfrm>
            <a:off x="0" y="533400"/>
            <a:ext cx="9144000" cy="6324600"/>
          </a:xfrm>
          <a:prstGeom prst="flowChartMerge">
            <a:avLst/>
          </a:prstGeom>
          <a:gradFill rotWithShape="0">
            <a:gsLst>
              <a:gs pos="0">
                <a:srgbClr val="3B003B"/>
              </a:gs>
              <a:gs pos="100000">
                <a:srgbClr val="800080"/>
              </a:gs>
            </a:gsLst>
            <a:lin ang="5400000" scaled="1"/>
          </a:gradFill>
          <a:ln w="9525">
            <a:solidFill>
              <a:schemeClr val="tx1"/>
            </a:solidFill>
            <a:miter lim="800000"/>
            <a:headEnd/>
            <a:tailEnd/>
          </a:ln>
        </p:spPr>
        <p:txBody>
          <a:bodyPr wrap="none" anchor="ctr"/>
          <a:lstStyle/>
          <a:p>
            <a:endParaRPr lang="en-US">
              <a:solidFill>
                <a:srgbClr val="000000"/>
              </a:solidFill>
              <a:ea typeface="MS Pゴシック" charset="0"/>
              <a:cs typeface="MS Pゴシック" charset="0"/>
            </a:endParaRPr>
          </a:p>
        </p:txBody>
      </p:sp>
      <p:sp>
        <p:nvSpPr>
          <p:cNvPr id="644099" name="WordArt 4"/>
          <p:cNvSpPr>
            <a:spLocks noChangeArrowheads="1" noChangeShapeType="1" noTextEdit="1"/>
          </p:cNvSpPr>
          <p:nvPr/>
        </p:nvSpPr>
        <p:spPr bwMode="auto">
          <a:xfrm>
            <a:off x="647700" y="1143000"/>
            <a:ext cx="7848600" cy="2228850"/>
          </a:xfrm>
          <a:prstGeom prst="rect">
            <a:avLst/>
          </a:prstGeom>
        </p:spPr>
        <p:txBody>
          <a:bodyPr wrap="none" fromWordArt="1">
            <a:prstTxWarp prst="textPlain">
              <a:avLst>
                <a:gd name="adj" fmla="val 50000"/>
              </a:avLst>
            </a:prstTxWarp>
          </a:bodyPr>
          <a:lstStyle/>
          <a:p>
            <a:r>
              <a:rPr lang="ar-JO" sz="3600" kern="10" dirty="0">
                <a:ln w="12700">
                  <a:solidFill>
                    <a:srgbClr val="3333CC"/>
                  </a:solidFill>
                  <a:round/>
                  <a:headEnd/>
                  <a:tailEnd/>
                </a:ln>
                <a:solidFill>
                  <a:srgbClr val="B2B2B2">
                    <a:alpha val="50195"/>
                  </a:srgbClr>
                </a:solidFill>
                <a:effectLst>
                  <a:outerShdw blurRad="63500" dist="45791" dir="2021404" algn="ctr" rotWithShape="0">
                    <a:srgbClr val="9999FF"/>
                  </a:outerShdw>
                </a:effectLst>
                <a:latin typeface="Arial Black"/>
                <a:ea typeface="Arial Black"/>
                <a:cs typeface="Arial Black"/>
              </a:rPr>
              <a:t>سؤال العشرة مليون دولار</a:t>
            </a:r>
            <a:endParaRPr lang="en-US" sz="3600" kern="10" dirty="0">
              <a:ln w="12700">
                <a:solidFill>
                  <a:srgbClr val="3333CC"/>
                </a:solidFill>
                <a:round/>
                <a:headEnd/>
                <a:tailEnd/>
              </a:ln>
              <a:solidFill>
                <a:srgbClr val="B2B2B2">
                  <a:alpha val="50195"/>
                </a:srgbClr>
              </a:solidFill>
              <a:effectLst>
                <a:outerShdw blurRad="63500" dist="45791" dir="2021404" algn="ctr" rotWithShape="0">
                  <a:srgbClr val="9999FF"/>
                </a:outerShdw>
              </a:effectLst>
              <a:latin typeface="Arial Black"/>
              <a:ea typeface="Arial Black"/>
              <a:cs typeface="Arial Black"/>
            </a:endParaRPr>
          </a:p>
        </p:txBody>
      </p:sp>
      <p:sp>
        <p:nvSpPr>
          <p:cNvPr id="6" name="Rectangle 3"/>
          <p:cNvSpPr txBox="1">
            <a:spLocks noChangeArrowheads="1"/>
          </p:cNvSpPr>
          <p:nvPr/>
        </p:nvSpPr>
        <p:spPr bwMode="auto">
          <a:xfrm>
            <a:off x="0" y="3500438"/>
            <a:ext cx="9144000" cy="2574925"/>
          </a:xfrm>
          <a:prstGeom prst="rect">
            <a:avLst/>
          </a:prstGeom>
          <a:noFill/>
          <a:ln w="9525">
            <a:noFill/>
            <a:miter lim="800000"/>
            <a:headEnd/>
            <a:tailEnd/>
          </a:ln>
          <a:effectLst/>
        </p:spPr>
        <p:txBody>
          <a:bodyPr/>
          <a:lstStyle/>
          <a:p>
            <a:pPr eaLnBrk="1" hangingPunct="1">
              <a:spcBef>
                <a:spcPct val="20000"/>
              </a:spcBef>
              <a:buSzPct val="85000"/>
              <a:buFont typeface="Wingdings" pitchFamily="-128" charset="0"/>
              <a:buNone/>
              <a:defRPr/>
            </a:pPr>
            <a:r>
              <a:rPr lang="ar-JO"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كيف يجب أن نتجاوب</a:t>
            </a:r>
          </a:p>
          <a:p>
            <a:pPr eaLnBrk="1" hangingPunct="1">
              <a:spcBef>
                <a:spcPct val="20000"/>
              </a:spcBef>
              <a:buSzPct val="85000"/>
              <a:buFont typeface="Wingdings" pitchFamily="-128" charset="0"/>
              <a:buNone/>
              <a:defRPr/>
            </a:pPr>
            <a:r>
              <a:rPr lang="ar-JO"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مع صلاح الله</a:t>
            </a:r>
          </a:p>
          <a:p>
            <a:pPr eaLnBrk="1" hangingPunct="1">
              <a:spcBef>
                <a:spcPct val="20000"/>
              </a:spcBef>
              <a:buSzPct val="85000"/>
              <a:buFont typeface="Wingdings" pitchFamily="-128" charset="0"/>
              <a:buNone/>
              <a:defRPr/>
            </a:pPr>
            <a:r>
              <a:rPr lang="ar-JO"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rPr>
              <a:t>بالرغم من خطيتنا ؟</a:t>
            </a:r>
            <a:endParaRPr lang="en-US" sz="6000" b="1" kern="0" dirty="0">
              <a:solidFill>
                <a:srgbClr val="FFFFFF"/>
              </a:solidFill>
              <a:effectLst>
                <a:glow rad="254000">
                  <a:srgbClr val="000000">
                    <a:alpha val="75000"/>
                  </a:srgbClr>
                </a:glow>
                <a:outerShdw dist="88900" dir="2700000" algn="tl" rotWithShape="0">
                  <a:srgbClr val="000000"/>
                </a:outerShdw>
              </a:effectLst>
              <a:latin typeface="Century Gothic"/>
              <a:ea typeface="MS Pゴシック"/>
              <a:cs typeface="MS Pゴシック"/>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ctrTitle" idx="4294967295"/>
          </p:nvPr>
        </p:nvSpPr>
        <p:spPr>
          <a:xfrm>
            <a:off x="762000" y="1219200"/>
            <a:ext cx="7696200" cy="2895600"/>
          </a:xfrm>
          <a:effectLst>
            <a:outerShdw blurRad="68580" dist="38099" dir="2700000" algn="ctr" rotWithShape="0">
              <a:srgbClr val="000000">
                <a:alpha val="75000"/>
              </a:srgbClr>
            </a:outerShdw>
          </a:effectLst>
        </p:spPr>
        <p:txBody>
          <a:bodyPr lIns="91440" tIns="45720" rIns="91440" bIns="45720" anchorCtr="1"/>
          <a:lstStyle/>
          <a:p>
            <a:pPr algn="ctr">
              <a:defRPr/>
            </a:pPr>
            <a:br>
              <a:rPr kumimoji="0" lang="en-US" sz="5400" b="1" dirty="0">
                <a:solidFill>
                  <a:srgbClr val="FFFF00"/>
                </a:solidFill>
              </a:rPr>
            </a:br>
            <a:r>
              <a:rPr kumimoji="0" lang="ar-JO" sz="5400" b="1" dirty="0">
                <a:solidFill>
                  <a:schemeClr val="tx1"/>
                </a:solidFill>
              </a:rPr>
              <a:t>يجب أن </a:t>
            </a:r>
            <a:r>
              <a:rPr kumimoji="0" lang="ar-JO" sz="5400" b="1" dirty="0">
                <a:solidFill>
                  <a:srgbClr val="FFFF00"/>
                </a:solidFill>
              </a:rPr>
              <a:t>نشكر </a:t>
            </a:r>
            <a:r>
              <a:rPr kumimoji="0" lang="ar-JO" sz="5400" b="1" dirty="0">
                <a:solidFill>
                  <a:schemeClr val="tx1"/>
                </a:solidFill>
              </a:rPr>
              <a:t>الله أه يحفظنا بالرغم من </a:t>
            </a:r>
            <a:r>
              <a:rPr kumimoji="0" lang="ar-JO" sz="5400" b="1" dirty="0">
                <a:solidFill>
                  <a:srgbClr val="FFFF00"/>
                </a:solidFill>
              </a:rPr>
              <a:t>عصياننا</a:t>
            </a:r>
            <a:endParaRPr kumimoji="0" lang="en-US" dirty="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6"/>
          <p:cNvSpPr>
            <a:spLocks noChangeArrowheads="1"/>
          </p:cNvSpPr>
          <p:nvPr/>
        </p:nvSpPr>
        <p:spPr bwMode="auto">
          <a:xfrm>
            <a:off x="0" y="0"/>
            <a:ext cx="94488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648194" name="Picture 2" descr="FSLO-997122906-618457">
            <a:hlinkClick r:id="rId3"/>
          </p:cNvPr>
          <p:cNvPicPr>
            <a:picLocks noChangeAspect="1" noChangeArrowheads="1"/>
          </p:cNvPicPr>
          <p:nvPr/>
        </p:nvPicPr>
        <p:blipFill>
          <a:blip r:embed="rId4">
            <a:lum bright="-42000"/>
            <a:extLst>
              <a:ext uri="{28A0092B-C50C-407E-A947-70E740481C1C}">
                <a14:useLocalDpi xmlns:a14="http://schemas.microsoft.com/office/drawing/2010/main"/>
              </a:ext>
            </a:extLst>
          </a:blip>
          <a:srcRect/>
          <a:stretch>
            <a:fillRect/>
          </a:stretch>
        </p:blipFill>
        <p:spPr bwMode="auto">
          <a:xfrm>
            <a:off x="917575" y="1143000"/>
            <a:ext cx="6778625"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1" name="Rectangle 3"/>
          <p:cNvSpPr>
            <a:spLocks noGrp="1" noChangeArrowheads="1"/>
          </p:cNvSpPr>
          <p:nvPr>
            <p:ph type="title" idx="4294967295"/>
          </p:nvPr>
        </p:nvSpPr>
        <p:spPr>
          <a:xfrm>
            <a:off x="381000" y="76200"/>
            <a:ext cx="8458200" cy="1139825"/>
          </a:xfrm>
          <a:effectLst/>
        </p:spPr>
        <p:txBody>
          <a:bodyPr/>
          <a:lstStyle/>
          <a:p>
            <a:pPr eaLnBrk="1" hangingPunct="1">
              <a:defRPr/>
            </a:pPr>
            <a:r>
              <a:rPr lang="ar-JO" sz="4000" b="1" dirty="0">
                <a:solidFill>
                  <a:srgbClr val="FFFFFF"/>
                </a:solidFill>
                <a:effectLst>
                  <a:glow rad="127000">
                    <a:schemeClr val="tx1"/>
                  </a:glow>
                </a:effectLst>
                <a:latin typeface="Trebuchet MS" charset="0"/>
                <a:ea typeface="Osaka" charset="0"/>
                <a:cs typeface="Osaka" charset="0"/>
              </a:rPr>
              <a:t>تمييز بعض المصطلحات الأساسية</a:t>
            </a:r>
            <a:endParaRPr lang="en-US" sz="4000" b="1" dirty="0">
              <a:solidFill>
                <a:srgbClr val="FFFFFF"/>
              </a:solidFill>
              <a:effectLst>
                <a:glow rad="127000">
                  <a:schemeClr val="tx1"/>
                </a:glow>
              </a:effectLst>
              <a:latin typeface="Trebuchet MS" charset="0"/>
              <a:ea typeface="Osaka" charset="0"/>
              <a:cs typeface="Osaka" charset="0"/>
            </a:endParaRPr>
          </a:p>
        </p:txBody>
      </p:sp>
      <p:sp>
        <p:nvSpPr>
          <p:cNvPr id="6" name="Rectangle 4"/>
          <p:cNvSpPr txBox="1">
            <a:spLocks noChangeArrowheads="1"/>
          </p:cNvSpPr>
          <p:nvPr/>
        </p:nvSpPr>
        <p:spPr bwMode="auto">
          <a:xfrm>
            <a:off x="914400" y="1447800"/>
            <a:ext cx="6858000" cy="5105400"/>
          </a:xfrm>
          <a:prstGeom prst="rect">
            <a:avLst/>
          </a:prstGeom>
          <a:noFill/>
          <a:ln w="9525">
            <a:noFill/>
            <a:miter lim="800000"/>
            <a:headEnd/>
            <a:tailEnd/>
          </a:ln>
          <a:effectLst/>
        </p:spPr>
        <p:txBody>
          <a:bodyPr/>
          <a:lstStyle/>
          <a:p>
            <a:pPr marL="800100" indent="-342900" algn="r" eaLnBrk="1" hangingPunct="1">
              <a:lnSpc>
                <a:spcPct val="90000"/>
              </a:lnSpc>
              <a:spcBef>
                <a:spcPct val="20000"/>
              </a:spcBef>
              <a:buFont typeface="Times" pitchFamily="-112" charset="0"/>
              <a:buNone/>
              <a:defRPr/>
            </a:pPr>
            <a:r>
              <a:rPr lang="ar-JO" sz="4000" b="1" kern="0" dirty="0">
                <a:solidFill>
                  <a:srgbClr val="FFFF00"/>
                </a:solidFill>
                <a:effectLst>
                  <a:glow rad="127000">
                    <a:srgbClr val="000000"/>
                  </a:glow>
                </a:effectLst>
                <a:latin typeface="Trebuchet MS"/>
                <a:ea typeface="Osaka"/>
                <a:cs typeface="Osaka"/>
              </a:rPr>
              <a:t>النعمة</a:t>
            </a:r>
            <a:r>
              <a:rPr lang="ar-JO" sz="4000" b="1" kern="0" dirty="0">
                <a:solidFill>
                  <a:srgbClr val="FFFFFF"/>
                </a:solidFill>
                <a:effectLst>
                  <a:glow rad="127000">
                    <a:srgbClr val="000000"/>
                  </a:glow>
                </a:effectLst>
                <a:latin typeface="Trebuchet MS"/>
                <a:ea typeface="Osaka"/>
                <a:cs typeface="Osaka"/>
              </a:rPr>
              <a:t> : الله يعطينا </a:t>
            </a:r>
            <a:r>
              <a:rPr lang="ar-JO" sz="4000" b="1" u="sng" kern="0" dirty="0">
                <a:solidFill>
                  <a:srgbClr val="FFFFFF"/>
                </a:solidFill>
                <a:effectLst>
                  <a:glow rad="127000">
                    <a:srgbClr val="000000"/>
                  </a:glow>
                </a:effectLst>
                <a:latin typeface="Trebuchet MS"/>
                <a:ea typeface="Osaka"/>
                <a:cs typeface="Osaka"/>
              </a:rPr>
              <a:t>ما لا </a:t>
            </a:r>
            <a:r>
              <a:rPr lang="ar-JO" sz="4000" b="1" kern="0" dirty="0">
                <a:solidFill>
                  <a:srgbClr val="FFFFFF"/>
                </a:solidFill>
                <a:effectLst>
                  <a:glow rad="127000">
                    <a:srgbClr val="000000"/>
                  </a:glow>
                </a:effectLst>
                <a:latin typeface="Trebuchet MS"/>
                <a:ea typeface="Osaka"/>
                <a:cs typeface="Osaka"/>
              </a:rPr>
              <a:t>نستحق</a:t>
            </a:r>
            <a:endParaRPr lang="en-US" sz="4000" b="1" kern="0" dirty="0">
              <a:solidFill>
                <a:srgbClr val="FFFFFF"/>
              </a:solidFill>
              <a:effectLst>
                <a:glow rad="127000">
                  <a:srgbClr val="000000"/>
                </a:glow>
              </a:effectLst>
              <a:latin typeface="Trebuchet MS"/>
              <a:ea typeface="Osaka"/>
              <a:cs typeface="Osaka"/>
            </a:endParaRPr>
          </a:p>
          <a:p>
            <a:pPr marL="800100" indent="-342900" algn="l" eaLnBrk="1" hangingPunct="1">
              <a:lnSpc>
                <a:spcPct val="90000"/>
              </a:lnSpc>
              <a:spcBef>
                <a:spcPct val="20000"/>
              </a:spcBef>
              <a:buFont typeface="Times" pitchFamily="-112" charset="0"/>
              <a:buNone/>
              <a:defRPr/>
            </a:pPr>
            <a:endParaRPr lang="en-US" sz="4000" b="1" kern="0" dirty="0">
              <a:solidFill>
                <a:srgbClr val="FFFFFF"/>
              </a:solidFill>
              <a:effectLst>
                <a:glow rad="127000">
                  <a:srgbClr val="000000"/>
                </a:glow>
              </a:effectLst>
              <a:latin typeface="Trebuchet MS"/>
              <a:ea typeface="Osaka"/>
              <a:cs typeface="Osaka"/>
            </a:endParaRPr>
          </a:p>
          <a:p>
            <a:pPr marL="800100" indent="-342900" algn="r" eaLnBrk="1" hangingPunct="1">
              <a:lnSpc>
                <a:spcPct val="90000"/>
              </a:lnSpc>
              <a:spcBef>
                <a:spcPct val="20000"/>
              </a:spcBef>
              <a:buFont typeface="Times" pitchFamily="-112" charset="0"/>
              <a:buNone/>
              <a:defRPr/>
            </a:pPr>
            <a:r>
              <a:rPr lang="ar-JO" sz="4000" b="1" kern="0" dirty="0">
                <a:solidFill>
                  <a:srgbClr val="FFFF00"/>
                </a:solidFill>
                <a:effectLst>
                  <a:glow rad="127000">
                    <a:srgbClr val="000000"/>
                  </a:glow>
                </a:effectLst>
                <a:latin typeface="Trebuchet MS"/>
                <a:ea typeface="Osaka"/>
                <a:cs typeface="Osaka"/>
              </a:rPr>
              <a:t>الرحمة</a:t>
            </a:r>
            <a:r>
              <a:rPr lang="ar-JO" sz="4000" b="1" kern="0" dirty="0">
                <a:solidFill>
                  <a:srgbClr val="FFFFFF"/>
                </a:solidFill>
                <a:effectLst>
                  <a:glow rad="127000">
                    <a:srgbClr val="000000"/>
                  </a:glow>
                </a:effectLst>
                <a:latin typeface="Trebuchet MS"/>
                <a:ea typeface="Osaka"/>
                <a:cs typeface="Osaka"/>
              </a:rPr>
              <a:t> : الله لا يعطينا </a:t>
            </a:r>
            <a:r>
              <a:rPr lang="ar-JO" sz="4000" b="1" u="sng" kern="0" dirty="0">
                <a:solidFill>
                  <a:srgbClr val="FFFFFF"/>
                </a:solidFill>
                <a:effectLst>
                  <a:glow rad="127000">
                    <a:srgbClr val="000000"/>
                  </a:glow>
                </a:effectLst>
                <a:latin typeface="Trebuchet MS"/>
                <a:ea typeface="Osaka"/>
                <a:cs typeface="Osaka"/>
              </a:rPr>
              <a:t>ما</a:t>
            </a:r>
            <a:r>
              <a:rPr lang="ar-JO" sz="4000" b="1" kern="0" dirty="0">
                <a:solidFill>
                  <a:srgbClr val="FFFFFF"/>
                </a:solidFill>
                <a:effectLst>
                  <a:glow rad="127000">
                    <a:srgbClr val="000000"/>
                  </a:glow>
                </a:effectLst>
                <a:latin typeface="Trebuchet MS"/>
                <a:ea typeface="Osaka"/>
                <a:cs typeface="Osaka"/>
              </a:rPr>
              <a:t> نستحقه</a:t>
            </a:r>
            <a:endParaRPr lang="en-US" sz="4000" b="1" kern="0" dirty="0">
              <a:solidFill>
                <a:srgbClr val="FFFFFF"/>
              </a:solidFill>
              <a:effectLst>
                <a:glow rad="127000">
                  <a:srgbClr val="000000"/>
                </a:glow>
              </a:effectLst>
              <a:latin typeface="Trebuchet MS"/>
              <a:ea typeface="Osaka"/>
              <a:cs typeface="Osaka"/>
            </a:endParaRPr>
          </a:p>
          <a:p>
            <a:pPr marL="800100" indent="-342900" algn="l" eaLnBrk="1" hangingPunct="1">
              <a:lnSpc>
                <a:spcPct val="90000"/>
              </a:lnSpc>
              <a:spcBef>
                <a:spcPct val="20000"/>
              </a:spcBef>
              <a:buFont typeface="Times" pitchFamily="-112" charset="0"/>
              <a:buNone/>
              <a:defRPr/>
            </a:pPr>
            <a:endParaRPr lang="en-US" sz="4000" b="1" kern="0" dirty="0">
              <a:solidFill>
                <a:srgbClr val="FFFFFF"/>
              </a:solidFill>
              <a:effectLst>
                <a:glow rad="127000">
                  <a:srgbClr val="000000"/>
                </a:glow>
              </a:effectLst>
              <a:latin typeface="Trebuchet MS"/>
              <a:ea typeface="Osaka"/>
              <a:cs typeface="Osaka"/>
            </a:endParaRPr>
          </a:p>
          <a:p>
            <a:pPr marL="800100" indent="-342900" algn="r" eaLnBrk="1" hangingPunct="1">
              <a:lnSpc>
                <a:spcPct val="90000"/>
              </a:lnSpc>
              <a:spcBef>
                <a:spcPct val="20000"/>
              </a:spcBef>
              <a:buFont typeface="Times" pitchFamily="-112" charset="0"/>
              <a:buNone/>
              <a:defRPr/>
            </a:pPr>
            <a:r>
              <a:rPr lang="ar-JO" sz="4000" b="1" kern="0" dirty="0">
                <a:solidFill>
                  <a:srgbClr val="FFFF00"/>
                </a:solidFill>
                <a:effectLst>
                  <a:glow rad="127000">
                    <a:srgbClr val="000000"/>
                  </a:glow>
                </a:effectLst>
                <a:latin typeface="Trebuchet MS"/>
                <a:ea typeface="Osaka"/>
                <a:cs typeface="Osaka"/>
              </a:rPr>
              <a:t>العدل</a:t>
            </a:r>
            <a:r>
              <a:rPr lang="ar-JO" sz="4000" b="1" kern="0" dirty="0">
                <a:solidFill>
                  <a:srgbClr val="FFFFFF"/>
                </a:solidFill>
                <a:effectLst>
                  <a:glow rad="127000">
                    <a:srgbClr val="000000"/>
                  </a:glow>
                </a:effectLst>
                <a:latin typeface="Trebuchet MS"/>
                <a:ea typeface="Osaka"/>
                <a:cs typeface="Osaka"/>
              </a:rPr>
              <a:t> : الله يعطينا </a:t>
            </a:r>
            <a:r>
              <a:rPr lang="ar-JO" sz="4000" b="1" u="sng" kern="0" dirty="0">
                <a:solidFill>
                  <a:srgbClr val="FFFFFF"/>
                </a:solidFill>
                <a:effectLst>
                  <a:glow rad="127000">
                    <a:srgbClr val="000000"/>
                  </a:glow>
                </a:effectLst>
                <a:latin typeface="Trebuchet MS"/>
                <a:ea typeface="Osaka"/>
                <a:cs typeface="Osaka"/>
              </a:rPr>
              <a:t>ما</a:t>
            </a:r>
            <a:r>
              <a:rPr lang="ar-JO" sz="4000" b="1" kern="0" dirty="0">
                <a:solidFill>
                  <a:srgbClr val="FFFFFF"/>
                </a:solidFill>
                <a:effectLst>
                  <a:glow rad="127000">
                    <a:srgbClr val="000000"/>
                  </a:glow>
                </a:effectLst>
                <a:latin typeface="Trebuchet MS"/>
                <a:ea typeface="Osaka"/>
                <a:cs typeface="Osaka"/>
              </a:rPr>
              <a:t> نستحقه</a:t>
            </a:r>
            <a:endParaRPr lang="en-US" sz="4000" b="1" kern="0" dirty="0">
              <a:solidFill>
                <a:srgbClr val="FFFFFF"/>
              </a:solidFill>
              <a:effectLst>
                <a:glow rad="127000">
                  <a:srgbClr val="000000"/>
                </a:glow>
              </a:effectLst>
              <a:latin typeface="Trebuchet MS"/>
              <a:ea typeface="Osaka"/>
              <a:cs typeface="Osaka"/>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80">
                                          <p:stCondLst>
                                            <p:cond delay="0"/>
                                          </p:stCondLst>
                                        </p:cTn>
                                        <p:tgtEl>
                                          <p:spTgt spid="6">
                                            <p:txEl>
                                              <p:pRg st="2" end="2"/>
                                            </p:txEl>
                                          </p:spTgt>
                                        </p:tgtEl>
                                      </p:cBhvr>
                                    </p:animEffect>
                                    <p:anim calcmode="lin" valueType="num">
                                      <p:cBhvr>
                                        <p:cTn id="26"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xEl>
                                              <p:pRg st="2" end="2"/>
                                            </p:txEl>
                                          </p:spTgt>
                                        </p:tgtEl>
                                      </p:cBhvr>
                                      <p:to x="100000" y="60000"/>
                                    </p:animScale>
                                    <p:animScale>
                                      <p:cBhvr>
                                        <p:cTn id="32" dur="166" decel="50000">
                                          <p:stCondLst>
                                            <p:cond delay="676"/>
                                          </p:stCondLst>
                                        </p:cTn>
                                        <p:tgtEl>
                                          <p:spTgt spid="6">
                                            <p:txEl>
                                              <p:pRg st="2" end="2"/>
                                            </p:txEl>
                                          </p:spTgt>
                                        </p:tgtEl>
                                      </p:cBhvr>
                                      <p:to x="100000" y="100000"/>
                                    </p:animScale>
                                    <p:animScale>
                                      <p:cBhvr>
                                        <p:cTn id="33" dur="26">
                                          <p:stCondLst>
                                            <p:cond delay="1312"/>
                                          </p:stCondLst>
                                        </p:cTn>
                                        <p:tgtEl>
                                          <p:spTgt spid="6">
                                            <p:txEl>
                                              <p:pRg st="2" end="2"/>
                                            </p:txEl>
                                          </p:spTgt>
                                        </p:tgtEl>
                                      </p:cBhvr>
                                      <p:to x="100000" y="80000"/>
                                    </p:animScale>
                                    <p:animScale>
                                      <p:cBhvr>
                                        <p:cTn id="34" dur="166" decel="50000">
                                          <p:stCondLst>
                                            <p:cond delay="1338"/>
                                          </p:stCondLst>
                                        </p:cTn>
                                        <p:tgtEl>
                                          <p:spTgt spid="6">
                                            <p:txEl>
                                              <p:pRg st="2" end="2"/>
                                            </p:txEl>
                                          </p:spTgt>
                                        </p:tgtEl>
                                      </p:cBhvr>
                                      <p:to x="100000" y="100000"/>
                                    </p:animScale>
                                    <p:animScale>
                                      <p:cBhvr>
                                        <p:cTn id="35" dur="26">
                                          <p:stCondLst>
                                            <p:cond delay="1642"/>
                                          </p:stCondLst>
                                        </p:cTn>
                                        <p:tgtEl>
                                          <p:spTgt spid="6">
                                            <p:txEl>
                                              <p:pRg st="2" end="2"/>
                                            </p:txEl>
                                          </p:spTgt>
                                        </p:tgtEl>
                                      </p:cBhvr>
                                      <p:to x="100000" y="90000"/>
                                    </p:animScale>
                                    <p:animScale>
                                      <p:cBhvr>
                                        <p:cTn id="36" dur="166" decel="50000">
                                          <p:stCondLst>
                                            <p:cond delay="1668"/>
                                          </p:stCondLst>
                                        </p:cTn>
                                        <p:tgtEl>
                                          <p:spTgt spid="6">
                                            <p:txEl>
                                              <p:pRg st="2" end="2"/>
                                            </p:txEl>
                                          </p:spTgt>
                                        </p:tgtEl>
                                      </p:cBhvr>
                                      <p:to x="100000" y="100000"/>
                                    </p:animScale>
                                    <p:animScale>
                                      <p:cBhvr>
                                        <p:cTn id="37" dur="26">
                                          <p:stCondLst>
                                            <p:cond delay="1808"/>
                                          </p:stCondLst>
                                        </p:cTn>
                                        <p:tgtEl>
                                          <p:spTgt spid="6">
                                            <p:txEl>
                                              <p:pRg st="2" end="2"/>
                                            </p:txEl>
                                          </p:spTgt>
                                        </p:tgtEl>
                                      </p:cBhvr>
                                      <p:to x="100000" y="95000"/>
                                    </p:animScale>
                                    <p:animScale>
                                      <p:cBhvr>
                                        <p:cTn id="38" dur="166" decel="50000">
                                          <p:stCondLst>
                                            <p:cond delay="1834"/>
                                          </p:stCondLst>
                                        </p:cTn>
                                        <p:tgtEl>
                                          <p:spTgt spid="6">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wipe(down)">
                                      <p:cBhvr>
                                        <p:cTn id="43" dur="580">
                                          <p:stCondLst>
                                            <p:cond delay="0"/>
                                          </p:stCondLst>
                                        </p:cTn>
                                        <p:tgtEl>
                                          <p:spTgt spid="6">
                                            <p:txEl>
                                              <p:pRg st="4" end="4"/>
                                            </p:txEl>
                                          </p:spTgt>
                                        </p:tgtEl>
                                      </p:cBhvr>
                                    </p:animEffect>
                                    <p:anim calcmode="lin" valueType="num">
                                      <p:cBhvr>
                                        <p:cTn id="44"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xEl>
                                              <p:pRg st="4" end="4"/>
                                            </p:txEl>
                                          </p:spTgt>
                                        </p:tgtEl>
                                      </p:cBhvr>
                                      <p:to x="100000" y="60000"/>
                                    </p:animScale>
                                    <p:animScale>
                                      <p:cBhvr>
                                        <p:cTn id="50" dur="166" decel="50000">
                                          <p:stCondLst>
                                            <p:cond delay="676"/>
                                          </p:stCondLst>
                                        </p:cTn>
                                        <p:tgtEl>
                                          <p:spTgt spid="6">
                                            <p:txEl>
                                              <p:pRg st="4" end="4"/>
                                            </p:txEl>
                                          </p:spTgt>
                                        </p:tgtEl>
                                      </p:cBhvr>
                                      <p:to x="100000" y="100000"/>
                                    </p:animScale>
                                    <p:animScale>
                                      <p:cBhvr>
                                        <p:cTn id="51" dur="26">
                                          <p:stCondLst>
                                            <p:cond delay="1312"/>
                                          </p:stCondLst>
                                        </p:cTn>
                                        <p:tgtEl>
                                          <p:spTgt spid="6">
                                            <p:txEl>
                                              <p:pRg st="4" end="4"/>
                                            </p:txEl>
                                          </p:spTgt>
                                        </p:tgtEl>
                                      </p:cBhvr>
                                      <p:to x="100000" y="80000"/>
                                    </p:animScale>
                                    <p:animScale>
                                      <p:cBhvr>
                                        <p:cTn id="52" dur="166" decel="50000">
                                          <p:stCondLst>
                                            <p:cond delay="1338"/>
                                          </p:stCondLst>
                                        </p:cTn>
                                        <p:tgtEl>
                                          <p:spTgt spid="6">
                                            <p:txEl>
                                              <p:pRg st="4" end="4"/>
                                            </p:txEl>
                                          </p:spTgt>
                                        </p:tgtEl>
                                      </p:cBhvr>
                                      <p:to x="100000" y="100000"/>
                                    </p:animScale>
                                    <p:animScale>
                                      <p:cBhvr>
                                        <p:cTn id="53" dur="26">
                                          <p:stCondLst>
                                            <p:cond delay="1642"/>
                                          </p:stCondLst>
                                        </p:cTn>
                                        <p:tgtEl>
                                          <p:spTgt spid="6">
                                            <p:txEl>
                                              <p:pRg st="4" end="4"/>
                                            </p:txEl>
                                          </p:spTgt>
                                        </p:tgtEl>
                                      </p:cBhvr>
                                      <p:to x="100000" y="90000"/>
                                    </p:animScale>
                                    <p:animScale>
                                      <p:cBhvr>
                                        <p:cTn id="54" dur="166" decel="50000">
                                          <p:stCondLst>
                                            <p:cond delay="1668"/>
                                          </p:stCondLst>
                                        </p:cTn>
                                        <p:tgtEl>
                                          <p:spTgt spid="6">
                                            <p:txEl>
                                              <p:pRg st="4" end="4"/>
                                            </p:txEl>
                                          </p:spTgt>
                                        </p:tgtEl>
                                      </p:cBhvr>
                                      <p:to x="100000" y="100000"/>
                                    </p:animScale>
                                    <p:animScale>
                                      <p:cBhvr>
                                        <p:cTn id="55" dur="26">
                                          <p:stCondLst>
                                            <p:cond delay="1808"/>
                                          </p:stCondLst>
                                        </p:cTn>
                                        <p:tgtEl>
                                          <p:spTgt spid="6">
                                            <p:txEl>
                                              <p:pRg st="4" end="4"/>
                                            </p:txEl>
                                          </p:spTgt>
                                        </p:tgtEl>
                                      </p:cBhvr>
                                      <p:to x="100000" y="95000"/>
                                    </p:animScale>
                                    <p:animScale>
                                      <p:cBhvr>
                                        <p:cTn id="56"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ar-JO" sz="9600" b="1" dirty="0">
                <a:effectLst>
                  <a:glow rad="254000">
                    <a:schemeClr val="tx1"/>
                  </a:glow>
                </a:effectLst>
                <a:latin typeface="Arial" charset="0"/>
                <a:ea typeface="ＭＳ Ｐゴシック" charset="0"/>
                <a:cs typeface="ＭＳ Ｐゴシック" charset="0"/>
              </a:rPr>
              <a:t>الإثنا عشر</a:t>
            </a:r>
            <a:endParaRPr lang="en-US" sz="9600" b="1" dirty="0">
              <a:effectLst>
                <a:glow rad="254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254000">
                    <a:srgbClr val="000000"/>
                  </a:glow>
                </a:effectLst>
                <a:latin typeface="Arial" charset="0"/>
                <a:ea typeface="ＭＳ Ｐゴシック" charset="0"/>
                <a:cs typeface="ＭＳ Ｐゴシック" charset="0"/>
              </a:rPr>
              <a:t>الشجاعة لمواجهة الثقافة</a:t>
            </a:r>
            <a:endParaRPr lang="en-US" sz="48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i="1" dirty="0">
                <a:solidFill>
                  <a:srgbClr val="FFFFFF"/>
                </a:solidFill>
                <a:effectLst>
                  <a:glow rad="254000">
                    <a:srgbClr val="000000"/>
                  </a:glow>
                </a:effectLst>
                <a:latin typeface="Arial" charset="0"/>
                <a:ea typeface="ＭＳ Ｐゴシック" charset="0"/>
                <a:cs typeface="ＭＳ Ｐゴシック" charset="0"/>
              </a:rPr>
              <a:t>—</a:t>
            </a:r>
            <a:r>
              <a:rPr lang="ar-JO" sz="3200" b="1" i="1" dirty="0">
                <a:solidFill>
                  <a:srgbClr val="FFFFFF"/>
                </a:solidFill>
                <a:effectLst>
                  <a:glow rad="254000">
                    <a:srgbClr val="000000"/>
                  </a:glow>
                </a:effectLst>
                <a:latin typeface="Arial" charset="0"/>
                <a:ea typeface="ＭＳ Ｐゴシック" charset="0"/>
                <a:cs typeface="ＭＳ Ｐゴシック" charset="0"/>
              </a:rPr>
              <a:t> سلسلة وعظ الأنبياء الصغار </a:t>
            </a:r>
            <a:r>
              <a:rPr lang="en-US" sz="3200" b="1" i="1" dirty="0">
                <a:solidFill>
                  <a:srgbClr val="FFFFFF"/>
                </a:solidFill>
                <a:effectLst>
                  <a:glow rad="254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01966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5297" name="WordArt 6"/>
          <p:cNvSpPr>
            <a:spLocks noChangeArrowheads="1" noChangeShapeType="1" noTextEdit="1"/>
          </p:cNvSpPr>
          <p:nvPr/>
        </p:nvSpPr>
        <p:spPr bwMode="auto">
          <a:xfrm>
            <a:off x="304800" y="228600"/>
            <a:ext cx="7579568" cy="25146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solidFill>
                  <a:srgbClr val="FFFFFF"/>
                </a:solidFill>
                <a:effectLst>
                  <a:outerShdw blurRad="73025" dist="117348" dir="2700000" algn="ctr" rotWithShape="0">
                    <a:schemeClr val="bg2"/>
                  </a:outerShdw>
                </a:effectLst>
                <a:latin typeface="Impact"/>
                <a:ea typeface="Impact"/>
                <a:cs typeface="Impact"/>
              </a:rPr>
              <a:t>الفكرة الكبيرة في يونان 2</a:t>
            </a:r>
            <a:endParaRPr lang="en-US" sz="3600" kern="10" dirty="0">
              <a:ln w="9525" cap="sq">
                <a:solidFill>
                  <a:srgbClr val="CC99FF"/>
                </a:solidFill>
                <a:round/>
                <a:headEnd type="none" w="sm" len="sm"/>
                <a:tailEnd type="none" w="sm" len="sm"/>
              </a:ln>
              <a:solidFill>
                <a:srgbClr val="FFFFFF"/>
              </a:solidFill>
              <a:effectLst>
                <a:outerShdw blurRad="73025" dist="117348" dir="2700000" algn="ctr" rotWithShape="0">
                  <a:schemeClr val="bg2"/>
                </a:outerShdw>
              </a:effectLst>
              <a:latin typeface="Impact"/>
              <a:ea typeface="Impact"/>
              <a:cs typeface="Impact"/>
            </a:endParaRPr>
          </a:p>
        </p:txBody>
      </p:sp>
      <p:sp>
        <p:nvSpPr>
          <p:cNvPr id="254978" name="Rectangle 2"/>
          <p:cNvSpPr>
            <a:spLocks noGrp="1" noChangeArrowheads="1"/>
          </p:cNvSpPr>
          <p:nvPr>
            <p:ph type="title" idx="4294967295"/>
          </p:nvPr>
        </p:nvSpPr>
        <p:spPr>
          <a:xfrm>
            <a:off x="2771775" y="-1755775"/>
            <a:ext cx="6011863" cy="25908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sz="3600">
                <a:latin typeface="Verdana" charset="0"/>
                <a:ea typeface="ＭＳ Ｐゴシック" charset="0"/>
                <a:cs typeface="ＭＳ Ｐゴシック" charset="0"/>
              </a:rPr>
              <a:t>The Big Idea</a:t>
            </a:r>
          </a:p>
        </p:txBody>
      </p:sp>
      <p:sp>
        <p:nvSpPr>
          <p:cNvPr id="251909" name="Text Box 5"/>
          <p:cNvSpPr txBox="1">
            <a:spLocks noChangeArrowheads="1"/>
          </p:cNvSpPr>
          <p:nvPr/>
        </p:nvSpPr>
        <p:spPr bwMode="auto">
          <a:xfrm>
            <a:off x="1371600" y="2590800"/>
            <a:ext cx="6400800" cy="415498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ar-JO" altLang="zh-CN" sz="6600" b="1" dirty="0">
                <a:effectLst>
                  <a:glow rad="215900">
                    <a:srgbClr val="2D2015"/>
                  </a:glow>
                </a:effectLst>
                <a:latin typeface="Arial"/>
                <a:ea typeface="SimSun" charset="0"/>
                <a:cs typeface="Arial"/>
              </a:rPr>
              <a:t>اشكر الله </a:t>
            </a:r>
          </a:p>
          <a:p>
            <a:pPr algn="l" eaLnBrk="1" hangingPunct="1">
              <a:defRPr/>
            </a:pPr>
            <a:r>
              <a:rPr lang="ar-JO" altLang="zh-CN" sz="6600" b="1" dirty="0">
                <a:effectLst>
                  <a:glow rad="215900">
                    <a:srgbClr val="2D2015"/>
                  </a:glow>
                </a:effectLst>
                <a:latin typeface="Arial"/>
                <a:ea typeface="SimSun" charset="0"/>
                <a:cs typeface="Arial"/>
              </a:rPr>
              <a:t>لأن </a:t>
            </a:r>
            <a:r>
              <a:rPr lang="ar-JO" altLang="zh-CN" sz="6600" b="1" dirty="0">
                <a:solidFill>
                  <a:srgbClr val="FFFF00"/>
                </a:solidFill>
                <a:effectLst>
                  <a:glow rad="215900">
                    <a:srgbClr val="2D2015"/>
                  </a:glow>
                </a:effectLst>
                <a:latin typeface="Arial"/>
                <a:ea typeface="SimSun" charset="0"/>
                <a:cs typeface="Arial"/>
              </a:rPr>
              <a:t>رحمته </a:t>
            </a:r>
          </a:p>
          <a:p>
            <a:pPr algn="l" eaLnBrk="1" hangingPunct="1">
              <a:defRPr/>
            </a:pPr>
            <a:r>
              <a:rPr lang="ar-JO" altLang="zh-CN" sz="6600" b="1" dirty="0">
                <a:effectLst>
                  <a:glow rad="215900">
                    <a:srgbClr val="2D2015"/>
                  </a:glow>
                </a:effectLst>
                <a:latin typeface="Arial"/>
                <a:ea typeface="SimSun" charset="0"/>
                <a:cs typeface="Arial"/>
              </a:rPr>
              <a:t>تلقي بظلالها </a:t>
            </a:r>
          </a:p>
          <a:p>
            <a:pPr algn="l" eaLnBrk="1" hangingPunct="1">
              <a:defRPr/>
            </a:pPr>
            <a:r>
              <a:rPr lang="ar-JO" altLang="zh-CN" sz="6600" b="1" dirty="0">
                <a:effectLst>
                  <a:glow rad="215900">
                    <a:srgbClr val="2D2015"/>
                  </a:glow>
                </a:effectLst>
                <a:latin typeface="Arial"/>
                <a:ea typeface="SimSun" charset="0"/>
                <a:cs typeface="Arial"/>
              </a:rPr>
              <a:t>على </a:t>
            </a:r>
            <a:r>
              <a:rPr lang="ar-JO" altLang="zh-CN" sz="6600" b="1" dirty="0">
                <a:solidFill>
                  <a:srgbClr val="FFFF00"/>
                </a:solidFill>
                <a:effectLst>
                  <a:glow rad="215900">
                    <a:srgbClr val="2D2015"/>
                  </a:glow>
                </a:effectLst>
                <a:latin typeface="Arial"/>
                <a:ea typeface="SimSun" charset="0"/>
                <a:cs typeface="Arial"/>
              </a:rPr>
              <a:t>عدله</a:t>
            </a:r>
            <a:endParaRPr lang="en-US" altLang="zh-CN" sz="6600" b="1" dirty="0">
              <a:solidFill>
                <a:srgbClr val="FFFF00"/>
              </a:solidFill>
              <a:effectLst>
                <a:glow rad="215900">
                  <a:srgbClr val="2D2015"/>
                </a:glow>
              </a:effectLst>
              <a:latin typeface="Arial"/>
              <a:ea typeface="SimSun" charset="0"/>
              <a:cs typeface="Arial"/>
            </a:endParaRPr>
          </a:p>
        </p:txBody>
      </p:sp>
      <p:pic>
        <p:nvPicPr>
          <p:cNvPr id="251911" name="Picture 7" descr="j0282740"/>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5651500" y="5391150"/>
            <a:ext cx="1447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1912" name="Picture 8" descr="j02372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1500" y="3357563"/>
            <a:ext cx="2289175" cy="171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1909">
                                            <p:txEl>
                                              <p:pRg st="0" end="0"/>
                                            </p:txEl>
                                          </p:spTgt>
                                        </p:tgtEl>
                                        <p:attrNameLst>
                                          <p:attrName>style.visibility</p:attrName>
                                        </p:attrNameLst>
                                      </p:cBhvr>
                                      <p:to>
                                        <p:strVal val="visible"/>
                                      </p:to>
                                    </p:set>
                                    <p:anim calcmode="lin" valueType="num">
                                      <p:cBhvr additive="base">
                                        <p:cTn id="7" dur="500" fill="hold"/>
                                        <p:tgtEl>
                                          <p:spTgt spid="2519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1909">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1909">
                                            <p:txEl>
                                              <p:pRg st="1" end="1"/>
                                            </p:txEl>
                                          </p:spTgt>
                                        </p:tgtEl>
                                        <p:attrNameLst>
                                          <p:attrName>style.visibility</p:attrName>
                                        </p:attrNameLst>
                                      </p:cBhvr>
                                      <p:to>
                                        <p:strVal val="visible"/>
                                      </p:to>
                                    </p:set>
                                    <p:anim calcmode="lin" valueType="num">
                                      <p:cBhvr additive="base">
                                        <p:cTn id="11" dur="500" fill="hold"/>
                                        <p:tgtEl>
                                          <p:spTgt spid="25190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1909">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51909">
                                            <p:txEl>
                                              <p:pRg st="2" end="2"/>
                                            </p:txEl>
                                          </p:spTgt>
                                        </p:tgtEl>
                                        <p:attrNameLst>
                                          <p:attrName>style.visibility</p:attrName>
                                        </p:attrNameLst>
                                      </p:cBhvr>
                                      <p:to>
                                        <p:strVal val="visible"/>
                                      </p:to>
                                    </p:set>
                                    <p:anim calcmode="lin" valueType="num">
                                      <p:cBhvr additive="base">
                                        <p:cTn id="15" dur="500" fill="hold"/>
                                        <p:tgtEl>
                                          <p:spTgt spid="25190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1909">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51909">
                                            <p:txEl>
                                              <p:pRg st="3" end="3"/>
                                            </p:txEl>
                                          </p:spTgt>
                                        </p:tgtEl>
                                        <p:attrNameLst>
                                          <p:attrName>style.visibility</p:attrName>
                                        </p:attrNameLst>
                                      </p:cBhvr>
                                      <p:to>
                                        <p:strVal val="visible"/>
                                      </p:to>
                                    </p:set>
                                    <p:anim calcmode="lin" valueType="num">
                                      <p:cBhvr additive="base">
                                        <p:cTn id="19" dur="500" fill="hold"/>
                                        <p:tgtEl>
                                          <p:spTgt spid="25190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1909">
                                            <p:txEl>
                                              <p:pRg st="3" end="3"/>
                                            </p:txEl>
                                          </p:spTgt>
                                        </p:tgtEl>
                                        <p:attrNameLst>
                                          <p:attrName>ppt_y</p:attrName>
                                        </p:attrNameLst>
                                      </p:cBhvr>
                                      <p:tavLst>
                                        <p:tav tm="0">
                                          <p:val>
                                            <p:strVal val="0-#ppt_h/2"/>
                                          </p:val>
                                        </p:tav>
                                        <p:tav tm="100000">
                                          <p:val>
                                            <p:strVal val="#ppt_y"/>
                                          </p:val>
                                        </p:tav>
                                      </p:tavLst>
                                    </p:anim>
                                  </p:childTnLst>
                                </p:cTn>
                              </p:par>
                              <p:par>
                                <p:cTn id="21" presetID="35" presetClass="entr" presetSubtype="0" fill="hold" nodeType="withEffect">
                                  <p:stCondLst>
                                    <p:cond delay="0"/>
                                  </p:stCondLst>
                                  <p:childTnLst>
                                    <p:set>
                                      <p:cBhvr>
                                        <p:cTn id="22" dur="1" fill="hold">
                                          <p:stCondLst>
                                            <p:cond delay="0"/>
                                          </p:stCondLst>
                                        </p:cTn>
                                        <p:tgtEl>
                                          <p:spTgt spid="251911"/>
                                        </p:tgtEl>
                                        <p:attrNameLst>
                                          <p:attrName>style.visibility</p:attrName>
                                        </p:attrNameLst>
                                      </p:cBhvr>
                                      <p:to>
                                        <p:strVal val="visible"/>
                                      </p:to>
                                    </p:set>
                                    <p:animEffect transition="in" filter="fade">
                                      <p:cBhvr>
                                        <p:cTn id="23" dur="2000"/>
                                        <p:tgtEl>
                                          <p:spTgt spid="251911"/>
                                        </p:tgtEl>
                                      </p:cBhvr>
                                    </p:animEffect>
                                    <p:anim calcmode="lin" valueType="num">
                                      <p:cBhvr>
                                        <p:cTn id="24" dur="2000" fill="hold"/>
                                        <p:tgtEl>
                                          <p:spTgt spid="251911"/>
                                        </p:tgtEl>
                                        <p:attrNameLst>
                                          <p:attrName>style.rotation</p:attrName>
                                        </p:attrNameLst>
                                      </p:cBhvr>
                                      <p:tavLst>
                                        <p:tav tm="0">
                                          <p:val>
                                            <p:fltVal val="720"/>
                                          </p:val>
                                        </p:tav>
                                        <p:tav tm="100000">
                                          <p:val>
                                            <p:fltVal val="0"/>
                                          </p:val>
                                        </p:tav>
                                      </p:tavLst>
                                    </p:anim>
                                    <p:anim calcmode="lin" valueType="num">
                                      <p:cBhvr>
                                        <p:cTn id="25" dur="2000" fill="hold"/>
                                        <p:tgtEl>
                                          <p:spTgt spid="251911"/>
                                        </p:tgtEl>
                                        <p:attrNameLst>
                                          <p:attrName>ppt_h</p:attrName>
                                        </p:attrNameLst>
                                      </p:cBhvr>
                                      <p:tavLst>
                                        <p:tav tm="0">
                                          <p:val>
                                            <p:fltVal val="0"/>
                                          </p:val>
                                        </p:tav>
                                        <p:tav tm="100000">
                                          <p:val>
                                            <p:strVal val="#ppt_h"/>
                                          </p:val>
                                        </p:tav>
                                      </p:tavLst>
                                    </p:anim>
                                    <p:anim calcmode="lin" valueType="num">
                                      <p:cBhvr>
                                        <p:cTn id="26" dur="2000" fill="hold"/>
                                        <p:tgtEl>
                                          <p:spTgt spid="251911"/>
                                        </p:tgtEl>
                                        <p:attrNameLst>
                                          <p:attrName>ppt_w</p:attrName>
                                        </p:attrNameLst>
                                      </p:cBhvr>
                                      <p:tavLst>
                                        <p:tav tm="0">
                                          <p:val>
                                            <p:fltVal val="0"/>
                                          </p:val>
                                        </p:tav>
                                        <p:tav tm="100000">
                                          <p:val>
                                            <p:strVal val="#ppt_w"/>
                                          </p:val>
                                        </p:tav>
                                      </p:tavLst>
                                    </p:anim>
                                  </p:childTnLst>
                                </p:cTn>
                              </p:par>
                              <p:par>
                                <p:cTn id="27" presetID="35" presetClass="entr" presetSubtype="0" fill="hold" nodeType="withEffect">
                                  <p:stCondLst>
                                    <p:cond delay="0"/>
                                  </p:stCondLst>
                                  <p:childTnLst>
                                    <p:set>
                                      <p:cBhvr>
                                        <p:cTn id="28" dur="1" fill="hold">
                                          <p:stCondLst>
                                            <p:cond delay="0"/>
                                          </p:stCondLst>
                                        </p:cTn>
                                        <p:tgtEl>
                                          <p:spTgt spid="251912"/>
                                        </p:tgtEl>
                                        <p:attrNameLst>
                                          <p:attrName>style.visibility</p:attrName>
                                        </p:attrNameLst>
                                      </p:cBhvr>
                                      <p:to>
                                        <p:strVal val="visible"/>
                                      </p:to>
                                    </p:set>
                                    <p:animEffect transition="in" filter="fade">
                                      <p:cBhvr>
                                        <p:cTn id="29" dur="2000"/>
                                        <p:tgtEl>
                                          <p:spTgt spid="251912"/>
                                        </p:tgtEl>
                                      </p:cBhvr>
                                    </p:animEffect>
                                    <p:anim calcmode="lin" valueType="num">
                                      <p:cBhvr>
                                        <p:cTn id="30" dur="2000" fill="hold"/>
                                        <p:tgtEl>
                                          <p:spTgt spid="251912"/>
                                        </p:tgtEl>
                                        <p:attrNameLst>
                                          <p:attrName>style.rotation</p:attrName>
                                        </p:attrNameLst>
                                      </p:cBhvr>
                                      <p:tavLst>
                                        <p:tav tm="0">
                                          <p:val>
                                            <p:fltVal val="720"/>
                                          </p:val>
                                        </p:tav>
                                        <p:tav tm="100000">
                                          <p:val>
                                            <p:fltVal val="0"/>
                                          </p:val>
                                        </p:tav>
                                      </p:tavLst>
                                    </p:anim>
                                    <p:anim calcmode="lin" valueType="num">
                                      <p:cBhvr>
                                        <p:cTn id="31" dur="2000" fill="hold"/>
                                        <p:tgtEl>
                                          <p:spTgt spid="251912"/>
                                        </p:tgtEl>
                                        <p:attrNameLst>
                                          <p:attrName>ppt_h</p:attrName>
                                        </p:attrNameLst>
                                      </p:cBhvr>
                                      <p:tavLst>
                                        <p:tav tm="0">
                                          <p:val>
                                            <p:fltVal val="0"/>
                                          </p:val>
                                        </p:tav>
                                        <p:tav tm="100000">
                                          <p:val>
                                            <p:strVal val="#ppt_h"/>
                                          </p:val>
                                        </p:tav>
                                      </p:tavLst>
                                    </p:anim>
                                    <p:anim calcmode="lin" valueType="num">
                                      <p:cBhvr>
                                        <p:cTn id="32" dur="2000" fill="hold"/>
                                        <p:tgtEl>
                                          <p:spTgt spid="2519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9"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ChangeArrowheads="1"/>
          </p:cNvSpPr>
          <p:nvPr/>
        </p:nvSpPr>
        <p:spPr bwMode="auto">
          <a:xfrm>
            <a:off x="-36513" y="-26988"/>
            <a:ext cx="9288463" cy="6985001"/>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179512" y="2971800"/>
            <a:ext cx="8763000" cy="3886200"/>
          </a:xfrm>
        </p:spPr>
        <p:txBody>
          <a:bodyPr/>
          <a:lstStyle/>
          <a:p>
            <a:pPr algn="ctr" eaLnBrk="1" hangingPunct="1">
              <a:defRPr/>
            </a:pPr>
            <a:r>
              <a:rPr lang="ar-JO" altLang="ja-JP" sz="8000" dirty="0">
                <a:solidFill>
                  <a:srgbClr val="FFFFFF"/>
                </a:solidFill>
                <a:latin typeface="Arial"/>
                <a:ea typeface="ＭＳ Ｐゴシック" charset="0"/>
                <a:cs typeface="Arial"/>
              </a:rPr>
              <a:t>اذهب أنت، قف</a:t>
            </a:r>
            <a:br>
              <a:rPr lang="en-US" sz="8000" dirty="0">
                <a:solidFill>
                  <a:srgbClr val="FFFFFF"/>
                </a:solidFill>
                <a:latin typeface="Arial"/>
                <a:ea typeface="ＭＳ Ｐゴシック" charset="0"/>
                <a:cs typeface="Arial"/>
              </a:rPr>
            </a:br>
            <a:r>
              <a:rPr lang="ar-JO" sz="8000" dirty="0">
                <a:solidFill>
                  <a:srgbClr val="FFFFFF"/>
                </a:solidFill>
                <a:latin typeface="Arial"/>
                <a:ea typeface="ＭＳ Ｐゴシック" charset="0"/>
                <a:cs typeface="Arial"/>
              </a:rPr>
              <a:t>يونان 3</a:t>
            </a:r>
            <a:endParaRPr lang="en-US" sz="8000" dirty="0">
              <a:latin typeface="Arial"/>
              <a:ea typeface="ＭＳ Ｐゴシック" charset="0"/>
              <a:cs typeface="Arial"/>
            </a:endParaRPr>
          </a:p>
        </p:txBody>
      </p:sp>
      <p:sp>
        <p:nvSpPr>
          <p:cNvPr id="5" name="Rectangle 3"/>
          <p:cNvSpPr txBox="1">
            <a:spLocks noChangeArrowheads="1"/>
          </p:cNvSpPr>
          <p:nvPr/>
        </p:nvSpPr>
        <p:spPr bwMode="auto">
          <a:xfrm>
            <a:off x="0" y="0"/>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شارك رسالة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i="1" kern="0" dirty="0">
                <a:solidFill>
                  <a:srgbClr val="FFFFFF"/>
                </a:solidFill>
                <a:effectLst>
                  <a:glow rad="355600">
                    <a:srgbClr val="000000"/>
                  </a:glow>
                </a:effectLst>
                <a:latin typeface="Arial"/>
                <a:ea typeface="Osaka" charset="0"/>
                <a:cs typeface="Arial"/>
              </a:rPr>
              <a:t>لأن الناس </a:t>
            </a:r>
            <a:r>
              <a:rPr lang="ar-JO" sz="4800" b="1" i="1" kern="0" dirty="0">
                <a:solidFill>
                  <a:srgbClr val="FFFF00"/>
                </a:solidFill>
                <a:effectLst>
                  <a:glow rad="355600">
                    <a:srgbClr val="000000"/>
                  </a:glow>
                </a:effectLst>
                <a:latin typeface="Arial"/>
                <a:ea typeface="Osaka" charset="0"/>
                <a:cs typeface="Arial"/>
              </a:rPr>
              <a:t>يستجيبون</a:t>
            </a:r>
            <a:endParaRPr kumimoji="0" lang="en-US"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62000" y="1371600"/>
            <a:ext cx="2057400" cy="1143000"/>
          </a:xfrm>
        </p:spPr>
        <p:txBody>
          <a:bodyPr/>
          <a:lstStyle/>
          <a:p>
            <a:pPr>
              <a:defRPr/>
            </a:pPr>
            <a:r>
              <a:rPr lang="en-US"/>
              <a:t>Success - Failure</a:t>
            </a:r>
          </a:p>
        </p:txBody>
      </p:sp>
      <p:sp>
        <p:nvSpPr>
          <p:cNvPr id="715778"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715779" name="Picture 3" descr="failure-succe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400050"/>
            <a:ext cx="7848600" cy="588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2"/>
          <p:cNvSpPr txBox="1">
            <a:spLocks/>
          </p:cNvSpPr>
          <p:nvPr/>
        </p:nvSpPr>
        <p:spPr bwMode="auto">
          <a:xfrm rot="21225627">
            <a:off x="2038350" y="3646488"/>
            <a:ext cx="4510088" cy="792162"/>
          </a:xfrm>
          <a:prstGeom prst="rect">
            <a:avLst/>
          </a:prstGeom>
          <a:solidFill>
            <a:srgbClr val="056202"/>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ar-JO" sz="7200" b="1" spc="100" dirty="0">
                <a:solidFill>
                  <a:srgbClr val="FFFFFF"/>
                </a:solidFill>
                <a:latin typeface="Arial Narrow"/>
                <a:ea typeface="Osaka"/>
                <a:cs typeface="Arial Narrow"/>
              </a:rPr>
              <a:t>الفشل</a:t>
            </a:r>
            <a:endParaRPr lang="en-US" sz="16600" b="1" spc="100" dirty="0">
              <a:solidFill>
                <a:srgbClr val="FFFFFF"/>
              </a:solidFill>
              <a:latin typeface="Arial Narrow"/>
              <a:ea typeface="Osaka"/>
              <a:cs typeface="Arial Narrow"/>
            </a:endParaRPr>
          </a:p>
        </p:txBody>
      </p:sp>
      <p:sp>
        <p:nvSpPr>
          <p:cNvPr id="6" name="Title 2"/>
          <p:cNvSpPr txBox="1">
            <a:spLocks/>
          </p:cNvSpPr>
          <p:nvPr/>
        </p:nvSpPr>
        <p:spPr bwMode="auto">
          <a:xfrm rot="21027849">
            <a:off x="2311400" y="1620838"/>
            <a:ext cx="4313238" cy="792162"/>
          </a:xfrm>
          <a:prstGeom prst="rect">
            <a:avLst/>
          </a:prstGeom>
          <a:solidFill>
            <a:srgbClr val="056202"/>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a:solidFill>
                  <a:schemeClr val="tx2"/>
                </a:solidFill>
                <a:latin typeface="Trebuchet MS" charset="0"/>
                <a:ea typeface="Osaka" charset="0"/>
                <a:cs typeface="Osaka" charset="0"/>
              </a:defRPr>
            </a:lvl9pPr>
          </a:lstStyle>
          <a:p>
            <a:pPr>
              <a:defRPr/>
            </a:pPr>
            <a:r>
              <a:rPr lang="ar-JO" sz="7200" b="1" spc="100" dirty="0">
                <a:solidFill>
                  <a:srgbClr val="FFFFFF"/>
                </a:solidFill>
                <a:latin typeface="Arial Narrow"/>
                <a:ea typeface="Osaka"/>
                <a:cs typeface="Arial Narrow"/>
              </a:rPr>
              <a:t>النجاح</a:t>
            </a:r>
            <a:endParaRPr lang="en-US" sz="16600" b="1" spc="100" dirty="0">
              <a:solidFill>
                <a:srgbClr val="FFFFFF"/>
              </a:solidFill>
              <a:latin typeface="Arial Narrow"/>
              <a:ea typeface="Osaka"/>
              <a:cs typeface="Arial Narrow"/>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3" name="Title 2"/>
          <p:cNvSpPr>
            <a:spLocks noGrp="1"/>
          </p:cNvSpPr>
          <p:nvPr>
            <p:ph type="title" idx="4294967295"/>
          </p:nvPr>
        </p:nvSpPr>
        <p:spPr>
          <a:xfrm>
            <a:off x="0" y="0"/>
            <a:ext cx="5867400" cy="1219200"/>
          </a:xfrm>
        </p:spPr>
        <p:txBody>
          <a:bodyPr/>
          <a:lstStyle/>
          <a:p>
            <a:pPr algn="l">
              <a:defRPr/>
            </a:pPr>
            <a:r>
              <a:rPr lang="ar-JO" dirty="0">
                <a:solidFill>
                  <a:srgbClr val="FFFFFF"/>
                </a:solidFill>
              </a:rPr>
              <a:t>هل تخاف</a:t>
            </a:r>
            <a:endParaRPr lang="en-US" dirty="0">
              <a:solidFill>
                <a:srgbClr val="FFFFFF"/>
              </a:solidFill>
            </a:endParaRPr>
          </a:p>
        </p:txBody>
      </p:sp>
      <p:sp>
        <p:nvSpPr>
          <p:cNvPr id="4" name="Title 2"/>
          <p:cNvSpPr txBox="1">
            <a:spLocks/>
          </p:cNvSpPr>
          <p:nvPr/>
        </p:nvSpPr>
        <p:spPr bwMode="auto">
          <a:xfrm>
            <a:off x="3048000" y="5334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ar-JO" sz="4400" kern="0" dirty="0">
                <a:solidFill>
                  <a:srgbClr val="FFFFFF"/>
                </a:solidFill>
                <a:latin typeface="Trebuchet MS"/>
                <a:ea typeface="Osaka"/>
                <a:cs typeface="Osaka"/>
              </a:rPr>
              <a:t>ا</a:t>
            </a:r>
            <a:endParaRPr lang="en-US" sz="4400" kern="0" dirty="0">
              <a:solidFill>
                <a:srgbClr val="FFFFFF"/>
              </a:solidFill>
              <a:latin typeface="Trebuchet MS"/>
              <a:ea typeface="Osaka"/>
              <a:cs typeface="Osaka"/>
            </a:endParaRPr>
          </a:p>
        </p:txBody>
      </p:sp>
      <p:sp>
        <p:nvSpPr>
          <p:cNvPr id="6" name="Title 2"/>
          <p:cNvSpPr txBox="1">
            <a:spLocks/>
          </p:cNvSpPr>
          <p:nvPr/>
        </p:nvSpPr>
        <p:spPr bwMode="auto">
          <a:xfrm>
            <a:off x="3733800" y="15240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ar-JO" sz="4400" kern="0" dirty="0">
                <a:solidFill>
                  <a:srgbClr val="FFFFFF"/>
                </a:solidFill>
                <a:latin typeface="Trebuchet MS"/>
                <a:ea typeface="Osaka"/>
                <a:cs typeface="Osaka"/>
              </a:rPr>
              <a:t>ل</a:t>
            </a:r>
            <a:endParaRPr lang="en-US" sz="4400" kern="0" dirty="0">
              <a:solidFill>
                <a:srgbClr val="FFFFFF"/>
              </a:solidFill>
              <a:latin typeface="Trebuchet MS"/>
              <a:ea typeface="Osaka"/>
              <a:cs typeface="Osaka"/>
            </a:endParaRPr>
          </a:p>
        </p:txBody>
      </p:sp>
      <p:sp>
        <p:nvSpPr>
          <p:cNvPr id="8" name="Title 2"/>
          <p:cNvSpPr txBox="1">
            <a:spLocks/>
          </p:cNvSpPr>
          <p:nvPr/>
        </p:nvSpPr>
        <p:spPr bwMode="auto">
          <a:xfrm>
            <a:off x="4267200" y="2928934"/>
            <a:ext cx="1219200" cy="857256"/>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ar-JO" sz="4400" kern="0" dirty="0">
                <a:solidFill>
                  <a:srgbClr val="FFFFFF"/>
                </a:solidFill>
                <a:latin typeface="Trebuchet MS"/>
                <a:ea typeface="Osaka"/>
                <a:cs typeface="Osaka"/>
              </a:rPr>
              <a:t>ف</a:t>
            </a:r>
            <a:endParaRPr lang="en-US" sz="4400" kern="0" dirty="0">
              <a:solidFill>
                <a:srgbClr val="FFFFFF"/>
              </a:solidFill>
              <a:latin typeface="Trebuchet MS"/>
              <a:ea typeface="Osaka"/>
              <a:cs typeface="Osaka"/>
            </a:endParaRPr>
          </a:p>
        </p:txBody>
      </p:sp>
      <p:sp>
        <p:nvSpPr>
          <p:cNvPr id="12" name="Title 2"/>
          <p:cNvSpPr txBox="1">
            <a:spLocks/>
          </p:cNvSpPr>
          <p:nvPr/>
        </p:nvSpPr>
        <p:spPr bwMode="auto">
          <a:xfrm>
            <a:off x="5029200" y="4038600"/>
            <a:ext cx="12192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ar-JO" sz="4400" kern="0" dirty="0">
                <a:solidFill>
                  <a:srgbClr val="FFFFFF"/>
                </a:solidFill>
                <a:latin typeface="Trebuchet MS"/>
                <a:ea typeface="Osaka"/>
                <a:cs typeface="Osaka"/>
              </a:rPr>
              <a:t>ش</a:t>
            </a:r>
            <a:endParaRPr lang="en-US" sz="4400" kern="0" dirty="0">
              <a:solidFill>
                <a:srgbClr val="FFFFFF"/>
              </a:solidFill>
              <a:latin typeface="Trebuchet MS"/>
              <a:ea typeface="Osaka"/>
              <a:cs typeface="Osaka"/>
            </a:endParaRPr>
          </a:p>
        </p:txBody>
      </p:sp>
      <p:sp>
        <p:nvSpPr>
          <p:cNvPr id="13" name="Title 2"/>
          <p:cNvSpPr txBox="1">
            <a:spLocks/>
          </p:cNvSpPr>
          <p:nvPr/>
        </p:nvSpPr>
        <p:spPr bwMode="auto">
          <a:xfrm>
            <a:off x="6324600" y="4953000"/>
            <a:ext cx="1371600" cy="10668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ar-JO" sz="4400" kern="0" dirty="0">
                <a:solidFill>
                  <a:srgbClr val="FFFFFF"/>
                </a:solidFill>
                <a:latin typeface="Trebuchet MS"/>
                <a:ea typeface="Osaka"/>
                <a:cs typeface="Osaka"/>
              </a:rPr>
              <a:t>ل</a:t>
            </a:r>
            <a:endParaRPr lang="en-US" sz="4400" kern="0" dirty="0">
              <a:solidFill>
                <a:srgbClr val="FFFFFF"/>
              </a:solidFill>
              <a:latin typeface="Trebuchet MS"/>
              <a:ea typeface="Osaka"/>
              <a:cs typeface="Osaka"/>
            </a:endParaRPr>
          </a:p>
        </p:txBody>
      </p:sp>
      <p:sp>
        <p:nvSpPr>
          <p:cNvPr id="14" name="Title 2"/>
          <p:cNvSpPr txBox="1">
            <a:spLocks/>
          </p:cNvSpPr>
          <p:nvPr/>
        </p:nvSpPr>
        <p:spPr bwMode="auto">
          <a:xfrm>
            <a:off x="7620000" y="5638800"/>
            <a:ext cx="1295400" cy="990600"/>
          </a:xfrm>
          <a:prstGeom prst="rect">
            <a:avLst/>
          </a:prstGeom>
          <a:noFill/>
          <a:ln w="9525">
            <a:noFill/>
            <a:miter lim="800000"/>
            <a:headEnd/>
            <a:tailEnd/>
          </a:ln>
          <a:effectLst>
            <a:outerShdw blurRad="63500" dist="25400" dir="5100233" algn="ctr" rotWithShape="0">
              <a:srgbClr val="FFFFFF">
                <a:alpha val="75000"/>
              </a:srgbClr>
            </a:outerShdw>
          </a:effectLst>
        </p:spPr>
        <p:txBody>
          <a:bodyPr anchor="ctr"/>
          <a:lstStyle/>
          <a:p>
            <a:pPr>
              <a:defRPr/>
            </a:pPr>
            <a:r>
              <a:rPr lang="ar-JO" sz="4400" kern="0" dirty="0">
                <a:solidFill>
                  <a:srgbClr val="FFFFFF"/>
                </a:solidFill>
                <a:latin typeface="Trebuchet MS"/>
                <a:ea typeface="Osaka"/>
                <a:cs typeface="Osaka"/>
              </a:rPr>
              <a:t>؟</a:t>
            </a:r>
            <a:endParaRPr lang="en-US" sz="4400" kern="0" dirty="0">
              <a:solidFill>
                <a:srgbClr val="FFFFFF"/>
              </a:solidFill>
              <a:latin typeface="Trebuchet MS"/>
              <a:ea typeface="Osaka"/>
              <a:cs typeface="Osaka"/>
            </a:endParaRPr>
          </a:p>
        </p:txBody>
      </p:sp>
      <p:pic>
        <p:nvPicPr>
          <p:cNvPr id="728075" name="Picture 14" descr="failureshi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27300"/>
            <a:ext cx="2509838"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nodeType="afterGroup">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nodeType="afterGroup">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3" grpId="0"/>
      <p:bldP spid="1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3"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4"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ar-JO" dirty="0">
                <a:latin typeface="Arial" charset="0"/>
                <a:ea typeface="ＭＳ Ｐゴシック" charset="0"/>
                <a:cs typeface="ＭＳ Ｐゴシック" charset="0"/>
              </a:rPr>
              <a:t>الكثيرون يخشون الكرازة</a:t>
            </a:r>
            <a:endParaRPr lang="en-US" dirty="0">
              <a:latin typeface="Arial" charset="0"/>
              <a:ea typeface="ＭＳ Ｐゴシック" charset="0"/>
              <a:cs typeface="ＭＳ Ｐゴシック" charset="0"/>
            </a:endParaRPr>
          </a:p>
        </p:txBody>
      </p:sp>
      <p:sp>
        <p:nvSpPr>
          <p:cNvPr id="730115" name="Text Box 8"/>
          <p:cNvSpPr txBox="1">
            <a:spLocks noChangeArrowheads="1"/>
          </p:cNvSpPr>
          <p:nvPr/>
        </p:nvSpPr>
        <p:spPr bwMode="auto">
          <a:xfrm>
            <a:off x="34925" y="4751388"/>
            <a:ext cx="8569325"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eaLnBrk="1" hangingPunct="1"/>
            <a:r>
              <a:rPr lang="ar-JO" sz="3200" b="1" dirty="0"/>
              <a:t>"عندما كنت طفلاً ، كنت أصعد إلى شرفة أحد الأشخاص ، وأقرع جرس الباب ، وأركض مثل الدواجن. ما زلت أفعل ذلك ، باستثناء الآن تسميه كنيستنا" تدريب الوصول ".</a:t>
            </a:r>
            <a:endParaRPr lang="en-US" sz="3200" b="1" i="1" dirty="0">
              <a:solidFill>
                <a:srgbClr val="000000"/>
              </a:solidFill>
              <a:latin typeface="Arial"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ctrTitle" idx="4294967295"/>
          </p:nvPr>
        </p:nvSpPr>
        <p:spPr>
          <a:xfrm>
            <a:off x="533400" y="1676400"/>
            <a:ext cx="7924800" cy="3352800"/>
          </a:xfrm>
        </p:spPr>
        <p:txBody>
          <a:bodyPr/>
          <a:lstStyle/>
          <a:p>
            <a:pPr algn="r" eaLnBrk="1" hangingPunct="1">
              <a:defRPr/>
            </a:pPr>
            <a:r>
              <a:rPr lang="ar-JO" sz="5400" b="1" dirty="0"/>
              <a:t>كيف ينظر الله إلى الفشل – خصوصاً في الكرازة ؟</a:t>
            </a:r>
            <a:endParaRPr lang="en-US"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6"/>
          <p:cNvSpPr>
            <a:spLocks noChangeArrowheads="1"/>
          </p:cNvSpPr>
          <p:nvPr/>
        </p:nvSpPr>
        <p:spPr bwMode="auto">
          <a:xfrm>
            <a:off x="0" y="0"/>
            <a:ext cx="23622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734210" name="Rectangle 2"/>
          <p:cNvSpPr>
            <a:spLocks noGrp="1" noChangeArrowheads="1"/>
          </p:cNvSpPr>
          <p:nvPr>
            <p:ph type="ctrTitle" idx="4294967295"/>
          </p:nvPr>
        </p:nvSpPr>
        <p:spPr>
          <a:xfrm>
            <a:off x="107950" y="619125"/>
            <a:ext cx="2133600" cy="5257800"/>
          </a:xfrm>
        </p:spPr>
        <p:txBody>
          <a:bodyPr anchorCtr="1"/>
          <a:lstStyle/>
          <a:p>
            <a:pPr algn="ctr" eaLnBrk="1" hangingPunct="1"/>
            <a:r>
              <a:rPr lang="ar-JO" sz="5000" b="1" dirty="0">
                <a:latin typeface="Arial" charset="0"/>
                <a:ea typeface="ＭＳ Ｐゴシック" charset="0"/>
                <a:cs typeface="Arial" charset="0"/>
              </a:rPr>
              <a:t>فشل يونان في الذهاب أولاً</a:t>
            </a:r>
            <a:endParaRPr lang="en-US" sz="6200" b="1" dirty="0">
              <a:latin typeface="Arial" charset="0"/>
              <a:ea typeface="ＭＳ Ｐゴシック" charset="0"/>
              <a:cs typeface="Arial" charset="0"/>
            </a:endParaRPr>
          </a:p>
        </p:txBody>
      </p:sp>
      <p:pic>
        <p:nvPicPr>
          <p:cNvPr id="7342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34389"/>
          <a:stretch>
            <a:fillRect/>
          </a:stretch>
        </p:blipFill>
        <p:spPr bwMode="auto">
          <a:xfrm>
            <a:off x="2351088" y="0"/>
            <a:ext cx="67929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idx="4294967295"/>
          </p:nvPr>
        </p:nvSpPr>
        <p:spPr>
          <a:xfrm>
            <a:off x="5257800" y="533400"/>
            <a:ext cx="3657600" cy="990600"/>
          </a:xfrm>
          <a:solidFill>
            <a:srgbClr val="000000"/>
          </a:solidFill>
        </p:spPr>
        <p:txBody>
          <a:bodyPr/>
          <a:lstStyle/>
          <a:p>
            <a:pPr algn="l" eaLnBrk="1" hangingPunct="1">
              <a:defRPr/>
            </a:pPr>
            <a:r>
              <a:rPr kumimoji="1" lang="ar-JO" dirty="0">
                <a:ea typeface="ＭＳ Ｐゴシック" pitchFamily="-112" charset="-128"/>
                <a:cs typeface="ＭＳ Ｐゴシック" pitchFamily="-112" charset="-128"/>
              </a:rPr>
              <a:t>يونان 3 : اذهب</a:t>
            </a:r>
            <a:endParaRPr kumimoji="1" lang="en-US" dirty="0">
              <a:ea typeface="ＭＳ Ｐゴシック" pitchFamily="-112" charset="-128"/>
              <a:cs typeface="ＭＳ Ｐゴシック" pitchFamily="-112" charset="-128"/>
            </a:endParaRPr>
          </a:p>
        </p:txBody>
      </p:sp>
      <p:pic>
        <p:nvPicPr>
          <p:cNvPr id="73830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1175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5571" name="Rectangle 3"/>
          <p:cNvSpPr>
            <a:spLocks noChangeArrowheads="1"/>
          </p:cNvSpPr>
          <p:nvPr/>
        </p:nvSpPr>
        <p:spPr bwMode="auto">
          <a:xfrm>
            <a:off x="5257800" y="1828800"/>
            <a:ext cx="3733800" cy="43434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27063" indent="-627063" algn="r" eaLnBrk="1" hangingPunct="1">
              <a:spcBef>
                <a:spcPct val="20000"/>
              </a:spcBef>
              <a:buClr>
                <a:srgbClr val="00CCFF"/>
              </a:buClr>
              <a:buSzPct val="65000"/>
              <a:defRPr/>
            </a:pPr>
            <a:r>
              <a:rPr kumimoji="1" lang="ar-JO" sz="3200" b="1" kern="0" dirty="0">
                <a:solidFill>
                  <a:srgbClr val="FFFFFF"/>
                </a:solidFill>
                <a:latin typeface="Arial"/>
                <a:ea typeface="ＭＳ Ｐゴシック" pitchFamily="-112" charset="-128"/>
                <a:cs typeface="ＭＳ Ｐゴシック" pitchFamily="-112" charset="-128"/>
              </a:rPr>
              <a:t>1. اذهب : الله إله </a:t>
            </a:r>
            <a:r>
              <a:rPr kumimoji="1" lang="ar-JO" sz="3200" b="1" kern="0" dirty="0">
                <a:solidFill>
                  <a:srgbClr val="FFFF00"/>
                </a:solidFill>
                <a:latin typeface="Arial"/>
                <a:ea typeface="ＭＳ Ｐゴシック" pitchFamily="-112" charset="-128"/>
                <a:cs typeface="ＭＳ Ｐゴシック" pitchFamily="-112" charset="-128"/>
              </a:rPr>
              <a:t>الفرصة الثانية</a:t>
            </a:r>
            <a:r>
              <a:rPr kumimoji="1" lang="ar-JO" sz="3200" b="1" kern="0" dirty="0">
                <a:solidFill>
                  <a:srgbClr val="FFFFFF"/>
                </a:solidFill>
                <a:latin typeface="Arial"/>
                <a:ea typeface="ＭＳ Ｐゴシック" pitchFamily="-112" charset="-128"/>
                <a:cs typeface="ＭＳ Ｐゴシック" pitchFamily="-112" charset="-128"/>
              </a:rPr>
              <a:t> للمرسلين غير الأمناء (1-2)</a:t>
            </a:r>
            <a:endParaRPr kumimoji="1" lang="en-US" sz="3200" b="1" kern="0" dirty="0">
              <a:solidFill>
                <a:srgbClr val="FFFFFF"/>
              </a:solidFill>
              <a:latin typeface="Arial"/>
              <a:ea typeface="ＭＳ Ｐゴシック" pitchFamily="-112" charset="-128"/>
              <a:cs typeface="ＭＳ Ｐゴシック" pitchFamily="-112"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idx="4294967295"/>
          </p:nvPr>
        </p:nvSpPr>
        <p:spPr>
          <a:xfrm>
            <a:off x="1476375" y="1828800"/>
            <a:ext cx="7286625" cy="2895600"/>
          </a:xfrm>
          <a:effectLst>
            <a:outerShdw blurRad="63500" dist="25400" dir="5100098" algn="ctr" rotWithShape="0">
              <a:srgbClr val="FFFFFF">
                <a:alpha val="75000"/>
              </a:srgbClr>
            </a:outerShdw>
          </a:effectLst>
        </p:spPr>
        <p:txBody>
          <a:bodyPr/>
          <a:lstStyle/>
          <a:p>
            <a:pPr eaLnBrk="1" hangingPunct="1">
              <a:defRPr/>
            </a:pPr>
            <a:r>
              <a:rPr lang="ar-JO" b="1" dirty="0"/>
              <a:t>"لا يمكنك العثور على مكان واحد في الكتاب المقدس حيث تم إرسال رجل للقيام بعمل فشل فيه"</a:t>
            </a:r>
            <a:endParaRPr lang="en-US" b="1" dirty="0"/>
          </a:p>
        </p:txBody>
      </p:sp>
      <p:sp>
        <p:nvSpPr>
          <p:cNvPr id="375811" name="Rectangle 3"/>
          <p:cNvSpPr>
            <a:spLocks noGrp="1" noChangeArrowheads="1"/>
          </p:cNvSpPr>
          <p:nvPr>
            <p:ph type="subTitle" idx="4294967295"/>
          </p:nvPr>
        </p:nvSpPr>
        <p:spPr>
          <a:xfrm>
            <a:off x="4500563" y="4724400"/>
            <a:ext cx="4262437" cy="1128713"/>
          </a:xfrm>
          <a:effectLst>
            <a:outerShdw blurRad="45720" dist="12699" dir="5100221" algn="ctr" rotWithShape="0">
              <a:srgbClr val="FFFFFF">
                <a:alpha val="75000"/>
              </a:srgbClr>
            </a:outerShdw>
          </a:effectLst>
        </p:spPr>
        <p:txBody>
          <a:bodyPr/>
          <a:lstStyle/>
          <a:p>
            <a:pPr marL="0" indent="0" algn="ctr" eaLnBrk="1" hangingPunct="1">
              <a:buFont typeface="Times" pitchFamily="-112" charset="0"/>
              <a:buNone/>
              <a:defRPr/>
            </a:pPr>
            <a:r>
              <a:rPr lang="ar-JO" b="1" i="1" dirty="0">
                <a:latin typeface="Arial"/>
                <a:cs typeface="Arial"/>
              </a:rPr>
              <a:t>د. ل. مودي</a:t>
            </a:r>
            <a:endParaRPr lang="en-US" b="1" i="1" dirty="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5" name="Picture 3" descr="sunshore04O.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76200"/>
            <a:ext cx="92964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76200"/>
            <a:ext cx="9296400" cy="1143000"/>
          </a:xfrm>
          <a:effectLst/>
        </p:spPr>
        <p:txBody>
          <a:bodyPr/>
          <a:lstStyle/>
          <a:p>
            <a:pPr>
              <a:defRPr/>
            </a:pPr>
            <a:r>
              <a:rPr lang="ar-JO" b="1" dirty="0">
                <a:solidFill>
                  <a:schemeClr val="bg1">
                    <a:lumMod val="20000"/>
                    <a:lumOff val="80000"/>
                  </a:schemeClr>
                </a:solidFill>
                <a:effectLst>
                  <a:glow rad="152400">
                    <a:schemeClr val="tx1"/>
                  </a:glow>
                </a:effectLst>
              </a:rPr>
              <a:t>إله الفرصة الثانية</a:t>
            </a:r>
            <a:endParaRPr lang="en-US" b="1" dirty="0">
              <a:solidFill>
                <a:schemeClr val="bg1">
                  <a:lumMod val="20000"/>
                  <a:lumOff val="80000"/>
                </a:schemeClr>
              </a:solidFill>
              <a:effectLst>
                <a:glow rad="152400">
                  <a:schemeClr val="tx1"/>
                </a:glow>
              </a:effectLst>
            </a:endParaRPr>
          </a:p>
        </p:txBody>
      </p:sp>
      <p:sp>
        <p:nvSpPr>
          <p:cNvPr id="5" name="Content Placeholder 2"/>
          <p:cNvSpPr txBox="1">
            <a:spLocks/>
          </p:cNvSpPr>
          <p:nvPr/>
        </p:nvSpPr>
        <p:spPr bwMode="auto">
          <a:xfrm>
            <a:off x="838200" y="1905000"/>
            <a:ext cx="6305568" cy="43434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p>
            <a:pPr marL="342900" indent="-342900" algn="r" rtl="1">
              <a:spcBef>
                <a:spcPct val="20000"/>
              </a:spcBef>
              <a:buFont typeface="Times" pitchFamily="-112" charset="0"/>
              <a:buChar char="•"/>
              <a:defRPr/>
            </a:pPr>
            <a:r>
              <a:rPr lang="ar-JO" sz="4800" kern="0" dirty="0">
                <a:solidFill>
                  <a:srgbClr val="FFFFFF"/>
                </a:solidFill>
                <a:latin typeface="Trebuchet MS"/>
                <a:ea typeface="Osaka"/>
                <a:cs typeface="Osaka"/>
              </a:rPr>
              <a:t>إبراهيم</a:t>
            </a:r>
            <a:endParaRPr lang="en-US" sz="4800" kern="0" dirty="0">
              <a:solidFill>
                <a:srgbClr val="FFFFFF"/>
              </a:solidFill>
              <a:latin typeface="Trebuchet MS"/>
              <a:ea typeface="Osaka"/>
              <a:cs typeface="Osaka"/>
            </a:endParaRPr>
          </a:p>
          <a:p>
            <a:pPr marL="342900" indent="-342900" algn="r" rtl="1">
              <a:spcBef>
                <a:spcPct val="20000"/>
              </a:spcBef>
              <a:buFont typeface="Times" pitchFamily="-112" charset="0"/>
              <a:buChar char="•"/>
              <a:defRPr/>
            </a:pPr>
            <a:r>
              <a:rPr lang="ar-JO" sz="4800" kern="0" dirty="0">
                <a:solidFill>
                  <a:srgbClr val="FFFFFF"/>
                </a:solidFill>
                <a:latin typeface="Trebuchet MS"/>
                <a:ea typeface="Osaka"/>
                <a:cs typeface="Osaka"/>
              </a:rPr>
              <a:t>موسى</a:t>
            </a:r>
            <a:endParaRPr lang="en-US" sz="4800" kern="0" dirty="0">
              <a:solidFill>
                <a:srgbClr val="FFFFFF"/>
              </a:solidFill>
              <a:latin typeface="Trebuchet MS"/>
              <a:ea typeface="Osaka"/>
              <a:cs typeface="Osaka"/>
            </a:endParaRPr>
          </a:p>
          <a:p>
            <a:pPr marL="342900" indent="-342900" algn="r" rtl="1">
              <a:spcBef>
                <a:spcPct val="20000"/>
              </a:spcBef>
              <a:buFont typeface="Times" pitchFamily="-112" charset="0"/>
              <a:buChar char="•"/>
              <a:defRPr/>
            </a:pPr>
            <a:r>
              <a:rPr lang="ar-JO" sz="4800" kern="0" dirty="0">
                <a:solidFill>
                  <a:srgbClr val="FFFFFF"/>
                </a:solidFill>
                <a:latin typeface="Trebuchet MS"/>
                <a:ea typeface="Osaka"/>
                <a:cs typeface="Osaka"/>
              </a:rPr>
              <a:t>داود</a:t>
            </a:r>
            <a:endParaRPr lang="en-US" sz="4800" kern="0" dirty="0">
              <a:solidFill>
                <a:srgbClr val="FFFFFF"/>
              </a:solidFill>
              <a:latin typeface="Trebuchet MS"/>
              <a:ea typeface="Osaka"/>
              <a:cs typeface="Osaka"/>
            </a:endParaRPr>
          </a:p>
          <a:p>
            <a:pPr marL="342900" indent="-342900" algn="r" rtl="1">
              <a:spcBef>
                <a:spcPct val="20000"/>
              </a:spcBef>
              <a:buFont typeface="Times" pitchFamily="-112" charset="0"/>
              <a:buChar char="•"/>
              <a:defRPr/>
            </a:pPr>
            <a:r>
              <a:rPr lang="ar-JO" sz="4800" kern="0" dirty="0">
                <a:solidFill>
                  <a:srgbClr val="FFFFFF"/>
                </a:solidFill>
                <a:latin typeface="Trebuchet MS"/>
                <a:ea typeface="Osaka"/>
                <a:cs typeface="Osaka"/>
              </a:rPr>
              <a:t>بولس</a:t>
            </a:r>
            <a:endParaRPr lang="en-US" sz="4800" kern="0" dirty="0">
              <a:solidFill>
                <a:srgbClr val="FFFFFF"/>
              </a:solidFill>
              <a:latin typeface="Trebuchet MS"/>
              <a:ea typeface="Osaka"/>
              <a:cs typeface="Osaka"/>
            </a:endParaRPr>
          </a:p>
          <a:p>
            <a:pPr marL="342900" indent="-342900" algn="r" rtl="1">
              <a:spcBef>
                <a:spcPct val="20000"/>
              </a:spcBef>
              <a:buFont typeface="Times" pitchFamily="-112" charset="0"/>
              <a:buChar char="•"/>
              <a:defRPr/>
            </a:pPr>
            <a:r>
              <a:rPr lang="ar-JO" sz="4800" kern="0" dirty="0">
                <a:solidFill>
                  <a:srgbClr val="FFFFFF"/>
                </a:solidFill>
                <a:latin typeface="Trebuchet MS"/>
                <a:ea typeface="Osaka"/>
                <a:cs typeface="Osaka"/>
              </a:rPr>
              <a:t>يوحنا مرقس</a:t>
            </a:r>
            <a:endParaRPr lang="en-US" sz="4800" kern="0" dirty="0">
              <a:solidFill>
                <a:srgbClr val="FFFFFF"/>
              </a:solidFill>
              <a:latin typeface="Trebuchet MS"/>
              <a:ea typeface="Osaka"/>
              <a:cs typeface="Osak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81724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Minor Prophets—Major Points</a:t>
            </a:r>
          </a:p>
        </p:txBody>
      </p:sp>
    </p:spTree>
    <p:extLst>
      <p:ext uri="{BB962C8B-B14F-4D97-AF65-F5344CB8AC3E}">
        <p14:creationId xmlns:p14="http://schemas.microsoft.com/office/powerpoint/2010/main" val="26897404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
        <p:nvSpPr>
          <p:cNvPr id="3" name="Title 2"/>
          <p:cNvSpPr>
            <a:spLocks noGrp="1"/>
          </p:cNvSpPr>
          <p:nvPr>
            <p:ph type="title" idx="4294967295"/>
          </p:nvPr>
        </p:nvSpPr>
        <p:spPr>
          <a:xfrm>
            <a:off x="0" y="0"/>
            <a:ext cx="9144000" cy="3733800"/>
          </a:xfrm>
        </p:spPr>
        <p:txBody>
          <a:bodyPr/>
          <a:lstStyle/>
          <a:p>
            <a:pPr>
              <a:defRPr/>
            </a:pPr>
            <a:r>
              <a:rPr lang="ar-JO" dirty="0">
                <a:solidFill>
                  <a:srgbClr val="FFFFFF"/>
                </a:solidFill>
              </a:rPr>
              <a:t>الفشل حدث – و ليس شخص</a:t>
            </a:r>
            <a:endParaRPr lang="en-US" dirty="0">
              <a:solidFill>
                <a:srgbClr val="FFFFFF"/>
              </a:solidFill>
            </a:endParaRPr>
          </a:p>
        </p:txBody>
      </p:sp>
      <p:pic>
        <p:nvPicPr>
          <p:cNvPr id="744451" name="Picture 3" descr="system-fail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7175" y="4098925"/>
            <a:ext cx="3679825"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609600" y="533400"/>
            <a:ext cx="7772400" cy="990600"/>
          </a:xfrm>
          <a:solidFill>
            <a:srgbClr val="000000"/>
          </a:solidFill>
        </p:spPr>
        <p:txBody>
          <a:bodyPr/>
          <a:lstStyle/>
          <a:p>
            <a:pPr eaLnBrk="1" hangingPunct="1">
              <a:defRPr/>
            </a:pPr>
            <a:r>
              <a:rPr kumimoji="1" lang="ar-JO" dirty="0">
                <a:ea typeface="ＭＳ Ｐゴシック" pitchFamily="-112" charset="-128"/>
                <a:cs typeface="ＭＳ Ｐゴシック" pitchFamily="-112" charset="-128"/>
              </a:rPr>
              <a:t>يونان 3 : اذهب</a:t>
            </a:r>
            <a:endParaRPr kumimoji="1" lang="en-US" dirty="0">
              <a:ea typeface="ＭＳ Ｐゴシック" pitchFamily="-112" charset="-128"/>
              <a:cs typeface="ＭＳ Ｐゴシック" pitchFamily="-112" charset="-128"/>
            </a:endParaRPr>
          </a:p>
        </p:txBody>
      </p:sp>
      <p:sp>
        <p:nvSpPr>
          <p:cNvPr id="4" name="Rectangle 3"/>
          <p:cNvSpPr txBox="1">
            <a:spLocks noChangeArrowheads="1"/>
          </p:cNvSpPr>
          <p:nvPr/>
        </p:nvSpPr>
        <p:spPr bwMode="auto">
          <a:xfrm>
            <a:off x="228600" y="1828800"/>
            <a:ext cx="8534400" cy="43434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r" rtl="1" eaLnBrk="1" hangingPunct="1">
              <a:spcBef>
                <a:spcPct val="20000"/>
              </a:spcBef>
              <a:buClr>
                <a:srgbClr val="00CCFF"/>
              </a:buClr>
              <a:buSzPct val="65000"/>
              <a:defRPr/>
            </a:pPr>
            <a:r>
              <a:rPr kumimoji="1" lang="ar-JO" sz="3600" b="1" kern="0" dirty="0">
                <a:solidFill>
                  <a:srgbClr val="FFFFFF"/>
                </a:solidFill>
                <a:latin typeface="Arial"/>
                <a:ea typeface="ＭＳ Ｐゴシック" pitchFamily="-112" charset="-128"/>
                <a:cs typeface="ＭＳ Ｐゴシック" pitchFamily="-112" charset="-128"/>
              </a:rPr>
              <a:t>1. اذهب : الله إله </a:t>
            </a:r>
            <a:r>
              <a:rPr kumimoji="1" lang="ar-JO" sz="3600" b="1" kern="0" dirty="0">
                <a:solidFill>
                  <a:srgbClr val="FFFF00"/>
                </a:solidFill>
                <a:latin typeface="Arial"/>
                <a:ea typeface="ＭＳ Ｐゴシック" pitchFamily="-112" charset="-128"/>
                <a:cs typeface="ＭＳ Ｐゴシック" pitchFamily="-112" charset="-128"/>
              </a:rPr>
              <a:t>الفرصة الثانية</a:t>
            </a:r>
            <a:r>
              <a:rPr kumimoji="1" lang="ar-JO" sz="3600" b="1" kern="0" dirty="0">
                <a:solidFill>
                  <a:srgbClr val="FFFFFF"/>
                </a:solidFill>
                <a:latin typeface="Arial"/>
                <a:ea typeface="ＭＳ Ｐゴシック" pitchFamily="-112" charset="-128"/>
                <a:cs typeface="ＭＳ Ｐゴシック" pitchFamily="-112" charset="-128"/>
              </a:rPr>
              <a:t> للمرسلين غير الأمناء (1-2)</a:t>
            </a:r>
            <a:endParaRPr kumimoji="1" lang="en-US" sz="3600" b="1" kern="0" dirty="0">
              <a:solidFill>
                <a:srgbClr val="FFFFFF"/>
              </a:solidFill>
              <a:latin typeface="Arial"/>
              <a:ea typeface="ＭＳ Ｐゴシック" pitchFamily="-112" charset="-128"/>
              <a:cs typeface="ＭＳ Ｐゴシック" pitchFamily="-112" charset="-128"/>
            </a:endParaRPr>
          </a:p>
          <a:p>
            <a:pPr marL="627063" indent="-627063" algn="r" rtl="1" eaLnBrk="1" hangingPunct="1">
              <a:spcBef>
                <a:spcPct val="20000"/>
              </a:spcBef>
              <a:buClr>
                <a:srgbClr val="00CCFF"/>
              </a:buClr>
              <a:buSzPct val="65000"/>
              <a:defRPr/>
            </a:pPr>
            <a:r>
              <a:rPr kumimoji="1" lang="ar-JO" sz="3600" b="1" kern="0" dirty="0">
                <a:solidFill>
                  <a:srgbClr val="FFFFFF"/>
                </a:solidFill>
                <a:latin typeface="Arial"/>
                <a:ea typeface="ＭＳ Ｐゴシック" pitchFamily="-112" charset="-128"/>
                <a:cs typeface="ＭＳ Ｐゴシック" pitchFamily="-112" charset="-128"/>
              </a:rPr>
              <a:t>2. شعب الله خاصة يجب أن يعلنوا رسالته لهؤلاء الذين لم </a:t>
            </a:r>
            <a:r>
              <a:rPr kumimoji="1" lang="ar-JO" sz="3600" b="1" kern="0" dirty="0">
                <a:solidFill>
                  <a:srgbClr val="FFFF00"/>
                </a:solidFill>
                <a:latin typeface="Arial"/>
                <a:ea typeface="ＭＳ Ｐゴシック" pitchFamily="-112" charset="-128"/>
                <a:cs typeface="ＭＳ Ｐゴシック" pitchFamily="-112" charset="-128"/>
              </a:rPr>
              <a:t>يسمعوها </a:t>
            </a:r>
            <a:r>
              <a:rPr kumimoji="1" lang="ar-JO" sz="3600" b="1" kern="0" dirty="0">
                <a:solidFill>
                  <a:srgbClr val="FFFFFF"/>
                </a:solidFill>
                <a:latin typeface="Arial"/>
                <a:ea typeface="ＭＳ Ｐゴシック" pitchFamily="-112" charset="-128"/>
                <a:cs typeface="ＭＳ Ｐゴシック" pitchFamily="-112" charset="-128"/>
              </a:rPr>
              <a:t>أبداً (3-4)</a:t>
            </a:r>
            <a:endParaRPr kumimoji="1" lang="en-US" sz="3600" b="1" kern="0" dirty="0">
              <a:solidFill>
                <a:srgbClr val="FFFFFF"/>
              </a:solidFill>
              <a:latin typeface="Arial"/>
              <a:ea typeface="ＭＳ Ｐゴシック" pitchFamily="-112" charset="-128"/>
              <a:cs typeface="ＭＳ Ｐゴシック" pitchFamily="-112" charset="-12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25" name="Rectangle 5"/>
          <p:cNvSpPr>
            <a:spLocks noChangeArrowheads="1"/>
          </p:cNvSpPr>
          <p:nvPr/>
        </p:nvSpPr>
        <p:spPr bwMode="auto">
          <a:xfrm>
            <a:off x="4800600" y="2819400"/>
            <a:ext cx="15240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lang="ar-JO" b="1" dirty="0">
                <a:solidFill>
                  <a:srgbClr val="000000"/>
                </a:solidFill>
                <a:latin typeface="Times New Roman" pitchFamily="-128" charset="0"/>
                <a:ea typeface="Osaka"/>
                <a:cs typeface="Osaka"/>
              </a:rPr>
              <a:t>رصن</a:t>
            </a:r>
            <a:endParaRPr lang="en-US" b="1" dirty="0">
              <a:solidFill>
                <a:srgbClr val="000000"/>
              </a:solidFill>
              <a:latin typeface="Times New Roman" pitchFamily="-128" charset="0"/>
              <a:ea typeface="Osaka"/>
              <a:cs typeface="Osaka"/>
            </a:endParaRPr>
          </a:p>
        </p:txBody>
      </p:sp>
      <p:sp>
        <p:nvSpPr>
          <p:cNvPr id="337926" name="Rectangle 6"/>
          <p:cNvSpPr>
            <a:spLocks noChangeArrowheads="1"/>
          </p:cNvSpPr>
          <p:nvPr/>
        </p:nvSpPr>
        <p:spPr bwMode="auto">
          <a:xfrm>
            <a:off x="2057400" y="304800"/>
            <a:ext cx="2895600" cy="8382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lang="ar-JO" b="1" dirty="0">
                <a:solidFill>
                  <a:srgbClr val="000000"/>
                </a:solidFill>
                <a:latin typeface="Times New Roman" pitchFamily="-128" charset="0"/>
                <a:ea typeface="Osaka"/>
                <a:cs typeface="Osaka"/>
              </a:rPr>
              <a:t>رحوبوت عير</a:t>
            </a:r>
            <a:endParaRPr lang="en-US" b="1" dirty="0">
              <a:solidFill>
                <a:srgbClr val="000000"/>
              </a:solidFill>
              <a:latin typeface="Times New Roman" pitchFamily="-128" charset="0"/>
              <a:ea typeface="Osaka"/>
              <a:cs typeface="Osaka"/>
            </a:endParaRPr>
          </a:p>
        </p:txBody>
      </p:sp>
      <p:grpSp>
        <p:nvGrpSpPr>
          <p:cNvPr id="2" name="Group 12"/>
          <p:cNvGrpSpPr>
            <a:grpSpLocks/>
          </p:cNvGrpSpPr>
          <p:nvPr/>
        </p:nvGrpSpPr>
        <p:grpSpPr bwMode="auto">
          <a:xfrm>
            <a:off x="1905000" y="838200"/>
            <a:ext cx="3048000" cy="5429250"/>
            <a:chOff x="816" y="528"/>
            <a:chExt cx="1920" cy="3420"/>
          </a:xfrm>
        </p:grpSpPr>
        <p:sp>
          <p:nvSpPr>
            <p:cNvPr id="750620" name="AutoShape 8" descr="Green marble"/>
            <p:cNvSpPr>
              <a:spLocks noChangeArrowheads="1"/>
            </p:cNvSpPr>
            <p:nvPr/>
          </p:nvSpPr>
          <p:spPr bwMode="auto">
            <a:xfrm rot="532255">
              <a:off x="816" y="528"/>
              <a:ext cx="1920" cy="129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50621" name="AutoShape 10" descr="Green marble"/>
            <p:cNvSpPr>
              <a:spLocks noChangeArrowheads="1"/>
            </p:cNvSpPr>
            <p:nvPr/>
          </p:nvSpPr>
          <p:spPr bwMode="auto">
            <a:xfrm rot="-10459784">
              <a:off x="1250" y="1872"/>
              <a:ext cx="1294" cy="2076"/>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50622" name="AutoShape 11" descr="Green marble"/>
            <p:cNvSpPr>
              <a:spLocks noChangeArrowheads="1"/>
            </p:cNvSpPr>
            <p:nvPr/>
          </p:nvSpPr>
          <p:spPr bwMode="auto">
            <a:xfrm rot="10354968">
              <a:off x="864" y="1585"/>
              <a:ext cx="1584" cy="2351"/>
            </a:xfrm>
            <a:prstGeom prst="triangle">
              <a:avLst>
                <a:gd name="adj" fmla="val 50000"/>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750597" name="Rectangle 13"/>
          <p:cNvSpPr>
            <a:spLocks noChangeArrowheads="1"/>
          </p:cNvSpPr>
          <p:nvPr/>
        </p:nvSpPr>
        <p:spPr bwMode="auto">
          <a:xfrm rot="3574548">
            <a:off x="1600200" y="2667000"/>
            <a:ext cx="609600" cy="304800"/>
          </a:xfrm>
          <a:prstGeom prst="rect">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337935" name="AutoShape 15"/>
          <p:cNvSpPr>
            <a:spLocks noChangeArrowheads="1"/>
          </p:cNvSpPr>
          <p:nvPr/>
        </p:nvSpPr>
        <p:spPr bwMode="auto">
          <a:xfrm rot="7872820">
            <a:off x="3249613" y="941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337936" name="AutoShape 16"/>
          <p:cNvSpPr>
            <a:spLocks noChangeArrowheads="1"/>
          </p:cNvSpPr>
          <p:nvPr/>
        </p:nvSpPr>
        <p:spPr bwMode="auto">
          <a:xfrm rot="7872820">
            <a:off x="3249613" y="5894387"/>
            <a:ext cx="514350" cy="307975"/>
          </a:xfrm>
          <a:prstGeom prst="parallelogram">
            <a:avLst>
              <a:gd name="adj" fmla="val 41753"/>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sp>
        <p:nvSpPr>
          <p:cNvPr id="337937" name="AutoShape 17"/>
          <p:cNvSpPr>
            <a:spLocks noChangeArrowheads="1"/>
          </p:cNvSpPr>
          <p:nvPr/>
        </p:nvSpPr>
        <p:spPr bwMode="auto">
          <a:xfrm rot="7872820">
            <a:off x="4424363" y="2947988"/>
            <a:ext cx="381000" cy="304800"/>
          </a:xfrm>
          <a:prstGeom prst="parallelogram">
            <a:avLst>
              <a:gd name="adj" fmla="val 31250"/>
            </a:avLst>
          </a:prstGeom>
          <a:solidFill>
            <a:srgbClr val="FFFF00"/>
          </a:solidFill>
          <a:ln w="9525">
            <a:solidFill>
              <a:schemeClr val="tx1"/>
            </a:solidFill>
            <a:miter lim="800000"/>
            <a:headEnd/>
            <a:tailEnd/>
          </a:ln>
        </p:spPr>
        <p:txBody>
          <a:bodyPr wrap="none" anchor="ctr"/>
          <a:lstStyle/>
          <a:p>
            <a:endParaRPr lang="en-US">
              <a:solidFill>
                <a:srgbClr val="000000"/>
              </a:solidFill>
            </a:endParaRPr>
          </a:p>
        </p:txBody>
      </p:sp>
      <p:grpSp>
        <p:nvGrpSpPr>
          <p:cNvPr id="750601" name="Group 22"/>
          <p:cNvGrpSpPr>
            <a:grpSpLocks/>
          </p:cNvGrpSpPr>
          <p:nvPr/>
        </p:nvGrpSpPr>
        <p:grpSpPr bwMode="auto">
          <a:xfrm>
            <a:off x="-120650" y="454025"/>
            <a:ext cx="10093325" cy="6772275"/>
            <a:chOff x="-76" y="286"/>
            <a:chExt cx="6358" cy="4266"/>
          </a:xfrm>
        </p:grpSpPr>
        <p:sp>
          <p:nvSpPr>
            <p:cNvPr id="750617" name="Freeform 19"/>
            <p:cNvSpPr>
              <a:spLocks/>
            </p:cNvSpPr>
            <p:nvPr/>
          </p:nvSpPr>
          <p:spPr bwMode="auto">
            <a:xfrm>
              <a:off x="-76" y="286"/>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50618" name="Freeform 20"/>
            <p:cNvSpPr>
              <a:spLocks/>
            </p:cNvSpPr>
            <p:nvPr/>
          </p:nvSpPr>
          <p:spPr bwMode="auto">
            <a:xfrm rot="-5400000">
              <a:off x="3020" y="1012"/>
              <a:ext cx="2257" cy="4266"/>
            </a:xfrm>
            <a:custGeom>
              <a:avLst/>
              <a:gdLst>
                <a:gd name="T0" fmla="*/ 0 w 2257"/>
                <a:gd name="T1" fmla="*/ 0 h 4266"/>
                <a:gd name="T2" fmla="*/ 124 w 2257"/>
                <a:gd name="T3" fmla="*/ 95 h 4266"/>
                <a:gd name="T4" fmla="*/ 190 w 2257"/>
                <a:gd name="T5" fmla="*/ 171 h 4266"/>
                <a:gd name="T6" fmla="*/ 228 w 2257"/>
                <a:gd name="T7" fmla="*/ 257 h 4266"/>
                <a:gd name="T8" fmla="*/ 181 w 2257"/>
                <a:gd name="T9" fmla="*/ 485 h 4266"/>
                <a:gd name="T10" fmla="*/ 295 w 2257"/>
                <a:gd name="T11" fmla="*/ 590 h 4266"/>
                <a:gd name="T12" fmla="*/ 390 w 2257"/>
                <a:gd name="T13" fmla="*/ 619 h 4266"/>
                <a:gd name="T14" fmla="*/ 571 w 2257"/>
                <a:gd name="T15" fmla="*/ 800 h 4266"/>
                <a:gd name="T16" fmla="*/ 600 w 2257"/>
                <a:gd name="T17" fmla="*/ 857 h 4266"/>
                <a:gd name="T18" fmla="*/ 609 w 2257"/>
                <a:gd name="T19" fmla="*/ 1076 h 4266"/>
                <a:gd name="T20" fmla="*/ 752 w 2257"/>
                <a:gd name="T21" fmla="*/ 1133 h 4266"/>
                <a:gd name="T22" fmla="*/ 809 w 2257"/>
                <a:gd name="T23" fmla="*/ 1152 h 4266"/>
                <a:gd name="T24" fmla="*/ 828 w 2257"/>
                <a:gd name="T25" fmla="*/ 1209 h 4266"/>
                <a:gd name="T26" fmla="*/ 933 w 2257"/>
                <a:gd name="T27" fmla="*/ 1457 h 4266"/>
                <a:gd name="T28" fmla="*/ 981 w 2257"/>
                <a:gd name="T29" fmla="*/ 1562 h 4266"/>
                <a:gd name="T30" fmla="*/ 1028 w 2257"/>
                <a:gd name="T31" fmla="*/ 1628 h 4266"/>
                <a:gd name="T32" fmla="*/ 1048 w 2257"/>
                <a:gd name="T33" fmla="*/ 1657 h 4266"/>
                <a:gd name="T34" fmla="*/ 1095 w 2257"/>
                <a:gd name="T35" fmla="*/ 1809 h 4266"/>
                <a:gd name="T36" fmla="*/ 1143 w 2257"/>
                <a:gd name="T37" fmla="*/ 1895 h 4266"/>
                <a:gd name="T38" fmla="*/ 1152 w 2257"/>
                <a:gd name="T39" fmla="*/ 1933 h 4266"/>
                <a:gd name="T40" fmla="*/ 1171 w 2257"/>
                <a:gd name="T41" fmla="*/ 1961 h 4266"/>
                <a:gd name="T42" fmla="*/ 1238 w 2257"/>
                <a:gd name="T43" fmla="*/ 2209 h 4266"/>
                <a:gd name="T44" fmla="*/ 1286 w 2257"/>
                <a:gd name="T45" fmla="*/ 2257 h 4266"/>
                <a:gd name="T46" fmla="*/ 1314 w 2257"/>
                <a:gd name="T47" fmla="*/ 2361 h 4266"/>
                <a:gd name="T48" fmla="*/ 1324 w 2257"/>
                <a:gd name="T49" fmla="*/ 2438 h 4266"/>
                <a:gd name="T50" fmla="*/ 1409 w 2257"/>
                <a:gd name="T51" fmla="*/ 2485 h 4266"/>
                <a:gd name="T52" fmla="*/ 1457 w 2257"/>
                <a:gd name="T53" fmla="*/ 2600 h 4266"/>
                <a:gd name="T54" fmla="*/ 1524 w 2257"/>
                <a:gd name="T55" fmla="*/ 2771 h 4266"/>
                <a:gd name="T56" fmla="*/ 1571 w 2257"/>
                <a:gd name="T57" fmla="*/ 2885 h 4266"/>
                <a:gd name="T58" fmla="*/ 1581 w 2257"/>
                <a:gd name="T59" fmla="*/ 2923 h 4266"/>
                <a:gd name="T60" fmla="*/ 1590 w 2257"/>
                <a:gd name="T61" fmla="*/ 3209 h 4266"/>
                <a:gd name="T62" fmla="*/ 1619 w 2257"/>
                <a:gd name="T63" fmla="*/ 3247 h 4266"/>
                <a:gd name="T64" fmla="*/ 1724 w 2257"/>
                <a:gd name="T65" fmla="*/ 3342 h 4266"/>
                <a:gd name="T66" fmla="*/ 1781 w 2257"/>
                <a:gd name="T67" fmla="*/ 3390 h 4266"/>
                <a:gd name="T68" fmla="*/ 1819 w 2257"/>
                <a:gd name="T69" fmla="*/ 3485 h 4266"/>
                <a:gd name="T70" fmla="*/ 1867 w 2257"/>
                <a:gd name="T71" fmla="*/ 3561 h 4266"/>
                <a:gd name="T72" fmla="*/ 1895 w 2257"/>
                <a:gd name="T73" fmla="*/ 3704 h 4266"/>
                <a:gd name="T74" fmla="*/ 1962 w 2257"/>
                <a:gd name="T75" fmla="*/ 3761 h 4266"/>
                <a:gd name="T76" fmla="*/ 2076 w 2257"/>
                <a:gd name="T77" fmla="*/ 3895 h 4266"/>
                <a:gd name="T78" fmla="*/ 2124 w 2257"/>
                <a:gd name="T79" fmla="*/ 3980 h 4266"/>
                <a:gd name="T80" fmla="*/ 2133 w 2257"/>
                <a:gd name="T81" fmla="*/ 4009 h 4266"/>
                <a:gd name="T82" fmla="*/ 2152 w 2257"/>
                <a:gd name="T83" fmla="*/ 4038 h 4266"/>
                <a:gd name="T84" fmla="*/ 2181 w 2257"/>
                <a:gd name="T85" fmla="*/ 4142 h 4266"/>
                <a:gd name="T86" fmla="*/ 2210 w 2257"/>
                <a:gd name="T87" fmla="*/ 4171 h 4266"/>
                <a:gd name="T88" fmla="*/ 2248 w 2257"/>
                <a:gd name="T89" fmla="*/ 4238 h 4266"/>
                <a:gd name="T90" fmla="*/ 2257 w 2257"/>
                <a:gd name="T91" fmla="*/ 4266 h 4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7"/>
                <a:gd name="T139" fmla="*/ 0 h 4266"/>
                <a:gd name="T140" fmla="*/ 2257 w 2257"/>
                <a:gd name="T141" fmla="*/ 4266 h 4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7" h="4266">
                  <a:moveTo>
                    <a:pt x="0" y="0"/>
                  </a:moveTo>
                  <a:cubicBezTo>
                    <a:pt x="48" y="47"/>
                    <a:pt x="65" y="74"/>
                    <a:pt x="124" y="95"/>
                  </a:cubicBezTo>
                  <a:cubicBezTo>
                    <a:pt x="143" y="122"/>
                    <a:pt x="171" y="143"/>
                    <a:pt x="190" y="171"/>
                  </a:cubicBezTo>
                  <a:cubicBezTo>
                    <a:pt x="207" y="197"/>
                    <a:pt x="213" y="228"/>
                    <a:pt x="228" y="257"/>
                  </a:cubicBezTo>
                  <a:cubicBezTo>
                    <a:pt x="239" y="335"/>
                    <a:pt x="226" y="418"/>
                    <a:pt x="181" y="485"/>
                  </a:cubicBezTo>
                  <a:cubicBezTo>
                    <a:pt x="193" y="593"/>
                    <a:pt x="189" y="575"/>
                    <a:pt x="295" y="590"/>
                  </a:cubicBezTo>
                  <a:cubicBezTo>
                    <a:pt x="364" y="613"/>
                    <a:pt x="332" y="603"/>
                    <a:pt x="390" y="619"/>
                  </a:cubicBezTo>
                  <a:cubicBezTo>
                    <a:pt x="439" y="693"/>
                    <a:pt x="501" y="744"/>
                    <a:pt x="571" y="800"/>
                  </a:cubicBezTo>
                  <a:cubicBezTo>
                    <a:pt x="578" y="820"/>
                    <a:pt x="597" y="835"/>
                    <a:pt x="600" y="857"/>
                  </a:cubicBezTo>
                  <a:cubicBezTo>
                    <a:pt x="608" y="929"/>
                    <a:pt x="600" y="1003"/>
                    <a:pt x="609" y="1076"/>
                  </a:cubicBezTo>
                  <a:cubicBezTo>
                    <a:pt x="614" y="1124"/>
                    <a:pt x="724" y="1128"/>
                    <a:pt x="752" y="1133"/>
                  </a:cubicBezTo>
                  <a:cubicBezTo>
                    <a:pt x="753" y="1133"/>
                    <a:pt x="807" y="1149"/>
                    <a:pt x="809" y="1152"/>
                  </a:cubicBezTo>
                  <a:cubicBezTo>
                    <a:pt x="820" y="1168"/>
                    <a:pt x="828" y="1209"/>
                    <a:pt x="828" y="1209"/>
                  </a:cubicBezTo>
                  <a:cubicBezTo>
                    <a:pt x="843" y="1309"/>
                    <a:pt x="842" y="1395"/>
                    <a:pt x="933" y="1457"/>
                  </a:cubicBezTo>
                  <a:cubicBezTo>
                    <a:pt x="946" y="1520"/>
                    <a:pt x="942" y="1514"/>
                    <a:pt x="981" y="1562"/>
                  </a:cubicBezTo>
                  <a:cubicBezTo>
                    <a:pt x="997" y="1583"/>
                    <a:pt x="1012" y="1605"/>
                    <a:pt x="1028" y="1628"/>
                  </a:cubicBezTo>
                  <a:cubicBezTo>
                    <a:pt x="1034" y="1637"/>
                    <a:pt x="1048" y="1657"/>
                    <a:pt x="1048" y="1657"/>
                  </a:cubicBezTo>
                  <a:cubicBezTo>
                    <a:pt x="1064" y="1707"/>
                    <a:pt x="1077" y="1758"/>
                    <a:pt x="1095" y="1809"/>
                  </a:cubicBezTo>
                  <a:cubicBezTo>
                    <a:pt x="1108" y="1849"/>
                    <a:pt x="1102" y="1868"/>
                    <a:pt x="1143" y="1895"/>
                  </a:cubicBezTo>
                  <a:cubicBezTo>
                    <a:pt x="1146" y="1907"/>
                    <a:pt x="1146" y="1921"/>
                    <a:pt x="1152" y="1933"/>
                  </a:cubicBezTo>
                  <a:cubicBezTo>
                    <a:pt x="1156" y="1943"/>
                    <a:pt x="1169" y="1949"/>
                    <a:pt x="1171" y="1961"/>
                  </a:cubicBezTo>
                  <a:cubicBezTo>
                    <a:pt x="1197" y="2124"/>
                    <a:pt x="1151" y="2106"/>
                    <a:pt x="1238" y="2209"/>
                  </a:cubicBezTo>
                  <a:cubicBezTo>
                    <a:pt x="1279" y="2258"/>
                    <a:pt x="1231" y="2221"/>
                    <a:pt x="1286" y="2257"/>
                  </a:cubicBezTo>
                  <a:cubicBezTo>
                    <a:pt x="1294" y="2291"/>
                    <a:pt x="1308" y="2325"/>
                    <a:pt x="1314" y="2361"/>
                  </a:cubicBezTo>
                  <a:cubicBezTo>
                    <a:pt x="1318" y="2386"/>
                    <a:pt x="1315" y="2413"/>
                    <a:pt x="1324" y="2438"/>
                  </a:cubicBezTo>
                  <a:cubicBezTo>
                    <a:pt x="1335" y="2468"/>
                    <a:pt x="1409" y="2485"/>
                    <a:pt x="1409" y="2485"/>
                  </a:cubicBezTo>
                  <a:cubicBezTo>
                    <a:pt x="1433" y="2521"/>
                    <a:pt x="1439" y="2559"/>
                    <a:pt x="1457" y="2600"/>
                  </a:cubicBezTo>
                  <a:cubicBezTo>
                    <a:pt x="1481" y="2654"/>
                    <a:pt x="1506" y="2714"/>
                    <a:pt x="1524" y="2771"/>
                  </a:cubicBezTo>
                  <a:cubicBezTo>
                    <a:pt x="1536" y="2811"/>
                    <a:pt x="1547" y="2849"/>
                    <a:pt x="1571" y="2885"/>
                  </a:cubicBezTo>
                  <a:cubicBezTo>
                    <a:pt x="1574" y="2897"/>
                    <a:pt x="1580" y="2909"/>
                    <a:pt x="1581" y="2923"/>
                  </a:cubicBezTo>
                  <a:cubicBezTo>
                    <a:pt x="1586" y="3018"/>
                    <a:pt x="1578" y="3114"/>
                    <a:pt x="1590" y="3209"/>
                  </a:cubicBezTo>
                  <a:cubicBezTo>
                    <a:pt x="1591" y="3224"/>
                    <a:pt x="1609" y="3234"/>
                    <a:pt x="1619" y="3247"/>
                  </a:cubicBezTo>
                  <a:cubicBezTo>
                    <a:pt x="1655" y="3298"/>
                    <a:pt x="1657" y="3326"/>
                    <a:pt x="1724" y="3342"/>
                  </a:cubicBezTo>
                  <a:cubicBezTo>
                    <a:pt x="1744" y="3355"/>
                    <a:pt x="1766" y="3368"/>
                    <a:pt x="1781" y="3390"/>
                  </a:cubicBezTo>
                  <a:cubicBezTo>
                    <a:pt x="1798" y="3416"/>
                    <a:pt x="1802" y="3456"/>
                    <a:pt x="1819" y="3485"/>
                  </a:cubicBezTo>
                  <a:cubicBezTo>
                    <a:pt x="1834" y="3510"/>
                    <a:pt x="1867" y="3561"/>
                    <a:pt x="1867" y="3561"/>
                  </a:cubicBezTo>
                  <a:cubicBezTo>
                    <a:pt x="1871" y="3585"/>
                    <a:pt x="1888" y="3688"/>
                    <a:pt x="1895" y="3704"/>
                  </a:cubicBezTo>
                  <a:cubicBezTo>
                    <a:pt x="1900" y="3718"/>
                    <a:pt x="1952" y="3753"/>
                    <a:pt x="1962" y="3761"/>
                  </a:cubicBezTo>
                  <a:cubicBezTo>
                    <a:pt x="1993" y="3809"/>
                    <a:pt x="2038" y="3850"/>
                    <a:pt x="2076" y="3895"/>
                  </a:cubicBezTo>
                  <a:cubicBezTo>
                    <a:pt x="2097" y="3921"/>
                    <a:pt x="2104" y="3951"/>
                    <a:pt x="2124" y="3980"/>
                  </a:cubicBezTo>
                  <a:cubicBezTo>
                    <a:pt x="2127" y="3989"/>
                    <a:pt x="2128" y="3999"/>
                    <a:pt x="2133" y="4009"/>
                  </a:cubicBezTo>
                  <a:cubicBezTo>
                    <a:pt x="2138" y="4019"/>
                    <a:pt x="2147" y="4027"/>
                    <a:pt x="2152" y="4038"/>
                  </a:cubicBezTo>
                  <a:cubicBezTo>
                    <a:pt x="2163" y="4068"/>
                    <a:pt x="2161" y="4113"/>
                    <a:pt x="2181" y="4142"/>
                  </a:cubicBezTo>
                  <a:cubicBezTo>
                    <a:pt x="2188" y="4153"/>
                    <a:pt x="2202" y="4159"/>
                    <a:pt x="2210" y="4171"/>
                  </a:cubicBezTo>
                  <a:cubicBezTo>
                    <a:pt x="2224" y="4191"/>
                    <a:pt x="2233" y="4216"/>
                    <a:pt x="2248" y="4238"/>
                  </a:cubicBezTo>
                  <a:cubicBezTo>
                    <a:pt x="2251" y="4247"/>
                    <a:pt x="2257" y="4266"/>
                    <a:pt x="2257" y="4266"/>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50619" name="Freeform 21"/>
            <p:cNvSpPr>
              <a:spLocks/>
            </p:cNvSpPr>
            <p:nvPr/>
          </p:nvSpPr>
          <p:spPr bwMode="auto">
            <a:xfrm>
              <a:off x="4543" y="552"/>
              <a:ext cx="1219" cy="2305"/>
            </a:xfrm>
            <a:custGeom>
              <a:avLst/>
              <a:gdLst>
                <a:gd name="T0" fmla="*/ 1219 w 1219"/>
                <a:gd name="T1" fmla="*/ 0 h 2305"/>
                <a:gd name="T2" fmla="*/ 1048 w 1219"/>
                <a:gd name="T3" fmla="*/ 105 h 2305"/>
                <a:gd name="T4" fmla="*/ 991 w 1219"/>
                <a:gd name="T5" fmla="*/ 143 h 2305"/>
                <a:gd name="T6" fmla="*/ 905 w 1219"/>
                <a:gd name="T7" fmla="*/ 200 h 2305"/>
                <a:gd name="T8" fmla="*/ 781 w 1219"/>
                <a:gd name="T9" fmla="*/ 286 h 2305"/>
                <a:gd name="T10" fmla="*/ 667 w 1219"/>
                <a:gd name="T11" fmla="*/ 429 h 2305"/>
                <a:gd name="T12" fmla="*/ 534 w 1219"/>
                <a:gd name="T13" fmla="*/ 677 h 2305"/>
                <a:gd name="T14" fmla="*/ 476 w 1219"/>
                <a:gd name="T15" fmla="*/ 715 h 2305"/>
                <a:gd name="T16" fmla="*/ 410 w 1219"/>
                <a:gd name="T17" fmla="*/ 781 h 2305"/>
                <a:gd name="T18" fmla="*/ 400 w 1219"/>
                <a:gd name="T19" fmla="*/ 810 h 2305"/>
                <a:gd name="T20" fmla="*/ 362 w 1219"/>
                <a:gd name="T21" fmla="*/ 867 h 2305"/>
                <a:gd name="T22" fmla="*/ 353 w 1219"/>
                <a:gd name="T23" fmla="*/ 915 h 2305"/>
                <a:gd name="T24" fmla="*/ 343 w 1219"/>
                <a:gd name="T25" fmla="*/ 1200 h 2305"/>
                <a:gd name="T26" fmla="*/ 238 w 1219"/>
                <a:gd name="T27" fmla="*/ 1353 h 2305"/>
                <a:gd name="T28" fmla="*/ 191 w 1219"/>
                <a:gd name="T29" fmla="*/ 1467 h 2305"/>
                <a:gd name="T30" fmla="*/ 95 w 1219"/>
                <a:gd name="T31" fmla="*/ 1753 h 2305"/>
                <a:gd name="T32" fmla="*/ 48 w 1219"/>
                <a:gd name="T33" fmla="*/ 1943 h 2305"/>
                <a:gd name="T34" fmla="*/ 0 w 1219"/>
                <a:gd name="T35" fmla="*/ 2305 h 23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9"/>
                <a:gd name="T55" fmla="*/ 0 h 2305"/>
                <a:gd name="T56" fmla="*/ 1219 w 1219"/>
                <a:gd name="T57" fmla="*/ 2305 h 23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9" h="2305">
                  <a:moveTo>
                    <a:pt x="1219" y="0"/>
                  </a:moveTo>
                  <a:cubicBezTo>
                    <a:pt x="1156" y="31"/>
                    <a:pt x="1113" y="78"/>
                    <a:pt x="1048" y="105"/>
                  </a:cubicBezTo>
                  <a:cubicBezTo>
                    <a:pt x="952" y="200"/>
                    <a:pt x="1074" y="87"/>
                    <a:pt x="991" y="143"/>
                  </a:cubicBezTo>
                  <a:cubicBezTo>
                    <a:pt x="956" y="165"/>
                    <a:pt x="946" y="187"/>
                    <a:pt x="905" y="200"/>
                  </a:cubicBezTo>
                  <a:cubicBezTo>
                    <a:pt x="871" y="225"/>
                    <a:pt x="804" y="256"/>
                    <a:pt x="781" y="286"/>
                  </a:cubicBezTo>
                  <a:cubicBezTo>
                    <a:pt x="742" y="334"/>
                    <a:pt x="704" y="379"/>
                    <a:pt x="667" y="429"/>
                  </a:cubicBezTo>
                  <a:cubicBezTo>
                    <a:pt x="640" y="528"/>
                    <a:pt x="615" y="611"/>
                    <a:pt x="534" y="677"/>
                  </a:cubicBezTo>
                  <a:cubicBezTo>
                    <a:pt x="515" y="691"/>
                    <a:pt x="493" y="700"/>
                    <a:pt x="476" y="715"/>
                  </a:cubicBezTo>
                  <a:cubicBezTo>
                    <a:pt x="452" y="734"/>
                    <a:pt x="410" y="781"/>
                    <a:pt x="410" y="781"/>
                  </a:cubicBezTo>
                  <a:cubicBezTo>
                    <a:pt x="406" y="790"/>
                    <a:pt x="404" y="801"/>
                    <a:pt x="400" y="810"/>
                  </a:cubicBezTo>
                  <a:cubicBezTo>
                    <a:pt x="388" y="829"/>
                    <a:pt x="362" y="867"/>
                    <a:pt x="362" y="867"/>
                  </a:cubicBezTo>
                  <a:cubicBezTo>
                    <a:pt x="359" y="883"/>
                    <a:pt x="353" y="898"/>
                    <a:pt x="353" y="915"/>
                  </a:cubicBezTo>
                  <a:cubicBezTo>
                    <a:pt x="347" y="1009"/>
                    <a:pt x="357" y="1106"/>
                    <a:pt x="343" y="1200"/>
                  </a:cubicBezTo>
                  <a:cubicBezTo>
                    <a:pt x="335" y="1250"/>
                    <a:pt x="275" y="1315"/>
                    <a:pt x="238" y="1353"/>
                  </a:cubicBezTo>
                  <a:cubicBezTo>
                    <a:pt x="225" y="1392"/>
                    <a:pt x="203" y="1426"/>
                    <a:pt x="191" y="1467"/>
                  </a:cubicBezTo>
                  <a:cubicBezTo>
                    <a:pt x="182" y="1597"/>
                    <a:pt x="188" y="1664"/>
                    <a:pt x="95" y="1753"/>
                  </a:cubicBezTo>
                  <a:cubicBezTo>
                    <a:pt x="74" y="1815"/>
                    <a:pt x="63" y="1878"/>
                    <a:pt x="48" y="1943"/>
                  </a:cubicBezTo>
                  <a:cubicBezTo>
                    <a:pt x="38" y="2064"/>
                    <a:pt x="0" y="2184"/>
                    <a:pt x="0" y="2305"/>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337923" name="Rectangle 3"/>
          <p:cNvSpPr>
            <a:spLocks noGrp="1" noChangeArrowheads="1"/>
          </p:cNvSpPr>
          <p:nvPr>
            <p:ph type="body" idx="4294967295"/>
          </p:nvPr>
        </p:nvSpPr>
        <p:spPr>
          <a:xfrm>
            <a:off x="152400" y="1981200"/>
            <a:ext cx="1981200" cy="990600"/>
          </a:xfrm>
        </p:spPr>
        <p:txBody>
          <a:bodyPr/>
          <a:lstStyle/>
          <a:p>
            <a:pPr marL="0" indent="0" eaLnBrk="1" hangingPunct="1">
              <a:lnSpc>
                <a:spcPct val="90000"/>
              </a:lnSpc>
              <a:buFont typeface="Times" pitchFamily="-112" charset="0"/>
              <a:buNone/>
              <a:defRPr/>
            </a:pPr>
            <a:r>
              <a:rPr lang="ar-JO" b="1" dirty="0"/>
              <a:t>نينوى الحقيقية</a:t>
            </a:r>
            <a:endParaRPr lang="en-US" b="1" dirty="0"/>
          </a:p>
        </p:txBody>
      </p:sp>
      <p:sp>
        <p:nvSpPr>
          <p:cNvPr id="337924" name="Rectangle 4"/>
          <p:cNvSpPr>
            <a:spLocks noChangeArrowheads="1"/>
          </p:cNvSpPr>
          <p:nvPr/>
        </p:nvSpPr>
        <p:spPr bwMode="auto">
          <a:xfrm>
            <a:off x="2590800" y="6172200"/>
            <a:ext cx="1447800" cy="609600"/>
          </a:xfrm>
          <a:prstGeom prst="rect">
            <a:avLst/>
          </a:prstGeom>
          <a:noFill/>
          <a:ln w="9525">
            <a:noFill/>
            <a:miter lim="800000"/>
            <a:headEnd/>
            <a:tailEnd/>
          </a:ln>
          <a:effectLst>
            <a:outerShdw blurRad="50800" dist="25399" dir="2700000" algn="ctr" rotWithShape="0">
              <a:srgbClr val="FFFFFF">
                <a:alpha val="99962"/>
              </a:srgbClr>
            </a:outerShdw>
          </a:effectLst>
        </p:spPr>
        <p:txBody>
          <a:bodyPr/>
          <a:lstStyle/>
          <a:p>
            <a:pPr algn="l">
              <a:defRPr/>
            </a:pPr>
            <a:r>
              <a:rPr lang="ar-JO" b="1" dirty="0">
                <a:solidFill>
                  <a:srgbClr val="000000"/>
                </a:solidFill>
                <a:latin typeface="Times New Roman" pitchFamily="-128" charset="0"/>
                <a:ea typeface="Osaka"/>
                <a:cs typeface="Osaka"/>
              </a:rPr>
              <a:t>كالح</a:t>
            </a:r>
            <a:endParaRPr lang="en-US" b="1" dirty="0">
              <a:solidFill>
                <a:srgbClr val="000000"/>
              </a:solidFill>
              <a:latin typeface="Times New Roman" pitchFamily="-128" charset="0"/>
              <a:ea typeface="Osaka"/>
              <a:cs typeface="Osaka"/>
            </a:endParaRPr>
          </a:p>
        </p:txBody>
      </p:sp>
      <p:sp>
        <p:nvSpPr>
          <p:cNvPr id="337922" name="Rectangle 2" descr="Purple mesh"/>
          <p:cNvSpPr>
            <a:spLocks noGrp="1" noChangeArrowheads="1"/>
          </p:cNvSpPr>
          <p:nvPr>
            <p:ph type="title" idx="4294967295"/>
          </p:nvPr>
        </p:nvSpPr>
        <p:spPr>
          <a:xfrm>
            <a:off x="5257800" y="4572000"/>
            <a:ext cx="3733800" cy="1447800"/>
          </a:xfrm>
          <a:blipFill dpi="0" rotWithShape="0">
            <a:blip r:embed="rId5"/>
            <a:srcRect/>
            <a:tile tx="0" ty="0" sx="100000" sy="100000" flip="none" algn="tl"/>
          </a:blipFill>
          <a:ln>
            <a:solidFill>
              <a:srgbClr val="0000FF"/>
            </a:solidFill>
          </a:ln>
          <a:effectLst>
            <a:prstShdw prst="shdw13" dist="28398" dir="12393903">
              <a:srgbClr val="030201">
                <a:alpha val="75000"/>
              </a:srgbClr>
            </a:prstShdw>
          </a:effectLst>
        </p:spPr>
        <p:txBody>
          <a:bodyPr/>
          <a:lstStyle/>
          <a:p>
            <a:pPr eaLnBrk="1" hangingPunct="1">
              <a:defRPr/>
            </a:pPr>
            <a:r>
              <a:rPr lang="ar-JO" b="1" dirty="0">
                <a:solidFill>
                  <a:srgbClr val="FFFFFF"/>
                </a:solidFill>
              </a:rPr>
              <a:t>مدينة</a:t>
            </a:r>
            <a:br>
              <a:rPr lang="ar-JO" b="1" dirty="0">
                <a:solidFill>
                  <a:srgbClr val="FFFFFF"/>
                </a:solidFill>
              </a:rPr>
            </a:br>
            <a:r>
              <a:rPr lang="ar-JO" b="1" dirty="0">
                <a:solidFill>
                  <a:srgbClr val="FFFFFF"/>
                </a:solidFill>
              </a:rPr>
              <a:t>نينوى</a:t>
            </a:r>
            <a:endParaRPr lang="en-US" b="1" dirty="0">
              <a:solidFill>
                <a:srgbClr val="FFFFFF"/>
              </a:solidFill>
            </a:endParaRPr>
          </a:p>
        </p:txBody>
      </p:sp>
      <p:sp>
        <p:nvSpPr>
          <p:cNvPr id="750605" name="Text Box 23"/>
          <p:cNvSpPr txBox="1">
            <a:spLocks noChangeArrowheads="1"/>
          </p:cNvSpPr>
          <p:nvPr/>
        </p:nvSpPr>
        <p:spPr bwMode="auto">
          <a:xfrm>
            <a:off x="165505" y="6322368"/>
            <a:ext cx="218200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b="1" i="1" dirty="0">
                <a:solidFill>
                  <a:srgbClr val="000000"/>
                </a:solidFill>
              </a:rPr>
              <a:t>تكوين 10: 11-12</a:t>
            </a:r>
            <a:endParaRPr lang="en-US" b="1" i="1" dirty="0">
              <a:solidFill>
                <a:srgbClr val="000000"/>
              </a:solidFill>
            </a:endParaRPr>
          </a:p>
        </p:txBody>
      </p:sp>
      <p:sp>
        <p:nvSpPr>
          <p:cNvPr id="750606" name="Text Box 24"/>
          <p:cNvSpPr txBox="1">
            <a:spLocks noChangeArrowheads="1"/>
          </p:cNvSpPr>
          <p:nvPr/>
        </p:nvSpPr>
        <p:spPr bwMode="auto">
          <a:xfrm>
            <a:off x="8350656" y="7396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b="1" dirty="0">
                <a:solidFill>
                  <a:srgbClr val="000000"/>
                </a:solidFill>
              </a:rPr>
              <a:t>602</a:t>
            </a:r>
            <a:endParaRPr lang="en-US" dirty="0">
              <a:solidFill>
                <a:srgbClr val="000000"/>
              </a:solidFill>
            </a:endParaRPr>
          </a:p>
        </p:txBody>
      </p:sp>
      <p:grpSp>
        <p:nvGrpSpPr>
          <p:cNvPr id="4" name="Group 28"/>
          <p:cNvGrpSpPr>
            <a:grpSpLocks/>
          </p:cNvGrpSpPr>
          <p:nvPr/>
        </p:nvGrpSpPr>
        <p:grpSpPr bwMode="auto">
          <a:xfrm>
            <a:off x="333375" y="612775"/>
            <a:ext cx="7770813" cy="5419725"/>
            <a:chOff x="210" y="386"/>
            <a:chExt cx="4895" cy="3414"/>
          </a:xfrm>
        </p:grpSpPr>
        <p:sp>
          <p:nvSpPr>
            <p:cNvPr id="750614" name="Freeform 25"/>
            <p:cNvSpPr>
              <a:spLocks/>
            </p:cNvSpPr>
            <p:nvPr/>
          </p:nvSpPr>
          <p:spPr bwMode="auto">
            <a:xfrm>
              <a:off x="210" y="386"/>
              <a:ext cx="4895" cy="3028"/>
            </a:xfrm>
            <a:custGeom>
              <a:avLst/>
              <a:gdLst>
                <a:gd name="T0" fmla="*/ 3409 w 4895"/>
                <a:gd name="T1" fmla="*/ 538 h 3028"/>
                <a:gd name="T2" fmla="*/ 3133 w 4895"/>
                <a:gd name="T3" fmla="*/ 385 h 3028"/>
                <a:gd name="T4" fmla="*/ 3028 w 4895"/>
                <a:gd name="T5" fmla="*/ 185 h 3028"/>
                <a:gd name="T6" fmla="*/ 2828 w 4895"/>
                <a:gd name="T7" fmla="*/ 71 h 3028"/>
                <a:gd name="T8" fmla="*/ 2571 w 4895"/>
                <a:gd name="T9" fmla="*/ 43 h 3028"/>
                <a:gd name="T10" fmla="*/ 2343 w 4895"/>
                <a:gd name="T11" fmla="*/ 166 h 3028"/>
                <a:gd name="T12" fmla="*/ 2257 w 4895"/>
                <a:gd name="T13" fmla="*/ 233 h 3028"/>
                <a:gd name="T14" fmla="*/ 1876 w 4895"/>
                <a:gd name="T15" fmla="*/ 404 h 3028"/>
                <a:gd name="T16" fmla="*/ 1562 w 4895"/>
                <a:gd name="T17" fmla="*/ 300 h 3028"/>
                <a:gd name="T18" fmla="*/ 1162 w 4895"/>
                <a:gd name="T19" fmla="*/ 414 h 3028"/>
                <a:gd name="T20" fmla="*/ 971 w 4895"/>
                <a:gd name="T21" fmla="*/ 547 h 3028"/>
                <a:gd name="T22" fmla="*/ 838 w 4895"/>
                <a:gd name="T23" fmla="*/ 728 h 3028"/>
                <a:gd name="T24" fmla="*/ 628 w 4895"/>
                <a:gd name="T25" fmla="*/ 1204 h 3028"/>
                <a:gd name="T26" fmla="*/ 476 w 4895"/>
                <a:gd name="T27" fmla="*/ 1671 h 3028"/>
                <a:gd name="T28" fmla="*/ 266 w 4895"/>
                <a:gd name="T29" fmla="*/ 1861 h 3028"/>
                <a:gd name="T30" fmla="*/ 133 w 4895"/>
                <a:gd name="T31" fmla="*/ 2004 h 3028"/>
                <a:gd name="T32" fmla="*/ 0 w 4895"/>
                <a:gd name="T33" fmla="*/ 2414 h 3028"/>
                <a:gd name="T34" fmla="*/ 285 w 4895"/>
                <a:gd name="T35" fmla="*/ 2633 h 3028"/>
                <a:gd name="T36" fmla="*/ 962 w 4895"/>
                <a:gd name="T37" fmla="*/ 2481 h 3028"/>
                <a:gd name="T38" fmla="*/ 1343 w 4895"/>
                <a:gd name="T39" fmla="*/ 2433 h 3028"/>
                <a:gd name="T40" fmla="*/ 1523 w 4895"/>
                <a:gd name="T41" fmla="*/ 2519 h 3028"/>
                <a:gd name="T42" fmla="*/ 1790 w 4895"/>
                <a:gd name="T43" fmla="*/ 2719 h 3028"/>
                <a:gd name="T44" fmla="*/ 2295 w 4895"/>
                <a:gd name="T45" fmla="*/ 2947 h 3028"/>
                <a:gd name="T46" fmla="*/ 2571 w 4895"/>
                <a:gd name="T47" fmla="*/ 2995 h 3028"/>
                <a:gd name="T48" fmla="*/ 3228 w 4895"/>
                <a:gd name="T49" fmla="*/ 2861 h 3028"/>
                <a:gd name="T50" fmla="*/ 3543 w 4895"/>
                <a:gd name="T51" fmla="*/ 2671 h 3028"/>
                <a:gd name="T52" fmla="*/ 3886 w 4895"/>
                <a:gd name="T53" fmla="*/ 2566 h 3028"/>
                <a:gd name="T54" fmla="*/ 4228 w 4895"/>
                <a:gd name="T55" fmla="*/ 2271 h 3028"/>
                <a:gd name="T56" fmla="*/ 4314 w 4895"/>
                <a:gd name="T57" fmla="*/ 2185 h 3028"/>
                <a:gd name="T58" fmla="*/ 4505 w 4895"/>
                <a:gd name="T59" fmla="*/ 1976 h 3028"/>
                <a:gd name="T60" fmla="*/ 4838 w 4895"/>
                <a:gd name="T61" fmla="*/ 1576 h 3028"/>
                <a:gd name="T62" fmla="*/ 4886 w 4895"/>
                <a:gd name="T63" fmla="*/ 1357 h 3028"/>
                <a:gd name="T64" fmla="*/ 4638 w 4895"/>
                <a:gd name="T65" fmla="*/ 1138 h 3028"/>
                <a:gd name="T66" fmla="*/ 4276 w 4895"/>
                <a:gd name="T67" fmla="*/ 1176 h 3028"/>
                <a:gd name="T68" fmla="*/ 3981 w 4895"/>
                <a:gd name="T69" fmla="*/ 1176 h 3028"/>
                <a:gd name="T70" fmla="*/ 3867 w 4895"/>
                <a:gd name="T71" fmla="*/ 881 h 3028"/>
                <a:gd name="T72" fmla="*/ 3705 w 4895"/>
                <a:gd name="T73" fmla="*/ 1052 h 3028"/>
                <a:gd name="T74" fmla="*/ 3752 w 4895"/>
                <a:gd name="T75" fmla="*/ 709 h 3028"/>
                <a:gd name="T76" fmla="*/ 3609 w 4895"/>
                <a:gd name="T77" fmla="*/ 652 h 3028"/>
                <a:gd name="T78" fmla="*/ 3362 w 4895"/>
                <a:gd name="T79" fmla="*/ 900 h 3028"/>
                <a:gd name="T80" fmla="*/ 3200 w 4895"/>
                <a:gd name="T81" fmla="*/ 919 h 3028"/>
                <a:gd name="T82" fmla="*/ 3295 w 4895"/>
                <a:gd name="T83" fmla="*/ 757 h 3028"/>
                <a:gd name="T84" fmla="*/ 3476 w 4895"/>
                <a:gd name="T85" fmla="*/ 604 h 30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95"/>
                <a:gd name="T130" fmla="*/ 0 h 3028"/>
                <a:gd name="T131" fmla="*/ 4895 w 4895"/>
                <a:gd name="T132" fmla="*/ 3028 h 30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95" h="3028">
                  <a:moveTo>
                    <a:pt x="3476" y="604"/>
                  </a:moveTo>
                  <a:cubicBezTo>
                    <a:pt x="3422" y="525"/>
                    <a:pt x="3493" y="617"/>
                    <a:pt x="3428" y="566"/>
                  </a:cubicBezTo>
                  <a:cubicBezTo>
                    <a:pt x="3419" y="558"/>
                    <a:pt x="3416" y="545"/>
                    <a:pt x="3409" y="538"/>
                  </a:cubicBezTo>
                  <a:cubicBezTo>
                    <a:pt x="3387" y="516"/>
                    <a:pt x="3323" y="489"/>
                    <a:pt x="3295" y="481"/>
                  </a:cubicBezTo>
                  <a:cubicBezTo>
                    <a:pt x="3249" y="451"/>
                    <a:pt x="3197" y="443"/>
                    <a:pt x="3152" y="414"/>
                  </a:cubicBezTo>
                  <a:cubicBezTo>
                    <a:pt x="3145" y="404"/>
                    <a:pt x="3141" y="393"/>
                    <a:pt x="3133" y="385"/>
                  </a:cubicBezTo>
                  <a:cubicBezTo>
                    <a:pt x="3125" y="376"/>
                    <a:pt x="3112" y="374"/>
                    <a:pt x="3105" y="366"/>
                  </a:cubicBezTo>
                  <a:cubicBezTo>
                    <a:pt x="3074" y="328"/>
                    <a:pt x="3084" y="238"/>
                    <a:pt x="3057" y="204"/>
                  </a:cubicBezTo>
                  <a:cubicBezTo>
                    <a:pt x="3049" y="194"/>
                    <a:pt x="3037" y="191"/>
                    <a:pt x="3028" y="185"/>
                  </a:cubicBezTo>
                  <a:cubicBezTo>
                    <a:pt x="3021" y="175"/>
                    <a:pt x="3018" y="162"/>
                    <a:pt x="3009" y="157"/>
                  </a:cubicBezTo>
                  <a:cubicBezTo>
                    <a:pt x="2994" y="148"/>
                    <a:pt x="2927" y="136"/>
                    <a:pt x="2905" y="128"/>
                  </a:cubicBezTo>
                  <a:cubicBezTo>
                    <a:pt x="2882" y="106"/>
                    <a:pt x="2857" y="80"/>
                    <a:pt x="2828" y="71"/>
                  </a:cubicBezTo>
                  <a:cubicBezTo>
                    <a:pt x="2809" y="64"/>
                    <a:pt x="2771" y="52"/>
                    <a:pt x="2771" y="52"/>
                  </a:cubicBezTo>
                  <a:cubicBezTo>
                    <a:pt x="2719" y="0"/>
                    <a:pt x="2708" y="14"/>
                    <a:pt x="2628" y="24"/>
                  </a:cubicBezTo>
                  <a:cubicBezTo>
                    <a:pt x="2609" y="30"/>
                    <a:pt x="2587" y="31"/>
                    <a:pt x="2571" y="43"/>
                  </a:cubicBezTo>
                  <a:cubicBezTo>
                    <a:pt x="2552" y="55"/>
                    <a:pt x="2535" y="74"/>
                    <a:pt x="2514" y="81"/>
                  </a:cubicBezTo>
                  <a:cubicBezTo>
                    <a:pt x="2506" y="83"/>
                    <a:pt x="2463" y="96"/>
                    <a:pt x="2457" y="100"/>
                  </a:cubicBezTo>
                  <a:cubicBezTo>
                    <a:pt x="2414" y="123"/>
                    <a:pt x="2387" y="151"/>
                    <a:pt x="2343" y="166"/>
                  </a:cubicBezTo>
                  <a:cubicBezTo>
                    <a:pt x="2330" y="175"/>
                    <a:pt x="2318" y="187"/>
                    <a:pt x="2304" y="195"/>
                  </a:cubicBezTo>
                  <a:cubicBezTo>
                    <a:pt x="2295" y="199"/>
                    <a:pt x="2283" y="197"/>
                    <a:pt x="2276" y="204"/>
                  </a:cubicBezTo>
                  <a:cubicBezTo>
                    <a:pt x="2267" y="211"/>
                    <a:pt x="2265" y="224"/>
                    <a:pt x="2257" y="233"/>
                  </a:cubicBezTo>
                  <a:cubicBezTo>
                    <a:pt x="2239" y="250"/>
                    <a:pt x="2219" y="265"/>
                    <a:pt x="2200" y="281"/>
                  </a:cubicBezTo>
                  <a:cubicBezTo>
                    <a:pt x="2182" y="295"/>
                    <a:pt x="2143" y="319"/>
                    <a:pt x="2143" y="319"/>
                  </a:cubicBezTo>
                  <a:cubicBezTo>
                    <a:pt x="2090" y="396"/>
                    <a:pt x="1957" y="377"/>
                    <a:pt x="1876" y="404"/>
                  </a:cubicBezTo>
                  <a:cubicBezTo>
                    <a:pt x="1860" y="401"/>
                    <a:pt x="1771" y="390"/>
                    <a:pt x="1752" y="385"/>
                  </a:cubicBezTo>
                  <a:cubicBezTo>
                    <a:pt x="1716" y="374"/>
                    <a:pt x="1692" y="336"/>
                    <a:pt x="1657" y="328"/>
                  </a:cubicBezTo>
                  <a:cubicBezTo>
                    <a:pt x="1601" y="314"/>
                    <a:pt x="1628" y="322"/>
                    <a:pt x="1562" y="300"/>
                  </a:cubicBezTo>
                  <a:cubicBezTo>
                    <a:pt x="1552" y="296"/>
                    <a:pt x="1533" y="290"/>
                    <a:pt x="1533" y="290"/>
                  </a:cubicBezTo>
                  <a:cubicBezTo>
                    <a:pt x="1437" y="298"/>
                    <a:pt x="1320" y="281"/>
                    <a:pt x="1238" y="338"/>
                  </a:cubicBezTo>
                  <a:cubicBezTo>
                    <a:pt x="1218" y="366"/>
                    <a:pt x="1189" y="392"/>
                    <a:pt x="1162" y="414"/>
                  </a:cubicBezTo>
                  <a:cubicBezTo>
                    <a:pt x="1143" y="428"/>
                    <a:pt x="1104" y="452"/>
                    <a:pt x="1104" y="452"/>
                  </a:cubicBezTo>
                  <a:cubicBezTo>
                    <a:pt x="1078" y="490"/>
                    <a:pt x="1040" y="500"/>
                    <a:pt x="1000" y="528"/>
                  </a:cubicBezTo>
                  <a:cubicBezTo>
                    <a:pt x="990" y="534"/>
                    <a:pt x="980" y="540"/>
                    <a:pt x="971" y="547"/>
                  </a:cubicBezTo>
                  <a:cubicBezTo>
                    <a:pt x="955" y="556"/>
                    <a:pt x="923" y="576"/>
                    <a:pt x="923" y="576"/>
                  </a:cubicBezTo>
                  <a:cubicBezTo>
                    <a:pt x="910" y="592"/>
                    <a:pt x="861" y="658"/>
                    <a:pt x="857" y="671"/>
                  </a:cubicBezTo>
                  <a:cubicBezTo>
                    <a:pt x="850" y="690"/>
                    <a:pt x="849" y="711"/>
                    <a:pt x="838" y="728"/>
                  </a:cubicBezTo>
                  <a:cubicBezTo>
                    <a:pt x="819" y="755"/>
                    <a:pt x="774" y="808"/>
                    <a:pt x="762" y="843"/>
                  </a:cubicBezTo>
                  <a:cubicBezTo>
                    <a:pt x="742" y="897"/>
                    <a:pt x="729" y="952"/>
                    <a:pt x="704" y="1004"/>
                  </a:cubicBezTo>
                  <a:cubicBezTo>
                    <a:pt x="691" y="1068"/>
                    <a:pt x="665" y="1148"/>
                    <a:pt x="628" y="1204"/>
                  </a:cubicBezTo>
                  <a:cubicBezTo>
                    <a:pt x="613" y="1266"/>
                    <a:pt x="618" y="1347"/>
                    <a:pt x="590" y="1404"/>
                  </a:cubicBezTo>
                  <a:cubicBezTo>
                    <a:pt x="573" y="1436"/>
                    <a:pt x="543" y="1459"/>
                    <a:pt x="523" y="1490"/>
                  </a:cubicBezTo>
                  <a:cubicBezTo>
                    <a:pt x="505" y="1547"/>
                    <a:pt x="499" y="1615"/>
                    <a:pt x="476" y="1671"/>
                  </a:cubicBezTo>
                  <a:cubicBezTo>
                    <a:pt x="462" y="1702"/>
                    <a:pt x="400" y="1738"/>
                    <a:pt x="400" y="1738"/>
                  </a:cubicBezTo>
                  <a:cubicBezTo>
                    <a:pt x="395" y="1751"/>
                    <a:pt x="369" y="1814"/>
                    <a:pt x="361" y="1823"/>
                  </a:cubicBezTo>
                  <a:cubicBezTo>
                    <a:pt x="340" y="1843"/>
                    <a:pt x="293" y="1852"/>
                    <a:pt x="266" y="1861"/>
                  </a:cubicBezTo>
                  <a:cubicBezTo>
                    <a:pt x="242" y="1885"/>
                    <a:pt x="228" y="1908"/>
                    <a:pt x="200" y="1928"/>
                  </a:cubicBezTo>
                  <a:cubicBezTo>
                    <a:pt x="193" y="1937"/>
                    <a:pt x="188" y="1948"/>
                    <a:pt x="181" y="1957"/>
                  </a:cubicBezTo>
                  <a:cubicBezTo>
                    <a:pt x="166" y="1973"/>
                    <a:pt x="133" y="2004"/>
                    <a:pt x="133" y="2004"/>
                  </a:cubicBezTo>
                  <a:cubicBezTo>
                    <a:pt x="120" y="2041"/>
                    <a:pt x="116" y="2095"/>
                    <a:pt x="95" y="2128"/>
                  </a:cubicBezTo>
                  <a:cubicBezTo>
                    <a:pt x="76" y="2156"/>
                    <a:pt x="67" y="2181"/>
                    <a:pt x="57" y="2214"/>
                  </a:cubicBezTo>
                  <a:cubicBezTo>
                    <a:pt x="48" y="2286"/>
                    <a:pt x="39" y="2353"/>
                    <a:pt x="0" y="2414"/>
                  </a:cubicBezTo>
                  <a:cubicBezTo>
                    <a:pt x="7" y="2470"/>
                    <a:pt x="8" y="2493"/>
                    <a:pt x="38" y="2538"/>
                  </a:cubicBezTo>
                  <a:cubicBezTo>
                    <a:pt x="58" y="2603"/>
                    <a:pt x="131" y="2597"/>
                    <a:pt x="190" y="2604"/>
                  </a:cubicBezTo>
                  <a:cubicBezTo>
                    <a:pt x="222" y="2612"/>
                    <a:pt x="253" y="2621"/>
                    <a:pt x="285" y="2633"/>
                  </a:cubicBezTo>
                  <a:cubicBezTo>
                    <a:pt x="400" y="2617"/>
                    <a:pt x="516" y="2611"/>
                    <a:pt x="628" y="2576"/>
                  </a:cubicBezTo>
                  <a:cubicBezTo>
                    <a:pt x="697" y="2592"/>
                    <a:pt x="705" y="2599"/>
                    <a:pt x="781" y="2576"/>
                  </a:cubicBezTo>
                  <a:cubicBezTo>
                    <a:pt x="838" y="2537"/>
                    <a:pt x="897" y="2507"/>
                    <a:pt x="962" y="2481"/>
                  </a:cubicBezTo>
                  <a:cubicBezTo>
                    <a:pt x="980" y="2473"/>
                    <a:pt x="1002" y="2472"/>
                    <a:pt x="1019" y="2461"/>
                  </a:cubicBezTo>
                  <a:cubicBezTo>
                    <a:pt x="1038" y="2448"/>
                    <a:pt x="1076" y="2423"/>
                    <a:pt x="1076" y="2423"/>
                  </a:cubicBezTo>
                  <a:cubicBezTo>
                    <a:pt x="1165" y="2426"/>
                    <a:pt x="1254" y="2421"/>
                    <a:pt x="1343" y="2433"/>
                  </a:cubicBezTo>
                  <a:cubicBezTo>
                    <a:pt x="1356" y="2434"/>
                    <a:pt x="1360" y="2453"/>
                    <a:pt x="1371" y="2461"/>
                  </a:cubicBezTo>
                  <a:cubicBezTo>
                    <a:pt x="1388" y="2472"/>
                    <a:pt x="1409" y="2480"/>
                    <a:pt x="1428" y="2490"/>
                  </a:cubicBezTo>
                  <a:cubicBezTo>
                    <a:pt x="1457" y="2505"/>
                    <a:pt x="1492" y="2505"/>
                    <a:pt x="1523" y="2519"/>
                  </a:cubicBezTo>
                  <a:cubicBezTo>
                    <a:pt x="1571" y="2541"/>
                    <a:pt x="1614" y="2572"/>
                    <a:pt x="1666" y="2585"/>
                  </a:cubicBezTo>
                  <a:cubicBezTo>
                    <a:pt x="1694" y="2603"/>
                    <a:pt x="1723" y="2614"/>
                    <a:pt x="1752" y="2633"/>
                  </a:cubicBezTo>
                  <a:cubicBezTo>
                    <a:pt x="1762" y="2661"/>
                    <a:pt x="1767" y="2696"/>
                    <a:pt x="1790" y="2719"/>
                  </a:cubicBezTo>
                  <a:cubicBezTo>
                    <a:pt x="1827" y="2756"/>
                    <a:pt x="1896" y="2758"/>
                    <a:pt x="1943" y="2785"/>
                  </a:cubicBezTo>
                  <a:cubicBezTo>
                    <a:pt x="1993" y="2813"/>
                    <a:pt x="1949" y="2793"/>
                    <a:pt x="2000" y="2833"/>
                  </a:cubicBezTo>
                  <a:cubicBezTo>
                    <a:pt x="2094" y="2906"/>
                    <a:pt x="2175" y="2935"/>
                    <a:pt x="2295" y="2947"/>
                  </a:cubicBezTo>
                  <a:cubicBezTo>
                    <a:pt x="2331" y="2971"/>
                    <a:pt x="2370" y="2975"/>
                    <a:pt x="2409" y="2995"/>
                  </a:cubicBezTo>
                  <a:cubicBezTo>
                    <a:pt x="2475" y="3028"/>
                    <a:pt x="2402" y="3002"/>
                    <a:pt x="2466" y="3023"/>
                  </a:cubicBezTo>
                  <a:cubicBezTo>
                    <a:pt x="2501" y="3014"/>
                    <a:pt x="2535" y="3003"/>
                    <a:pt x="2571" y="2995"/>
                  </a:cubicBezTo>
                  <a:cubicBezTo>
                    <a:pt x="2695" y="3002"/>
                    <a:pt x="2818" y="3015"/>
                    <a:pt x="2943" y="2995"/>
                  </a:cubicBezTo>
                  <a:cubicBezTo>
                    <a:pt x="2975" y="2989"/>
                    <a:pt x="2997" y="2957"/>
                    <a:pt x="3028" y="2947"/>
                  </a:cubicBezTo>
                  <a:cubicBezTo>
                    <a:pt x="3105" y="2871"/>
                    <a:pt x="3111" y="2872"/>
                    <a:pt x="3228" y="2861"/>
                  </a:cubicBezTo>
                  <a:cubicBezTo>
                    <a:pt x="3294" y="2834"/>
                    <a:pt x="3345" y="2791"/>
                    <a:pt x="3400" y="2747"/>
                  </a:cubicBezTo>
                  <a:cubicBezTo>
                    <a:pt x="3428" y="2723"/>
                    <a:pt x="3423" y="2715"/>
                    <a:pt x="3457" y="2700"/>
                  </a:cubicBezTo>
                  <a:cubicBezTo>
                    <a:pt x="3475" y="2691"/>
                    <a:pt x="3518" y="2678"/>
                    <a:pt x="3543" y="2671"/>
                  </a:cubicBezTo>
                  <a:cubicBezTo>
                    <a:pt x="3552" y="2664"/>
                    <a:pt x="3560" y="2656"/>
                    <a:pt x="3571" y="2652"/>
                  </a:cubicBezTo>
                  <a:cubicBezTo>
                    <a:pt x="3589" y="2643"/>
                    <a:pt x="3628" y="2633"/>
                    <a:pt x="3628" y="2633"/>
                  </a:cubicBezTo>
                  <a:cubicBezTo>
                    <a:pt x="3704" y="2583"/>
                    <a:pt x="3798" y="2581"/>
                    <a:pt x="3886" y="2566"/>
                  </a:cubicBezTo>
                  <a:cubicBezTo>
                    <a:pt x="3951" y="2521"/>
                    <a:pt x="4000" y="2449"/>
                    <a:pt x="4076" y="2423"/>
                  </a:cubicBezTo>
                  <a:cubicBezTo>
                    <a:pt x="4101" y="2384"/>
                    <a:pt x="4132" y="2344"/>
                    <a:pt x="4171" y="2319"/>
                  </a:cubicBezTo>
                  <a:cubicBezTo>
                    <a:pt x="4218" y="2246"/>
                    <a:pt x="4154" y="2333"/>
                    <a:pt x="4228" y="2271"/>
                  </a:cubicBezTo>
                  <a:cubicBezTo>
                    <a:pt x="4240" y="2260"/>
                    <a:pt x="4245" y="2244"/>
                    <a:pt x="4257" y="2233"/>
                  </a:cubicBezTo>
                  <a:cubicBezTo>
                    <a:pt x="4265" y="2224"/>
                    <a:pt x="4277" y="2221"/>
                    <a:pt x="4286" y="2214"/>
                  </a:cubicBezTo>
                  <a:cubicBezTo>
                    <a:pt x="4296" y="2205"/>
                    <a:pt x="4303" y="2193"/>
                    <a:pt x="4314" y="2185"/>
                  </a:cubicBezTo>
                  <a:cubicBezTo>
                    <a:pt x="4331" y="2170"/>
                    <a:pt x="4371" y="2147"/>
                    <a:pt x="4371" y="2147"/>
                  </a:cubicBezTo>
                  <a:cubicBezTo>
                    <a:pt x="4393" y="2114"/>
                    <a:pt x="4425" y="2103"/>
                    <a:pt x="4448" y="2071"/>
                  </a:cubicBezTo>
                  <a:cubicBezTo>
                    <a:pt x="4471" y="2037"/>
                    <a:pt x="4467" y="2004"/>
                    <a:pt x="4505" y="1976"/>
                  </a:cubicBezTo>
                  <a:cubicBezTo>
                    <a:pt x="4595" y="1907"/>
                    <a:pt x="4655" y="1808"/>
                    <a:pt x="4733" y="1728"/>
                  </a:cubicBezTo>
                  <a:cubicBezTo>
                    <a:pt x="4746" y="1691"/>
                    <a:pt x="4757" y="1674"/>
                    <a:pt x="4790" y="1652"/>
                  </a:cubicBezTo>
                  <a:cubicBezTo>
                    <a:pt x="4807" y="1625"/>
                    <a:pt x="4831" y="1608"/>
                    <a:pt x="4838" y="1576"/>
                  </a:cubicBezTo>
                  <a:cubicBezTo>
                    <a:pt x="4845" y="1541"/>
                    <a:pt x="4837" y="1500"/>
                    <a:pt x="4857" y="1471"/>
                  </a:cubicBezTo>
                  <a:cubicBezTo>
                    <a:pt x="4869" y="1452"/>
                    <a:pt x="4895" y="1414"/>
                    <a:pt x="4895" y="1414"/>
                  </a:cubicBezTo>
                  <a:cubicBezTo>
                    <a:pt x="4892" y="1395"/>
                    <a:pt x="4893" y="1374"/>
                    <a:pt x="4886" y="1357"/>
                  </a:cubicBezTo>
                  <a:cubicBezTo>
                    <a:pt x="4877" y="1335"/>
                    <a:pt x="4848" y="1300"/>
                    <a:pt x="4848" y="1300"/>
                  </a:cubicBezTo>
                  <a:cubicBezTo>
                    <a:pt x="4826" y="1217"/>
                    <a:pt x="4803" y="1179"/>
                    <a:pt x="4714" y="1157"/>
                  </a:cubicBezTo>
                  <a:cubicBezTo>
                    <a:pt x="4643" y="1139"/>
                    <a:pt x="4691" y="1155"/>
                    <a:pt x="4638" y="1138"/>
                  </a:cubicBezTo>
                  <a:cubicBezTo>
                    <a:pt x="4618" y="1131"/>
                    <a:pt x="4581" y="1119"/>
                    <a:pt x="4581" y="1119"/>
                  </a:cubicBezTo>
                  <a:cubicBezTo>
                    <a:pt x="4522" y="1129"/>
                    <a:pt x="4480" y="1140"/>
                    <a:pt x="4419" y="1147"/>
                  </a:cubicBezTo>
                  <a:cubicBezTo>
                    <a:pt x="4372" y="1163"/>
                    <a:pt x="4323" y="1162"/>
                    <a:pt x="4276" y="1176"/>
                  </a:cubicBezTo>
                  <a:cubicBezTo>
                    <a:pt x="4256" y="1181"/>
                    <a:pt x="4219" y="1195"/>
                    <a:pt x="4219" y="1195"/>
                  </a:cubicBezTo>
                  <a:cubicBezTo>
                    <a:pt x="4163" y="1185"/>
                    <a:pt x="4152" y="1172"/>
                    <a:pt x="4105" y="1157"/>
                  </a:cubicBezTo>
                  <a:cubicBezTo>
                    <a:pt x="4062" y="1184"/>
                    <a:pt x="4029" y="1187"/>
                    <a:pt x="3981" y="1176"/>
                  </a:cubicBezTo>
                  <a:cubicBezTo>
                    <a:pt x="3974" y="1157"/>
                    <a:pt x="3968" y="1137"/>
                    <a:pt x="3962" y="1119"/>
                  </a:cubicBezTo>
                  <a:cubicBezTo>
                    <a:pt x="3958" y="1109"/>
                    <a:pt x="3952" y="1090"/>
                    <a:pt x="3952" y="1090"/>
                  </a:cubicBezTo>
                  <a:cubicBezTo>
                    <a:pt x="3975" y="1025"/>
                    <a:pt x="3936" y="903"/>
                    <a:pt x="3867" y="881"/>
                  </a:cubicBezTo>
                  <a:cubicBezTo>
                    <a:pt x="3852" y="920"/>
                    <a:pt x="3844" y="942"/>
                    <a:pt x="3809" y="966"/>
                  </a:cubicBezTo>
                  <a:cubicBezTo>
                    <a:pt x="3777" y="1014"/>
                    <a:pt x="3799" y="988"/>
                    <a:pt x="3733" y="1033"/>
                  </a:cubicBezTo>
                  <a:cubicBezTo>
                    <a:pt x="3723" y="1039"/>
                    <a:pt x="3705" y="1052"/>
                    <a:pt x="3705" y="1052"/>
                  </a:cubicBezTo>
                  <a:cubicBezTo>
                    <a:pt x="3695" y="1048"/>
                    <a:pt x="3679" y="1051"/>
                    <a:pt x="3676" y="1042"/>
                  </a:cubicBezTo>
                  <a:cubicBezTo>
                    <a:pt x="3662" y="1009"/>
                    <a:pt x="3724" y="947"/>
                    <a:pt x="3724" y="947"/>
                  </a:cubicBezTo>
                  <a:cubicBezTo>
                    <a:pt x="3743" y="727"/>
                    <a:pt x="3722" y="804"/>
                    <a:pt x="3752" y="709"/>
                  </a:cubicBezTo>
                  <a:cubicBezTo>
                    <a:pt x="3744" y="552"/>
                    <a:pt x="3791" y="487"/>
                    <a:pt x="3657" y="509"/>
                  </a:cubicBezTo>
                  <a:cubicBezTo>
                    <a:pt x="3638" y="536"/>
                    <a:pt x="3626" y="562"/>
                    <a:pt x="3619" y="595"/>
                  </a:cubicBezTo>
                  <a:cubicBezTo>
                    <a:pt x="3614" y="613"/>
                    <a:pt x="3620" y="636"/>
                    <a:pt x="3609" y="652"/>
                  </a:cubicBezTo>
                  <a:cubicBezTo>
                    <a:pt x="3595" y="670"/>
                    <a:pt x="3552" y="690"/>
                    <a:pt x="3552" y="690"/>
                  </a:cubicBezTo>
                  <a:cubicBezTo>
                    <a:pt x="3549" y="693"/>
                    <a:pt x="3487" y="796"/>
                    <a:pt x="3476" y="804"/>
                  </a:cubicBezTo>
                  <a:cubicBezTo>
                    <a:pt x="3434" y="830"/>
                    <a:pt x="3398" y="867"/>
                    <a:pt x="3362" y="900"/>
                  </a:cubicBezTo>
                  <a:cubicBezTo>
                    <a:pt x="3313" y="943"/>
                    <a:pt x="3282" y="983"/>
                    <a:pt x="3219" y="1004"/>
                  </a:cubicBezTo>
                  <a:cubicBezTo>
                    <a:pt x="3190" y="1001"/>
                    <a:pt x="3156" y="1012"/>
                    <a:pt x="3133" y="995"/>
                  </a:cubicBezTo>
                  <a:cubicBezTo>
                    <a:pt x="3084" y="958"/>
                    <a:pt x="3189" y="922"/>
                    <a:pt x="3200" y="919"/>
                  </a:cubicBezTo>
                  <a:cubicBezTo>
                    <a:pt x="3209" y="912"/>
                    <a:pt x="3222" y="909"/>
                    <a:pt x="3228" y="900"/>
                  </a:cubicBezTo>
                  <a:cubicBezTo>
                    <a:pt x="3241" y="875"/>
                    <a:pt x="3244" y="787"/>
                    <a:pt x="3266" y="766"/>
                  </a:cubicBezTo>
                  <a:cubicBezTo>
                    <a:pt x="3273" y="758"/>
                    <a:pt x="3285" y="760"/>
                    <a:pt x="3295" y="757"/>
                  </a:cubicBezTo>
                  <a:cubicBezTo>
                    <a:pt x="3312" y="739"/>
                    <a:pt x="3324" y="716"/>
                    <a:pt x="3343" y="700"/>
                  </a:cubicBezTo>
                  <a:cubicBezTo>
                    <a:pt x="3371" y="674"/>
                    <a:pt x="3440" y="627"/>
                    <a:pt x="3476" y="604"/>
                  </a:cubicBezTo>
                  <a:cubicBezTo>
                    <a:pt x="3463" y="569"/>
                    <a:pt x="3463" y="569"/>
                    <a:pt x="3476" y="60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50615" name="Freeform 26"/>
            <p:cNvSpPr>
              <a:spLocks/>
            </p:cNvSpPr>
            <p:nvPr/>
          </p:nvSpPr>
          <p:spPr bwMode="auto">
            <a:xfrm>
              <a:off x="2895" y="3440"/>
              <a:ext cx="143" cy="98"/>
            </a:xfrm>
            <a:custGeom>
              <a:avLst/>
              <a:gdLst>
                <a:gd name="T0" fmla="*/ 96 w 143"/>
                <a:gd name="T1" fmla="*/ 7 h 98"/>
                <a:gd name="T2" fmla="*/ 0 w 143"/>
                <a:gd name="T3" fmla="*/ 55 h 98"/>
                <a:gd name="T4" fmla="*/ 143 w 143"/>
                <a:gd name="T5" fmla="*/ 36 h 98"/>
                <a:gd name="T6" fmla="*/ 96 w 143"/>
                <a:gd name="T7" fmla="*/ 7 h 98"/>
                <a:gd name="T8" fmla="*/ 0 60000 65536"/>
                <a:gd name="T9" fmla="*/ 0 60000 65536"/>
                <a:gd name="T10" fmla="*/ 0 60000 65536"/>
                <a:gd name="T11" fmla="*/ 0 60000 65536"/>
                <a:gd name="T12" fmla="*/ 0 w 143"/>
                <a:gd name="T13" fmla="*/ 0 h 98"/>
                <a:gd name="T14" fmla="*/ 143 w 143"/>
                <a:gd name="T15" fmla="*/ 98 h 98"/>
              </a:gdLst>
              <a:ahLst/>
              <a:cxnLst>
                <a:cxn ang="T8">
                  <a:pos x="T0" y="T1"/>
                </a:cxn>
                <a:cxn ang="T9">
                  <a:pos x="T2" y="T3"/>
                </a:cxn>
                <a:cxn ang="T10">
                  <a:pos x="T4" y="T5"/>
                </a:cxn>
                <a:cxn ang="T11">
                  <a:pos x="T6" y="T7"/>
                </a:cxn>
              </a:cxnLst>
              <a:rect l="T12" t="T13" r="T14" b="T15"/>
              <a:pathLst>
                <a:path w="143" h="98">
                  <a:moveTo>
                    <a:pt x="96" y="7"/>
                  </a:moveTo>
                  <a:cubicBezTo>
                    <a:pt x="47" y="23"/>
                    <a:pt x="18" y="0"/>
                    <a:pt x="0" y="55"/>
                  </a:cubicBezTo>
                  <a:cubicBezTo>
                    <a:pt x="45" y="98"/>
                    <a:pt x="109" y="86"/>
                    <a:pt x="143" y="36"/>
                  </a:cubicBezTo>
                  <a:cubicBezTo>
                    <a:pt x="135" y="33"/>
                    <a:pt x="57" y="7"/>
                    <a:pt x="96" y="7"/>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50616" name="Freeform 27"/>
            <p:cNvSpPr>
              <a:spLocks/>
            </p:cNvSpPr>
            <p:nvPr/>
          </p:nvSpPr>
          <p:spPr bwMode="auto">
            <a:xfrm>
              <a:off x="2645" y="3466"/>
              <a:ext cx="566" cy="334"/>
            </a:xfrm>
            <a:custGeom>
              <a:avLst/>
              <a:gdLst>
                <a:gd name="T0" fmla="*/ 479 w 566"/>
                <a:gd name="T1" fmla="*/ 324 h 334"/>
                <a:gd name="T2" fmla="*/ 508 w 566"/>
                <a:gd name="T3" fmla="*/ 229 h 334"/>
                <a:gd name="T4" fmla="*/ 555 w 566"/>
                <a:gd name="T5" fmla="*/ 172 h 334"/>
                <a:gd name="T6" fmla="*/ 489 w 566"/>
                <a:gd name="T7" fmla="*/ 67 h 334"/>
                <a:gd name="T8" fmla="*/ 422 w 566"/>
                <a:gd name="T9" fmla="*/ 134 h 334"/>
                <a:gd name="T10" fmla="*/ 289 w 566"/>
                <a:gd name="T11" fmla="*/ 115 h 334"/>
                <a:gd name="T12" fmla="*/ 146 w 566"/>
                <a:gd name="T13" fmla="*/ 39 h 334"/>
                <a:gd name="T14" fmla="*/ 117 w 566"/>
                <a:gd name="T15" fmla="*/ 20 h 334"/>
                <a:gd name="T16" fmla="*/ 60 w 566"/>
                <a:gd name="T17" fmla="*/ 0 h 334"/>
                <a:gd name="T18" fmla="*/ 22 w 566"/>
                <a:gd name="T19" fmla="*/ 10 h 334"/>
                <a:gd name="T20" fmla="*/ 22 w 566"/>
                <a:gd name="T21" fmla="*/ 134 h 334"/>
                <a:gd name="T22" fmla="*/ 136 w 566"/>
                <a:gd name="T23" fmla="*/ 200 h 334"/>
                <a:gd name="T24" fmla="*/ 384 w 566"/>
                <a:gd name="T25" fmla="*/ 286 h 334"/>
                <a:gd name="T26" fmla="*/ 498 w 566"/>
                <a:gd name="T27" fmla="*/ 334 h 334"/>
                <a:gd name="T28" fmla="*/ 479 w 566"/>
                <a:gd name="T29" fmla="*/ 324 h 3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6"/>
                <a:gd name="T46" fmla="*/ 0 h 334"/>
                <a:gd name="T47" fmla="*/ 566 w 566"/>
                <a:gd name="T48" fmla="*/ 334 h 3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6" h="334">
                  <a:moveTo>
                    <a:pt x="479" y="324"/>
                  </a:moveTo>
                  <a:cubicBezTo>
                    <a:pt x="483" y="307"/>
                    <a:pt x="501" y="235"/>
                    <a:pt x="508" y="229"/>
                  </a:cubicBezTo>
                  <a:cubicBezTo>
                    <a:pt x="543" y="191"/>
                    <a:pt x="528" y="211"/>
                    <a:pt x="555" y="172"/>
                  </a:cubicBezTo>
                  <a:cubicBezTo>
                    <a:pt x="547" y="99"/>
                    <a:pt x="566" y="48"/>
                    <a:pt x="489" y="67"/>
                  </a:cubicBezTo>
                  <a:cubicBezTo>
                    <a:pt x="475" y="105"/>
                    <a:pt x="460" y="120"/>
                    <a:pt x="422" y="134"/>
                  </a:cubicBezTo>
                  <a:cubicBezTo>
                    <a:pt x="417" y="133"/>
                    <a:pt x="319" y="131"/>
                    <a:pt x="289" y="115"/>
                  </a:cubicBezTo>
                  <a:cubicBezTo>
                    <a:pt x="239" y="88"/>
                    <a:pt x="199" y="56"/>
                    <a:pt x="146" y="39"/>
                  </a:cubicBezTo>
                  <a:cubicBezTo>
                    <a:pt x="136" y="32"/>
                    <a:pt x="127" y="24"/>
                    <a:pt x="117" y="20"/>
                  </a:cubicBezTo>
                  <a:cubicBezTo>
                    <a:pt x="98" y="11"/>
                    <a:pt x="60" y="0"/>
                    <a:pt x="60" y="0"/>
                  </a:cubicBezTo>
                  <a:cubicBezTo>
                    <a:pt x="47" y="3"/>
                    <a:pt x="32" y="1"/>
                    <a:pt x="22" y="10"/>
                  </a:cubicBezTo>
                  <a:cubicBezTo>
                    <a:pt x="0" y="27"/>
                    <a:pt x="18" y="126"/>
                    <a:pt x="22" y="134"/>
                  </a:cubicBezTo>
                  <a:cubicBezTo>
                    <a:pt x="41" y="182"/>
                    <a:pt x="93" y="190"/>
                    <a:pt x="136" y="200"/>
                  </a:cubicBezTo>
                  <a:cubicBezTo>
                    <a:pt x="204" y="252"/>
                    <a:pt x="301" y="258"/>
                    <a:pt x="384" y="286"/>
                  </a:cubicBezTo>
                  <a:cubicBezTo>
                    <a:pt x="419" y="297"/>
                    <a:pt x="458" y="334"/>
                    <a:pt x="498" y="334"/>
                  </a:cubicBezTo>
                  <a:cubicBezTo>
                    <a:pt x="505" y="334"/>
                    <a:pt x="485" y="327"/>
                    <a:pt x="479" y="324"/>
                  </a:cubicBezTo>
                  <a:close/>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337949" name="Text Box 29"/>
          <p:cNvSpPr txBox="1">
            <a:spLocks noChangeArrowheads="1"/>
          </p:cNvSpPr>
          <p:nvPr/>
        </p:nvSpPr>
        <p:spPr bwMode="auto">
          <a:xfrm>
            <a:off x="5736760" y="850434"/>
            <a:ext cx="186942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2800" b="1" dirty="0">
                <a:solidFill>
                  <a:srgbClr val="FF0000"/>
                </a:solidFill>
              </a:rPr>
              <a:t>حجم سنغافورة</a:t>
            </a:r>
            <a:endParaRPr lang="en-US" sz="2800" b="1" dirty="0">
              <a:solidFill>
                <a:srgbClr val="FF0000"/>
              </a:solidFill>
            </a:endParaRPr>
          </a:p>
        </p:txBody>
      </p:sp>
      <p:cxnSp>
        <p:nvCxnSpPr>
          <p:cNvPr id="750609" name="Straight Connector 26"/>
          <p:cNvCxnSpPr>
            <a:cxnSpLocks noChangeShapeType="1"/>
          </p:cNvCxnSpPr>
          <p:nvPr/>
        </p:nvCxnSpPr>
        <p:spPr bwMode="auto">
          <a:xfrm>
            <a:off x="5638800" y="6400800"/>
            <a:ext cx="2667000" cy="1588"/>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750610" name="Text Box 23"/>
          <p:cNvSpPr txBox="1">
            <a:spLocks noChangeArrowheads="1"/>
          </p:cNvSpPr>
          <p:nvPr/>
        </p:nvSpPr>
        <p:spPr bwMode="auto">
          <a:xfrm>
            <a:off x="54102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b="1" dirty="0">
                <a:solidFill>
                  <a:srgbClr val="000000"/>
                </a:solidFill>
              </a:rPr>
              <a:t>0</a:t>
            </a:r>
            <a:endParaRPr lang="en-US" b="1" dirty="0">
              <a:solidFill>
                <a:srgbClr val="000000"/>
              </a:solidFill>
            </a:endParaRPr>
          </a:p>
        </p:txBody>
      </p:sp>
      <p:sp>
        <p:nvSpPr>
          <p:cNvPr id="750611" name="Text Box 23"/>
          <p:cNvSpPr txBox="1">
            <a:spLocks noChangeArrowheads="1"/>
          </p:cNvSpPr>
          <p:nvPr/>
        </p:nvSpPr>
        <p:spPr bwMode="auto">
          <a:xfrm>
            <a:off x="7924800" y="6324600"/>
            <a:ext cx="609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b="1" dirty="0">
                <a:solidFill>
                  <a:srgbClr val="000000"/>
                </a:solidFill>
              </a:rPr>
              <a:t>20</a:t>
            </a:r>
            <a:endParaRPr lang="en-US" b="1" dirty="0">
              <a:solidFill>
                <a:srgbClr val="000000"/>
              </a:solidFill>
            </a:endParaRPr>
          </a:p>
        </p:txBody>
      </p:sp>
      <p:sp>
        <p:nvSpPr>
          <p:cNvPr id="750612" name="Text Box 23"/>
          <p:cNvSpPr txBox="1">
            <a:spLocks noChangeArrowheads="1"/>
          </p:cNvSpPr>
          <p:nvPr/>
        </p:nvSpPr>
        <p:spPr bwMode="auto">
          <a:xfrm>
            <a:off x="5943600" y="6324600"/>
            <a:ext cx="2133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b="1" dirty="0">
                <a:solidFill>
                  <a:srgbClr val="000000"/>
                </a:solidFill>
              </a:rPr>
              <a:t>كيلومتر</a:t>
            </a:r>
            <a:endParaRPr lang="en-US" b="1" dirty="0">
              <a:solidFill>
                <a:srgbClr val="000000"/>
              </a:solidFill>
            </a:endParaRPr>
          </a:p>
        </p:txBody>
      </p:sp>
      <p:sp>
        <p:nvSpPr>
          <p:cNvPr id="35" name="Rectangle 3"/>
          <p:cNvSpPr txBox="1">
            <a:spLocks noChangeArrowheads="1"/>
          </p:cNvSpPr>
          <p:nvPr/>
        </p:nvSpPr>
        <p:spPr bwMode="auto">
          <a:xfrm>
            <a:off x="2362200" y="2133600"/>
            <a:ext cx="1981200" cy="1981200"/>
          </a:xfrm>
          <a:prstGeom prst="rect">
            <a:avLst/>
          </a:prstGeom>
          <a:noFill/>
          <a:ln w="9525">
            <a:noFill/>
            <a:miter lim="800000"/>
            <a:headEnd/>
            <a:tailEnd/>
          </a:ln>
          <a:effectLst>
            <a:outerShdw blurRad="50800" dist="12699" dir="5100221" algn="ctr" rotWithShape="0">
              <a:srgbClr val="FFFFFF">
                <a:alpha val="75000"/>
              </a:srgbClr>
            </a:outerShdw>
          </a:effec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Font typeface="Times" charset="0"/>
              <a:buNone/>
              <a:defRPr/>
            </a:pPr>
            <a:r>
              <a:rPr lang="ar-JO" sz="3200" b="1" dirty="0">
                <a:solidFill>
                  <a:srgbClr val="FFFFFF"/>
                </a:solidFill>
                <a:effectLst>
                  <a:outerShdw blurRad="38100" dist="38100" dir="2700000" algn="tl">
                    <a:srgbClr val="000000"/>
                  </a:outerShdw>
                </a:effectLst>
                <a:latin typeface="Trebuchet MS" charset="0"/>
                <a:ea typeface="Osaka" charset="0"/>
                <a:cs typeface="Osaka" charset="0"/>
              </a:rPr>
              <a:t>مدينة</a:t>
            </a:r>
          </a:p>
          <a:p>
            <a:pPr eaLnBrk="1" hangingPunct="1">
              <a:lnSpc>
                <a:spcPct val="90000"/>
              </a:lnSpc>
              <a:spcBef>
                <a:spcPct val="20000"/>
              </a:spcBef>
              <a:buFont typeface="Times" charset="0"/>
              <a:buNone/>
              <a:defRPr/>
            </a:pPr>
            <a:r>
              <a:rPr lang="ar-JO" sz="3200" b="1" dirty="0">
                <a:solidFill>
                  <a:srgbClr val="FFFFFF"/>
                </a:solidFill>
                <a:effectLst>
                  <a:outerShdw blurRad="38100" dist="38100" dir="2700000" algn="tl">
                    <a:srgbClr val="000000"/>
                  </a:outerShdw>
                </a:effectLst>
                <a:latin typeface="Trebuchet MS" charset="0"/>
                <a:ea typeface="Osaka" charset="0"/>
                <a:cs typeface="Osaka" charset="0"/>
              </a:rPr>
              <a:t>نينوى</a:t>
            </a:r>
          </a:p>
          <a:p>
            <a:pPr eaLnBrk="1" hangingPunct="1">
              <a:lnSpc>
                <a:spcPct val="90000"/>
              </a:lnSpc>
              <a:spcBef>
                <a:spcPct val="20000"/>
              </a:spcBef>
              <a:buFont typeface="Times" charset="0"/>
              <a:buNone/>
              <a:defRPr/>
            </a:pPr>
            <a:r>
              <a:rPr lang="ar-JO" sz="3200" b="1" dirty="0">
                <a:solidFill>
                  <a:srgbClr val="FFFFFF"/>
                </a:solidFill>
                <a:effectLst>
                  <a:outerShdw blurRad="38100" dist="38100" dir="2700000" algn="tl">
                    <a:srgbClr val="000000"/>
                  </a:outerShdw>
                </a:effectLst>
                <a:latin typeface="Trebuchet MS" charset="0"/>
                <a:ea typeface="Osaka" charset="0"/>
                <a:cs typeface="Osaka" charset="0"/>
              </a:rPr>
              <a:t>العظيمة</a:t>
            </a:r>
            <a:endParaRPr lang="en-US" sz="3200" b="1" dirty="0">
              <a:solidFill>
                <a:srgbClr val="FFFFFF"/>
              </a:solidFill>
              <a:effectLst>
                <a:outerShdw blurRad="38100" dist="38100" dir="2700000" algn="tl">
                  <a:srgbClr val="000000"/>
                </a:outerShdw>
              </a:effectLst>
              <a:latin typeface="Trebuchet MS"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3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3379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7937"/>
                                        </p:tgtEl>
                                        <p:attrNameLst>
                                          <p:attrName>style.visibility</p:attrName>
                                        </p:attrNameLst>
                                      </p:cBhvr>
                                      <p:to>
                                        <p:strVal val="visible"/>
                                      </p:to>
                                    </p:set>
                                  </p:childTnLst>
                                </p:cTn>
                              </p:par>
                            </p:childTnLst>
                          </p:cTn>
                        </p:par>
                        <p:par>
                          <p:cTn id="14" fill="hold" nodeType="afterGroup">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3379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36"/>
                                        </p:tgtEl>
                                        <p:attrNameLst>
                                          <p:attrName>style.visibility</p:attrName>
                                        </p:attrNameLst>
                                      </p:cBhvr>
                                      <p:to>
                                        <p:strVal val="visible"/>
                                      </p:to>
                                    </p:set>
                                  </p:childTnLst>
                                </p:cTn>
                              </p:par>
                            </p:childTnLst>
                          </p:cTn>
                        </p:par>
                        <p:par>
                          <p:cTn id="19" fill="hold" nodeType="afterGroup">
                            <p:stCondLst>
                              <p:cond delay="2000"/>
                            </p:stCondLst>
                            <p:childTnLst>
                              <p:par>
                                <p:cTn id="20" presetID="31" presetClass="entr" presetSubtype="0" fill="hold" nodeType="afterEffect">
                                  <p:stCondLst>
                                    <p:cond delay="1000"/>
                                  </p:stCondLst>
                                  <p:iterate type="lt">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from="(-#ppt_w/2)" to="(#ppt_x)" calcmode="lin" valueType="num">
                                      <p:cBhvr>
                                        <p:cTn id="32" dur="600" fill="hold">
                                          <p:stCondLst>
                                            <p:cond delay="0"/>
                                          </p:stCondLst>
                                        </p:cTn>
                                        <p:tgtEl>
                                          <p:spTgt spid="4"/>
                                        </p:tgtEl>
                                        <p:attrNameLst>
                                          <p:attrName>ppt_x</p:attrName>
                                        </p:attrNameLst>
                                      </p:cBhvr>
                                    </p:anim>
                                    <p:anim from="0" to="-1.0" calcmode="lin" valueType="num">
                                      <p:cBhvr>
                                        <p:cTn id="33" dur="200" decel="50000" autoRev="1" fill="hold">
                                          <p:stCondLst>
                                            <p:cond delay="600"/>
                                          </p:stCondLst>
                                        </p:cTn>
                                        <p:tgtEl>
                                          <p:spTgt spid="4"/>
                                        </p:tgtEl>
                                        <p:attrNameLst>
                                          <p:attrName>xshear</p:attrName>
                                        </p:attrNameLst>
                                      </p:cBhvr>
                                    </p:anim>
                                    <p:animScale>
                                      <p:cBhvr>
                                        <p:cTn id="34" dur="200" decel="100000" autoRev="1" fill="hold">
                                          <p:stCondLst>
                                            <p:cond delay="600"/>
                                          </p:stCondLst>
                                        </p:cTn>
                                        <p:tgtEl>
                                          <p:spTgt spid="4"/>
                                        </p:tgtEl>
                                      </p:cBhvr>
                                      <p:from x="100000" y="100000"/>
                                      <p:to x="80000" y="100000"/>
                                    </p:animScale>
                                    <p:anim by="(#ppt_h/3+#ppt_w*0.1)" calcmode="lin" valueType="num">
                                      <p:cBhvr additive="sum">
                                        <p:cTn id="35" dur="200" decel="100000" autoRev="1" fill="hold">
                                          <p:stCondLst>
                                            <p:cond delay="600"/>
                                          </p:stCondLst>
                                        </p:cTn>
                                        <p:tgtEl>
                                          <p:spTgt spid="4"/>
                                        </p:tgtEl>
                                        <p:attrNameLst>
                                          <p:attrName>ppt_x</p:attrName>
                                        </p:attrNameLst>
                                      </p:cBhvr>
                                    </p:anim>
                                  </p:childTnLst>
                                </p:cTn>
                              </p:par>
                              <p:par>
                                <p:cTn id="36" presetID="1" presetClass="entr" presetSubtype="0" fill="hold" grpId="0" nodeType="withEffect">
                                  <p:stCondLst>
                                    <p:cond delay="0"/>
                                  </p:stCondLst>
                                  <p:childTnLst>
                                    <p:set>
                                      <p:cBhvr>
                                        <p:cTn id="37" dur="1" fill="hold">
                                          <p:stCondLst>
                                            <p:cond delay="0"/>
                                          </p:stCondLst>
                                        </p:cTn>
                                        <p:tgtEl>
                                          <p:spTgt spid="33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5" grpId="0"/>
      <p:bldP spid="337926" grpId="0"/>
      <p:bldP spid="337935" grpId="0" animBg="1"/>
      <p:bldP spid="337936" grpId="0" animBg="1"/>
      <p:bldP spid="337937" grpId="0" animBg="1"/>
      <p:bldP spid="337924" grpId="0"/>
      <p:bldP spid="337949" grpId="0"/>
      <p:bldP spid="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264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idx="4294967295"/>
          </p:nvPr>
        </p:nvSpPr>
        <p:spPr>
          <a:xfrm>
            <a:off x="4343400" y="0"/>
            <a:ext cx="4800600" cy="5589240"/>
          </a:xfrm>
          <a:solidFill>
            <a:srgbClr val="000000"/>
          </a:solidFill>
          <a:effectLst/>
        </p:spPr>
        <p:txBody>
          <a:bodyPr/>
          <a:lstStyle/>
          <a:p>
            <a:pPr eaLnBrk="1" hangingPunct="1">
              <a:defRPr/>
            </a:pPr>
            <a:r>
              <a:rPr kumimoji="1" lang="ar-JO" altLang="ja-JP" sz="4800" b="1" dirty="0">
                <a:solidFill>
                  <a:srgbClr val="FFFFFF"/>
                </a:solidFill>
              </a:rPr>
              <a:t>بعد أربعين يوماً   تنقلب نينوى</a:t>
            </a:r>
            <a:br>
              <a:rPr kumimoji="1" lang="en-US" sz="4800" b="1" dirty="0">
                <a:solidFill>
                  <a:srgbClr val="FFFFFF"/>
                </a:solidFill>
              </a:rPr>
            </a:br>
            <a:r>
              <a:rPr kumimoji="1" lang="en-US" sz="3600" b="1" dirty="0">
                <a:solidFill>
                  <a:srgbClr val="FFFFFF"/>
                </a:solidFill>
              </a:rPr>
              <a:t> </a:t>
            </a:r>
            <a:r>
              <a:rPr kumimoji="1" lang="ar-JO" sz="3600" b="1" dirty="0">
                <a:solidFill>
                  <a:srgbClr val="FFFFFF"/>
                </a:solidFill>
              </a:rPr>
              <a:t>(رسالة عبرية من </a:t>
            </a:r>
            <a:br>
              <a:rPr kumimoji="1" lang="ar-JO" sz="3600" b="1" dirty="0">
                <a:solidFill>
                  <a:srgbClr val="FFFFFF"/>
                </a:solidFill>
              </a:rPr>
            </a:br>
            <a:r>
              <a:rPr kumimoji="1" lang="ar-JO" sz="3600" b="1" dirty="0">
                <a:solidFill>
                  <a:srgbClr val="FFFFFF"/>
                </a:solidFill>
              </a:rPr>
              <a:t>خمس كلمات</a:t>
            </a:r>
            <a:r>
              <a:rPr kumimoji="1" lang="en-US" sz="3600" b="1" dirty="0">
                <a:solidFill>
                  <a:srgbClr val="FFFFFF"/>
                </a:solidFill>
              </a:rPr>
              <a:t>)</a:t>
            </a:r>
            <a:endParaRPr kumimoji="1" lang="en-US" sz="4800" dirty="0">
              <a:solidFill>
                <a:srgbClr val="FFFFFF"/>
              </a:solidFill>
            </a:endParaRPr>
          </a:p>
        </p:txBody>
      </p:sp>
      <p:sp>
        <p:nvSpPr>
          <p:cNvPr id="752643" name="Text Box 7"/>
          <p:cNvSpPr txBox="1">
            <a:spLocks noChangeArrowheads="1"/>
          </p:cNvSpPr>
          <p:nvPr/>
        </p:nvSpPr>
        <p:spPr bwMode="auto">
          <a:xfrm>
            <a:off x="0" y="5531246"/>
            <a:ext cx="9144000" cy="135413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en-US" sz="6600" dirty="0">
                <a:solidFill>
                  <a:srgbClr val="FFFFFF"/>
                </a:solidFill>
                <a:latin typeface="Bwhebb" charset="0"/>
              </a:rPr>
              <a:t>`</a:t>
            </a:r>
            <a:r>
              <a:rPr lang="en-US" sz="6600" dirty="0" err="1">
                <a:solidFill>
                  <a:srgbClr val="FFFFFF"/>
                </a:solidFill>
                <a:latin typeface="Bwhebb" charset="0"/>
              </a:rPr>
              <a:t>tk,Ph.n</a:t>
            </a:r>
            <a:r>
              <a:rPr lang="en-US" sz="6600" dirty="0">
                <a:solidFill>
                  <a:srgbClr val="FFFFFF"/>
                </a:solidFill>
                <a:latin typeface="Bwhebb" charset="0"/>
              </a:rPr>
              <a:t>&lt; </a:t>
            </a:r>
            <a:r>
              <a:rPr lang="en-US" sz="6600" dirty="0" err="1">
                <a:solidFill>
                  <a:srgbClr val="FFFFFF"/>
                </a:solidFill>
                <a:latin typeface="Bwhebb" charset="0"/>
              </a:rPr>
              <a:t>hwEßn</a:t>
            </a:r>
            <a:r>
              <a:rPr lang="en-US" sz="6600" dirty="0">
                <a:solidFill>
                  <a:srgbClr val="FFFFFF"/>
                </a:solidFill>
                <a:latin typeface="Bwhebb" charset="0"/>
              </a:rPr>
              <a:t>&gt;</a:t>
            </a:r>
            <a:r>
              <a:rPr lang="en-US" sz="6600" dirty="0" err="1">
                <a:solidFill>
                  <a:srgbClr val="FFFFFF"/>
                </a:solidFill>
                <a:latin typeface="Bwhebb" charset="0"/>
              </a:rPr>
              <a:t>ynI</a:t>
            </a:r>
            <a:r>
              <a:rPr lang="en-US" sz="6600" dirty="0">
                <a:solidFill>
                  <a:srgbClr val="FFFFFF"/>
                </a:solidFill>
                <a:latin typeface="Bwhebb" charset="0"/>
              </a:rPr>
              <a:t>)w&gt; ~</a:t>
            </a:r>
            <a:r>
              <a:rPr lang="en-US" sz="6600" dirty="0" err="1">
                <a:solidFill>
                  <a:srgbClr val="FFFFFF"/>
                </a:solidFill>
                <a:latin typeface="Bwhebb" charset="0"/>
              </a:rPr>
              <a:t>Ayë</a:t>
            </a:r>
            <a:r>
              <a:rPr lang="en-US" sz="6600" dirty="0">
                <a:solidFill>
                  <a:srgbClr val="FFFFFF"/>
                </a:solidFill>
                <a:latin typeface="Bwhebb" charset="0"/>
              </a:rPr>
              <a:t> ~y[</a:t>
            </a:r>
            <a:r>
              <a:rPr lang="en-US" sz="6600" dirty="0" err="1">
                <a:solidFill>
                  <a:srgbClr val="FFFFFF"/>
                </a:solidFill>
                <a:latin typeface="Bwhebb" charset="0"/>
              </a:rPr>
              <a:t>iäB</a:t>
            </a:r>
            <a:r>
              <a:rPr lang="en-US" sz="6600" dirty="0">
                <a:solidFill>
                  <a:srgbClr val="FFFFFF"/>
                </a:solidFill>
                <a:latin typeface="Bwhebb" charset="0"/>
              </a:rPr>
              <a:t>r&gt;a; </a:t>
            </a:r>
            <a:r>
              <a:rPr lang="en-US" sz="6600" dirty="0" err="1">
                <a:solidFill>
                  <a:srgbClr val="FFFFFF"/>
                </a:solidFill>
                <a:latin typeface="Bwhebb" charset="0"/>
              </a:rPr>
              <a:t>dA</a:t>
            </a:r>
            <a:r>
              <a:rPr lang="en-US" sz="6600" dirty="0">
                <a:solidFill>
                  <a:srgbClr val="FFFFFF"/>
                </a:solidFill>
                <a:latin typeface="Bwhebb" charset="0"/>
              </a:rPr>
              <a:t>[</a:t>
            </a:r>
          </a:p>
          <a:p>
            <a:endParaRPr lang="en-US" sz="1600" dirty="0">
              <a:solidFill>
                <a:srgbClr val="FFFFFF"/>
              </a:solidFill>
              <a:latin typeface="Bwhebb" charset="0"/>
            </a:endParaRPr>
          </a:p>
        </p:txBody>
      </p:sp>
      <p:pic>
        <p:nvPicPr>
          <p:cNvPr id="2" name="Picture 1" descr="Screen Shot 2017-01-15 at 3.07.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5517232"/>
            <a:ext cx="9361849" cy="136815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609600" y="533400"/>
            <a:ext cx="7772400" cy="990600"/>
          </a:xfrm>
          <a:solidFill>
            <a:srgbClr val="000000"/>
          </a:solidFill>
        </p:spPr>
        <p:txBody>
          <a:bodyPr/>
          <a:lstStyle/>
          <a:p>
            <a:pPr eaLnBrk="1" hangingPunct="1">
              <a:defRPr/>
            </a:pPr>
            <a:r>
              <a:rPr kumimoji="1" lang="ar-JO" dirty="0">
                <a:ea typeface="ＭＳ Ｐゴシック" pitchFamily="-112" charset="-128"/>
                <a:cs typeface="ＭＳ Ｐゴシック" pitchFamily="-112" charset="-128"/>
              </a:rPr>
              <a:t>يونان 3 : اذهب</a:t>
            </a:r>
            <a:endParaRPr kumimoji="1" lang="en-US" dirty="0">
              <a:ea typeface="ＭＳ Ｐゴシック" pitchFamily="-112" charset="-128"/>
              <a:cs typeface="ＭＳ Ｐゴシック" pitchFamily="-112" charset="-128"/>
            </a:endParaRPr>
          </a:p>
        </p:txBody>
      </p:sp>
      <p:sp>
        <p:nvSpPr>
          <p:cNvPr id="4" name="Rectangle 3"/>
          <p:cNvSpPr txBox="1">
            <a:spLocks noChangeArrowheads="1"/>
          </p:cNvSpPr>
          <p:nvPr/>
        </p:nvSpPr>
        <p:spPr bwMode="auto">
          <a:xfrm>
            <a:off x="228600" y="1752600"/>
            <a:ext cx="8610600" cy="4343400"/>
          </a:xfrm>
          <a:prstGeom prst="rect">
            <a:avLst/>
          </a:prstGeom>
          <a:noFill/>
          <a:ln w="9525">
            <a:noFill/>
            <a:miter lim="800000"/>
            <a:headEnd/>
            <a:tailEnd/>
          </a:ln>
          <a:effectLst>
            <a:outerShdw blurRad="63500" dist="25400" dir="16979900" algn="ctr" rotWithShape="0">
              <a:srgbClr val="000000">
                <a:alpha val="75000"/>
              </a:srgbClr>
            </a:outerShdw>
          </a:effectLst>
        </p:spPr>
        <p:txBody>
          <a:bodyPr/>
          <a:lstStyle/>
          <a:p>
            <a:pPr marL="627063" indent="-627063" algn="r" rtl="1" eaLnBrk="1" hangingPunct="1">
              <a:spcBef>
                <a:spcPct val="20000"/>
              </a:spcBef>
              <a:buClr>
                <a:srgbClr val="00CCFF"/>
              </a:buClr>
              <a:buSzPct val="65000"/>
              <a:defRPr/>
            </a:pPr>
            <a:r>
              <a:rPr kumimoji="1" lang="ar-JO" sz="3200" b="1" kern="0" dirty="0">
                <a:solidFill>
                  <a:srgbClr val="FFFFFF"/>
                </a:solidFill>
                <a:latin typeface="Arial"/>
                <a:ea typeface="ＭＳ Ｐゴシック" pitchFamily="-112" charset="-128"/>
                <a:cs typeface="ＭＳ Ｐゴシック" pitchFamily="-112" charset="-128"/>
              </a:rPr>
              <a:t>1. اذهب : الله إله </a:t>
            </a:r>
            <a:r>
              <a:rPr kumimoji="1" lang="ar-JO" sz="3200" b="1" kern="0" dirty="0">
                <a:solidFill>
                  <a:srgbClr val="FFFF00"/>
                </a:solidFill>
                <a:latin typeface="Arial"/>
                <a:ea typeface="ＭＳ Ｐゴシック" pitchFamily="-112" charset="-128"/>
                <a:cs typeface="ＭＳ Ｐゴシック" pitchFamily="-112" charset="-128"/>
              </a:rPr>
              <a:t>الفرصة الثانية</a:t>
            </a:r>
            <a:r>
              <a:rPr kumimoji="1" lang="ar-JO" sz="3200" b="1" kern="0" dirty="0">
                <a:solidFill>
                  <a:srgbClr val="FFFFFF"/>
                </a:solidFill>
                <a:latin typeface="Arial"/>
                <a:ea typeface="ＭＳ Ｐゴシック" pitchFamily="-112" charset="-128"/>
                <a:cs typeface="ＭＳ Ｐゴシック" pitchFamily="-112" charset="-128"/>
              </a:rPr>
              <a:t> للمرسلين غير الأمناء (1-2)</a:t>
            </a:r>
            <a:endParaRPr kumimoji="1" lang="en-US" sz="3200" b="1" kern="0" dirty="0">
              <a:solidFill>
                <a:srgbClr val="FFFFFF"/>
              </a:solidFill>
              <a:latin typeface="Arial"/>
              <a:ea typeface="ＭＳ Ｐゴシック" pitchFamily="-112" charset="-128"/>
              <a:cs typeface="ＭＳ Ｐゴシック" pitchFamily="-112" charset="-128"/>
            </a:endParaRPr>
          </a:p>
          <a:p>
            <a:pPr marL="627063" indent="-627063" algn="r" rtl="1" eaLnBrk="1" hangingPunct="1">
              <a:spcBef>
                <a:spcPct val="20000"/>
              </a:spcBef>
              <a:buClr>
                <a:srgbClr val="00CCFF"/>
              </a:buClr>
              <a:buSzPct val="65000"/>
              <a:defRPr/>
            </a:pPr>
            <a:r>
              <a:rPr kumimoji="1" lang="ar-JO" sz="3200" b="1" kern="0" dirty="0">
                <a:solidFill>
                  <a:srgbClr val="FFFFFF"/>
                </a:solidFill>
                <a:latin typeface="Arial"/>
                <a:ea typeface="ＭＳ Ｐゴシック" pitchFamily="-112" charset="-128"/>
                <a:cs typeface="ＭＳ Ｐゴシック" pitchFamily="-112" charset="-128"/>
              </a:rPr>
              <a:t>2. شعب الله خاصة يجب أن يعلنوا رسالته لهؤلاء الذين لم </a:t>
            </a:r>
            <a:r>
              <a:rPr kumimoji="1" lang="ar-JO" sz="3200" b="1" kern="0" dirty="0">
                <a:solidFill>
                  <a:srgbClr val="FFFF00"/>
                </a:solidFill>
                <a:latin typeface="Arial"/>
                <a:ea typeface="ＭＳ Ｐゴシック" pitchFamily="-112" charset="-128"/>
                <a:cs typeface="ＭＳ Ｐゴシック" pitchFamily="-112" charset="-128"/>
              </a:rPr>
              <a:t>يسمعوها </a:t>
            </a:r>
            <a:r>
              <a:rPr kumimoji="1" lang="ar-JO" sz="3200" b="1" kern="0" dirty="0">
                <a:solidFill>
                  <a:srgbClr val="FFFFFF"/>
                </a:solidFill>
                <a:latin typeface="Arial"/>
                <a:ea typeface="ＭＳ Ｐゴシック" pitchFamily="-112" charset="-128"/>
                <a:cs typeface="ＭＳ Ｐゴシック" pitchFamily="-112" charset="-128"/>
              </a:rPr>
              <a:t>أبداً (3-4)</a:t>
            </a:r>
            <a:endParaRPr kumimoji="1" lang="en-US" sz="3200" kern="0" dirty="0">
              <a:solidFill>
                <a:srgbClr val="FFFFFF"/>
              </a:solidFill>
              <a:latin typeface="Arial"/>
              <a:ea typeface="ＭＳ Ｐゴシック" pitchFamily="-112" charset="-128"/>
              <a:cs typeface="ＭＳ Ｐゴシック" pitchFamily="-112" charset="-128"/>
            </a:endParaRPr>
          </a:p>
          <a:p>
            <a:pPr marL="627063" indent="-627063" algn="r" rtl="1" eaLnBrk="1" hangingPunct="1">
              <a:spcBef>
                <a:spcPct val="20000"/>
              </a:spcBef>
              <a:buClr>
                <a:srgbClr val="00CCFF"/>
              </a:buClr>
              <a:buSzPct val="65000"/>
              <a:defRPr/>
            </a:pPr>
            <a:r>
              <a:rPr kumimoji="1" lang="ar-JO" sz="3200" kern="0" dirty="0">
                <a:solidFill>
                  <a:srgbClr val="FFFFFF"/>
                </a:solidFill>
                <a:latin typeface="Arial"/>
                <a:ea typeface="ＭＳ Ｐゴシック" pitchFamily="-112" charset="-128"/>
                <a:cs typeface="ＭＳ Ｐゴシック" pitchFamily="-112" charset="-128"/>
              </a:rPr>
              <a:t>3. نتائج المشاركة عن الله غالباً </a:t>
            </a:r>
            <a:r>
              <a:rPr kumimoji="1" lang="ar-JO" sz="3200" kern="0" dirty="0">
                <a:solidFill>
                  <a:srgbClr val="FFFF00"/>
                </a:solidFill>
                <a:latin typeface="Arial"/>
                <a:ea typeface="ＭＳ Ｐゴシック" pitchFamily="-112" charset="-128"/>
                <a:cs typeface="ＭＳ Ｐゴシック" pitchFamily="-112" charset="-128"/>
              </a:rPr>
              <a:t>إيجابية</a:t>
            </a:r>
            <a:r>
              <a:rPr kumimoji="1" lang="ar-JO" sz="3200" kern="0" dirty="0">
                <a:solidFill>
                  <a:srgbClr val="FFFFFF"/>
                </a:solidFill>
                <a:latin typeface="Arial"/>
                <a:ea typeface="ＭＳ Ｐゴシック" pitchFamily="-112" charset="-128"/>
                <a:cs typeface="ＭＳ Ｐゴシック" pitchFamily="-112" charset="-128"/>
              </a:rPr>
              <a:t> بطريقة مدهشة</a:t>
            </a:r>
            <a:endParaRPr kumimoji="1" lang="en-US" sz="3200" kern="0" dirty="0">
              <a:solidFill>
                <a:srgbClr val="FFFFFF"/>
              </a:solidFill>
              <a:latin typeface="Arial"/>
              <a:ea typeface="ＭＳ Ｐゴシック" pitchFamily="-112" charset="-128"/>
              <a:cs typeface="ＭＳ Ｐゴシック" pitchFamily="-112"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pic>
        <p:nvPicPr>
          <p:cNvPr id="4" name="Picture 3" descr="cow.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524000"/>
            <a:ext cx="34036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63907" name="Group 8"/>
          <p:cNvGrpSpPr>
            <a:grpSpLocks/>
          </p:cNvGrpSpPr>
          <p:nvPr/>
        </p:nvGrpSpPr>
        <p:grpSpPr bwMode="auto">
          <a:xfrm>
            <a:off x="5181600" y="3048000"/>
            <a:ext cx="3733800" cy="3733800"/>
            <a:chOff x="5181600" y="2971800"/>
            <a:chExt cx="3733800" cy="3733800"/>
          </a:xfrm>
        </p:grpSpPr>
        <p:pic>
          <p:nvPicPr>
            <p:cNvPr id="763912" name="Picture 6" descr="sackclot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1600" y="2971800"/>
              <a:ext cx="3733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3913" name="Picture 7" descr="sackclt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43600" y="3657600"/>
              <a:ext cx="2135187" cy="2513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Cloud Callout 4"/>
          <p:cNvSpPr/>
          <p:nvPr/>
        </p:nvSpPr>
        <p:spPr bwMode="auto">
          <a:xfrm>
            <a:off x="3429000" y="304800"/>
            <a:ext cx="5715000" cy="3048000"/>
          </a:xfrm>
          <a:prstGeom prst="cloudCallout">
            <a:avLst>
              <a:gd name="adj1" fmla="val -62758"/>
              <a:gd name="adj2" fmla="val 24284"/>
            </a:avLst>
          </a:prstGeom>
          <a:solidFill>
            <a:schemeClr val="accent4">
              <a:lumMod val="2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solidFill>
                <a:srgbClr val="FFFFFF"/>
              </a:solidFill>
              <a:latin typeface="Times New Roman" pitchFamily="-112" charset="0"/>
              <a:ea typeface="ＭＳ Ｐゴシック"/>
              <a:cs typeface="ＭＳ Ｐゴシック"/>
            </a:endParaRPr>
          </a:p>
        </p:txBody>
      </p:sp>
      <p:sp>
        <p:nvSpPr>
          <p:cNvPr id="123907" name="Rectangle 3"/>
          <p:cNvSpPr>
            <a:spLocks noGrp="1" noChangeArrowheads="1"/>
          </p:cNvSpPr>
          <p:nvPr>
            <p:ph type="title" idx="4294967295"/>
          </p:nvPr>
        </p:nvSpPr>
        <p:spPr>
          <a:xfrm>
            <a:off x="3733800" y="609600"/>
            <a:ext cx="5105400" cy="2133600"/>
          </a:xfrm>
        </p:spPr>
        <p:txBody>
          <a:bodyPr/>
          <a:lstStyle/>
          <a:p>
            <a:pPr eaLnBrk="1" hangingPunct="1">
              <a:defRPr/>
            </a:pPr>
            <a:r>
              <a:rPr lang="ar-JO" altLang="ja-JP" sz="6600" dirty="0">
                <a:solidFill>
                  <a:srgbClr val="FFFFFF"/>
                </a:solidFill>
              </a:rPr>
              <a:t>ماذا فعل</a:t>
            </a:r>
            <a:r>
              <a:rPr lang="ar-JO" altLang="ja-JP" sz="6600" dirty="0">
                <a:solidFill>
                  <a:srgbClr val="FFFF00"/>
                </a:solidFill>
              </a:rPr>
              <a:t>ت</a:t>
            </a:r>
            <a:r>
              <a:rPr lang="ar-JO" altLang="ja-JP" sz="6600" dirty="0">
                <a:solidFill>
                  <a:srgbClr val="FFFFFF"/>
                </a:solidFill>
              </a:rPr>
              <a:t> ؟</a:t>
            </a:r>
            <a:endParaRPr lang="en-US" sz="6600" dirty="0"/>
          </a:p>
        </p:txBody>
      </p:sp>
      <p:pic>
        <p:nvPicPr>
          <p:cNvPr id="6" name="Picture 5" descr="sackclothPatch6-08Ck.30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1000" y="304800"/>
            <a:ext cx="2071688"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5181600" y="6172200"/>
            <a:ext cx="3505200" cy="685800"/>
          </a:xfrm>
          <a:prstGeom prst="rect">
            <a:avLst/>
          </a:prstGeom>
          <a:noFill/>
          <a:ln w="9525">
            <a:noFill/>
            <a:miter lim="800000"/>
            <a:headEnd/>
            <a:tailEnd/>
          </a:ln>
          <a:effectLst>
            <a:outerShdw blurRad="63500" dist="35907" dir="16979964" algn="ctr" rotWithShape="0">
              <a:srgbClr val="000000">
                <a:alpha val="75000"/>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4000" i="1" dirty="0">
                <a:solidFill>
                  <a:srgbClr val="FFFFFF"/>
                </a:solidFill>
              </a:rPr>
              <a:t>يونان 3: 5-10</a:t>
            </a:r>
            <a:endParaRPr lang="en-US" sz="4000" i="1" dirty="0">
              <a:solidFill>
                <a:srgbClr val="E5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grpId="0" nodeType="afterEffect">
                                  <p:stCondLst>
                                    <p:cond delay="1000"/>
                                  </p:stCondLst>
                                  <p:childTnLst>
                                    <p:set>
                                      <p:cBhvr>
                                        <p:cTn id="15" dur="1" fill="hold">
                                          <p:stCondLst>
                                            <p:cond delay="0"/>
                                          </p:stCondLst>
                                        </p:cTn>
                                        <p:tgtEl>
                                          <p:spTgt spid="12390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3907"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4113" y="0"/>
            <a:ext cx="5449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idx="4294967295"/>
          </p:nvPr>
        </p:nvSpPr>
        <p:spPr>
          <a:xfrm>
            <a:off x="0" y="0"/>
            <a:ext cx="5638800" cy="2209800"/>
          </a:xfrm>
          <a:solidFill>
            <a:srgbClr val="000000"/>
          </a:solidFill>
          <a:effectLst>
            <a:outerShdw blurRad="63500" dist="71842" dir="2700000" algn="ctr" rotWithShape="0">
              <a:srgbClr val="030201">
                <a:alpha val="75000"/>
              </a:srgbClr>
            </a:outerShdw>
          </a:effectLst>
        </p:spPr>
        <p:txBody>
          <a:bodyPr/>
          <a:lstStyle/>
          <a:p>
            <a:pPr eaLnBrk="1" hangingPunct="1">
              <a:defRPr/>
            </a:pPr>
            <a:r>
              <a:rPr kumimoji="1" lang="ar-JO" sz="4800" b="1" dirty="0">
                <a:solidFill>
                  <a:srgbClr val="FFFFFF"/>
                </a:solidFill>
              </a:rPr>
              <a:t>يونان في</a:t>
            </a:r>
            <a:br>
              <a:rPr kumimoji="1" lang="ar-JO" sz="4800" b="1" dirty="0">
                <a:solidFill>
                  <a:srgbClr val="FFFFFF"/>
                </a:solidFill>
              </a:rPr>
            </a:br>
            <a:r>
              <a:rPr kumimoji="1" lang="ar-JO" sz="4800" b="1" dirty="0">
                <a:solidFill>
                  <a:srgbClr val="FFFFFF"/>
                </a:solidFill>
              </a:rPr>
              <a:t>بلاد العجائب</a:t>
            </a:r>
            <a:endParaRPr kumimoji="1" lang="en-US" sz="4800" dirty="0">
              <a:solidFill>
                <a:srgbClr val="FFFFFF"/>
              </a:solidFill>
            </a:endParaRPr>
          </a:p>
        </p:txBody>
      </p:sp>
      <p:sp>
        <p:nvSpPr>
          <p:cNvPr id="7" name="Rectangle 2"/>
          <p:cNvSpPr txBox="1">
            <a:spLocks noChangeArrowheads="1"/>
          </p:cNvSpPr>
          <p:nvPr/>
        </p:nvSpPr>
        <p:spPr bwMode="auto">
          <a:xfrm>
            <a:off x="0" y="2057400"/>
            <a:ext cx="5638800" cy="4800600"/>
          </a:xfrm>
          <a:prstGeom prst="rect">
            <a:avLst/>
          </a:prstGeom>
          <a:solidFill>
            <a:srgbClr val="000000"/>
          </a:solidFill>
          <a:ln w="9525">
            <a:noFill/>
            <a:miter lim="800000"/>
            <a:headEnd/>
            <a:tailEnd/>
          </a:ln>
          <a:effectLst>
            <a:outerShdw blurRad="63500" dist="71842" dir="2700000" algn="ctr" rotWithShape="0">
              <a:srgbClr val="030201">
                <a:alpha val="75000"/>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dirty="0">
                <a:solidFill>
                  <a:srgbClr val="FFFFFF"/>
                </a:solidFill>
              </a:rPr>
              <a:t>"ويا لها من نتيجة رائعة أعقبت وعظه! لم يتمكن أعظم الأنبياء في إسرائيل من تحقيق أي شيء كهذا ... نحن في بلاد العجائب! بالتأكيد هذا ليس سجلًا لأحداث تاريخية فعلية ولم يُقصد به ذلك على الإطلاق. إنه كذلك إثم ضد المؤلف أن يتعامل مع ما قصده من الشعر على أنه نثر حرفي ".</a:t>
            </a:r>
            <a:endParaRPr lang="en-US" dirty="0">
              <a:solidFill>
                <a:srgbClr val="FFFFFF"/>
              </a:solidFill>
              <a:cs typeface="Arial" charset="0"/>
            </a:endParaRPr>
          </a:p>
          <a:p>
            <a:pPr eaLnBrk="1" hangingPunct="1">
              <a:defRPr/>
            </a:pPr>
            <a:endParaRPr lang="en-US" dirty="0">
              <a:solidFill>
                <a:srgbClr val="FFFFFF"/>
              </a:solidFill>
              <a:cs typeface="Arial" charset="0"/>
            </a:endParaRPr>
          </a:p>
          <a:p>
            <a:pPr eaLnBrk="1" hangingPunct="1">
              <a:defRPr/>
            </a:pPr>
            <a:endParaRPr lang="en-US" dirty="0">
              <a:solidFill>
                <a:srgbClr val="FFFFFF"/>
              </a:solidFill>
              <a:cs typeface="Arial" charset="0"/>
            </a:endParaRPr>
          </a:p>
          <a:p>
            <a:pPr eaLnBrk="1" hangingPunct="1">
              <a:defRPr/>
            </a:pPr>
            <a:r>
              <a:rPr kumimoji="1" lang="ar-JO" dirty="0">
                <a:solidFill>
                  <a:srgbClr val="FFFFFF"/>
                </a:solidFill>
                <a:cs typeface="Arial" charset="0"/>
              </a:rPr>
              <a:t>(يوليوس أ. بيور، تعليق تفسيري نقدي </a:t>
            </a:r>
          </a:p>
          <a:p>
            <a:pPr eaLnBrk="1" hangingPunct="1">
              <a:defRPr/>
            </a:pPr>
            <a:r>
              <a:rPr kumimoji="1" lang="ar-JO" dirty="0">
                <a:solidFill>
                  <a:srgbClr val="FFFFFF"/>
                </a:solidFill>
                <a:cs typeface="Arial" charset="0"/>
              </a:rPr>
              <a:t>لسفر يونان، 3-4)</a:t>
            </a:r>
            <a:endParaRPr kumimoji="1" lang="en-US" dirty="0">
              <a:solidFill>
                <a:srgbClr val="FFFFFF"/>
              </a:solidFill>
              <a:cs typeface="Arial" charset="0"/>
            </a:endParaRPr>
          </a:p>
        </p:txBody>
      </p:sp>
      <p:cxnSp>
        <p:nvCxnSpPr>
          <p:cNvPr id="765956" name="Straight Connector 8"/>
          <p:cNvCxnSpPr>
            <a:cxnSpLocks noChangeShapeType="1"/>
          </p:cNvCxnSpPr>
          <p:nvPr/>
        </p:nvCxnSpPr>
        <p:spPr bwMode="auto">
          <a:xfrm>
            <a:off x="762000" y="2133600"/>
            <a:ext cx="3733800" cy="1588"/>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95288" y="198438"/>
            <a:ext cx="7772400" cy="1143000"/>
          </a:xfrm>
        </p:spPr>
        <p:txBody>
          <a:bodyPr/>
          <a:lstStyle/>
          <a:p>
            <a:pPr eaLnBrk="1" hangingPunct="1">
              <a:defRPr/>
            </a:pPr>
            <a:r>
              <a:rPr kumimoji="1" lang="ar-JO" b="1" dirty="0">
                <a:latin typeface="Arial"/>
                <a:cs typeface="Arial"/>
              </a:rPr>
              <a:t>التحضير للتوبة</a:t>
            </a:r>
            <a:endParaRPr kumimoji="1" lang="en-US" dirty="0">
              <a:latin typeface="Arial"/>
              <a:cs typeface="Arial"/>
            </a:endParaRPr>
          </a:p>
        </p:txBody>
      </p:sp>
      <p:sp>
        <p:nvSpPr>
          <p:cNvPr id="18437" name="Text Box 5"/>
          <p:cNvSpPr txBox="1">
            <a:spLocks noChangeArrowheads="1"/>
          </p:cNvSpPr>
          <p:nvPr/>
        </p:nvSpPr>
        <p:spPr bwMode="auto">
          <a:xfrm>
            <a:off x="-447775" y="1905000"/>
            <a:ext cx="9498113" cy="415498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r>
              <a:rPr lang="ar-JO" altLang="zh-CN" b="1" dirty="0">
                <a:solidFill>
                  <a:srgbClr val="FFFFFF"/>
                </a:solidFill>
                <a:latin typeface="Arial" charset="0"/>
                <a:cs typeface="Arial" charset="0"/>
              </a:rPr>
              <a:t>أحداث أدت لتوبة نينوى في 758 ق.م :</a:t>
            </a:r>
            <a:endParaRPr lang="en-US" altLang="zh-CN" b="1" dirty="0">
              <a:solidFill>
                <a:srgbClr val="FFFFFF"/>
              </a:solidFill>
              <a:latin typeface="Arial" charset="0"/>
              <a:cs typeface="Arial" charset="0"/>
            </a:endParaRPr>
          </a:p>
          <a:p>
            <a:pPr marL="457200" indent="-457200" algn="l"/>
            <a:endParaRPr lang="en-US" altLang="zh-CN" b="1" dirty="0">
              <a:solidFill>
                <a:srgbClr val="FFFFFF"/>
              </a:solidFill>
              <a:latin typeface="Arial" charset="0"/>
              <a:cs typeface="Arial" charset="0"/>
            </a:endParaRPr>
          </a:p>
          <a:p>
            <a:pPr marL="457200" indent="-457200" algn="r"/>
            <a:r>
              <a:rPr lang="ar-JO" altLang="zh-CN" b="1" dirty="0">
                <a:solidFill>
                  <a:srgbClr val="FFFFFF"/>
                </a:solidFill>
                <a:latin typeface="Arial" charset="0"/>
                <a:cs typeface="Arial" charset="0"/>
              </a:rPr>
              <a:t>787      بدأت العبادة التوحيدية لنبو</a:t>
            </a:r>
            <a:endParaRPr lang="en-US" altLang="zh-CN" b="1" dirty="0">
              <a:solidFill>
                <a:srgbClr val="FFFFFF"/>
              </a:solidFill>
              <a:latin typeface="Arial" charset="0"/>
              <a:cs typeface="Arial" charset="0"/>
            </a:endParaRPr>
          </a:p>
          <a:p>
            <a:pPr marL="457200" indent="-457200" algn="r"/>
            <a:r>
              <a:rPr lang="ar-JO" altLang="zh-CN" b="1" dirty="0">
                <a:solidFill>
                  <a:srgbClr val="FFFFFF"/>
                </a:solidFill>
                <a:latin typeface="Arial" charset="0"/>
                <a:cs typeface="Arial" charset="0"/>
              </a:rPr>
              <a:t>765      ضربة في كل آشور</a:t>
            </a:r>
            <a:endParaRPr lang="en-US" altLang="zh-CN" b="1" dirty="0">
              <a:solidFill>
                <a:srgbClr val="FFFFFF"/>
              </a:solidFill>
              <a:latin typeface="Arial" charset="0"/>
              <a:cs typeface="Arial" charset="0"/>
            </a:endParaRPr>
          </a:p>
          <a:p>
            <a:pPr marL="457200" indent="-457200" algn="r"/>
            <a:r>
              <a:rPr lang="ar-JO" altLang="zh-CN" b="1" dirty="0">
                <a:solidFill>
                  <a:srgbClr val="FFFFFF"/>
                </a:solidFill>
                <a:latin typeface="Arial" charset="0"/>
                <a:cs typeface="Arial" charset="0"/>
              </a:rPr>
              <a:t>763      تمرد في مدينة آشور</a:t>
            </a:r>
            <a:endParaRPr lang="en-US" altLang="zh-CN" b="1" dirty="0">
              <a:solidFill>
                <a:srgbClr val="FFFFFF"/>
              </a:solidFill>
              <a:latin typeface="Arial" charset="0"/>
              <a:cs typeface="Arial" charset="0"/>
            </a:endParaRPr>
          </a:p>
          <a:p>
            <a:pPr marL="457200" indent="-457200" algn="r"/>
            <a:r>
              <a:rPr lang="ar-JO" altLang="zh-CN" b="1" dirty="0">
                <a:solidFill>
                  <a:srgbClr val="FFFFFF"/>
                </a:solidFill>
                <a:latin typeface="Arial" charset="0"/>
                <a:cs typeface="Arial" charset="0"/>
              </a:rPr>
              <a:t>763      كسوف الشمس</a:t>
            </a:r>
            <a:endParaRPr lang="en-US" altLang="zh-CN" b="1" dirty="0">
              <a:solidFill>
                <a:srgbClr val="FFFFFF"/>
              </a:solidFill>
              <a:latin typeface="Arial" charset="0"/>
              <a:cs typeface="Arial" charset="0"/>
            </a:endParaRPr>
          </a:p>
          <a:p>
            <a:pPr marL="457200" indent="-457200" algn="r"/>
            <a:r>
              <a:rPr lang="ar-JO" altLang="zh-CN" b="1" dirty="0">
                <a:solidFill>
                  <a:srgbClr val="FFFFFF"/>
                </a:solidFill>
                <a:latin typeface="Arial" charset="0"/>
                <a:cs typeface="Arial" charset="0"/>
              </a:rPr>
              <a:t>762      تمرد في مدينة آشور</a:t>
            </a:r>
            <a:endParaRPr lang="en-US" altLang="zh-CN" b="1" dirty="0">
              <a:solidFill>
                <a:srgbClr val="FFFFFF"/>
              </a:solidFill>
              <a:latin typeface="Arial" charset="0"/>
              <a:cs typeface="Arial" charset="0"/>
            </a:endParaRPr>
          </a:p>
          <a:p>
            <a:pPr marL="457200" indent="-457200" algn="r"/>
            <a:r>
              <a:rPr lang="ar-JO" altLang="zh-CN" b="1" dirty="0">
                <a:solidFill>
                  <a:srgbClr val="FFFFFF"/>
                </a:solidFill>
                <a:latin typeface="Arial" charset="0"/>
                <a:cs typeface="Arial" charset="0"/>
              </a:rPr>
              <a:t>761      تمرد في مدينة عرفة</a:t>
            </a:r>
            <a:endParaRPr lang="en-US" altLang="zh-CN" b="1" dirty="0">
              <a:solidFill>
                <a:srgbClr val="FFFFFF"/>
              </a:solidFill>
              <a:latin typeface="Arial" charset="0"/>
              <a:cs typeface="Arial" charset="0"/>
            </a:endParaRPr>
          </a:p>
          <a:p>
            <a:pPr marL="457200" indent="-457200" algn="r"/>
            <a:r>
              <a:rPr lang="ar-JO" altLang="zh-CN" b="1" dirty="0">
                <a:solidFill>
                  <a:srgbClr val="FFFFFF"/>
                </a:solidFill>
                <a:latin typeface="Arial" charset="0"/>
                <a:cs typeface="Arial" charset="0"/>
              </a:rPr>
              <a:t>760      تمرد في مدينة عرفة</a:t>
            </a:r>
            <a:endParaRPr lang="en-US" altLang="zh-CN" b="1" dirty="0">
              <a:solidFill>
                <a:srgbClr val="FFFFFF"/>
              </a:solidFill>
              <a:latin typeface="Arial" charset="0"/>
              <a:cs typeface="Arial" charset="0"/>
            </a:endParaRPr>
          </a:p>
          <a:p>
            <a:pPr marL="457200" indent="-457200" algn="r"/>
            <a:r>
              <a:rPr lang="ar-JO" altLang="zh-CN" b="1" dirty="0">
                <a:solidFill>
                  <a:srgbClr val="FFFFFF"/>
                </a:solidFill>
                <a:latin typeface="Arial" charset="0"/>
                <a:cs typeface="Arial" charset="0"/>
              </a:rPr>
              <a:t>759      ضربة أخرى</a:t>
            </a:r>
            <a:endParaRPr lang="en-US" altLang="zh-CN" b="1" dirty="0">
              <a:solidFill>
                <a:srgbClr val="FFFFFF"/>
              </a:solidFill>
              <a:latin typeface="Arial" charset="0"/>
              <a:cs typeface="Arial" charset="0"/>
            </a:endParaRPr>
          </a:p>
          <a:p>
            <a:pPr marL="457200" indent="-457200" algn="r"/>
            <a:r>
              <a:rPr lang="ar-JO" b="1" dirty="0">
                <a:solidFill>
                  <a:srgbClr val="FFFFFF"/>
                </a:solidFill>
                <a:latin typeface="Arial" charset="0"/>
                <a:cs typeface="Arial" charset="0"/>
              </a:rPr>
              <a:t>758      سلام في الأرض (التوبة بقيادة يونان ؟)</a:t>
            </a:r>
            <a:endParaRPr lang="en-US" b="1" dirty="0">
              <a:solidFill>
                <a:srgbClr val="FFFFFF"/>
              </a:solidFill>
              <a:latin typeface="Arial" charset="0"/>
              <a:cs typeface="Arial" charset="0"/>
            </a:endParaRPr>
          </a:p>
        </p:txBody>
      </p:sp>
      <p:sp>
        <p:nvSpPr>
          <p:cNvPr id="768003" name="Text Box 6"/>
          <p:cNvSpPr txBox="1">
            <a:spLocks noChangeArrowheads="1"/>
          </p:cNvSpPr>
          <p:nvPr/>
        </p:nvSpPr>
        <p:spPr bwMode="auto">
          <a:xfrm>
            <a:off x="84264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solidFill>
                  <a:srgbClr val="FFFFFF"/>
                </a:solidFill>
                <a:latin typeface="Arial" charset="0"/>
                <a:ea typeface="ヒラギノ角ゴ Pro W3" charset="0"/>
                <a:cs typeface="ＭＳ Ｐゴシック" charset="0"/>
              </a:rPr>
              <a:t>605</a:t>
            </a:r>
            <a:endParaRPr lang="en-US" b="1" dirty="0">
              <a:solidFill>
                <a:srgbClr val="FFFFFF"/>
              </a:solidFill>
              <a:latin typeface="Arial" charset="0"/>
              <a:ea typeface="ヒラギノ角ゴ Pro W3" charset="0"/>
              <a:cs typeface="ＭＳ Ｐゴシック" charset="0"/>
            </a:endParaRPr>
          </a:p>
        </p:txBody>
      </p:sp>
      <p:sp>
        <p:nvSpPr>
          <p:cNvPr id="18439" name="AutoShape 7"/>
          <p:cNvSpPr>
            <a:spLocks noChangeArrowheads="1"/>
          </p:cNvSpPr>
          <p:nvPr/>
        </p:nvSpPr>
        <p:spPr bwMode="auto">
          <a:xfrm>
            <a:off x="428596" y="5929330"/>
            <a:ext cx="500066" cy="428628"/>
          </a:xfrm>
          <a:prstGeom prst="smileyFace">
            <a:avLst>
              <a:gd name="adj" fmla="val 4653"/>
            </a:avLst>
          </a:prstGeom>
          <a:solidFill>
            <a:srgbClr val="00FFFF"/>
          </a:solidFill>
          <a:ln w="9525">
            <a:solidFill>
              <a:schemeClr val="tx1"/>
            </a:solidFill>
            <a:round/>
            <a:headEnd/>
            <a:tailEnd/>
          </a:ln>
        </p:spPr>
        <p:txBody>
          <a:bodyPr wrap="none" anchor="ctr"/>
          <a:lstStyle/>
          <a:p>
            <a:endParaRPr lang="en-US">
              <a:solidFill>
                <a:srgbClr val="000000"/>
              </a:solidFill>
              <a:latin typeface="Arial" charset="0"/>
              <a:ea typeface="ヒラギノ角ゴ Pro W3"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8437">
                                            <p:bg/>
                                          </p:spTgt>
                                        </p:tgtEl>
                                        <p:attrNameLst>
                                          <p:attrName>style.visibility</p:attrName>
                                        </p:attrNameLst>
                                      </p:cBhvr>
                                      <p:to>
                                        <p:strVal val="visible"/>
                                      </p:to>
                                    </p:set>
                                    <p:animEffect transition="in" filter="fade">
                                      <p:cBhvr>
                                        <p:cTn id="7" dur="400" decel="100000"/>
                                        <p:tgtEl>
                                          <p:spTgt spid="18437">
                                            <p:bg/>
                                          </p:spTgt>
                                        </p:tgtEl>
                                      </p:cBhvr>
                                    </p:animEffect>
                                    <p:anim calcmode="lin" valueType="num">
                                      <p:cBhvr>
                                        <p:cTn id="8" dur="400" decel="100000" fill="hold"/>
                                        <p:tgtEl>
                                          <p:spTgt spid="18437">
                                            <p:bg/>
                                          </p:spTgt>
                                        </p:tgtEl>
                                        <p:attrNameLst>
                                          <p:attrName>style.rotation</p:attrName>
                                        </p:attrNameLst>
                                      </p:cBhvr>
                                      <p:tavLst>
                                        <p:tav tm="0">
                                          <p:val>
                                            <p:fltVal val="-90"/>
                                          </p:val>
                                        </p:tav>
                                        <p:tav tm="100000">
                                          <p:val>
                                            <p:fltVal val="0"/>
                                          </p:val>
                                        </p:tav>
                                      </p:tavLst>
                                    </p:anim>
                                    <p:anim calcmode="lin" valueType="num">
                                      <p:cBhvr>
                                        <p:cTn id="9" dur="400" decel="100000" fill="hold"/>
                                        <p:tgtEl>
                                          <p:spTgt spid="18437">
                                            <p:bg/>
                                          </p:spTgt>
                                        </p:tgtEl>
                                        <p:attrNameLst>
                                          <p:attrName>ppt_x</p:attrName>
                                        </p:attrNameLst>
                                      </p:cBhvr>
                                      <p:tavLst>
                                        <p:tav tm="0">
                                          <p:val>
                                            <p:strVal val="#ppt_x+0.4"/>
                                          </p:val>
                                        </p:tav>
                                        <p:tav tm="100000">
                                          <p:val>
                                            <p:strVal val="#ppt_x-0.05"/>
                                          </p:val>
                                        </p:tav>
                                      </p:tavLst>
                                    </p:anim>
                                    <p:anim calcmode="lin" valueType="num">
                                      <p:cBhvr>
                                        <p:cTn id="10" dur="400" decel="100000" fill="hold"/>
                                        <p:tgtEl>
                                          <p:spTgt spid="18437">
                                            <p:bg/>
                                          </p:spTgt>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8437">
                                            <p:bg/>
                                          </p:spTgt>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8437">
                                            <p:bg/>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8437">
                                            <p:txEl>
                                              <p:pRg st="0" end="0"/>
                                            </p:txEl>
                                          </p:spTgt>
                                        </p:tgtEl>
                                        <p:attrNameLst>
                                          <p:attrName>style.visibility</p:attrName>
                                        </p:attrNameLst>
                                      </p:cBhvr>
                                      <p:to>
                                        <p:strVal val="visible"/>
                                      </p:to>
                                    </p:set>
                                    <p:animEffect transition="in" filter="fade">
                                      <p:cBhvr>
                                        <p:cTn id="17" dur="800" decel="100000"/>
                                        <p:tgtEl>
                                          <p:spTgt spid="18437">
                                            <p:txEl>
                                              <p:pRg st="0" end="0"/>
                                            </p:txEl>
                                          </p:spTgt>
                                        </p:tgtEl>
                                      </p:cBhvr>
                                    </p:animEffect>
                                    <p:anim calcmode="lin" valueType="num">
                                      <p:cBhvr>
                                        <p:cTn id="18" dur="800" decel="100000" fill="hold"/>
                                        <p:tgtEl>
                                          <p:spTgt spid="1843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843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843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43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4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437">
                                            <p:txEl>
                                              <p:pRg st="2" end="2"/>
                                            </p:txEl>
                                          </p:spTgt>
                                        </p:tgtEl>
                                        <p:attrNameLst>
                                          <p:attrName>style.visibility</p:attrName>
                                        </p:attrNameLst>
                                      </p:cBhvr>
                                      <p:to>
                                        <p:strVal val="visible"/>
                                      </p:to>
                                    </p:set>
                                    <p:animEffect transition="in" filter="fade">
                                      <p:cBhvr>
                                        <p:cTn id="27" dur="800" decel="100000"/>
                                        <p:tgtEl>
                                          <p:spTgt spid="18437">
                                            <p:txEl>
                                              <p:pRg st="2" end="2"/>
                                            </p:txEl>
                                          </p:spTgt>
                                        </p:tgtEl>
                                      </p:cBhvr>
                                    </p:animEffect>
                                    <p:anim calcmode="lin" valueType="num">
                                      <p:cBhvr>
                                        <p:cTn id="28" dur="800" decel="100000" fill="hold"/>
                                        <p:tgtEl>
                                          <p:spTgt spid="1843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843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843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43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43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8437">
                                            <p:txEl>
                                              <p:pRg st="3" end="3"/>
                                            </p:txEl>
                                          </p:spTgt>
                                        </p:tgtEl>
                                        <p:attrNameLst>
                                          <p:attrName>style.visibility</p:attrName>
                                        </p:attrNameLst>
                                      </p:cBhvr>
                                      <p:to>
                                        <p:strVal val="visible"/>
                                      </p:to>
                                    </p:set>
                                    <p:animEffect transition="in" filter="fade">
                                      <p:cBhvr>
                                        <p:cTn id="37" dur="800" decel="100000"/>
                                        <p:tgtEl>
                                          <p:spTgt spid="18437">
                                            <p:txEl>
                                              <p:pRg st="3" end="3"/>
                                            </p:txEl>
                                          </p:spTgt>
                                        </p:tgtEl>
                                      </p:cBhvr>
                                    </p:animEffect>
                                    <p:anim calcmode="lin" valueType="num">
                                      <p:cBhvr>
                                        <p:cTn id="38" dur="800" decel="100000" fill="hold"/>
                                        <p:tgtEl>
                                          <p:spTgt spid="18437">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8437">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8437">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8437">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843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8437">
                                            <p:txEl>
                                              <p:pRg st="4" end="4"/>
                                            </p:txEl>
                                          </p:spTgt>
                                        </p:tgtEl>
                                        <p:attrNameLst>
                                          <p:attrName>style.visibility</p:attrName>
                                        </p:attrNameLst>
                                      </p:cBhvr>
                                      <p:to>
                                        <p:strVal val="visible"/>
                                      </p:to>
                                    </p:set>
                                    <p:animEffect transition="in" filter="fade">
                                      <p:cBhvr>
                                        <p:cTn id="47" dur="800" decel="100000"/>
                                        <p:tgtEl>
                                          <p:spTgt spid="18437">
                                            <p:txEl>
                                              <p:pRg st="4" end="4"/>
                                            </p:txEl>
                                          </p:spTgt>
                                        </p:tgtEl>
                                      </p:cBhvr>
                                    </p:animEffect>
                                    <p:anim calcmode="lin" valueType="num">
                                      <p:cBhvr>
                                        <p:cTn id="48" dur="800" decel="100000" fill="hold"/>
                                        <p:tgtEl>
                                          <p:spTgt spid="18437">
                                            <p:txEl>
                                              <p:pRg st="4" end="4"/>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18437">
                                            <p:txEl>
                                              <p:pRg st="4" end="4"/>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18437">
                                            <p:txEl>
                                              <p:pRg st="4" end="4"/>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8437">
                                            <p:txEl>
                                              <p:pRg st="4" end="4"/>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8437">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8437">
                                            <p:txEl>
                                              <p:pRg st="5" end="5"/>
                                            </p:txEl>
                                          </p:spTgt>
                                        </p:tgtEl>
                                        <p:attrNameLst>
                                          <p:attrName>style.visibility</p:attrName>
                                        </p:attrNameLst>
                                      </p:cBhvr>
                                      <p:to>
                                        <p:strVal val="visible"/>
                                      </p:to>
                                    </p:set>
                                    <p:animEffect transition="in" filter="fade">
                                      <p:cBhvr>
                                        <p:cTn id="57" dur="800" decel="100000"/>
                                        <p:tgtEl>
                                          <p:spTgt spid="18437">
                                            <p:txEl>
                                              <p:pRg st="5" end="5"/>
                                            </p:txEl>
                                          </p:spTgt>
                                        </p:tgtEl>
                                      </p:cBhvr>
                                    </p:animEffect>
                                    <p:anim calcmode="lin" valueType="num">
                                      <p:cBhvr>
                                        <p:cTn id="58" dur="800" decel="100000" fill="hold"/>
                                        <p:tgtEl>
                                          <p:spTgt spid="18437">
                                            <p:txEl>
                                              <p:pRg st="5" end="5"/>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8437">
                                            <p:txEl>
                                              <p:pRg st="5" end="5"/>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8437">
                                            <p:txEl>
                                              <p:pRg st="5" end="5"/>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8437">
                                            <p:txEl>
                                              <p:pRg st="5" end="5"/>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8437">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8437">
                                            <p:txEl>
                                              <p:pRg st="6" end="6"/>
                                            </p:txEl>
                                          </p:spTgt>
                                        </p:tgtEl>
                                        <p:attrNameLst>
                                          <p:attrName>style.visibility</p:attrName>
                                        </p:attrNameLst>
                                      </p:cBhvr>
                                      <p:to>
                                        <p:strVal val="visible"/>
                                      </p:to>
                                    </p:set>
                                    <p:animEffect transition="in" filter="fade">
                                      <p:cBhvr>
                                        <p:cTn id="67" dur="800" decel="100000"/>
                                        <p:tgtEl>
                                          <p:spTgt spid="18437">
                                            <p:txEl>
                                              <p:pRg st="6" end="6"/>
                                            </p:txEl>
                                          </p:spTgt>
                                        </p:tgtEl>
                                      </p:cBhvr>
                                    </p:animEffect>
                                    <p:anim calcmode="lin" valueType="num">
                                      <p:cBhvr>
                                        <p:cTn id="68" dur="800" decel="100000" fill="hold"/>
                                        <p:tgtEl>
                                          <p:spTgt spid="18437">
                                            <p:txEl>
                                              <p:pRg st="6" end="6"/>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8437">
                                            <p:txEl>
                                              <p:pRg st="6" end="6"/>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8437">
                                            <p:txEl>
                                              <p:pRg st="6" end="6"/>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8437">
                                            <p:txEl>
                                              <p:pRg st="6" end="6"/>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8437">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8437">
                                            <p:txEl>
                                              <p:pRg st="7" end="7"/>
                                            </p:txEl>
                                          </p:spTgt>
                                        </p:tgtEl>
                                        <p:attrNameLst>
                                          <p:attrName>style.visibility</p:attrName>
                                        </p:attrNameLst>
                                      </p:cBhvr>
                                      <p:to>
                                        <p:strVal val="visible"/>
                                      </p:to>
                                    </p:set>
                                    <p:animEffect transition="in" filter="fade">
                                      <p:cBhvr>
                                        <p:cTn id="77" dur="800" decel="100000"/>
                                        <p:tgtEl>
                                          <p:spTgt spid="18437">
                                            <p:txEl>
                                              <p:pRg st="7" end="7"/>
                                            </p:txEl>
                                          </p:spTgt>
                                        </p:tgtEl>
                                      </p:cBhvr>
                                    </p:animEffect>
                                    <p:anim calcmode="lin" valueType="num">
                                      <p:cBhvr>
                                        <p:cTn id="78" dur="800" decel="100000" fill="hold"/>
                                        <p:tgtEl>
                                          <p:spTgt spid="18437">
                                            <p:txEl>
                                              <p:pRg st="7" end="7"/>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8437">
                                            <p:txEl>
                                              <p:pRg st="7" end="7"/>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8437">
                                            <p:txEl>
                                              <p:pRg st="7" end="7"/>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8437">
                                            <p:txEl>
                                              <p:pRg st="7" end="7"/>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8437">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8437">
                                            <p:txEl>
                                              <p:pRg st="8" end="8"/>
                                            </p:txEl>
                                          </p:spTgt>
                                        </p:tgtEl>
                                        <p:attrNameLst>
                                          <p:attrName>style.visibility</p:attrName>
                                        </p:attrNameLst>
                                      </p:cBhvr>
                                      <p:to>
                                        <p:strVal val="visible"/>
                                      </p:to>
                                    </p:set>
                                    <p:animEffect transition="in" filter="fade">
                                      <p:cBhvr>
                                        <p:cTn id="87" dur="800" decel="100000"/>
                                        <p:tgtEl>
                                          <p:spTgt spid="18437">
                                            <p:txEl>
                                              <p:pRg st="8" end="8"/>
                                            </p:txEl>
                                          </p:spTgt>
                                        </p:tgtEl>
                                      </p:cBhvr>
                                    </p:animEffect>
                                    <p:anim calcmode="lin" valueType="num">
                                      <p:cBhvr>
                                        <p:cTn id="88" dur="800" decel="100000" fill="hold"/>
                                        <p:tgtEl>
                                          <p:spTgt spid="18437">
                                            <p:txEl>
                                              <p:pRg st="8" end="8"/>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8437">
                                            <p:txEl>
                                              <p:pRg st="8" end="8"/>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8437">
                                            <p:txEl>
                                              <p:pRg st="8" end="8"/>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8437">
                                            <p:txEl>
                                              <p:pRg st="8" end="8"/>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8437">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grpId="0" nodeType="clickEffect">
                                  <p:stCondLst>
                                    <p:cond delay="0"/>
                                  </p:stCondLst>
                                  <p:childTnLst>
                                    <p:set>
                                      <p:cBhvr>
                                        <p:cTn id="96" dur="1" fill="hold">
                                          <p:stCondLst>
                                            <p:cond delay="0"/>
                                          </p:stCondLst>
                                        </p:cTn>
                                        <p:tgtEl>
                                          <p:spTgt spid="18437">
                                            <p:txEl>
                                              <p:pRg st="9" end="9"/>
                                            </p:txEl>
                                          </p:spTgt>
                                        </p:tgtEl>
                                        <p:attrNameLst>
                                          <p:attrName>style.visibility</p:attrName>
                                        </p:attrNameLst>
                                      </p:cBhvr>
                                      <p:to>
                                        <p:strVal val="visible"/>
                                      </p:to>
                                    </p:set>
                                    <p:animEffect transition="in" filter="fade">
                                      <p:cBhvr>
                                        <p:cTn id="97" dur="800" decel="100000"/>
                                        <p:tgtEl>
                                          <p:spTgt spid="18437">
                                            <p:txEl>
                                              <p:pRg st="9" end="9"/>
                                            </p:txEl>
                                          </p:spTgt>
                                        </p:tgtEl>
                                      </p:cBhvr>
                                    </p:animEffect>
                                    <p:anim calcmode="lin" valueType="num">
                                      <p:cBhvr>
                                        <p:cTn id="98" dur="800" decel="100000" fill="hold"/>
                                        <p:tgtEl>
                                          <p:spTgt spid="18437">
                                            <p:txEl>
                                              <p:pRg st="9" end="9"/>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18437">
                                            <p:txEl>
                                              <p:pRg st="9" end="9"/>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18437">
                                            <p:txEl>
                                              <p:pRg st="9" end="9"/>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18437">
                                            <p:txEl>
                                              <p:pRg st="9" end="9"/>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18437">
                                            <p:txEl>
                                              <p:pRg st="9" end="9"/>
                                            </p:txEl>
                                          </p:spTgt>
                                        </p:tgtEl>
                                        <p:attrNameLst>
                                          <p:attrName>ppt_y</p:attrName>
                                        </p:attrNameLst>
                                      </p:cBhvr>
                                      <p:tavLst>
                                        <p:tav tm="0">
                                          <p:val>
                                            <p:strVal val="#ppt_y+0.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0" presetClass="entr" presetSubtype="0" fill="hold" grpId="0" nodeType="clickEffect">
                                  <p:stCondLst>
                                    <p:cond delay="0"/>
                                  </p:stCondLst>
                                  <p:childTnLst>
                                    <p:set>
                                      <p:cBhvr>
                                        <p:cTn id="106" dur="1" fill="hold">
                                          <p:stCondLst>
                                            <p:cond delay="0"/>
                                          </p:stCondLst>
                                        </p:cTn>
                                        <p:tgtEl>
                                          <p:spTgt spid="18437">
                                            <p:txEl>
                                              <p:pRg st="10" end="10"/>
                                            </p:txEl>
                                          </p:spTgt>
                                        </p:tgtEl>
                                        <p:attrNameLst>
                                          <p:attrName>style.visibility</p:attrName>
                                        </p:attrNameLst>
                                      </p:cBhvr>
                                      <p:to>
                                        <p:strVal val="visible"/>
                                      </p:to>
                                    </p:set>
                                    <p:animEffect transition="in" filter="fade">
                                      <p:cBhvr>
                                        <p:cTn id="107" dur="800" decel="100000"/>
                                        <p:tgtEl>
                                          <p:spTgt spid="18437">
                                            <p:txEl>
                                              <p:pRg st="10" end="10"/>
                                            </p:txEl>
                                          </p:spTgt>
                                        </p:tgtEl>
                                      </p:cBhvr>
                                    </p:animEffect>
                                    <p:anim calcmode="lin" valueType="num">
                                      <p:cBhvr>
                                        <p:cTn id="108" dur="800" decel="100000" fill="hold"/>
                                        <p:tgtEl>
                                          <p:spTgt spid="18437">
                                            <p:txEl>
                                              <p:pRg st="10" end="10"/>
                                            </p:txEl>
                                          </p:spTgt>
                                        </p:tgtEl>
                                        <p:attrNameLst>
                                          <p:attrName>style.rotation</p:attrName>
                                        </p:attrNameLst>
                                      </p:cBhvr>
                                      <p:tavLst>
                                        <p:tav tm="0">
                                          <p:val>
                                            <p:fltVal val="-90"/>
                                          </p:val>
                                        </p:tav>
                                        <p:tav tm="100000">
                                          <p:val>
                                            <p:fltVal val="0"/>
                                          </p:val>
                                        </p:tav>
                                      </p:tavLst>
                                    </p:anim>
                                    <p:anim calcmode="lin" valueType="num">
                                      <p:cBhvr>
                                        <p:cTn id="109" dur="800" decel="100000" fill="hold"/>
                                        <p:tgtEl>
                                          <p:spTgt spid="18437">
                                            <p:txEl>
                                              <p:pRg st="10" end="10"/>
                                            </p:txEl>
                                          </p:spTgt>
                                        </p:tgtEl>
                                        <p:attrNameLst>
                                          <p:attrName>ppt_x</p:attrName>
                                        </p:attrNameLst>
                                      </p:cBhvr>
                                      <p:tavLst>
                                        <p:tav tm="0">
                                          <p:val>
                                            <p:strVal val="#ppt_x+0.4"/>
                                          </p:val>
                                        </p:tav>
                                        <p:tav tm="100000">
                                          <p:val>
                                            <p:strVal val="#ppt_x-0.05"/>
                                          </p:val>
                                        </p:tav>
                                      </p:tavLst>
                                    </p:anim>
                                    <p:anim calcmode="lin" valueType="num">
                                      <p:cBhvr>
                                        <p:cTn id="110" dur="800" decel="100000" fill="hold"/>
                                        <p:tgtEl>
                                          <p:spTgt spid="18437">
                                            <p:txEl>
                                              <p:pRg st="10" end="10"/>
                                            </p:txEl>
                                          </p:spTgt>
                                        </p:tgtEl>
                                        <p:attrNameLst>
                                          <p:attrName>ppt_y</p:attrName>
                                        </p:attrNameLst>
                                      </p:cBhvr>
                                      <p:tavLst>
                                        <p:tav tm="0">
                                          <p:val>
                                            <p:strVal val="#ppt_y-0.4"/>
                                          </p:val>
                                        </p:tav>
                                        <p:tav tm="100000">
                                          <p:val>
                                            <p:strVal val="#ppt_y+0.1"/>
                                          </p:val>
                                        </p:tav>
                                      </p:tavLst>
                                    </p:anim>
                                    <p:anim calcmode="lin" valueType="num">
                                      <p:cBhvr>
                                        <p:cTn id="111" dur="200" accel="100000" fill="hold">
                                          <p:stCondLst>
                                            <p:cond delay="800"/>
                                          </p:stCondLst>
                                        </p:cTn>
                                        <p:tgtEl>
                                          <p:spTgt spid="18437">
                                            <p:txEl>
                                              <p:pRg st="10" end="10"/>
                                            </p:txEl>
                                          </p:spTgt>
                                        </p:tgtEl>
                                        <p:attrNameLst>
                                          <p:attrName>ppt_x</p:attrName>
                                        </p:attrNameLst>
                                      </p:cBhvr>
                                      <p:tavLst>
                                        <p:tav tm="0">
                                          <p:val>
                                            <p:strVal val="#ppt_x-0.05"/>
                                          </p:val>
                                        </p:tav>
                                        <p:tav tm="100000">
                                          <p:val>
                                            <p:strVal val="#ppt_x"/>
                                          </p:val>
                                        </p:tav>
                                      </p:tavLst>
                                    </p:anim>
                                    <p:anim calcmode="lin" valueType="num">
                                      <p:cBhvr>
                                        <p:cTn id="112" dur="200" accel="100000" fill="hold">
                                          <p:stCondLst>
                                            <p:cond delay="800"/>
                                          </p:stCondLst>
                                        </p:cTn>
                                        <p:tgtEl>
                                          <p:spTgt spid="18437">
                                            <p:txEl>
                                              <p:pRg st="10" end="10"/>
                                            </p:txEl>
                                          </p:spTgt>
                                        </p:tgtEl>
                                        <p:attrNameLst>
                                          <p:attrName>ppt_y</p:attrName>
                                        </p:attrNameLst>
                                      </p:cBhvr>
                                      <p:tavLst>
                                        <p:tav tm="0">
                                          <p:val>
                                            <p:strVal val="#ppt_y+0.1"/>
                                          </p:val>
                                        </p:tav>
                                        <p:tav tm="100000">
                                          <p:val>
                                            <p:strVal val="#ppt_y"/>
                                          </p:val>
                                        </p:tav>
                                      </p:tavLst>
                                    </p:anim>
                                  </p:childTnLst>
                                </p:cTn>
                              </p:par>
                            </p:childTnLst>
                          </p:cTn>
                        </p:par>
                        <p:par>
                          <p:cTn id="113" fill="hold" nodeType="afterGroup">
                            <p:stCondLst>
                              <p:cond delay="1000"/>
                            </p:stCondLst>
                            <p:childTnLst>
                              <p:par>
                                <p:cTn id="114" presetID="19" presetClass="entr" presetSubtype="10" fill="hold" grpId="0" nodeType="afterEffect">
                                  <p:stCondLst>
                                    <p:cond delay="0"/>
                                  </p:stCondLst>
                                  <p:childTnLst>
                                    <p:set>
                                      <p:cBhvr>
                                        <p:cTn id="115" dur="1" fill="hold">
                                          <p:stCondLst>
                                            <p:cond delay="0"/>
                                          </p:stCondLst>
                                        </p:cTn>
                                        <p:tgtEl>
                                          <p:spTgt spid="18439"/>
                                        </p:tgtEl>
                                        <p:attrNameLst>
                                          <p:attrName>style.visibility</p:attrName>
                                        </p:attrNameLst>
                                      </p:cBhvr>
                                      <p:to>
                                        <p:strVal val="visible"/>
                                      </p:to>
                                    </p:set>
                                    <p:anim calcmode="lin" valueType="num">
                                      <p:cBhvr>
                                        <p:cTn id="116" dur="5000" fill="hold"/>
                                        <p:tgtEl>
                                          <p:spTgt spid="18439"/>
                                        </p:tgtEl>
                                        <p:attrNameLst>
                                          <p:attrName>ppt_w</p:attrName>
                                        </p:attrNameLst>
                                      </p:cBhvr>
                                      <p:tavLst>
                                        <p:tav tm="0" fmla="#ppt_w*sin(2.5*pi*$)">
                                          <p:val>
                                            <p:fltVal val="0"/>
                                          </p:val>
                                        </p:tav>
                                        <p:tav tm="100000">
                                          <p:val>
                                            <p:fltVal val="1"/>
                                          </p:val>
                                        </p:tav>
                                      </p:tavLst>
                                    </p:anim>
                                    <p:anim calcmode="lin" valueType="num">
                                      <p:cBhvr>
                                        <p:cTn id="117" dur="5000" fill="hold"/>
                                        <p:tgtEl>
                                          <p:spTgt spid="184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animBg="1"/>
      <p:bldP spid="1843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2"/>
          <p:cNvSpPr>
            <a:spLocks noGrp="1" noChangeArrowheads="1"/>
          </p:cNvSpPr>
          <p:nvPr>
            <p:ph type="ctrTitle" idx="4294967295"/>
          </p:nvPr>
        </p:nvSpPr>
        <p:spPr>
          <a:xfrm>
            <a:off x="2971800" y="304800"/>
            <a:ext cx="5791200" cy="4724400"/>
          </a:xfrm>
        </p:spPr>
        <p:txBody>
          <a:bodyPr/>
          <a:lstStyle/>
          <a:p>
            <a:pPr algn="ctr" eaLnBrk="1" hangingPunct="1"/>
            <a:r>
              <a:rPr lang="ar-JO" sz="6000" dirty="0">
                <a:latin typeface="Sand" charset="0"/>
                <a:ea typeface="ＭＳ Ｐゴシック" charset="0"/>
                <a:cs typeface="ＭＳ Ｐゴシック" charset="0"/>
              </a:rPr>
              <a:t>الناس أكثر تجاوباً</a:t>
            </a:r>
            <a:br>
              <a:rPr lang="ar-JO" sz="6000" dirty="0">
                <a:latin typeface="Sand" charset="0"/>
                <a:ea typeface="ＭＳ Ｐゴシック" charset="0"/>
                <a:cs typeface="ＭＳ Ｐゴシック" charset="0"/>
              </a:rPr>
            </a:br>
            <a:r>
              <a:rPr lang="ar-JO" sz="6000" dirty="0">
                <a:latin typeface="Sand" charset="0"/>
                <a:ea typeface="ＭＳ Ｐゴシック" charset="0"/>
                <a:cs typeface="ＭＳ Ｐゴシック" charset="0"/>
              </a:rPr>
              <a:t>مما تعتقد</a:t>
            </a:r>
            <a:endParaRPr lang="en-US" dirty="0">
              <a:latin typeface="Sand" charset="0"/>
              <a:ea typeface="ＭＳ Ｐゴシック" charset="0"/>
              <a:cs typeface="ＭＳ Ｐゴシック" charset="0"/>
            </a:endParaRPr>
          </a:p>
        </p:txBody>
      </p:sp>
      <p:sp>
        <p:nvSpPr>
          <p:cNvPr id="465923" name="Rectangle 3"/>
          <p:cNvSpPr>
            <a:spLocks noGrp="1" noChangeArrowheads="1"/>
          </p:cNvSpPr>
          <p:nvPr>
            <p:ph type="subTitle" idx="4294967295"/>
          </p:nvPr>
        </p:nvSpPr>
        <p:spPr>
          <a:xfrm>
            <a:off x="5410200" y="5181600"/>
            <a:ext cx="3276600" cy="1447800"/>
          </a:xfrm>
        </p:spPr>
        <p:txBody>
          <a:bodyPr lIns="92075" tIns="46038" rIns="92075" bIns="46038" anchor="ctr"/>
          <a:lstStyle/>
          <a:p>
            <a:pPr marL="0" indent="0" algn="ctr" eaLnBrk="1" hangingPunct="1">
              <a:buFont typeface="Wingdings" pitchFamily="-128" charset="0"/>
              <a:buNone/>
              <a:defRPr/>
            </a:pPr>
            <a:r>
              <a:rPr lang="ar-JO" sz="3400" b="1" dirty="0">
                <a:ea typeface="ＭＳ Ｐゴシック" pitchFamily="-112" charset="-128"/>
                <a:cs typeface="ＭＳ Ｐゴシック" pitchFamily="-112" charset="-128"/>
              </a:rPr>
              <a:t>الفكرة الرئيسية في</a:t>
            </a:r>
          </a:p>
          <a:p>
            <a:pPr marL="0" indent="0" algn="ctr" eaLnBrk="1" hangingPunct="1">
              <a:buFont typeface="Wingdings" pitchFamily="-128" charset="0"/>
              <a:buNone/>
              <a:defRPr/>
            </a:pPr>
            <a:r>
              <a:rPr lang="ar-JO" sz="3400" b="1" dirty="0">
                <a:ea typeface="ＭＳ Ｐゴシック" pitchFamily="-112" charset="-128"/>
                <a:cs typeface="ＭＳ Ｐゴシック" pitchFamily="-112" charset="-128"/>
              </a:rPr>
              <a:t>يونان 3</a:t>
            </a:r>
            <a:endParaRPr lang="en-US" sz="3400" b="1" dirty="0">
              <a:ea typeface="ＭＳ Ｐゴシック" pitchFamily="-112" charset="-128"/>
              <a:cs typeface="ＭＳ Ｐゴシック" pitchFamily="-112" charset="-128"/>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5"/>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sp>
        <p:nvSpPr>
          <p:cNvPr id="603138" name="Rectangle 2"/>
          <p:cNvSpPr>
            <a:spLocks noGrp="1" noChangeArrowheads="1"/>
          </p:cNvSpPr>
          <p:nvPr>
            <p:ph type="title"/>
          </p:nvPr>
        </p:nvSpPr>
        <p:spPr>
          <a:xfrm>
            <a:off x="381000" y="152400"/>
            <a:ext cx="1255713" cy="347663"/>
          </a:xfrm>
        </p:spPr>
        <p:txBody>
          <a:bodyPr/>
          <a:lstStyle/>
          <a:p>
            <a:pPr eaLnBrk="1" hangingPunct="1"/>
            <a:r>
              <a:rPr lang="en-US" sz="1600">
                <a:latin typeface="Century Gothic" charset="0"/>
                <a:ea typeface="Osaka" charset="0"/>
                <a:cs typeface="Osaka" charset="0"/>
              </a:rPr>
              <a:t>Book Chart</a:t>
            </a:r>
          </a:p>
        </p:txBody>
      </p:sp>
      <p:sp>
        <p:nvSpPr>
          <p:cNvPr id="603139" name="Rectangle 60"/>
          <p:cNvSpPr>
            <a:spLocks noChangeArrowheads="1"/>
          </p:cNvSpPr>
          <p:nvPr/>
        </p:nvSpPr>
        <p:spPr bwMode="auto">
          <a:xfrm>
            <a:off x="0" y="539115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Osaka" charset="0"/>
              <a:cs typeface="Osaka" charset="0"/>
            </a:endParaRPr>
          </a:p>
        </p:txBody>
      </p:sp>
      <p:graphicFrame>
        <p:nvGraphicFramePr>
          <p:cNvPr id="488451" name="Group 3"/>
          <p:cNvGraphicFramePr>
            <a:graphicFrameLocks noGrp="1"/>
          </p:cNvGraphicFramePr>
          <p:nvPr/>
        </p:nvGraphicFramePr>
        <p:xfrm>
          <a:off x="0" y="0"/>
          <a:ext cx="9144000" cy="6978651"/>
        </p:xfrm>
        <a:graphic>
          <a:graphicData uri="http://schemas.openxmlformats.org/drawingml/2006/table">
            <a:tbl>
              <a:tblPr/>
              <a:tblGrid>
                <a:gridCol w="1495425">
                  <a:extLst>
                    <a:ext uri="{9D8B030D-6E8A-4147-A177-3AD203B41FA5}">
                      <a16:colId xmlns:a16="http://schemas.microsoft.com/office/drawing/2014/main" val="20000"/>
                    </a:ext>
                  </a:extLst>
                </a:gridCol>
                <a:gridCol w="795338">
                  <a:extLst>
                    <a:ext uri="{9D8B030D-6E8A-4147-A177-3AD203B41FA5}">
                      <a16:colId xmlns:a16="http://schemas.microsoft.com/office/drawing/2014/main" val="20001"/>
                    </a:ext>
                  </a:extLst>
                </a:gridCol>
                <a:gridCol w="604837">
                  <a:extLst>
                    <a:ext uri="{9D8B030D-6E8A-4147-A177-3AD203B41FA5}">
                      <a16:colId xmlns:a16="http://schemas.microsoft.com/office/drawing/2014/main" val="20002"/>
                    </a:ext>
                  </a:extLst>
                </a:gridCol>
                <a:gridCol w="1731963">
                  <a:extLst>
                    <a:ext uri="{9D8B030D-6E8A-4147-A177-3AD203B41FA5}">
                      <a16:colId xmlns:a16="http://schemas.microsoft.com/office/drawing/2014/main" val="20003"/>
                    </a:ext>
                  </a:extLst>
                </a:gridCol>
                <a:gridCol w="1784350">
                  <a:extLst>
                    <a:ext uri="{9D8B030D-6E8A-4147-A177-3AD203B41FA5}">
                      <a16:colId xmlns:a16="http://schemas.microsoft.com/office/drawing/2014/main" val="20004"/>
                    </a:ext>
                  </a:extLst>
                </a:gridCol>
                <a:gridCol w="522287">
                  <a:extLst>
                    <a:ext uri="{9D8B030D-6E8A-4147-A177-3AD203B41FA5}">
                      <a16:colId xmlns:a16="http://schemas.microsoft.com/office/drawing/2014/main" val="20005"/>
                    </a:ext>
                  </a:extLst>
                </a:gridCol>
                <a:gridCol w="595313">
                  <a:extLst>
                    <a:ext uri="{9D8B030D-6E8A-4147-A177-3AD203B41FA5}">
                      <a16:colId xmlns:a16="http://schemas.microsoft.com/office/drawing/2014/main" val="20006"/>
                    </a:ext>
                  </a:extLst>
                </a:gridCol>
                <a:gridCol w="1614487">
                  <a:extLst>
                    <a:ext uri="{9D8B030D-6E8A-4147-A177-3AD203B41FA5}">
                      <a16:colId xmlns:a16="http://schemas.microsoft.com/office/drawing/2014/main" val="20007"/>
                    </a:ext>
                  </a:extLst>
                </a:gridCol>
              </a:tblGrid>
              <a:tr h="614363">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3200" b="1" i="0" u="none" strike="noStrike" cap="none" normalizeH="0" baseline="0" dirty="0">
                          <a:ln>
                            <a:noFill/>
                          </a:ln>
                          <a:solidFill>
                            <a:srgbClr val="FFFFFF"/>
                          </a:solidFill>
                          <a:effectLst/>
                          <a:latin typeface="Arial" charset="0"/>
                          <a:ea typeface="Osaka" charset="0"/>
                          <a:cs typeface="Arial" charset="0"/>
                        </a:rPr>
                        <a:t>رحمه وتعاطف الله على الامم</a:t>
                      </a:r>
                      <a:endParaRPr kumimoji="0" lang="en-US" altLang="zh-CN" sz="2800" b="1" i="0" u="none" strike="noStrike" cap="none" normalizeH="0" baseline="0" dirty="0">
                        <a:ln>
                          <a:noFill/>
                        </a:ln>
                        <a:solidFill>
                          <a:srgbClr val="FFFFFF"/>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2528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عصيان المهمة التفويضية</a:t>
                      </a: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اطاعة المهمة التفويضية</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اصحاحات ١-٢</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اصحاحات ٣-٤</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الله يرحم يونان</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الله يرحم نينوى</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3075">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البحر العظيم</a:t>
                      </a:r>
                      <a:endParaRPr kumimoji="0" lang="en-US" altLang="zh-CN" sz="4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المدينه العظيمة</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1887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١: ١-٢</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عدم الطاعه</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١: ٣</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١: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٢: ١٠</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اعاده التكليف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٣: ١</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الطاعه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٣: ٣-٤</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النتائج</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٣: ٤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٤: ١٠</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69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 أذهب!"</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"لا!"</a:t>
                      </a: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"So Row!"</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"Lo!"</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"أذهب!"</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 </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"حسنا!"</a:t>
                      </a:r>
                      <a:endParaRPr kumimoji="0" lang="en-US" altLang="zh-CN" sz="5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"Whoa!"</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chemeClr val="tx1"/>
                          </a:solidFill>
                          <a:effectLst/>
                          <a:latin typeface="Arial" charset="0"/>
                          <a:ea typeface="Osaka" charset="0"/>
                          <a:cs typeface="Arial" charset="0"/>
                        </a:rPr>
                        <a:t>"Oh No!" </a:t>
                      </a:r>
                      <a:endParaRPr kumimoji="0" lang="en-US" altLang="zh-CN" sz="28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55448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يونان ينحرف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الاصحاح ١</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 يريد ان الموت) </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يونان يصلي</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الاصحاح ٢</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 يريد ان يعيش)</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يونان يعظ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الاصحاح ٣</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 يريد ان يعيش)</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a:ln>
                            <a:noFill/>
                          </a:ln>
                          <a:solidFill>
                            <a:schemeClr val="tx1"/>
                          </a:solidFill>
                          <a:effectLst/>
                          <a:latin typeface="Arial" charset="0"/>
                          <a:ea typeface="Osaka" charset="0"/>
                          <a:cs typeface="Arial" charset="0"/>
                        </a:rPr>
                        <a:t>يونان يغتاظ </a:t>
                      </a:r>
                      <a:endParaRPr kumimoji="0" lang="ar-SA" altLang="zh-CN" sz="2400" b="1" i="0" u="none" strike="noStrike" cap="none" normalizeH="0" baseline="0" dirty="0">
                        <a:ln>
                          <a:noFill/>
                        </a:ln>
                        <a:solidFill>
                          <a:schemeClr val="tx1"/>
                        </a:solidFill>
                        <a:effectLst/>
                        <a:latin typeface="Arial" charset="0"/>
                        <a:ea typeface="Osaka"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الاصحاح ٤</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400" b="1" i="0" u="none" strike="noStrike" cap="none" normalizeH="0" baseline="0" dirty="0">
                          <a:ln>
                            <a:noFill/>
                          </a:ln>
                          <a:solidFill>
                            <a:schemeClr val="tx1"/>
                          </a:solidFill>
                          <a:effectLst/>
                          <a:latin typeface="Arial" charset="0"/>
                          <a:ea typeface="Osaka" charset="0"/>
                          <a:cs typeface="Arial" charset="0"/>
                        </a:rPr>
                        <a:t>(يريد ان يموت )</a:t>
                      </a:r>
                      <a:endParaRPr kumimoji="0" lang="en-US" altLang="zh-CN" sz="24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631825">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altLang="zh-CN" sz="2000" b="1" i="0" u="none" strike="noStrike" cap="none" normalizeH="0" baseline="0" dirty="0">
                          <a:ln>
                            <a:noFill/>
                          </a:ln>
                          <a:solidFill>
                            <a:schemeClr val="tx1"/>
                          </a:solidFill>
                          <a:effectLst/>
                          <a:latin typeface="Arial" charset="0"/>
                          <a:ea typeface="Osaka" charset="0"/>
                          <a:cs typeface="Arial" charset="0"/>
                        </a:rPr>
                        <a:t>حوالي ٧٦٠ قبل الميلاد</a:t>
                      </a:r>
                      <a:endParaRPr kumimoji="0" lang="en-US" altLang="zh-CN" sz="2000" b="1" i="0" u="none" strike="noStrike" cap="none" normalizeH="0" baseline="0" dirty="0">
                        <a:ln>
                          <a:noFill/>
                        </a:ln>
                        <a:solidFill>
                          <a:schemeClr val="tx1"/>
                        </a:solidFill>
                        <a:effectLst/>
                        <a:latin typeface="Arial" charset="0"/>
                        <a:ea typeface="Osaka"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603186" name="Text Box 61"/>
          <p:cNvSpPr txBox="1">
            <a:spLocks noChangeArrowheads="1"/>
          </p:cNvSpPr>
          <p:nvPr/>
        </p:nvSpPr>
        <p:spPr bwMode="auto">
          <a:xfrm>
            <a:off x="84582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Arial" charset="0"/>
              </a:rPr>
              <a:t>599</a:t>
            </a:r>
          </a:p>
        </p:txBody>
      </p:sp>
      <p:sp>
        <p:nvSpPr>
          <p:cNvPr id="7" name="Rectangle 2">
            <a:extLst>
              <a:ext uri="{FF2B5EF4-FFF2-40B4-BE49-F238E27FC236}">
                <a16:creationId xmlns:a16="http://schemas.microsoft.com/office/drawing/2014/main" id="{406147A5-DB4B-BB40-B928-70BDB2EE12FC}"/>
              </a:ext>
            </a:extLst>
          </p:cNvPr>
          <p:cNvSpPr txBox="1">
            <a:spLocks noChangeArrowheads="1"/>
          </p:cNvSpPr>
          <p:nvPr/>
        </p:nvSpPr>
        <p:spPr bwMode="auto">
          <a:xfrm rot="21058430">
            <a:off x="-71437" y="-184150"/>
            <a:ext cx="264953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يونان</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629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idx="4294967295"/>
          </p:nvPr>
        </p:nvSpPr>
        <p:spPr>
          <a:xfrm>
            <a:off x="2438400" y="685800"/>
            <a:ext cx="4724400" cy="1143000"/>
          </a:xfrm>
        </p:spPr>
        <p:txBody>
          <a:bodyPr/>
          <a:lstStyle/>
          <a:p>
            <a:pPr algn="l">
              <a:defRPr/>
            </a:pPr>
            <a:r>
              <a:rPr lang="en-US" sz="2400" dirty="0">
                <a:solidFill>
                  <a:schemeClr val="tx1"/>
                </a:solidFill>
                <a:latin typeface="Times New Roman" pitchFamily="-128" charset="0"/>
              </a:rPr>
              <a:t>Title Slide</a:t>
            </a:r>
          </a:p>
        </p:txBody>
      </p:sp>
      <p:sp>
        <p:nvSpPr>
          <p:cNvPr id="363522" name="Rectangle 5"/>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5122" name="Picture 2" descr="jaws2dvdl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15913"/>
            <a:ext cx="5257800" cy="6629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2411413" y="260350"/>
            <a:ext cx="4752975" cy="1231900"/>
          </a:xfrm>
          <a:prstGeom prst="rect">
            <a:avLst/>
          </a:prstGeom>
          <a:solidFill>
            <a:srgbClr val="000090"/>
          </a:solidFill>
          <a:ln w="9525">
            <a:solidFill>
              <a:schemeClr val="tx1"/>
            </a:solidFill>
            <a:miter lim="800000"/>
            <a:headEnd/>
            <a:tailEnd/>
          </a:ln>
        </p:spPr>
        <p:txBody>
          <a:bodyPr wrap="none" anchor="ctr"/>
          <a:lstStyle/>
          <a:p>
            <a:r>
              <a:rPr lang="ar-JO" sz="6000" b="1" dirty="0">
                <a:solidFill>
                  <a:srgbClr val="F5EFEF"/>
                </a:solidFill>
                <a:latin typeface="Arial" charset="0"/>
                <a:cs typeface="Arial" charset="0"/>
              </a:rPr>
              <a:t>يونان</a:t>
            </a:r>
            <a:endParaRPr lang="en-US" sz="6000" b="1" dirty="0">
              <a:solidFill>
                <a:srgbClr val="F5EFEF"/>
              </a:solidFill>
              <a:latin typeface="Arial" charset="0"/>
              <a:cs typeface="Arial" charset="0"/>
            </a:endParaRPr>
          </a:p>
        </p:txBody>
      </p:sp>
    </p:spTree>
    <p:extLst>
      <p:ext uri="{BB962C8B-B14F-4D97-AF65-F5344CB8AC3E}">
        <p14:creationId xmlns:p14="http://schemas.microsoft.com/office/powerpoint/2010/main" val="1269841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0" fill="hold"/>
                                        <p:tgtEl>
                                          <p:spTgt spid="5123"/>
                                        </p:tgtEl>
                                        <p:attrNameLst>
                                          <p:attrName>ppt_x</p:attrName>
                                        </p:attrNameLst>
                                      </p:cBhvr>
                                      <p:tavLst>
                                        <p:tav tm="0">
                                          <p:val>
                                            <p:strVal val="#ppt_x"/>
                                          </p:val>
                                        </p:tav>
                                        <p:tav tm="100000">
                                          <p:val>
                                            <p:strVal val="#ppt_x"/>
                                          </p:val>
                                        </p:tav>
                                      </p:tavLst>
                                    </p:anim>
                                    <p:anim calcmode="lin" valueType="num">
                                      <p:cBhvr additive="base">
                                        <p:cTn id="14" dur="50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sp>
        <p:nvSpPr>
          <p:cNvPr id="123907" name="Rectangle 3"/>
          <p:cNvSpPr>
            <a:spLocks noGrp="1" noChangeArrowheads="1"/>
          </p:cNvSpPr>
          <p:nvPr>
            <p:ph type="title" idx="4294967295"/>
          </p:nvPr>
        </p:nvSpPr>
        <p:spPr>
          <a:xfrm>
            <a:off x="899592" y="2636912"/>
            <a:ext cx="7391400" cy="3886200"/>
          </a:xfrm>
        </p:spPr>
        <p:txBody>
          <a:bodyPr/>
          <a:lstStyle/>
          <a:p>
            <a:pPr eaLnBrk="1" hangingPunct="1">
              <a:defRPr/>
            </a:pPr>
            <a:r>
              <a:rPr lang="ar-JO" altLang="ja-JP" sz="8000" b="1" dirty="0">
                <a:solidFill>
                  <a:srgbClr val="FFFFFF"/>
                </a:solidFill>
                <a:latin typeface="Arial" charset="0"/>
                <a:ea typeface="ＭＳ Ｐゴシック" charset="0"/>
                <a:cs typeface="ＭＳ Ｐゴシック" charset="0"/>
              </a:rPr>
              <a:t>أوه، لا</a:t>
            </a:r>
            <a:br>
              <a:rPr lang="ar-JO" altLang="ja-JP" sz="8000" b="1" dirty="0">
                <a:solidFill>
                  <a:srgbClr val="FFFFFF"/>
                </a:solidFill>
                <a:latin typeface="Arial" charset="0"/>
                <a:ea typeface="ＭＳ Ｐゴシック" charset="0"/>
                <a:cs typeface="ＭＳ Ｐゴシック" charset="0"/>
              </a:rPr>
            </a:br>
            <a:r>
              <a:rPr lang="ar-JO" sz="8000" b="1" dirty="0">
                <a:solidFill>
                  <a:srgbClr val="FFFFFF"/>
                </a:solidFill>
                <a:latin typeface="Arial" charset="0"/>
                <a:ea typeface="ＭＳ Ｐゴシック" charset="0"/>
                <a:cs typeface="ＭＳ Ｐゴシック" charset="0"/>
              </a:rPr>
              <a:t>يونان 4</a:t>
            </a:r>
            <a:endParaRPr lang="en-US" sz="8000" b="1"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0" y="3818"/>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lvl="0" eaLnBrk="1" hangingPunct="1">
              <a:defRPr/>
            </a:pPr>
            <a:r>
              <a:rPr kumimoji="0" lang="ar-JO"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أظهر شفقة أعظم على </a:t>
            </a:r>
            <a:r>
              <a:rPr kumimoji="0" lang="ar-JO" sz="4800" b="1" i="1" u="none" strike="noStrike" kern="0" cap="none" spc="0" normalizeH="0" baseline="0" noProof="0" dirty="0">
                <a:ln>
                  <a:noFill/>
                </a:ln>
                <a:solidFill>
                  <a:srgbClr val="FFFF00"/>
                </a:solidFill>
                <a:effectLst>
                  <a:glow rad="355600">
                    <a:srgbClr val="000000"/>
                  </a:glow>
                </a:effectLst>
                <a:uLnTx/>
                <a:uFillTx/>
                <a:latin typeface="Arial"/>
                <a:ea typeface="Osaka" charset="0"/>
                <a:cs typeface="Arial"/>
              </a:rPr>
              <a:t>الناس</a:t>
            </a:r>
            <a:r>
              <a:rPr kumimoji="0" lang="ar-JO" sz="4800" b="1" i="1" u="none" strike="noStrike" kern="0" cap="none" spc="0" normalizeH="0" baseline="0" noProof="0" dirty="0">
                <a:ln>
                  <a:noFill/>
                </a:ln>
                <a:solidFill>
                  <a:srgbClr val="FFFFFF"/>
                </a:solidFill>
                <a:effectLst>
                  <a:glow rad="355600">
                    <a:srgbClr val="000000"/>
                  </a:glow>
                </a:effectLst>
                <a:uLnTx/>
                <a:uFillTx/>
                <a:latin typeface="Arial"/>
                <a:ea typeface="Osaka" charset="0"/>
                <a:cs typeface="Arial"/>
              </a:rPr>
              <a:t> لا الأشياء</a:t>
            </a:r>
            <a:endParaRPr kumimoji="0" lang="en-US" sz="4800" b="1" i="1" u="none" strike="noStrike" kern="0" cap="none" spc="0" normalizeH="0" baseline="0" noProof="0" dirty="0">
              <a:ln>
                <a:noFill/>
              </a:ln>
              <a:solidFill>
                <a:srgbClr val="000000"/>
              </a:solidFill>
              <a:effectLst>
                <a:glow rad="355600">
                  <a:srgbClr val="000000"/>
                </a:glow>
              </a:effectLst>
              <a:uLnTx/>
              <a:uFillTx/>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Grp="1" noChangeArrowheads="1"/>
          </p:cNvSpPr>
          <p:nvPr>
            <p:ph type="ctrTitle" idx="4294967295"/>
          </p:nvPr>
        </p:nvSpPr>
        <p:spPr>
          <a:xfrm>
            <a:off x="838200" y="381000"/>
            <a:ext cx="7467600" cy="3276600"/>
          </a:xfrm>
        </p:spPr>
        <p:txBody>
          <a:bodyPr/>
          <a:lstStyle/>
          <a:p>
            <a:pPr eaLnBrk="1" hangingPunct="1"/>
            <a:r>
              <a:rPr lang="ar-JO" dirty="0"/>
              <a:t>تشدد يونان في الأمور </a:t>
            </a:r>
            <a:br>
              <a:rPr lang="ar-JO" dirty="0"/>
            </a:br>
            <a:r>
              <a:rPr lang="ar-JO" dirty="0"/>
              <a:t>ونسي </a:t>
            </a:r>
            <a:r>
              <a:rPr lang="ar-JO" dirty="0">
                <a:solidFill>
                  <a:srgbClr val="FF0000"/>
                </a:solidFill>
              </a:rPr>
              <a:t>الناس</a:t>
            </a:r>
            <a:r>
              <a:rPr lang="ar-JO" dirty="0"/>
              <a:t> (4: 1-9).</a:t>
            </a:r>
            <a:endParaRPr lang="en-US" dirty="0">
              <a:latin typeface="Lucida Grande" charset="0"/>
              <a:ea typeface="ＭＳ Ｐゴシック" charset="0"/>
              <a:cs typeface="ＭＳ Ｐゴシック" charset="0"/>
            </a:endParaRPr>
          </a:p>
        </p:txBody>
      </p:sp>
      <p:pic>
        <p:nvPicPr>
          <p:cNvPr id="81408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191000"/>
            <a:ext cx="2590800"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ext Box 7"/>
          <p:cNvSpPr txBox="1">
            <a:spLocks noChangeArrowheads="1"/>
          </p:cNvSpPr>
          <p:nvPr/>
        </p:nvSpPr>
        <p:spPr bwMode="auto">
          <a:xfrm rot="-770923">
            <a:off x="1109663" y="3019555"/>
            <a:ext cx="7178675" cy="236988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altLang="zh-CN" sz="2800" b="1" dirty="0">
                <a:solidFill>
                  <a:srgbClr val="FFFFFF"/>
                </a:solidFill>
                <a:latin typeface="Arial" charset="0"/>
                <a:cs typeface="Arial" charset="0"/>
              </a:rPr>
              <a:t>الآية المفتاحية</a:t>
            </a:r>
            <a:endParaRPr lang="en-US" altLang="zh-CN" sz="2800" b="1" dirty="0">
              <a:solidFill>
                <a:srgbClr val="FFFFFF"/>
              </a:solidFill>
              <a:latin typeface="Arial" charset="0"/>
              <a:cs typeface="Arial" charset="0"/>
            </a:endParaRPr>
          </a:p>
          <a:p>
            <a:pPr algn="l"/>
            <a:endParaRPr lang="en-US" altLang="zh-CN" sz="800" b="1" dirty="0">
              <a:solidFill>
                <a:srgbClr val="FFFFFF"/>
              </a:solidFill>
              <a:latin typeface="Arial" charset="0"/>
              <a:cs typeface="Arial" charset="0"/>
            </a:endParaRPr>
          </a:p>
          <a:p>
            <a:r>
              <a:rPr lang="ar-JO" altLang="zh-CN" sz="2800" b="1" dirty="0">
                <a:solidFill>
                  <a:srgbClr val="FFFFFF"/>
                </a:solidFill>
                <a:latin typeface="Arial" charset="0"/>
                <a:cs typeface="Arial" charset="0"/>
              </a:rPr>
              <a:t>و صلى إلى الرب و قال آه يا رب أليس هذا كلامي إذ كنت بعد في أرضي لذلك بادرت إلى الهرب إلى ترشيش لأني علمت أنك إله رؤوف و رحيم بطيء الغضب و كثير الرحمة و نادم على الشر (4: 2)</a:t>
            </a:r>
            <a:endParaRPr lang="en-US" sz="2800" b="1" dirty="0">
              <a:solidFill>
                <a:srgbClr val="FFFFFF"/>
              </a:solidFill>
              <a:latin typeface="Arial" charset="0"/>
              <a:cs typeface="Arial" charset="0"/>
            </a:endParaRPr>
          </a:p>
        </p:txBody>
      </p:sp>
      <p:sp>
        <p:nvSpPr>
          <p:cNvPr id="816130" name="Text Box 8"/>
          <p:cNvSpPr txBox="1">
            <a:spLocks noChangeArrowheads="1"/>
          </p:cNvSpPr>
          <p:nvPr/>
        </p:nvSpPr>
        <p:spPr bwMode="auto">
          <a:xfrm>
            <a:off x="8061325" y="2698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solidFill>
                  <a:srgbClr val="FFFFFF"/>
                </a:solidFill>
                <a:latin typeface="Arial" charset="0"/>
                <a:ea typeface="ＭＳ Ｐゴシック" charset="0"/>
                <a:cs typeface="ＭＳ Ｐゴシック" charset="0"/>
              </a:rPr>
              <a:t>603</a:t>
            </a:r>
            <a:endParaRPr lang="en-US" b="1" dirty="0">
              <a:solidFill>
                <a:srgbClr val="FFFFFF"/>
              </a:solidFill>
              <a:latin typeface="Arial" charset="0"/>
              <a:ea typeface="ＭＳ Ｐゴシック" charset="0"/>
              <a:cs typeface="ＭＳ Ｐゴシック" charset="0"/>
            </a:endParaRPr>
          </a:p>
        </p:txBody>
      </p:sp>
      <p:sp>
        <p:nvSpPr>
          <p:cNvPr id="816131" name="Title 4"/>
          <p:cNvSpPr>
            <a:spLocks noGrp="1"/>
          </p:cNvSpPr>
          <p:nvPr>
            <p:ph type="title" idx="4294967295"/>
          </p:nvPr>
        </p:nvSpPr>
        <p:spPr>
          <a:xfrm>
            <a:off x="313184" y="609600"/>
            <a:ext cx="8579296" cy="1247764"/>
          </a:xfrm>
        </p:spPr>
        <p:txBody>
          <a:bodyPr/>
          <a:lstStyle/>
          <a:p>
            <a:pPr marL="717550" indent="-717550" algn="r"/>
            <a:r>
              <a:rPr lang="ar-JO" sz="3600" b="1" dirty="0">
                <a:solidFill>
                  <a:schemeClr val="tx1"/>
                </a:solidFill>
                <a:latin typeface="Arial" charset="0"/>
                <a:ea typeface="ＭＳ Ｐゴシック" charset="0"/>
                <a:cs typeface="Arial" charset="0"/>
              </a:rPr>
              <a:t>أ. اهتمام الله كان بخصوص </a:t>
            </a:r>
            <a:r>
              <a:rPr lang="ar-JO" sz="3600" b="1" dirty="0">
                <a:solidFill>
                  <a:srgbClr val="FFFF00"/>
                </a:solidFill>
                <a:latin typeface="Arial" charset="0"/>
                <a:ea typeface="ＭＳ Ｐゴシック" charset="0"/>
                <a:cs typeface="Arial" charset="0"/>
              </a:rPr>
              <a:t>نينوى</a:t>
            </a:r>
            <a:r>
              <a:rPr lang="ar-JO" sz="3600" b="1" dirty="0">
                <a:solidFill>
                  <a:schemeClr val="tx1"/>
                </a:solidFill>
                <a:latin typeface="Arial" charset="0"/>
                <a:ea typeface="ＭＳ Ｐゴシック" charset="0"/>
                <a:cs typeface="Arial" charset="0"/>
              </a:rPr>
              <a:t> لكن خلاصها جعل يونان غاضباً (4: 1-4)</a:t>
            </a:r>
            <a:endParaRPr lang="en-US" dirty="0">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fade">
                                      <p:cBhvr>
                                        <p:cTn id="7"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ChangeArrowheads="1"/>
          </p:cNvSpPr>
          <p:nvPr/>
        </p:nvSpPr>
        <p:spPr bwMode="auto">
          <a:xfrm>
            <a:off x="-36513" y="-144463"/>
            <a:ext cx="9251951" cy="7029451"/>
          </a:xfrm>
          <a:prstGeom prst="rect">
            <a:avLst/>
          </a:prstGeom>
          <a:solidFill>
            <a:srgbClr val="030201"/>
          </a:solidFill>
          <a:ln w="9525">
            <a:solidFill>
              <a:schemeClr val="tx1"/>
            </a:solidFill>
            <a:miter lim="800000"/>
            <a:headEnd/>
            <a:tailEnd/>
          </a:ln>
        </p:spPr>
        <p:txBody>
          <a:bodyPr wrap="none" anchor="ctr"/>
          <a:lstStyle/>
          <a:p>
            <a:endParaRPr lang="en-US" sz="2800">
              <a:solidFill>
                <a:srgbClr val="FFFFFF"/>
              </a:solidFill>
              <a:ea typeface="ＭＳ Ｐゴシック" charset="0"/>
              <a:cs typeface="ＭＳ Ｐゴシック" charset="0"/>
            </a:endParaRPr>
          </a:p>
        </p:txBody>
      </p:sp>
      <p:pic>
        <p:nvPicPr>
          <p:cNvPr id="818178" name="Content Placeholder 3" descr="pic27756.jpg"/>
          <p:cNvPicPr>
            <a:picLocks noGrp="1" noChangeAspect="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6513" y="1081088"/>
            <a:ext cx="4702176" cy="4892675"/>
          </a:xfrm>
        </p:spPr>
      </p:pic>
      <p:sp>
        <p:nvSpPr>
          <p:cNvPr id="818179" name="Title 1"/>
          <p:cNvSpPr>
            <a:spLocks noGrp="1"/>
          </p:cNvSpPr>
          <p:nvPr>
            <p:ph type="title" idx="4294967295"/>
          </p:nvPr>
        </p:nvSpPr>
        <p:spPr>
          <a:xfrm>
            <a:off x="0" y="260350"/>
            <a:ext cx="9036050" cy="720725"/>
          </a:xfrm>
          <a:solidFill>
            <a:srgbClr val="000000"/>
          </a:solidFill>
        </p:spPr>
        <p:txBody>
          <a:bodyPr anchor="ctr"/>
          <a:lstStyle/>
          <a:p>
            <a:pPr algn="ctr"/>
            <a:r>
              <a:rPr lang="ar-JO" b="1" dirty="0">
                <a:solidFill>
                  <a:srgbClr val="FFFFFF"/>
                </a:solidFill>
                <a:latin typeface="Arial" charset="0"/>
                <a:ea typeface="ＭＳ Ｐゴシック" charset="0"/>
                <a:cs typeface="Arial" charset="0"/>
              </a:rPr>
              <a:t>عزيزي الله، أرجوك</a:t>
            </a:r>
            <a:endParaRPr lang="en-US" b="1" dirty="0">
              <a:solidFill>
                <a:srgbClr val="FFFFFF"/>
              </a:solidFill>
              <a:latin typeface="Arial" charset="0"/>
              <a:ea typeface="ＭＳ Ｐゴシック" charset="0"/>
              <a:cs typeface="Arial" charset="0"/>
            </a:endParaRPr>
          </a:p>
        </p:txBody>
      </p:sp>
      <p:sp>
        <p:nvSpPr>
          <p:cNvPr id="5" name="Title 1"/>
          <p:cNvSpPr txBox="1">
            <a:spLocks/>
          </p:cNvSpPr>
          <p:nvPr/>
        </p:nvSpPr>
        <p:spPr bwMode="auto">
          <a:xfrm>
            <a:off x="4908550" y="1125538"/>
            <a:ext cx="4211638" cy="71913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lnSpc>
                <a:spcPct val="80000"/>
              </a:lnSpc>
            </a:pPr>
            <a:r>
              <a:rPr lang="ar-JO" sz="2800" b="1" dirty="0">
                <a:solidFill>
                  <a:srgbClr val="FFFFFF"/>
                </a:solidFill>
                <a:latin typeface="Arial" charset="0"/>
                <a:ea typeface="ＭＳ Ｐゴシック" charset="0"/>
                <a:cs typeface="ＭＳ Ｐゴシック" charset="0"/>
              </a:rPr>
              <a:t>امنحني الحكمة لأتفهم مديري</a:t>
            </a:r>
            <a:endParaRPr lang="en-US" sz="2800" b="1" dirty="0">
              <a:solidFill>
                <a:srgbClr val="FFFFFF"/>
              </a:solidFill>
              <a:latin typeface="Arial" charset="0"/>
              <a:ea typeface="ＭＳ Ｐゴシック" charset="0"/>
              <a:cs typeface="ＭＳ Ｐゴシック" charset="0"/>
            </a:endParaRPr>
          </a:p>
        </p:txBody>
      </p:sp>
      <p:sp>
        <p:nvSpPr>
          <p:cNvPr id="6" name="Title 1"/>
          <p:cNvSpPr txBox="1">
            <a:spLocks/>
          </p:cNvSpPr>
          <p:nvPr/>
        </p:nvSpPr>
        <p:spPr bwMode="auto">
          <a:xfrm>
            <a:off x="4908550" y="2089150"/>
            <a:ext cx="42116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lnSpc>
                <a:spcPct val="80000"/>
              </a:lnSpc>
            </a:pPr>
            <a:r>
              <a:rPr lang="ar-JO" sz="2800" b="1" dirty="0">
                <a:solidFill>
                  <a:srgbClr val="FFFFFF"/>
                </a:solidFill>
                <a:latin typeface="Arial" charset="0"/>
                <a:ea typeface="ＭＳ Ｐゴシック" charset="0"/>
                <a:cs typeface="ＭＳ Ｐゴシック" charset="0"/>
              </a:rPr>
              <a:t>امنحني المحبة لأسامحه</a:t>
            </a:r>
            <a:endParaRPr lang="en-US" sz="2800" b="1" dirty="0">
              <a:solidFill>
                <a:srgbClr val="FFFFFF"/>
              </a:solidFill>
              <a:latin typeface="Arial" charset="0"/>
              <a:ea typeface="ＭＳ Ｐゴシック" charset="0"/>
              <a:cs typeface="ＭＳ Ｐゴシック" charset="0"/>
            </a:endParaRPr>
          </a:p>
        </p:txBody>
      </p:sp>
      <p:sp>
        <p:nvSpPr>
          <p:cNvPr id="7" name="Title 1"/>
          <p:cNvSpPr txBox="1">
            <a:spLocks/>
          </p:cNvSpPr>
          <p:nvPr/>
        </p:nvSpPr>
        <p:spPr bwMode="auto">
          <a:xfrm>
            <a:off x="4908550" y="3054350"/>
            <a:ext cx="42116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lnSpc>
                <a:spcPct val="80000"/>
              </a:lnSpc>
            </a:pPr>
            <a:r>
              <a:rPr lang="ar-JO" sz="2800" b="1" dirty="0">
                <a:solidFill>
                  <a:srgbClr val="FFFFFF"/>
                </a:solidFill>
                <a:latin typeface="Arial" charset="0"/>
                <a:ea typeface="ＭＳ Ｐゴシック" charset="0"/>
                <a:cs typeface="ＭＳ Ｐゴシック" charset="0"/>
              </a:rPr>
              <a:t>امنحني الصبر لأتفهم تصرفاته</a:t>
            </a:r>
            <a:endParaRPr lang="en-US" sz="2800" b="1" dirty="0">
              <a:solidFill>
                <a:srgbClr val="FFFFFF"/>
              </a:solidFill>
              <a:latin typeface="Arial" charset="0"/>
              <a:ea typeface="ＭＳ Ｐゴシック" charset="0"/>
              <a:cs typeface="ＭＳ Ｐゴシック" charset="0"/>
            </a:endParaRPr>
          </a:p>
        </p:txBody>
      </p:sp>
      <p:sp>
        <p:nvSpPr>
          <p:cNvPr id="8" name="Title 1"/>
          <p:cNvSpPr txBox="1">
            <a:spLocks/>
          </p:cNvSpPr>
          <p:nvPr/>
        </p:nvSpPr>
        <p:spPr bwMode="auto">
          <a:xfrm>
            <a:off x="4908550" y="4019550"/>
            <a:ext cx="4211638" cy="720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lnSpc>
                <a:spcPct val="80000"/>
              </a:lnSpc>
            </a:pPr>
            <a:r>
              <a:rPr lang="ar-JO" sz="2800" b="1" dirty="0">
                <a:solidFill>
                  <a:srgbClr val="FFFFFF"/>
                </a:solidFill>
                <a:latin typeface="Arial" charset="0"/>
                <a:ea typeface="ＭＳ Ｐゴシック" charset="0"/>
                <a:cs typeface="ＭＳ Ｐゴシック" charset="0"/>
              </a:rPr>
              <a:t>لكن يا إلهي الأعز لا تمنحني القوة</a:t>
            </a:r>
            <a:endParaRPr lang="en-US" sz="2800" b="1" dirty="0">
              <a:solidFill>
                <a:srgbClr val="FFFFFF"/>
              </a:solidFill>
              <a:latin typeface="Arial" charset="0"/>
              <a:ea typeface="ＭＳ Ｐゴシック" charset="0"/>
              <a:cs typeface="ＭＳ Ｐゴシック" charset="0"/>
            </a:endParaRPr>
          </a:p>
        </p:txBody>
      </p:sp>
      <p:sp>
        <p:nvSpPr>
          <p:cNvPr id="9" name="Title 1"/>
          <p:cNvSpPr txBox="1">
            <a:spLocks/>
          </p:cNvSpPr>
          <p:nvPr/>
        </p:nvSpPr>
        <p:spPr bwMode="auto">
          <a:xfrm>
            <a:off x="4908550" y="4984750"/>
            <a:ext cx="4211638" cy="719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r">
              <a:lnSpc>
                <a:spcPct val="80000"/>
              </a:lnSpc>
            </a:pPr>
            <a:r>
              <a:rPr lang="ar-JO" sz="2800" b="1" dirty="0">
                <a:solidFill>
                  <a:srgbClr val="FFFFFF"/>
                </a:solidFill>
                <a:latin typeface="Arial" charset="0"/>
                <a:ea typeface="ＭＳ Ｐゴシック" charset="0"/>
                <a:cs typeface="ＭＳ Ｐゴシック" charset="0"/>
              </a:rPr>
              <a:t>لأنك إذا منحتني القوة</a:t>
            </a:r>
            <a:endParaRPr lang="en-US" sz="2800" b="1" dirty="0">
              <a:solidFill>
                <a:srgbClr val="FFFFFF"/>
              </a:solidFill>
              <a:latin typeface="Arial" charset="0"/>
              <a:ea typeface="ＭＳ Ｐゴシック" charset="0"/>
              <a:cs typeface="ＭＳ Ｐゴシック" charset="0"/>
            </a:endParaRPr>
          </a:p>
        </p:txBody>
      </p:sp>
      <p:sp>
        <p:nvSpPr>
          <p:cNvPr id="10" name="Title 1"/>
          <p:cNvSpPr txBox="1">
            <a:spLocks/>
          </p:cNvSpPr>
          <p:nvPr/>
        </p:nvSpPr>
        <p:spPr bwMode="auto">
          <a:xfrm>
            <a:off x="4908550" y="5949950"/>
            <a:ext cx="4211638" cy="7191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nSpc>
                <a:spcPct val="80000"/>
              </a:lnSpc>
            </a:pPr>
            <a:r>
              <a:rPr lang="ar-JO" sz="4000" b="1" dirty="0">
                <a:solidFill>
                  <a:srgbClr val="FFFFFF"/>
                </a:solidFill>
                <a:latin typeface="Arial" charset="0"/>
                <a:ea typeface="ＭＳ Ｐゴシック" charset="0"/>
                <a:cs typeface="ＭＳ Ｐゴシック" charset="0"/>
              </a:rPr>
              <a:t>سأحطم رأسه</a:t>
            </a:r>
            <a:endParaRPr lang="en-US" sz="4000" b="1" dirty="0">
              <a:solidFill>
                <a:srgbClr val="FFFFFF"/>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pic>
        <p:nvPicPr>
          <p:cNvPr id="2" name="Picture 1"/>
          <p:cNvPicPr>
            <a:picLocks noChangeAspect="1"/>
          </p:cNvPicPr>
          <p:nvPr/>
        </p:nvPicPr>
        <p:blipFill>
          <a:blip r:embed="rId3"/>
          <a:stretch>
            <a:fillRect/>
          </a:stretch>
        </p:blipFill>
        <p:spPr>
          <a:xfrm>
            <a:off x="0" y="774700"/>
            <a:ext cx="9144000" cy="5284519"/>
          </a:xfrm>
          <a:prstGeom prst="rect">
            <a:avLst/>
          </a:prstGeom>
        </p:spPr>
      </p:pic>
      <p:sp>
        <p:nvSpPr>
          <p:cNvPr id="867329" name="Title 2"/>
          <p:cNvSpPr>
            <a:spLocks noGrp="1"/>
          </p:cNvSpPr>
          <p:nvPr>
            <p:ph type="title" idx="4294967295"/>
          </p:nvPr>
        </p:nvSpPr>
        <p:spPr>
          <a:xfrm>
            <a:off x="0" y="0"/>
            <a:ext cx="2987824" cy="2852936"/>
          </a:xfrm>
        </p:spPr>
        <p:txBody>
          <a:bodyPr/>
          <a:lstStyle/>
          <a:p>
            <a:r>
              <a:rPr lang="ar-JO" b="1" dirty="0">
                <a:solidFill>
                  <a:schemeClr val="tx1"/>
                </a:solidFill>
                <a:latin typeface="Arial" charset="0"/>
                <a:ea typeface="ＭＳ Ｐゴシック" charset="0"/>
                <a:cs typeface="ＭＳ Ｐゴシック" charset="0"/>
              </a:rPr>
              <a:t>هدسون</a:t>
            </a:r>
            <a:br>
              <a:rPr lang="ar-JO" b="1" dirty="0">
                <a:solidFill>
                  <a:schemeClr val="tx1"/>
                </a:solidFill>
                <a:latin typeface="Arial" charset="0"/>
                <a:ea typeface="ＭＳ Ｐゴシック" charset="0"/>
                <a:cs typeface="ＭＳ Ｐゴシック" charset="0"/>
              </a:rPr>
            </a:br>
            <a:r>
              <a:rPr lang="ar-JO" b="1" dirty="0">
                <a:solidFill>
                  <a:schemeClr val="tx1"/>
                </a:solidFill>
                <a:latin typeface="Arial" charset="0"/>
                <a:ea typeface="ＭＳ Ｐゴシック" charset="0"/>
                <a:cs typeface="ＭＳ Ｐゴシック" charset="0"/>
              </a:rPr>
              <a:t>تايلور</a:t>
            </a:r>
            <a:endParaRPr lang="en-US"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054512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ctrTitle" idx="4294967295"/>
          </p:nvPr>
        </p:nvSpPr>
        <p:spPr>
          <a:xfrm>
            <a:off x="4038600" y="5562600"/>
            <a:ext cx="5029200" cy="914400"/>
          </a:xfrm>
        </p:spPr>
        <p:txBody>
          <a:bodyPr/>
          <a:lstStyle/>
          <a:p>
            <a:pPr eaLnBrk="1" hangingPunct="1">
              <a:defRPr/>
            </a:pPr>
            <a:r>
              <a:rPr lang="ar-JO" sz="5400" b="1" dirty="0">
                <a:ea typeface="+mj-ea"/>
              </a:rPr>
              <a:t>عبوس</a:t>
            </a:r>
            <a:br>
              <a:rPr lang="ar-JO" sz="5400" b="1" dirty="0">
                <a:ea typeface="+mj-ea"/>
              </a:rPr>
            </a:br>
            <a:r>
              <a:rPr lang="ar-JO" sz="5400" b="1" dirty="0">
                <a:ea typeface="+mj-ea"/>
              </a:rPr>
              <a:t>يونان</a:t>
            </a:r>
            <a:endParaRPr lang="en-US" sz="5400" b="1" dirty="0">
              <a:ea typeface="+mj-ea"/>
            </a:endParaRPr>
          </a:p>
        </p:txBody>
      </p:sp>
      <p:sp>
        <p:nvSpPr>
          <p:cNvPr id="822274" name="Rectangle 11"/>
          <p:cNvSpPr>
            <a:spLocks noChangeArrowheads="1"/>
          </p:cNvSpPr>
          <p:nvPr/>
        </p:nvSpPr>
        <p:spPr bwMode="auto">
          <a:xfrm>
            <a:off x="533400" y="762000"/>
            <a:ext cx="82296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ar-JO" sz="5400" b="1" dirty="0">
                <a:solidFill>
                  <a:srgbClr val="000000"/>
                </a:solidFill>
                <a:latin typeface="Copperplate Gothic Light" charset="0"/>
                <a:ea typeface="MS Pゴシック" charset="0"/>
                <a:cs typeface="MS Pゴシック" charset="0"/>
              </a:rPr>
              <a:t>اهتم يونان </a:t>
            </a:r>
            <a:r>
              <a:rPr lang="ar-JO" sz="5400" b="1" dirty="0">
                <a:solidFill>
                  <a:srgbClr val="00B050"/>
                </a:solidFill>
                <a:latin typeface="Copperplate Gothic Light" charset="0"/>
                <a:ea typeface="MS Pゴシック" charset="0"/>
                <a:cs typeface="MS Pゴシック" charset="0"/>
              </a:rPr>
              <a:t>بالنباتات</a:t>
            </a:r>
            <a:r>
              <a:rPr lang="ar-JO" sz="5400" b="1" dirty="0">
                <a:solidFill>
                  <a:srgbClr val="000000"/>
                </a:solidFill>
                <a:latin typeface="Copperplate Gothic Light" charset="0"/>
                <a:ea typeface="MS Pゴシック" charset="0"/>
                <a:cs typeface="MS Pゴシック" charset="0"/>
              </a:rPr>
              <a:t>، و لهذا فإن دمارها جعله غاضباً (4: 5-9)</a:t>
            </a:r>
            <a:endParaRPr lang="en-US" sz="5400" b="1" dirty="0">
              <a:solidFill>
                <a:srgbClr val="000000"/>
              </a:solidFill>
              <a:latin typeface="Copperplate Gothic Light" charset="0"/>
              <a:ea typeface="MS Pゴシック" charset="0"/>
              <a:cs typeface="MS Pゴシック" charset="0"/>
            </a:endParaRPr>
          </a:p>
        </p:txBody>
      </p:sp>
      <p:pic>
        <p:nvPicPr>
          <p:cNvPr id="822275"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267200"/>
            <a:ext cx="3657600" cy="237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ＭＳ Ｐゴシック" charset="0"/>
              <a:cs typeface="ＭＳ Ｐゴシック" charset="0"/>
            </a:endParaRPr>
          </a:p>
        </p:txBody>
      </p:sp>
      <p:sp>
        <p:nvSpPr>
          <p:cNvPr id="824323" name="Rectangle 2"/>
          <p:cNvSpPr>
            <a:spLocks noGrp="1" noChangeArrowheads="1"/>
          </p:cNvSpPr>
          <p:nvPr>
            <p:ph type="title" idx="4294967295"/>
          </p:nvPr>
        </p:nvSpPr>
        <p:spPr>
          <a:xfrm>
            <a:off x="304800" y="609600"/>
            <a:ext cx="2438400" cy="5867400"/>
          </a:xfrm>
        </p:spPr>
        <p:txBody>
          <a:bodyPr/>
          <a:lstStyle/>
          <a:p>
            <a:pPr eaLnBrk="1" hangingPunct="1"/>
            <a:r>
              <a:rPr kumimoji="1" lang="ar-JO" dirty="0">
                <a:solidFill>
                  <a:srgbClr val="FFFFFF"/>
                </a:solidFill>
                <a:latin typeface="Arial" charset="0"/>
                <a:ea typeface="ＭＳ Ｐゴシック" charset="0"/>
                <a:cs typeface="ＭＳ Ｐゴシック" charset="0"/>
              </a:rPr>
              <a:t>ذهب</a:t>
            </a:r>
            <a:br>
              <a:rPr kumimoji="1" lang="ar-JO" dirty="0">
                <a:solidFill>
                  <a:srgbClr val="FFFFFF"/>
                </a:solidFill>
                <a:latin typeface="Arial" charset="0"/>
                <a:ea typeface="ＭＳ Ｐゴシック" charset="0"/>
                <a:cs typeface="ＭＳ Ｐゴシック" charset="0"/>
              </a:rPr>
            </a:br>
            <a:r>
              <a:rPr kumimoji="1" lang="ar-JO" dirty="0">
                <a:solidFill>
                  <a:srgbClr val="FFFFFF"/>
                </a:solidFill>
                <a:latin typeface="Arial" charset="0"/>
                <a:ea typeface="ＭＳ Ｐゴシック" charset="0"/>
                <a:cs typeface="ＭＳ Ｐゴシック" charset="0"/>
              </a:rPr>
              <a:t>يونان</a:t>
            </a:r>
            <a:br>
              <a:rPr kumimoji="1" lang="ar-JO" dirty="0">
                <a:solidFill>
                  <a:srgbClr val="FFFFFF"/>
                </a:solidFill>
                <a:latin typeface="Arial" charset="0"/>
                <a:ea typeface="ＭＳ Ｐゴシック" charset="0"/>
                <a:cs typeface="ＭＳ Ｐゴシック" charset="0"/>
              </a:rPr>
            </a:br>
            <a:r>
              <a:rPr kumimoji="1" lang="ar-JO" dirty="0">
                <a:solidFill>
                  <a:srgbClr val="FFFFFF"/>
                </a:solidFill>
                <a:latin typeface="Arial" charset="0"/>
                <a:ea typeface="ＭＳ Ｐゴシック" charset="0"/>
                <a:cs typeface="ＭＳ Ｐゴシック" charset="0"/>
              </a:rPr>
              <a:t>شرقي</a:t>
            </a:r>
            <a:br>
              <a:rPr kumimoji="1" lang="ar-JO" dirty="0">
                <a:solidFill>
                  <a:srgbClr val="FFFFFF"/>
                </a:solidFill>
                <a:latin typeface="Arial" charset="0"/>
                <a:ea typeface="ＭＳ Ｐゴシック" charset="0"/>
                <a:cs typeface="ＭＳ Ｐゴシック" charset="0"/>
              </a:rPr>
            </a:br>
            <a:r>
              <a:rPr kumimoji="1" lang="ar-JO" dirty="0">
                <a:solidFill>
                  <a:srgbClr val="FFFFFF"/>
                </a:solidFill>
                <a:latin typeface="Arial" charset="0"/>
                <a:ea typeface="ＭＳ Ｐゴシック" charset="0"/>
                <a:cs typeface="ＭＳ Ｐゴシック" charset="0"/>
              </a:rPr>
              <a:t>المدينة</a:t>
            </a:r>
            <a:endParaRPr kumimoji="1" lang="en-US" dirty="0">
              <a:latin typeface="Arial" charset="0"/>
              <a:ea typeface="ＭＳ Ｐゴシック" charset="0"/>
              <a:cs typeface="ＭＳ Ｐゴシック" charset="0"/>
            </a:endParaRPr>
          </a:p>
        </p:txBody>
      </p:sp>
      <p:pic>
        <p:nvPicPr>
          <p:cNvPr id="8243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5600" y="1219200"/>
            <a:ext cx="6019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a typeface="ＭＳ Ｐゴシック" charset="0"/>
              <a:cs typeface="ＭＳ Ｐゴシック" charset="0"/>
            </a:endParaRPr>
          </a:p>
        </p:txBody>
      </p:sp>
      <p:pic>
        <p:nvPicPr>
          <p:cNvPr id="8263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6371" name="Text Box 6"/>
          <p:cNvSpPr txBox="1">
            <a:spLocks noChangeArrowheads="1"/>
          </p:cNvSpPr>
          <p:nvPr/>
        </p:nvSpPr>
        <p:spPr bwMode="auto">
          <a:xfrm>
            <a:off x="837565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solidFill>
                  <a:srgbClr val="FFFFFF"/>
                </a:solidFill>
                <a:latin typeface="Arial" charset="0"/>
                <a:ea typeface="ＭＳ Ｐゴシック" charset="0"/>
                <a:cs typeface="ＭＳ Ｐゴシック" charset="0"/>
              </a:rPr>
              <a:t>607</a:t>
            </a:r>
            <a:endParaRPr lang="en-US" b="1" dirty="0">
              <a:solidFill>
                <a:srgbClr val="FFFFFF"/>
              </a:solidFill>
              <a:latin typeface="Arial" charset="0"/>
              <a:ea typeface="ＭＳ Ｐゴシック" charset="0"/>
              <a:cs typeface="ＭＳ Ｐゴシック" charset="0"/>
            </a:endParaRPr>
          </a:p>
        </p:txBody>
      </p:sp>
      <p:sp>
        <p:nvSpPr>
          <p:cNvPr id="177160" name="Freeform 8"/>
          <p:cNvSpPr>
            <a:spLocks/>
          </p:cNvSpPr>
          <p:nvPr/>
        </p:nvSpPr>
        <p:spPr bwMode="auto">
          <a:xfrm rot="629745">
            <a:off x="3200400" y="1985963"/>
            <a:ext cx="2362200" cy="2281237"/>
          </a:xfrm>
          <a:custGeom>
            <a:avLst/>
            <a:gdLst/>
            <a:ahLst/>
            <a:cxnLst>
              <a:cxn ang="0">
                <a:pos x="0" y="1437"/>
              </a:cxn>
              <a:cxn ang="0">
                <a:pos x="80" y="1323"/>
              </a:cxn>
              <a:cxn ang="0">
                <a:pos x="69" y="1277"/>
              </a:cxn>
              <a:cxn ang="0">
                <a:pos x="46" y="1209"/>
              </a:cxn>
              <a:cxn ang="0">
                <a:pos x="69" y="1117"/>
              </a:cxn>
              <a:cxn ang="0">
                <a:pos x="149" y="1095"/>
              </a:cxn>
              <a:cxn ang="0">
                <a:pos x="172" y="1026"/>
              </a:cxn>
              <a:cxn ang="0">
                <a:pos x="46" y="797"/>
              </a:cxn>
              <a:cxn ang="0">
                <a:pos x="126" y="752"/>
              </a:cxn>
              <a:cxn ang="0">
                <a:pos x="137" y="717"/>
              </a:cxn>
              <a:cxn ang="0">
                <a:pos x="217" y="695"/>
              </a:cxn>
              <a:cxn ang="0">
                <a:pos x="172" y="649"/>
              </a:cxn>
              <a:cxn ang="0">
                <a:pos x="172" y="649"/>
              </a:cxn>
              <a:cxn ang="0">
                <a:pos x="240" y="660"/>
              </a:cxn>
              <a:cxn ang="0">
                <a:pos x="263" y="557"/>
              </a:cxn>
              <a:cxn ang="0">
                <a:pos x="297" y="546"/>
              </a:cxn>
              <a:cxn ang="0">
                <a:pos x="354" y="523"/>
              </a:cxn>
              <a:cxn ang="0">
                <a:pos x="389" y="420"/>
              </a:cxn>
              <a:cxn ang="0">
                <a:pos x="457" y="249"/>
              </a:cxn>
              <a:cxn ang="0">
                <a:pos x="549" y="340"/>
              </a:cxn>
              <a:cxn ang="0">
                <a:pos x="537" y="100"/>
              </a:cxn>
              <a:cxn ang="0">
                <a:pos x="526" y="43"/>
              </a:cxn>
              <a:cxn ang="0">
                <a:pos x="514" y="9"/>
              </a:cxn>
              <a:cxn ang="0">
                <a:pos x="583" y="20"/>
              </a:cxn>
              <a:cxn ang="0">
                <a:pos x="732" y="9"/>
              </a:cxn>
              <a:cxn ang="0">
                <a:pos x="880" y="112"/>
              </a:cxn>
              <a:cxn ang="0">
                <a:pos x="1017" y="215"/>
              </a:cxn>
              <a:cxn ang="0">
                <a:pos x="1086" y="157"/>
              </a:cxn>
              <a:cxn ang="0">
                <a:pos x="1189" y="226"/>
              </a:cxn>
              <a:cxn ang="0">
                <a:pos x="1234" y="157"/>
              </a:cxn>
              <a:cxn ang="0">
                <a:pos x="1269" y="169"/>
              </a:cxn>
              <a:cxn ang="0">
                <a:pos x="1314" y="157"/>
              </a:cxn>
              <a:cxn ang="0">
                <a:pos x="1326" y="112"/>
              </a:cxn>
              <a:cxn ang="0">
                <a:pos x="1383" y="180"/>
              </a:cxn>
              <a:cxn ang="0">
                <a:pos x="1509" y="215"/>
              </a:cxn>
              <a:cxn ang="0">
                <a:pos x="1612" y="203"/>
              </a:cxn>
              <a:cxn ang="0">
                <a:pos x="1646" y="192"/>
              </a:cxn>
              <a:cxn ang="0">
                <a:pos x="1680" y="203"/>
              </a:cxn>
            </a:cxnLst>
            <a:rect l="0" t="0" r="r" b="b"/>
            <a:pathLst>
              <a:path w="1680" h="1437">
                <a:moveTo>
                  <a:pt x="0" y="1437"/>
                </a:moveTo>
                <a:cubicBezTo>
                  <a:pt x="16" y="1357"/>
                  <a:pt x="26" y="1376"/>
                  <a:pt x="80" y="1323"/>
                </a:cubicBezTo>
                <a:cubicBezTo>
                  <a:pt x="76" y="1307"/>
                  <a:pt x="73" y="1292"/>
                  <a:pt x="69" y="1277"/>
                </a:cubicBezTo>
                <a:cubicBezTo>
                  <a:pt x="62" y="1254"/>
                  <a:pt x="46" y="1209"/>
                  <a:pt x="46" y="1209"/>
                </a:cubicBezTo>
                <a:cubicBezTo>
                  <a:pt x="55" y="1178"/>
                  <a:pt x="51" y="1143"/>
                  <a:pt x="69" y="1117"/>
                </a:cubicBezTo>
                <a:cubicBezTo>
                  <a:pt x="72" y="1112"/>
                  <a:pt x="137" y="1097"/>
                  <a:pt x="149" y="1095"/>
                </a:cubicBezTo>
                <a:cubicBezTo>
                  <a:pt x="156" y="1072"/>
                  <a:pt x="172" y="1050"/>
                  <a:pt x="172" y="1026"/>
                </a:cubicBezTo>
                <a:cubicBezTo>
                  <a:pt x="172" y="937"/>
                  <a:pt x="103" y="855"/>
                  <a:pt x="46" y="797"/>
                </a:cubicBezTo>
                <a:cubicBezTo>
                  <a:pt x="19" y="722"/>
                  <a:pt x="32" y="793"/>
                  <a:pt x="126" y="752"/>
                </a:cubicBezTo>
                <a:cubicBezTo>
                  <a:pt x="137" y="747"/>
                  <a:pt x="127" y="724"/>
                  <a:pt x="137" y="717"/>
                </a:cubicBezTo>
                <a:cubicBezTo>
                  <a:pt x="158" y="699"/>
                  <a:pt x="190" y="703"/>
                  <a:pt x="217" y="695"/>
                </a:cubicBezTo>
                <a:lnTo>
                  <a:pt x="172" y="649"/>
                </a:lnTo>
                <a:cubicBezTo>
                  <a:pt x="172" y="649"/>
                  <a:pt x="172" y="649"/>
                  <a:pt x="172" y="649"/>
                </a:cubicBezTo>
                <a:cubicBezTo>
                  <a:pt x="194" y="652"/>
                  <a:pt x="217" y="656"/>
                  <a:pt x="240" y="660"/>
                </a:cubicBezTo>
                <a:cubicBezTo>
                  <a:pt x="247" y="625"/>
                  <a:pt x="241" y="584"/>
                  <a:pt x="263" y="557"/>
                </a:cubicBezTo>
                <a:cubicBezTo>
                  <a:pt x="270" y="547"/>
                  <a:pt x="285" y="550"/>
                  <a:pt x="297" y="546"/>
                </a:cubicBezTo>
                <a:cubicBezTo>
                  <a:pt x="316" y="538"/>
                  <a:pt x="335" y="530"/>
                  <a:pt x="354" y="523"/>
                </a:cubicBezTo>
                <a:cubicBezTo>
                  <a:pt x="365" y="488"/>
                  <a:pt x="381" y="455"/>
                  <a:pt x="389" y="420"/>
                </a:cubicBezTo>
                <a:cubicBezTo>
                  <a:pt x="428" y="241"/>
                  <a:pt x="355" y="273"/>
                  <a:pt x="457" y="249"/>
                </a:cubicBezTo>
                <a:cubicBezTo>
                  <a:pt x="496" y="275"/>
                  <a:pt x="522" y="300"/>
                  <a:pt x="549" y="340"/>
                </a:cubicBezTo>
                <a:cubicBezTo>
                  <a:pt x="545" y="260"/>
                  <a:pt x="543" y="179"/>
                  <a:pt x="537" y="100"/>
                </a:cubicBezTo>
                <a:cubicBezTo>
                  <a:pt x="535" y="80"/>
                  <a:pt x="530" y="61"/>
                  <a:pt x="526" y="43"/>
                </a:cubicBezTo>
                <a:cubicBezTo>
                  <a:pt x="523" y="31"/>
                  <a:pt x="502" y="13"/>
                  <a:pt x="514" y="9"/>
                </a:cubicBezTo>
                <a:cubicBezTo>
                  <a:pt x="535" y="0"/>
                  <a:pt x="560" y="16"/>
                  <a:pt x="583" y="20"/>
                </a:cubicBezTo>
                <a:cubicBezTo>
                  <a:pt x="635" y="38"/>
                  <a:pt x="680" y="25"/>
                  <a:pt x="732" y="9"/>
                </a:cubicBezTo>
                <a:cubicBezTo>
                  <a:pt x="768" y="65"/>
                  <a:pt x="823" y="82"/>
                  <a:pt x="880" y="112"/>
                </a:cubicBezTo>
                <a:cubicBezTo>
                  <a:pt x="932" y="138"/>
                  <a:pt x="976" y="173"/>
                  <a:pt x="1017" y="215"/>
                </a:cubicBezTo>
                <a:cubicBezTo>
                  <a:pt x="1026" y="205"/>
                  <a:pt x="1067" y="159"/>
                  <a:pt x="1086" y="157"/>
                </a:cubicBezTo>
                <a:cubicBezTo>
                  <a:pt x="1121" y="151"/>
                  <a:pt x="1168" y="206"/>
                  <a:pt x="1189" y="226"/>
                </a:cubicBezTo>
                <a:cubicBezTo>
                  <a:pt x="1197" y="200"/>
                  <a:pt x="1202" y="167"/>
                  <a:pt x="1234" y="157"/>
                </a:cubicBezTo>
                <a:cubicBezTo>
                  <a:pt x="1245" y="153"/>
                  <a:pt x="1257" y="165"/>
                  <a:pt x="1269" y="169"/>
                </a:cubicBezTo>
                <a:cubicBezTo>
                  <a:pt x="1284" y="165"/>
                  <a:pt x="1303" y="167"/>
                  <a:pt x="1314" y="157"/>
                </a:cubicBezTo>
                <a:cubicBezTo>
                  <a:pt x="1324" y="146"/>
                  <a:pt x="1310" y="115"/>
                  <a:pt x="1326" y="112"/>
                </a:cubicBezTo>
                <a:cubicBezTo>
                  <a:pt x="1340" y="108"/>
                  <a:pt x="1375" y="172"/>
                  <a:pt x="1383" y="180"/>
                </a:cubicBezTo>
                <a:cubicBezTo>
                  <a:pt x="1420" y="217"/>
                  <a:pt x="1453" y="207"/>
                  <a:pt x="1509" y="215"/>
                </a:cubicBezTo>
                <a:cubicBezTo>
                  <a:pt x="1543" y="211"/>
                  <a:pt x="1577" y="208"/>
                  <a:pt x="1612" y="203"/>
                </a:cubicBezTo>
                <a:cubicBezTo>
                  <a:pt x="1623" y="201"/>
                  <a:pt x="1634" y="192"/>
                  <a:pt x="1646" y="192"/>
                </a:cubicBezTo>
                <a:cubicBezTo>
                  <a:pt x="1657" y="192"/>
                  <a:pt x="1680" y="203"/>
                  <a:pt x="1680" y="203"/>
                </a:cubicBezTo>
              </a:path>
            </a:pathLst>
          </a:custGeom>
          <a:noFill/>
          <a:ln w="76200" cap="flat" cmpd="sng">
            <a:solidFill>
              <a:schemeClr val="tx1"/>
            </a:solidFill>
            <a:prstDash val="solid"/>
            <a:round/>
            <a:headEnd/>
            <a:tailEnd/>
          </a:ln>
          <a:effectLst>
            <a:outerShdw blurRad="63500" dist="35921" dir="2700000" algn="ctr" rotWithShape="0">
              <a:schemeClr val="bg2">
                <a:alpha val="74998"/>
              </a:schemeClr>
            </a:outerShdw>
          </a:effectLst>
        </p:spPr>
        <p:txBody>
          <a:bodyPr wrap="none" anchor="ctr"/>
          <a:lstStyle/>
          <a:p>
            <a:pPr>
              <a:defRPr/>
            </a:pPr>
            <a:endParaRPr lang="en-US">
              <a:solidFill>
                <a:srgbClr val="FFFFFF"/>
              </a:solidFill>
              <a:latin typeface="Times New Roman" pitchFamily="-128" charset="0"/>
              <a:ea typeface="ＭＳ Ｐゴシック"/>
              <a:cs typeface="ＭＳ Ｐゴシック"/>
            </a:endParaRPr>
          </a:p>
        </p:txBody>
      </p:sp>
      <p:sp>
        <p:nvSpPr>
          <p:cNvPr id="177161" name="Text Box 9"/>
          <p:cNvSpPr txBox="1">
            <a:spLocks noChangeArrowheads="1"/>
          </p:cNvSpPr>
          <p:nvPr/>
        </p:nvSpPr>
        <p:spPr bwMode="auto">
          <a:xfrm>
            <a:off x="0" y="5944026"/>
            <a:ext cx="9144000" cy="830997"/>
          </a:xfrm>
          <a:prstGeom prst="rect">
            <a:avLst/>
          </a:prstGeom>
          <a:solidFill>
            <a:srgbClr val="FF0000"/>
          </a:solidFill>
          <a:ln w="9525">
            <a:solidFill>
              <a:srgbClr val="030201"/>
            </a:solidFill>
            <a:miter lim="800000"/>
            <a:headEnd/>
            <a:tailEnd/>
          </a:ln>
          <a:effec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t>ربما كان يعتقد أن دينونة الله ستأتي من أورشليم في الغرب وأنه لا يريد أن يكون في الطريق!</a:t>
            </a:r>
            <a:endParaRPr kumimoji="1" lang="en-US" b="1" dirty="0">
              <a:solidFill>
                <a:srgbClr val="FFFFFF"/>
              </a:solidFill>
              <a:effectLst>
                <a:outerShdw blurRad="38100" dist="38100" dir="2700000" algn="tl">
                  <a:srgbClr val="000000"/>
                </a:outerShdw>
              </a:effectLst>
              <a:cs typeface="Arial" charset="0"/>
            </a:endParaRPr>
          </a:p>
        </p:txBody>
      </p:sp>
      <p:sp>
        <p:nvSpPr>
          <p:cNvPr id="826374" name="Title 6"/>
          <p:cNvSpPr>
            <a:spLocks noGrp="1"/>
          </p:cNvSpPr>
          <p:nvPr>
            <p:ph type="title" idx="4294967295"/>
          </p:nvPr>
        </p:nvSpPr>
        <p:spPr>
          <a:xfrm>
            <a:off x="3851920" y="4740275"/>
            <a:ext cx="5292080" cy="1050925"/>
          </a:xfrm>
          <a:solidFill>
            <a:srgbClr val="000000"/>
          </a:solidFill>
        </p:spPr>
        <p:txBody>
          <a:bodyPr anchor="ctr"/>
          <a:lstStyle/>
          <a:p>
            <a:pPr algn="ctr"/>
            <a:r>
              <a:rPr lang="ar-JO" sz="3600" b="1" dirty="0">
                <a:solidFill>
                  <a:schemeClr val="tx1"/>
                </a:solidFill>
                <a:latin typeface="Arial" charset="0"/>
                <a:ea typeface="ＭＳ Ｐゴシック" charset="0"/>
                <a:cs typeface="Arial" charset="0"/>
              </a:rPr>
              <a:t>لماذا جلس يونان شرقي المدينة ؟</a:t>
            </a:r>
            <a:endParaRPr lang="en-US" sz="3600" dirty="0">
              <a:solidFill>
                <a:schemeClr val="tx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7160"/>
                                        </p:tgtEl>
                                        <p:attrNameLst>
                                          <p:attrName>style.visibility</p:attrName>
                                        </p:attrNameLst>
                                      </p:cBhvr>
                                      <p:to>
                                        <p:strVal val="visible"/>
                                      </p:to>
                                    </p:set>
                                    <p:animEffect transition="in" filter="wipe(down)">
                                      <p:cBhvr>
                                        <p:cTn id="7" dur="500"/>
                                        <p:tgtEl>
                                          <p:spTgt spid="17716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7161"/>
                                        </p:tgtEl>
                                        <p:attrNameLst>
                                          <p:attrName>style.visibility</p:attrName>
                                        </p:attrNameLst>
                                      </p:cBhvr>
                                      <p:to>
                                        <p:strVal val="visible"/>
                                      </p:to>
                                    </p:set>
                                    <p:animEffect transition="in" filter="box(in)">
                                      <p:cBhvr>
                                        <p:cTn id="10" dur="500"/>
                                        <p:tgtEl>
                                          <p:spTgt spid="177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idx="4294967295"/>
          </p:nvPr>
        </p:nvSpPr>
        <p:spPr>
          <a:xfrm>
            <a:off x="0" y="115888"/>
            <a:ext cx="9144000" cy="1143000"/>
          </a:xfrm>
        </p:spPr>
        <p:txBody>
          <a:bodyPr/>
          <a:lstStyle/>
          <a:p>
            <a:pPr eaLnBrk="1" hangingPunct="1">
              <a:defRPr/>
            </a:pPr>
            <a:r>
              <a:rPr lang="ar-JO"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عيد المظال (السقائف)</a:t>
            </a:r>
            <a:endParaRPr lang="en-US" b="1" dirty="0">
              <a:solidFill>
                <a:schemeClr val="tx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828418" name="Picture 3" descr="Tabernac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9144000" cy="553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4" descr="jonah4angry.jpg"/>
          <p:cNvPicPr>
            <a:picLocks noChangeAspect="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4800" y="152400"/>
            <a:ext cx="2514600" cy="1524000"/>
          </a:xfrm>
        </p:spPr>
        <p:txBody>
          <a:bodyPr/>
          <a:lstStyle/>
          <a:p>
            <a:pPr>
              <a:defRPr/>
            </a:pPr>
            <a:r>
              <a:rPr lang="ar-JO" sz="5400" dirty="0">
                <a:solidFill>
                  <a:srgbClr val="FF0000"/>
                </a:solidFill>
                <a:effectLst>
                  <a:outerShdw blurRad="38100" dist="38100" dir="2700000" algn="tl">
                    <a:srgbClr val="000000"/>
                  </a:outerShdw>
                </a:effectLst>
                <a:latin typeface="Olivia Brush" charset="0"/>
                <a:ea typeface="ＭＳ Ｐゴシック" charset="0"/>
                <a:cs typeface="Olivia Brush" charset="0"/>
              </a:rPr>
              <a:t>مهاجمة</a:t>
            </a:r>
            <a:br>
              <a:rPr lang="ar-JO" sz="5400" dirty="0">
                <a:solidFill>
                  <a:srgbClr val="FF0000"/>
                </a:solidFill>
                <a:effectLst>
                  <a:outerShdw blurRad="38100" dist="38100" dir="2700000" algn="tl">
                    <a:srgbClr val="000000"/>
                  </a:outerShdw>
                </a:effectLst>
                <a:latin typeface="Olivia Brush" charset="0"/>
                <a:ea typeface="ＭＳ Ｐゴシック" charset="0"/>
                <a:cs typeface="Olivia Brush" charset="0"/>
              </a:rPr>
            </a:br>
            <a:r>
              <a:rPr lang="ar-JO" sz="5400" dirty="0">
                <a:solidFill>
                  <a:srgbClr val="FF0000"/>
                </a:solidFill>
                <a:effectLst>
                  <a:outerShdw blurRad="38100" dist="38100" dir="2700000" algn="tl">
                    <a:srgbClr val="000000"/>
                  </a:outerShdw>
                </a:effectLst>
                <a:latin typeface="Olivia Brush" charset="0"/>
                <a:ea typeface="ＭＳ Ｐゴシック" charset="0"/>
                <a:cs typeface="Olivia Brush" charset="0"/>
              </a:rPr>
              <a:t>و احتراق</a:t>
            </a:r>
            <a:endParaRPr lang="en-US" sz="5400" dirty="0">
              <a:solidFill>
                <a:srgbClr val="FF0000"/>
              </a:solidFill>
              <a:effectLst>
                <a:outerShdw blurRad="38100" dist="38100" dir="2700000" algn="tl">
                  <a:srgbClr val="000000"/>
                </a:outerShdw>
              </a:effectLst>
              <a:latin typeface="Olivia Brush" charset="0"/>
              <a:ea typeface="ＭＳ Ｐゴシック" charset="0"/>
              <a:cs typeface="Olivia Brush"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Title 10"/>
          <p:cNvSpPr>
            <a:spLocks noGrp="1"/>
          </p:cNvSpPr>
          <p:nvPr>
            <p:ph type="title" idx="4294967295"/>
          </p:nvPr>
        </p:nvSpPr>
        <p:spPr/>
        <p:txBody>
          <a:bodyPr/>
          <a:lstStyle/>
          <a:p>
            <a:r>
              <a:rPr lang="en-US">
                <a:solidFill>
                  <a:srgbClr val="FFFFFF"/>
                </a:solidFill>
                <a:latin typeface="Arial" charset="0"/>
                <a:ea typeface="Osaka" charset="0"/>
                <a:cs typeface="Osaka" charset="0"/>
              </a:rPr>
              <a:t>Unique Elements in Jonah</a:t>
            </a:r>
          </a:p>
        </p:txBody>
      </p:sp>
      <p:sp>
        <p:nvSpPr>
          <p:cNvPr id="4101" name="Text Box 5"/>
          <p:cNvSpPr txBox="1">
            <a:spLocks noChangeArrowheads="1"/>
          </p:cNvSpPr>
          <p:nvPr/>
        </p:nvSpPr>
        <p:spPr bwMode="auto">
          <a:xfrm>
            <a:off x="152400" y="1800225"/>
            <a:ext cx="8915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r"/>
            <a:r>
              <a:rPr lang="ar-JO" sz="3200" b="1" dirty="0">
                <a:solidFill>
                  <a:srgbClr val="000000"/>
                </a:solidFill>
                <a:latin typeface="Arial" charset="0"/>
              </a:rPr>
              <a:t>1. يتكلم يونان بشكل كامل من خلال </a:t>
            </a:r>
            <a:r>
              <a:rPr lang="ar-JO" sz="3200" b="1" dirty="0">
                <a:solidFill>
                  <a:srgbClr val="FF0000"/>
                </a:solidFill>
                <a:latin typeface="Arial" charset="0"/>
              </a:rPr>
              <a:t>اختبار</a:t>
            </a:r>
            <a:r>
              <a:rPr lang="ar-JO" sz="3200" b="1" dirty="0">
                <a:solidFill>
                  <a:srgbClr val="000000"/>
                </a:solidFill>
                <a:latin typeface="Arial" charset="0"/>
              </a:rPr>
              <a:t> نبي – و ليس من خلال كلماته .</a:t>
            </a:r>
            <a:endParaRPr lang="en-US" sz="3200" b="1" dirty="0">
              <a:solidFill>
                <a:srgbClr val="000000"/>
              </a:solidFill>
              <a:latin typeface="Arial" charset="0"/>
            </a:endParaRPr>
          </a:p>
        </p:txBody>
      </p:sp>
      <p:sp>
        <p:nvSpPr>
          <p:cNvPr id="793603" name="Text Box 6"/>
          <p:cNvSpPr txBox="1">
            <a:spLocks noChangeArrowheads="1"/>
          </p:cNvSpPr>
          <p:nvPr/>
        </p:nvSpPr>
        <p:spPr bwMode="auto">
          <a:xfrm>
            <a:off x="8213725" y="193675"/>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sz="2000" b="1" dirty="0">
                <a:solidFill>
                  <a:srgbClr val="000000"/>
                </a:solidFill>
                <a:latin typeface="Arial" charset="0"/>
              </a:rPr>
              <a:t>600</a:t>
            </a:r>
            <a:endParaRPr lang="en-US" sz="2000" b="1" dirty="0">
              <a:solidFill>
                <a:srgbClr val="000000"/>
              </a:solidFill>
              <a:latin typeface="Arial" charset="0"/>
            </a:endParaRPr>
          </a:p>
        </p:txBody>
      </p:sp>
      <p:sp>
        <p:nvSpPr>
          <p:cNvPr id="793604" name="WordArt 7"/>
          <p:cNvSpPr>
            <a:spLocks noChangeArrowheads="1" noChangeShapeType="1" noTextEdit="1"/>
          </p:cNvSpPr>
          <p:nvPr/>
        </p:nvSpPr>
        <p:spPr bwMode="auto">
          <a:xfrm>
            <a:off x="-381000" y="457200"/>
            <a:ext cx="7924800" cy="1143000"/>
          </a:xfrm>
          <a:prstGeom prst="rect">
            <a:avLst/>
          </a:prstGeom>
        </p:spPr>
        <p:txBody>
          <a:bodyPr wrap="none" fromWordArt="1">
            <a:prstTxWarp prst="textCascadeUp">
              <a:avLst>
                <a:gd name="adj" fmla="val 76333"/>
              </a:avLst>
            </a:prstTxWarp>
            <a:scene3d>
              <a:camera prst="legacyPerspectiveFront">
                <a:rot lat="20519958"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عناصر فريدة في سفر يونان</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8" name="Text Box 5"/>
          <p:cNvSpPr txBox="1">
            <a:spLocks noChangeArrowheads="1"/>
          </p:cNvSpPr>
          <p:nvPr/>
        </p:nvSpPr>
        <p:spPr bwMode="auto">
          <a:xfrm>
            <a:off x="152400" y="4332288"/>
            <a:ext cx="8915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r"/>
            <a:r>
              <a:rPr lang="ar-JO" sz="3200" b="1" dirty="0">
                <a:solidFill>
                  <a:srgbClr val="000000"/>
                </a:solidFill>
                <a:latin typeface="Arial" charset="0"/>
              </a:rPr>
              <a:t>3. يونان هو السفر الكتابي الوحيد عن تجاوب إسرائيل مع الشعوب </a:t>
            </a:r>
            <a:r>
              <a:rPr lang="ar-JO" sz="3200" b="1" dirty="0">
                <a:solidFill>
                  <a:srgbClr val="FF0000"/>
                </a:solidFill>
                <a:latin typeface="Arial" charset="0"/>
              </a:rPr>
              <a:t>الوثنية</a:t>
            </a:r>
            <a:r>
              <a:rPr lang="ar-JO" sz="3200" b="1" dirty="0">
                <a:solidFill>
                  <a:srgbClr val="000000"/>
                </a:solidFill>
                <a:latin typeface="Arial" charset="0"/>
              </a:rPr>
              <a:t> .</a:t>
            </a:r>
            <a:endParaRPr lang="en-US" sz="3200" b="1" dirty="0">
              <a:solidFill>
                <a:srgbClr val="000000"/>
              </a:solidFill>
              <a:latin typeface="Arial" charset="0"/>
            </a:endParaRPr>
          </a:p>
        </p:txBody>
      </p:sp>
      <p:sp>
        <p:nvSpPr>
          <p:cNvPr id="9" name="Text Box 5"/>
          <p:cNvSpPr txBox="1">
            <a:spLocks noChangeArrowheads="1"/>
          </p:cNvSpPr>
          <p:nvPr/>
        </p:nvSpPr>
        <p:spPr bwMode="auto">
          <a:xfrm>
            <a:off x="152400" y="3067050"/>
            <a:ext cx="8915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r"/>
            <a:r>
              <a:rPr lang="ar-JO" sz="3200" b="1" dirty="0">
                <a:solidFill>
                  <a:srgbClr val="000000"/>
                </a:solidFill>
                <a:latin typeface="Arial" charset="0"/>
              </a:rPr>
              <a:t>2. يونان هو النبي الوحيد في الكتاب المقدس الذي </a:t>
            </a:r>
            <a:r>
              <a:rPr lang="ar-JO" sz="3200" b="1" dirty="0">
                <a:solidFill>
                  <a:srgbClr val="FF0000"/>
                </a:solidFill>
                <a:latin typeface="Arial" charset="0"/>
              </a:rPr>
              <a:t>حاول أن يهرب</a:t>
            </a:r>
            <a:r>
              <a:rPr lang="ar-JO" sz="3200" b="1" dirty="0">
                <a:solidFill>
                  <a:srgbClr val="000000"/>
                </a:solidFill>
                <a:latin typeface="Arial" charset="0"/>
              </a:rPr>
              <a:t> من الله .</a:t>
            </a:r>
            <a:endParaRPr lang="en-US" sz="3200" b="1" dirty="0">
              <a:solidFill>
                <a:srgbClr val="000000"/>
              </a:solidFill>
              <a:latin typeface="Arial" charset="0"/>
            </a:endParaRPr>
          </a:p>
        </p:txBody>
      </p:sp>
      <p:sp>
        <p:nvSpPr>
          <p:cNvPr id="10" name="Text Box 5"/>
          <p:cNvSpPr txBox="1">
            <a:spLocks noChangeArrowheads="1"/>
          </p:cNvSpPr>
          <p:nvPr/>
        </p:nvSpPr>
        <p:spPr bwMode="auto">
          <a:xfrm>
            <a:off x="152400" y="5599113"/>
            <a:ext cx="8915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793750" indent="-5588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lvl="2" algn="r"/>
            <a:r>
              <a:rPr lang="ar-JO" sz="3200" b="1" dirty="0">
                <a:solidFill>
                  <a:srgbClr val="000000"/>
                </a:solidFill>
                <a:latin typeface="Arial" charset="0"/>
              </a:rPr>
              <a:t>4. </a:t>
            </a:r>
            <a:r>
              <a:rPr lang="ar-JO" sz="3200" b="1" dirty="0">
                <a:solidFill>
                  <a:srgbClr val="FF0000"/>
                </a:solidFill>
                <a:latin typeface="Arial" charset="0"/>
              </a:rPr>
              <a:t>تاريخية</a:t>
            </a:r>
            <a:r>
              <a:rPr lang="ar-JO" sz="3200" b="1" dirty="0">
                <a:solidFill>
                  <a:srgbClr val="000000"/>
                </a:solidFill>
                <a:latin typeface="Arial" charset="0"/>
              </a:rPr>
              <a:t> سفر يونان أنكرت من قبل علماء كثيرين .</a:t>
            </a:r>
            <a:r>
              <a:rPr lang="en-US" sz="3200" b="1" dirty="0">
                <a:solidFill>
                  <a:srgbClr val="000000"/>
                </a:solidFill>
                <a:latin typeface="Arial" charset="0"/>
              </a:rPr>
              <a:t> </a:t>
            </a:r>
          </a:p>
        </p:txBody>
      </p:sp>
    </p:spTree>
    <p:extLst>
      <p:ext uri="{BB962C8B-B14F-4D97-AF65-F5344CB8AC3E}">
        <p14:creationId xmlns:p14="http://schemas.microsoft.com/office/powerpoint/2010/main" val="330246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Scale>
                                      <p:cBhvr>
                                        <p:cTn id="7" dur="1000" decel="50000" fill="hold">
                                          <p:stCondLst>
                                            <p:cond delay="0"/>
                                          </p:stCondLst>
                                        </p:cTn>
                                        <p:tgtEl>
                                          <p:spTgt spid="4101">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101">
                                            <p:txEl>
                                              <p:pRg st="0" end="0"/>
                                            </p:txEl>
                                          </p:spTgt>
                                        </p:tgtEl>
                                        <p:attrNameLst>
                                          <p:attrName>ppt_x</p:attrName>
                                          <p:attrName>ppt_y</p:attrName>
                                        </p:attrNameLst>
                                      </p:cBhvr>
                                    </p:animMotion>
                                    <p:animEffect transition="in" filter="fade">
                                      <p:cBhvr>
                                        <p:cTn id="9" dur="1000"/>
                                        <p:tgtEl>
                                          <p:spTgt spid="410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Scale>
                                      <p:cBhvr>
                                        <p:cTn id="14"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9">
                                            <p:txEl>
                                              <p:pRg st="0" end="0"/>
                                            </p:txEl>
                                          </p:spTgt>
                                        </p:tgtEl>
                                        <p:attrNameLst>
                                          <p:attrName>ppt_x</p:attrName>
                                          <p:attrName>ppt_y</p:attrName>
                                        </p:attrNameLst>
                                      </p:cBhvr>
                                    </p:animMotion>
                                    <p:animEffect transition="in" filter="fade">
                                      <p:cBhvr>
                                        <p:cTn id="16" dur="10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Scale>
                                      <p:cBhvr>
                                        <p:cTn id="21"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xEl>
                                              <p:pRg st="0" end="0"/>
                                            </p:txEl>
                                          </p:spTgt>
                                        </p:tgtEl>
                                        <p:attrNameLst>
                                          <p:attrName>ppt_x</p:attrName>
                                          <p:attrName>ppt_y</p:attrName>
                                        </p:attrNameLst>
                                      </p:cBhvr>
                                    </p:animMotion>
                                    <p:animEffect transition="in" filter="fade">
                                      <p:cBhvr>
                                        <p:cTn id="23" dur="10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Scale>
                                      <p:cBhvr>
                                        <p:cTn id="28"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
                                            <p:txEl>
                                              <p:pRg st="0" end="0"/>
                                            </p:txEl>
                                          </p:spTgt>
                                        </p:tgtEl>
                                        <p:attrNameLst>
                                          <p:attrName>ppt_x</p:attrName>
                                          <p:attrName>ppt_y</p:attrName>
                                        </p:attrNameLst>
                                      </p:cBhvr>
                                    </p:animMotion>
                                    <p:animEffect transition="in" filter="fade">
                                      <p:cBhvr>
                                        <p:cTn id="30"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3" name="Picture 4" descr="jonah4angry.jpg"/>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715000" y="4800600"/>
            <a:ext cx="3276600" cy="2057400"/>
          </a:xfrm>
        </p:spPr>
        <p:txBody>
          <a:bodyPr/>
          <a:lstStyle/>
          <a:p>
            <a:pPr>
              <a:defRPr/>
            </a:pPr>
            <a:r>
              <a:rPr lang="ar-JO" sz="4800" b="1" dirty="0">
                <a:solidFill>
                  <a:srgbClr val="1A2E00"/>
                </a:solidFill>
                <a:effectLst>
                  <a:outerShdw blurRad="47625" dist="76200" dir="2700000" algn="tl" rotWithShape="0">
                    <a:schemeClr val="tx1"/>
                  </a:outerShdw>
                </a:effectLst>
                <a:latin typeface="Olivia Brush" charset="0"/>
                <a:ea typeface="ＭＳ Ｐゴシック" charset="0"/>
                <a:cs typeface="Olivia Brush" charset="0"/>
              </a:rPr>
              <a:t>التلاعب</a:t>
            </a:r>
            <a:br>
              <a:rPr lang="ar-JO" sz="4800" b="1" dirty="0">
                <a:solidFill>
                  <a:srgbClr val="1A2E00"/>
                </a:solidFill>
                <a:effectLst>
                  <a:outerShdw blurRad="47625" dist="76200" dir="2700000" algn="tl" rotWithShape="0">
                    <a:schemeClr val="tx1"/>
                  </a:outerShdw>
                </a:effectLst>
                <a:latin typeface="Olivia Brush" charset="0"/>
                <a:ea typeface="ＭＳ Ｐゴシック" charset="0"/>
                <a:cs typeface="Olivia Brush" charset="0"/>
              </a:rPr>
            </a:br>
            <a:r>
              <a:rPr lang="ar-JO" sz="4800" b="1" dirty="0">
                <a:solidFill>
                  <a:srgbClr val="1A2E00"/>
                </a:solidFill>
                <a:effectLst>
                  <a:outerShdw blurRad="47625" dist="76200" dir="2700000" algn="tl" rotWithShape="0">
                    <a:schemeClr val="tx1"/>
                  </a:outerShdw>
                </a:effectLst>
                <a:latin typeface="Olivia Brush" charset="0"/>
                <a:ea typeface="ＭＳ Ｐゴシック" charset="0"/>
                <a:cs typeface="Olivia Brush" charset="0"/>
              </a:rPr>
              <a:t>بالكلمات</a:t>
            </a:r>
            <a:endParaRPr lang="en-US" sz="4800" b="1" dirty="0">
              <a:solidFill>
                <a:srgbClr val="1A2E00"/>
              </a:solidFill>
              <a:effectLst>
                <a:outerShdw blurRad="47625" dist="76200" dir="2700000" algn="tl" rotWithShape="0">
                  <a:schemeClr val="tx1"/>
                </a:outerShdw>
              </a:effectLst>
              <a:latin typeface="Olivia Brush" charset="0"/>
              <a:ea typeface="ＭＳ Ｐゴシック" charset="0"/>
              <a:cs typeface="Olivia Brush" charset="0"/>
            </a:endParaRPr>
          </a:p>
        </p:txBody>
      </p:sp>
      <p:sp>
        <p:nvSpPr>
          <p:cNvPr id="4" name="Title 1"/>
          <p:cNvSpPr txBox="1">
            <a:spLocks/>
          </p:cNvSpPr>
          <p:nvPr/>
        </p:nvSpPr>
        <p:spPr bwMode="auto">
          <a:xfrm>
            <a:off x="0" y="0"/>
            <a:ext cx="2514600" cy="9144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ar-JO" sz="4800" b="1" dirty="0">
                <a:solidFill>
                  <a:srgbClr val="1A2E00"/>
                </a:solidFill>
                <a:effectLst>
                  <a:outerShdw blurRad="47625" dist="76200" dir="2700000" algn="tl" rotWithShape="0">
                    <a:schemeClr val="tx1"/>
                  </a:outerShdw>
                </a:effectLst>
                <a:latin typeface="Olivia Brush" charset="0"/>
                <a:ea typeface="ＭＳ Ｐゴシック" charset="0"/>
              </a:rPr>
              <a:t>الله ...</a:t>
            </a:r>
            <a:endParaRPr lang="en-US" sz="4800" b="1" dirty="0">
              <a:solidFill>
                <a:srgbClr val="1A2E00"/>
              </a:solidFill>
              <a:effectLst>
                <a:outerShdw blurRad="47625" dist="76200" dir="2700000" algn="tl" rotWithShape="0">
                  <a:schemeClr val="tx1"/>
                </a:outerShdw>
              </a:effectLst>
              <a:latin typeface="Olivia Brush" charset="0"/>
              <a:ea typeface="ＭＳ Ｐゴシック" charset="0"/>
            </a:endParaRPr>
          </a:p>
        </p:txBody>
      </p:sp>
      <p:sp>
        <p:nvSpPr>
          <p:cNvPr id="5" name="Title 1"/>
          <p:cNvSpPr txBox="1">
            <a:spLocks/>
          </p:cNvSpPr>
          <p:nvPr/>
        </p:nvSpPr>
        <p:spPr bwMode="auto">
          <a:xfrm>
            <a:off x="0" y="1295400"/>
            <a:ext cx="8686800" cy="2895600"/>
          </a:xfrm>
          <a:prstGeom prst="rect">
            <a:avLst/>
          </a:prstGeom>
          <a:noFill/>
          <a:ln w="9525">
            <a:noFill/>
            <a:miter lim="800000"/>
            <a:headEnd/>
            <a:tailEnd/>
          </a:ln>
          <a:effectLst/>
        </p:spPr>
        <p:txBody>
          <a:bodyPr anchor="ctr"/>
          <a:lstStyle>
            <a:lvl1pPr>
              <a:defRPr sz="2400">
                <a:solidFill>
                  <a:schemeClr val="tx1"/>
                </a:solidFill>
                <a:latin typeface="Times New Roman" charset="0"/>
                <a:ea typeface="Osaka" charset="0"/>
                <a:cs typeface="Osaka" charset="0"/>
              </a:defRPr>
            </a:lvl1pPr>
            <a:lvl2pPr marL="37931725" indent="-37474525">
              <a:defRPr sz="2400">
                <a:solidFill>
                  <a:schemeClr val="tx1"/>
                </a:solidFill>
                <a:latin typeface="Times New Roman" charset="0"/>
                <a:ea typeface="Osaka" charset="0"/>
                <a:cs typeface="Osaka" charset="0"/>
              </a:defRPr>
            </a:lvl2pPr>
            <a:lvl3pPr>
              <a:defRPr sz="2400">
                <a:solidFill>
                  <a:schemeClr val="tx1"/>
                </a:solidFill>
                <a:latin typeface="Times New Roman" charset="0"/>
                <a:ea typeface="Osaka" charset="0"/>
                <a:cs typeface="Osaka" charset="0"/>
              </a:defRPr>
            </a:lvl3pPr>
            <a:lvl4pPr>
              <a:defRPr sz="2400">
                <a:solidFill>
                  <a:schemeClr val="tx1"/>
                </a:solidFill>
                <a:latin typeface="Times New Roman" charset="0"/>
                <a:ea typeface="Osaka" charset="0"/>
                <a:cs typeface="Osaka" charset="0"/>
              </a:defRPr>
            </a:lvl4pPr>
            <a:lvl5pPr>
              <a:defRPr sz="2400">
                <a:solidFill>
                  <a:schemeClr val="tx1"/>
                </a:solidFill>
                <a:latin typeface="Times New Roman" charset="0"/>
                <a:ea typeface="Osaka" charset="0"/>
                <a:cs typeface="Osaka" charset="0"/>
              </a:defRPr>
            </a:lvl5pPr>
            <a:lvl6pPr marL="457200" eaLnBrk="0" fontAlgn="base" hangingPunct="0">
              <a:spcBef>
                <a:spcPct val="0"/>
              </a:spcBef>
              <a:spcAft>
                <a:spcPct val="0"/>
              </a:spcAft>
              <a:defRPr sz="2400">
                <a:solidFill>
                  <a:schemeClr val="tx1"/>
                </a:solidFill>
                <a:latin typeface="Times New Roman" charset="0"/>
                <a:ea typeface="Osaka" charset="0"/>
                <a:cs typeface="Osaka" charset="0"/>
              </a:defRPr>
            </a:lvl6pPr>
            <a:lvl7pPr marL="914400" eaLnBrk="0" fontAlgn="base" hangingPunct="0">
              <a:spcBef>
                <a:spcPct val="0"/>
              </a:spcBef>
              <a:spcAft>
                <a:spcPct val="0"/>
              </a:spcAft>
              <a:defRPr sz="2400">
                <a:solidFill>
                  <a:schemeClr val="tx1"/>
                </a:solidFill>
                <a:latin typeface="Times New Roman" charset="0"/>
                <a:ea typeface="Osaka" charset="0"/>
                <a:cs typeface="Osaka" charset="0"/>
              </a:defRPr>
            </a:lvl7pPr>
            <a:lvl8pPr marL="1371600" eaLnBrk="0" fontAlgn="base" hangingPunct="0">
              <a:spcBef>
                <a:spcPct val="0"/>
              </a:spcBef>
              <a:spcAft>
                <a:spcPct val="0"/>
              </a:spcAft>
              <a:defRPr sz="2400">
                <a:solidFill>
                  <a:schemeClr val="tx1"/>
                </a:solidFill>
                <a:latin typeface="Times New Roman" charset="0"/>
                <a:ea typeface="Osaka" charset="0"/>
                <a:cs typeface="Osaka" charset="0"/>
              </a:defRPr>
            </a:lvl8pPr>
            <a:lvl9pPr marL="1828800"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endParaRPr lang="ar-JO" sz="4800" b="1" dirty="0">
              <a:solidFill>
                <a:srgbClr val="1A2E00"/>
              </a:solidFill>
              <a:effectLst>
                <a:outerShdw blurRad="47625" dist="76200" dir="2700000" algn="tl" rotWithShape="0">
                  <a:schemeClr val="tx1"/>
                </a:outerShdw>
              </a:effectLst>
              <a:latin typeface="Olivia Brush" charset="0"/>
              <a:ea typeface="ＭＳ Ｐゴシック" charset="0"/>
            </a:endParaRPr>
          </a:p>
          <a:p>
            <a:pPr algn="r" rtl="1">
              <a:defRPr/>
            </a:pP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a:t>
            </a:r>
            <a:r>
              <a:rPr lang="ar-JO" sz="4800" b="1" dirty="0">
                <a:solidFill>
                  <a:srgbClr val="1A2E00"/>
                </a:solidFill>
                <a:effectLst>
                  <a:outerShdw blurRad="47625" dist="76200" dir="2700000" algn="tl" rotWithShape="0">
                    <a:schemeClr val="tx1"/>
                  </a:outerShdw>
                </a:effectLst>
                <a:latin typeface="Olivia Brush" charset="0"/>
                <a:ea typeface="ＭＳ Ｐゴシック" charset="0"/>
              </a:rPr>
              <a:t> </a:t>
            </a:r>
            <a:r>
              <a:rPr lang="ar-JO" sz="4800" b="1" dirty="0">
                <a:solidFill>
                  <a:srgbClr val="C00000"/>
                </a:solidFill>
                <a:effectLst>
                  <a:outerShdw blurRad="47625" dist="76200" dir="2700000" algn="tl" rotWithShape="0">
                    <a:schemeClr val="tx1"/>
                  </a:outerShdw>
                </a:effectLst>
                <a:latin typeface="Olivia Brush" charset="0"/>
                <a:ea typeface="ＭＳ Ｐゴシック" charset="0"/>
              </a:rPr>
              <a:t>أعد</a:t>
            </a:r>
            <a:r>
              <a:rPr lang="ar-JO" sz="4800" b="1" dirty="0">
                <a:solidFill>
                  <a:srgbClr val="1A2E00"/>
                </a:solidFill>
                <a:effectLst>
                  <a:outerShdw blurRad="47625" dist="76200" dir="2700000" algn="tl" rotWithShape="0">
                    <a:schemeClr val="tx1"/>
                  </a:outerShdw>
                </a:effectLst>
                <a:latin typeface="Olivia Brush" charset="0"/>
                <a:ea typeface="ＭＳ Ｐゴシック" charset="0"/>
              </a:rPr>
              <a:t> حوتاً (1: 17)</a:t>
            </a:r>
            <a:endParaRPr lang="en-US" sz="4800" b="1" dirty="0">
              <a:solidFill>
                <a:srgbClr val="1A2E00"/>
              </a:solidFill>
              <a:effectLst>
                <a:outerShdw blurRad="47625" dist="76200" dir="2700000" algn="tl" rotWithShape="0">
                  <a:schemeClr val="tx1"/>
                </a:outerShdw>
              </a:effectLst>
              <a:latin typeface="Olivia Brush" charset="0"/>
              <a:ea typeface="ＭＳ Ｐゴシック" charset="0"/>
            </a:endParaRPr>
          </a:p>
          <a:p>
            <a:pPr algn="r" rtl="1">
              <a:defRPr/>
            </a:pP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 </a:t>
            </a:r>
            <a:r>
              <a:rPr lang="ar-JO" altLang="ja-JP" sz="4800" b="1" dirty="0">
                <a:solidFill>
                  <a:srgbClr val="C00000"/>
                </a:solidFill>
                <a:effectLst>
                  <a:outerShdw blurRad="47625" dist="76200" dir="2700000" algn="tl" rotWithShape="0">
                    <a:schemeClr val="tx1"/>
                  </a:outerShdw>
                </a:effectLst>
                <a:latin typeface="Olivia Brush" charset="0"/>
                <a:ea typeface="ＭＳ Ｐゴシック" charset="0"/>
              </a:rPr>
              <a:t>أعد</a:t>
            </a:r>
            <a:r>
              <a:rPr lang="ar-JO" altLang="ja-JP" sz="4800" b="1" dirty="0">
                <a:solidFill>
                  <a:srgbClr val="1A2E00"/>
                </a:solidFill>
                <a:effectLst>
                  <a:outerShdw blurRad="47625" dist="76200" dir="2700000" algn="tl" rotWithShape="0">
                    <a:schemeClr val="tx1"/>
                  </a:outerShdw>
                </a:effectLst>
                <a:latin typeface="Olivia Brush" charset="0"/>
                <a:ea typeface="ＭＳ Ｐゴシック" charset="0"/>
              </a:rPr>
              <a:t> نبتة (4: 6)</a:t>
            </a:r>
            <a:endParaRPr lang="en-US" sz="4800" b="1" dirty="0">
              <a:solidFill>
                <a:srgbClr val="1A2E00"/>
              </a:solidFill>
              <a:effectLst>
                <a:outerShdw blurRad="47625" dist="76200" dir="2700000" algn="tl" rotWithShape="0">
                  <a:schemeClr val="tx1"/>
                </a:outerShdw>
              </a:effectLst>
              <a:latin typeface="Olivia Brush" charset="0"/>
              <a:ea typeface="ＭＳ Ｐゴシック" charset="0"/>
            </a:endParaRPr>
          </a:p>
          <a:p>
            <a:pPr algn="r" rtl="1">
              <a:defRPr/>
            </a:pP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 </a:t>
            </a:r>
            <a:r>
              <a:rPr lang="ar-JO" altLang="ja-JP" sz="4800" b="1" dirty="0">
                <a:solidFill>
                  <a:srgbClr val="C00000"/>
                </a:solidFill>
                <a:effectLst>
                  <a:outerShdw blurRad="47625" dist="76200" dir="2700000" algn="tl" rotWithShape="0">
                    <a:schemeClr val="tx1"/>
                  </a:outerShdw>
                </a:effectLst>
                <a:latin typeface="Olivia Brush" charset="0"/>
                <a:ea typeface="ＭＳ Ｐゴシック" charset="0"/>
              </a:rPr>
              <a:t>أعد</a:t>
            </a:r>
            <a:r>
              <a:rPr lang="ar-JO" altLang="ja-JP" sz="4800" b="1" dirty="0">
                <a:solidFill>
                  <a:srgbClr val="1A2E00"/>
                </a:solidFill>
                <a:effectLst>
                  <a:outerShdw blurRad="47625" dist="76200" dir="2700000" algn="tl" rotWithShape="0">
                    <a:schemeClr val="tx1"/>
                  </a:outerShdw>
                </a:effectLst>
                <a:latin typeface="Olivia Brush" charset="0"/>
                <a:ea typeface="ＭＳ Ｐゴシック" charset="0"/>
              </a:rPr>
              <a:t> دودة (4: 7)</a:t>
            </a:r>
            <a:endParaRPr lang="en-US" sz="4800" b="1" dirty="0">
              <a:solidFill>
                <a:srgbClr val="1A2E00"/>
              </a:solidFill>
              <a:effectLst>
                <a:outerShdw blurRad="47625" dist="76200" dir="2700000" algn="tl" rotWithShape="0">
                  <a:schemeClr val="tx1"/>
                </a:outerShdw>
              </a:effectLst>
              <a:latin typeface="Olivia Brush" charset="0"/>
              <a:ea typeface="ＭＳ Ｐゴシック" charset="0"/>
            </a:endParaRPr>
          </a:p>
          <a:p>
            <a:pPr algn="r" rtl="1">
              <a:defRPr/>
            </a:pPr>
            <a:r>
              <a:rPr lang="en-US" sz="4800" b="1" dirty="0">
                <a:solidFill>
                  <a:srgbClr val="1A2E00"/>
                </a:solidFill>
                <a:effectLst>
                  <a:outerShdw blurRad="47625" dist="76200" dir="2700000" algn="tl" rotWithShape="0">
                    <a:schemeClr val="tx1"/>
                  </a:outerShdw>
                </a:effectLst>
                <a:latin typeface="Olivia Brush" charset="0"/>
                <a:ea typeface="ＭＳ Ｐゴシック" charset="0"/>
              </a:rPr>
              <a:t> • </a:t>
            </a:r>
            <a:r>
              <a:rPr lang="ar-JO" altLang="ja-JP" sz="4800" b="1" dirty="0">
                <a:solidFill>
                  <a:srgbClr val="C00000"/>
                </a:solidFill>
                <a:effectLst>
                  <a:outerShdw blurRad="47625" dist="76200" dir="2700000" algn="tl" rotWithShape="0">
                    <a:schemeClr val="tx1"/>
                  </a:outerShdw>
                </a:effectLst>
                <a:latin typeface="Olivia Brush" charset="0"/>
                <a:ea typeface="ＭＳ Ｐゴシック" charset="0"/>
              </a:rPr>
              <a:t>أعد</a:t>
            </a:r>
            <a:r>
              <a:rPr lang="ar-JO" altLang="ja-JP" sz="4800" b="1" dirty="0">
                <a:solidFill>
                  <a:srgbClr val="1A2E00"/>
                </a:solidFill>
                <a:effectLst>
                  <a:outerShdw blurRad="47625" dist="76200" dir="2700000" algn="tl" rotWithShape="0">
                    <a:schemeClr val="tx1"/>
                  </a:outerShdw>
                </a:effectLst>
                <a:latin typeface="Olivia Brush" charset="0"/>
                <a:ea typeface="ＭＳ Ｐゴシック" charset="0"/>
              </a:rPr>
              <a:t> ريحاً (4: 8)</a:t>
            </a:r>
            <a:endParaRPr lang="en-US" sz="4800" b="1" dirty="0">
              <a:solidFill>
                <a:srgbClr val="1A2E00"/>
              </a:solidFill>
              <a:effectLst>
                <a:outerShdw blurRad="47625" dist="76200" dir="2700000" algn="tl" rotWithShape="0">
                  <a:schemeClr val="tx1"/>
                </a:outerShdw>
              </a:effectLst>
              <a:latin typeface="Olivia Brush" charset="0"/>
              <a:ea typeface="ＭＳ Ｐゴシック" charset="0"/>
            </a:endParaRPr>
          </a:p>
        </p:txBody>
      </p:sp>
      <p:sp>
        <p:nvSpPr>
          <p:cNvPr id="605189" name="Text Box 6"/>
          <p:cNvSpPr txBox="1">
            <a:spLocks noChangeArrowheads="1"/>
          </p:cNvSpPr>
          <p:nvPr/>
        </p:nvSpPr>
        <p:spPr bwMode="auto">
          <a:xfrm>
            <a:off x="8375650" y="76200"/>
            <a:ext cx="617477" cy="4001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defRPr/>
            </a:pPr>
            <a:r>
              <a:rPr lang="ar-JO" sz="2000" b="1" dirty="0">
                <a:solidFill>
                  <a:srgbClr val="1A2E00"/>
                </a:solidFill>
                <a:effectLst>
                  <a:outerShdw blurRad="47625" dist="76200" dir="2700000" algn="tl" rotWithShape="0">
                    <a:schemeClr val="tx1"/>
                  </a:outerShdw>
                </a:effectLst>
                <a:latin typeface="Arial" charset="0"/>
                <a:ea typeface="ＭＳ Ｐゴシック" charset="0"/>
                <a:cs typeface="ＭＳ Ｐゴシック" charset="0"/>
              </a:rPr>
              <a:t>612</a:t>
            </a:r>
            <a:endParaRPr lang="en-US" sz="2000" b="1" dirty="0">
              <a:solidFill>
                <a:srgbClr val="1A2E00"/>
              </a:solidFill>
              <a:effectLst>
                <a:outerShdw blurRad="47625" dist="76200" dir="2700000" algn="tl" rotWithShape="0">
                  <a:schemeClr val="tx1"/>
                </a:outerShd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onah4angry.jpg"/>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400800" y="4572000"/>
            <a:ext cx="2590800" cy="2057400"/>
          </a:xfrm>
        </p:spPr>
        <p:txBody>
          <a:bodyPr/>
          <a:lstStyle/>
          <a:p>
            <a:pPr>
              <a:defRPr/>
            </a:pPr>
            <a:r>
              <a:rPr lang="ar-JO" sz="5400" dirty="0">
                <a:solidFill>
                  <a:srgbClr val="FF0000"/>
                </a:solidFill>
                <a:effectLst>
                  <a:outerShdw blurRad="38100" dist="38100" dir="2700000" algn="tl">
                    <a:srgbClr val="000000"/>
                  </a:outerShdw>
                </a:effectLst>
                <a:latin typeface="Olivia Brush" charset="0"/>
                <a:ea typeface="ＭＳ Ｐゴシック" charset="0"/>
                <a:cs typeface="Olivia Brush" charset="0"/>
              </a:rPr>
              <a:t>مهاجمة و </a:t>
            </a:r>
            <a:br>
              <a:rPr lang="ar-JO" sz="5400" dirty="0">
                <a:solidFill>
                  <a:srgbClr val="FF0000"/>
                </a:solidFill>
                <a:effectLst>
                  <a:outerShdw blurRad="38100" dist="38100" dir="2700000" algn="tl">
                    <a:srgbClr val="000000"/>
                  </a:outerShdw>
                </a:effectLst>
                <a:latin typeface="Olivia Brush" charset="0"/>
                <a:ea typeface="ＭＳ Ｐゴシック" charset="0"/>
                <a:cs typeface="Olivia Brush" charset="0"/>
              </a:rPr>
            </a:br>
            <a:r>
              <a:rPr lang="ar-JO" sz="5400" dirty="0">
                <a:solidFill>
                  <a:srgbClr val="FF0000"/>
                </a:solidFill>
                <a:effectLst>
                  <a:outerShdw blurRad="38100" dist="38100" dir="2700000" algn="tl">
                    <a:srgbClr val="000000"/>
                  </a:outerShdw>
                </a:effectLst>
                <a:latin typeface="Olivia Brush" charset="0"/>
                <a:ea typeface="ＭＳ Ｐゴシック" charset="0"/>
                <a:cs typeface="Olivia Brush" charset="0"/>
              </a:rPr>
              <a:t>احتراق</a:t>
            </a:r>
            <a:endParaRPr lang="en-US" sz="5400" dirty="0">
              <a:solidFill>
                <a:srgbClr val="FF0000"/>
              </a:solidFill>
              <a:effectLst>
                <a:outerShdw blurRad="38100" dist="38100" dir="2700000" algn="tl">
                  <a:srgbClr val="000000"/>
                </a:outerShdw>
              </a:effectLst>
              <a:latin typeface="Olivia Brush" charset="0"/>
              <a:ea typeface="ＭＳ Ｐゴシック" charset="0"/>
              <a:cs typeface="Olivia Brush" charset="0"/>
            </a:endParaRPr>
          </a:p>
        </p:txBody>
      </p:sp>
      <p:sp>
        <p:nvSpPr>
          <p:cNvPr id="5" name="Title 1"/>
          <p:cNvSpPr txBox="1">
            <a:spLocks/>
          </p:cNvSpPr>
          <p:nvPr/>
        </p:nvSpPr>
        <p:spPr bwMode="auto">
          <a:xfrm>
            <a:off x="0" y="0"/>
            <a:ext cx="9144000" cy="2819400"/>
          </a:xfrm>
          <a:prstGeom prst="rect">
            <a:avLst/>
          </a:prstGeom>
          <a:noFill/>
          <a:ln w="9525">
            <a:noFill/>
            <a:miter lim="800000"/>
            <a:headEnd/>
            <a:tailEnd/>
          </a:ln>
          <a:effectLst/>
        </p:spPr>
        <p:txBody>
          <a:bodyPr anchor="ctr"/>
          <a:lstStyle>
            <a:defPPr>
              <a:defRPr lang="en-US"/>
            </a:defPPr>
            <a:lvl1pPr algn="l">
              <a:defRPr sz="4800" b="1">
                <a:solidFill>
                  <a:srgbClr val="1A2E00"/>
                </a:solidFill>
                <a:effectLst>
                  <a:outerShdw blurRad="47625" dist="76200" dir="2700000" algn="tl" rotWithShape="0">
                    <a:schemeClr val="tx1"/>
                  </a:outerShdw>
                </a:effectLst>
                <a:latin typeface="Olivia Brush" charset="0"/>
                <a:ea typeface="ＭＳ Ｐゴシック"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rtl="1">
              <a:defRPr/>
            </a:pPr>
            <a:r>
              <a:rPr lang="en-US" sz="4000" dirty="0"/>
              <a:t> • </a:t>
            </a:r>
            <a:r>
              <a:rPr lang="ar-JO" altLang="ja-JP" sz="4000" dirty="0"/>
              <a:t>الدودة </a:t>
            </a:r>
            <a:r>
              <a:rPr lang="ar-JO" altLang="ja-JP" sz="4000" dirty="0">
                <a:solidFill>
                  <a:srgbClr val="C00000"/>
                </a:solidFill>
              </a:rPr>
              <a:t>هاجمت</a:t>
            </a:r>
            <a:r>
              <a:rPr lang="ar-JO" altLang="ja-JP" sz="4000" dirty="0"/>
              <a:t> النبتة (4: 7)</a:t>
            </a:r>
            <a:endParaRPr lang="en-US" sz="4000" dirty="0"/>
          </a:p>
          <a:p>
            <a:pPr algn="r" rtl="1">
              <a:defRPr/>
            </a:pPr>
            <a:r>
              <a:rPr lang="en-US" sz="4000" dirty="0"/>
              <a:t> • </a:t>
            </a:r>
            <a:r>
              <a:rPr lang="ar-JO" altLang="ja-JP" sz="4000" dirty="0"/>
              <a:t>الشمس </a:t>
            </a:r>
            <a:r>
              <a:rPr lang="ar-JO" altLang="ja-JP" sz="4000" dirty="0">
                <a:solidFill>
                  <a:srgbClr val="C00000"/>
                </a:solidFill>
              </a:rPr>
              <a:t>هاجمت</a:t>
            </a:r>
            <a:r>
              <a:rPr lang="ar-JO" altLang="ja-JP" sz="4000" dirty="0"/>
              <a:t> رأس يونان (4: 8)</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09" name="Picture 6" descr="Jonah_angry2-675x415.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26988" y="0"/>
            <a:ext cx="91709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9" name="Rectangle 3"/>
          <p:cNvSpPr>
            <a:spLocks noGrp="1" noChangeArrowheads="1"/>
          </p:cNvSpPr>
          <p:nvPr>
            <p:ph type="title" idx="4294967295"/>
          </p:nvPr>
        </p:nvSpPr>
        <p:spPr>
          <a:xfrm>
            <a:off x="0" y="152400"/>
            <a:ext cx="9144000" cy="941388"/>
          </a:xfrm>
        </p:spPr>
        <p:txBody>
          <a:bodyPr/>
          <a:lstStyle/>
          <a:p>
            <a:pPr algn="l" eaLnBrk="1" hangingPunct="1">
              <a:defRPr/>
            </a:pPr>
            <a:r>
              <a:rPr lang="ar-JO" i="1" dirty="0">
                <a:solidFill>
                  <a:schemeClr val="tx1"/>
                </a:solidFill>
                <a:effectLst>
                  <a:outerShdw blurRad="50800" dist="101600" dir="2700000" algn="tl" rotWithShape="0">
                    <a:srgbClr val="000000"/>
                  </a:outerShdw>
                </a:effectLst>
                <a:latin typeface="Arial" charset="0"/>
                <a:ea typeface="ＭＳ Ｐゴシック" charset="0"/>
                <a:cs typeface="ＭＳ Ｐゴシック" charset="0"/>
              </a:rPr>
              <a:t>يا له من تحول في الأحداث</a:t>
            </a:r>
            <a:endParaRPr lang="en-US" i="1" dirty="0">
              <a:solidFill>
                <a:schemeClr val="tx1"/>
              </a:solidFill>
              <a:effectLst>
                <a:outerShdw blurRad="50800" dist="101600" dir="2700000" algn="tl" rotWithShape="0">
                  <a:srgbClr val="000000"/>
                </a:outerShdw>
              </a:effectLst>
              <a:latin typeface="Arial" charset="0"/>
              <a:ea typeface="ＭＳ Ｐゴシック" charset="0"/>
              <a:cs typeface="ＭＳ Ｐゴシック" charset="0"/>
            </a:endParaRPr>
          </a:p>
        </p:txBody>
      </p:sp>
      <p:sp>
        <p:nvSpPr>
          <p:cNvPr id="8" name="Rectangle 4"/>
          <p:cNvSpPr txBox="1">
            <a:spLocks noChangeArrowheads="1"/>
          </p:cNvSpPr>
          <p:nvPr/>
        </p:nvSpPr>
        <p:spPr bwMode="auto">
          <a:xfrm>
            <a:off x="0" y="1447800"/>
            <a:ext cx="9144000" cy="518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FFFFCC"/>
              </a:buClr>
              <a:buSzPct val="75000"/>
              <a:buFont typeface="Wingdings" charset="0"/>
              <a:buNone/>
              <a:defRPr/>
            </a:pPr>
            <a:r>
              <a:rPr lang="ar-JO" sz="3600" b="1" u="sng" dirty="0">
                <a:solidFill>
                  <a:srgbClr val="FFFFFF"/>
                </a:solidFill>
                <a:effectLst>
                  <a:outerShdw blurRad="50800" dist="101600" dir="2700000" algn="tl" rotWithShape="0">
                    <a:srgbClr val="000000"/>
                  </a:outerShdw>
                </a:effectLst>
              </a:rPr>
              <a:t>الإصحاح 1 : رسالة يونان</a:t>
            </a:r>
            <a:endParaRPr lang="en-US" sz="3600" b="1" dirty="0">
              <a:solidFill>
                <a:srgbClr val="FFFFFF"/>
              </a:solidFill>
              <a:effectLst>
                <a:outerShdw blurRad="50800" dist="101600" dir="2700000" algn="tl" rotWithShape="0">
                  <a:srgbClr val="000000"/>
                </a:outerShdw>
              </a:effectLst>
            </a:endParaRPr>
          </a:p>
          <a:p>
            <a:pPr algn="r" eaLnBrk="1" hangingPunct="1">
              <a:spcBef>
                <a:spcPct val="20000"/>
              </a:spcBef>
              <a:buClr>
                <a:srgbClr val="FFFFCC"/>
              </a:buClr>
              <a:buSzPct val="75000"/>
              <a:buFont typeface="Wingdings" charset="0"/>
              <a:buNone/>
              <a:defRPr/>
            </a:pPr>
            <a:r>
              <a:rPr lang="ar-JO" sz="3600" b="1" dirty="0">
                <a:solidFill>
                  <a:srgbClr val="FFFFFF"/>
                </a:solidFill>
                <a:effectLst>
                  <a:outerShdw blurRad="50800" dist="101600" dir="2700000" algn="tl" rotWithShape="0">
                    <a:srgbClr val="000000"/>
                  </a:outerShdw>
                </a:effectLst>
              </a:rPr>
              <a:t>نينوى </a:t>
            </a:r>
            <a:r>
              <a:rPr lang="ar-JO" sz="3600" b="1" dirty="0">
                <a:solidFill>
                  <a:srgbClr val="FFFF00"/>
                </a:solidFill>
                <a:effectLst>
                  <a:outerShdw blurRad="50800" dist="101600" dir="2700000" algn="tl" rotWithShape="0">
                    <a:srgbClr val="000000"/>
                  </a:outerShdw>
                </a:effectLst>
              </a:rPr>
              <a:t>شريرة</a:t>
            </a:r>
            <a:r>
              <a:rPr lang="ar-JO" sz="3600" b="1" dirty="0">
                <a:solidFill>
                  <a:srgbClr val="FFFFFF"/>
                </a:solidFill>
                <a:effectLst>
                  <a:outerShdw blurRad="50800" dist="101600" dir="2700000" algn="tl" rotWithShape="0">
                    <a:srgbClr val="000000"/>
                  </a:outerShdw>
                </a:effectLst>
              </a:rPr>
              <a:t> و الله </a:t>
            </a:r>
            <a:r>
              <a:rPr lang="ar-JO" sz="3600" b="1" dirty="0">
                <a:solidFill>
                  <a:srgbClr val="FFFF00"/>
                </a:solidFill>
                <a:effectLst>
                  <a:outerShdw blurRad="50800" dist="101600" dir="2700000" algn="tl" rotWithShape="0">
                    <a:srgbClr val="000000"/>
                  </a:outerShdw>
                </a:effectLst>
              </a:rPr>
              <a:t>غاضب</a:t>
            </a:r>
            <a:endParaRPr lang="ar-JO" altLang="ja-JP" sz="3600" b="1" dirty="0">
              <a:solidFill>
                <a:srgbClr val="FFFFFF"/>
              </a:solidFill>
              <a:effectLst>
                <a:outerShdw blurRad="50800" dist="101600" dir="2700000" algn="tl" rotWithShape="0">
                  <a:srgbClr val="000000"/>
                </a:outerShdw>
              </a:effectLst>
            </a:endParaRPr>
          </a:p>
          <a:p>
            <a:pPr algn="r" eaLnBrk="1" hangingPunct="1">
              <a:spcBef>
                <a:spcPct val="20000"/>
              </a:spcBef>
              <a:buClr>
                <a:srgbClr val="FFFFCC"/>
              </a:buClr>
              <a:buSzPct val="75000"/>
              <a:buFont typeface="Wingdings" charset="0"/>
              <a:buNone/>
              <a:defRPr/>
            </a:pPr>
            <a:r>
              <a:rPr lang="ar-JO" sz="3600" b="1" dirty="0">
                <a:solidFill>
                  <a:srgbClr val="FFFFFF"/>
                </a:solidFill>
                <a:effectLst>
                  <a:outerShdw blurRad="50800" dist="101600" dir="2700000" algn="tl" rotWithShape="0">
                    <a:srgbClr val="000000"/>
                  </a:outerShdw>
                </a:effectLst>
              </a:rPr>
              <a:t>من الأفضل أن </a:t>
            </a:r>
            <a:r>
              <a:rPr lang="ar-JO" sz="3600" b="1" dirty="0">
                <a:solidFill>
                  <a:srgbClr val="FFC000"/>
                </a:solidFill>
                <a:effectLst>
                  <a:outerShdw blurRad="50800" dist="101600" dir="2700000" algn="tl" rotWithShape="0">
                    <a:srgbClr val="000000"/>
                  </a:outerShdw>
                </a:effectLst>
              </a:rPr>
              <a:t>ترجعوا</a:t>
            </a:r>
            <a:r>
              <a:rPr lang="ar-JO" sz="3600" b="1" dirty="0">
                <a:solidFill>
                  <a:srgbClr val="FFFFFF"/>
                </a:solidFill>
                <a:effectLst>
                  <a:outerShdw blurRad="50800" dist="101600" dir="2700000" algn="tl" rotWithShape="0">
                    <a:srgbClr val="000000"/>
                  </a:outerShdw>
                </a:effectLst>
              </a:rPr>
              <a:t> و إلا </a:t>
            </a:r>
            <a:r>
              <a:rPr lang="ar-JO" sz="3600" b="1" dirty="0">
                <a:solidFill>
                  <a:srgbClr val="FFC000"/>
                </a:solidFill>
                <a:effectLst>
                  <a:outerShdw blurRad="50800" dist="101600" dir="2700000" algn="tl" rotWithShape="0">
                    <a:srgbClr val="000000"/>
                  </a:outerShdw>
                </a:effectLst>
              </a:rPr>
              <a:t>ستحرقون</a:t>
            </a:r>
            <a:endParaRPr lang="en-US" sz="3600" b="1" dirty="0">
              <a:solidFill>
                <a:srgbClr val="FFC000"/>
              </a:solidFill>
              <a:effectLst>
                <a:outerShdw blurRad="50800" dist="101600" dir="2700000" algn="tl" rotWithShape="0">
                  <a:srgbClr val="000000"/>
                </a:outerShdw>
              </a:effectLst>
            </a:endParaRPr>
          </a:p>
          <a:p>
            <a:pPr algn="l" eaLnBrk="1" hangingPunct="1">
              <a:spcBef>
                <a:spcPct val="20000"/>
              </a:spcBef>
              <a:buClr>
                <a:srgbClr val="FFFFCC"/>
              </a:buClr>
              <a:buSzPct val="75000"/>
              <a:buFont typeface="Wingdings" charset="0"/>
              <a:buNone/>
              <a:defRPr/>
            </a:pPr>
            <a:endParaRPr lang="en-US" sz="3600" b="1" dirty="0">
              <a:solidFill>
                <a:srgbClr val="FFFFFF"/>
              </a:solidFill>
              <a:effectLst>
                <a:outerShdw blurRad="50800" dist="101600" dir="2700000" algn="tl" rotWithShape="0">
                  <a:srgbClr val="000000"/>
                </a:outerShdw>
              </a:effectLst>
            </a:endParaRPr>
          </a:p>
          <a:p>
            <a:pPr algn="r" eaLnBrk="1" hangingPunct="1">
              <a:spcBef>
                <a:spcPct val="20000"/>
              </a:spcBef>
              <a:buClr>
                <a:srgbClr val="FFFFCC"/>
              </a:buClr>
              <a:buSzPct val="75000"/>
              <a:buFont typeface="Wingdings" charset="0"/>
              <a:buNone/>
              <a:defRPr/>
            </a:pPr>
            <a:r>
              <a:rPr lang="ar-JO" sz="3600" b="1" u="sng" dirty="0">
                <a:solidFill>
                  <a:srgbClr val="FFFFFF"/>
                </a:solidFill>
                <a:effectLst>
                  <a:outerShdw blurRad="50800" dist="101600" dir="2700000" algn="tl" rotWithShape="0">
                    <a:srgbClr val="000000"/>
                  </a:outerShdw>
                </a:effectLst>
              </a:rPr>
              <a:t>الإصحاح 4 : معاناة يونان</a:t>
            </a:r>
            <a:endParaRPr lang="en-US" sz="3600" b="1" dirty="0">
              <a:solidFill>
                <a:srgbClr val="FFFFFF"/>
              </a:solidFill>
              <a:effectLst>
                <a:outerShdw blurRad="50800" dist="101600" dir="2700000" algn="tl" rotWithShape="0">
                  <a:srgbClr val="000000"/>
                </a:outerShdw>
              </a:effectLst>
            </a:endParaRPr>
          </a:p>
          <a:p>
            <a:pPr algn="r" eaLnBrk="1" hangingPunct="1">
              <a:spcBef>
                <a:spcPct val="20000"/>
              </a:spcBef>
              <a:buClr>
                <a:srgbClr val="FFFFCC"/>
              </a:buClr>
              <a:buSzPct val="75000"/>
              <a:buFont typeface="Wingdings" charset="0"/>
              <a:buNone/>
              <a:defRPr/>
            </a:pPr>
            <a:r>
              <a:rPr lang="ar-JO" sz="3600" b="1" dirty="0">
                <a:solidFill>
                  <a:srgbClr val="FFFFFF"/>
                </a:solidFill>
                <a:effectLst>
                  <a:outerShdw blurRad="50800" dist="101600" dir="2700000" algn="tl" rotWithShape="0">
                    <a:srgbClr val="000000"/>
                  </a:outerShdw>
                </a:effectLst>
              </a:rPr>
              <a:t>الله </a:t>
            </a:r>
            <a:r>
              <a:rPr lang="ar-JO" sz="3600" b="1" dirty="0">
                <a:solidFill>
                  <a:srgbClr val="FFFF00"/>
                </a:solidFill>
                <a:effectLst>
                  <a:outerShdw blurRad="50800" dist="101600" dir="2700000" algn="tl" rotWithShape="0">
                    <a:srgbClr val="000000"/>
                  </a:outerShdw>
                </a:effectLst>
              </a:rPr>
              <a:t>سعيد</a:t>
            </a:r>
            <a:r>
              <a:rPr lang="ar-JO" sz="3600" b="1" dirty="0">
                <a:solidFill>
                  <a:srgbClr val="FFFFFF"/>
                </a:solidFill>
                <a:effectLst>
                  <a:outerShdw blurRad="50800" dist="101600" dir="2700000" algn="tl" rotWithShape="0">
                    <a:srgbClr val="000000"/>
                  </a:outerShdw>
                </a:effectLst>
              </a:rPr>
              <a:t> و يونان </a:t>
            </a:r>
            <a:r>
              <a:rPr lang="ar-JO" sz="3600" b="1" dirty="0">
                <a:solidFill>
                  <a:srgbClr val="FFFF00"/>
                </a:solidFill>
                <a:effectLst>
                  <a:outerShdw blurRad="50800" dist="101600" dir="2700000" algn="tl" rotWithShape="0">
                    <a:srgbClr val="000000"/>
                  </a:outerShdw>
                </a:effectLst>
              </a:rPr>
              <a:t>غاضب</a:t>
            </a:r>
            <a:endParaRPr lang="ar-JO" altLang="ja-JP" sz="3600" b="1" dirty="0">
              <a:solidFill>
                <a:srgbClr val="FFFFFF"/>
              </a:solidFill>
              <a:effectLst>
                <a:outerShdw blurRad="50800" dist="101600" dir="2700000" algn="tl" rotWithShape="0">
                  <a:srgbClr val="000000"/>
                </a:outerShdw>
              </a:effectLst>
            </a:endParaRPr>
          </a:p>
          <a:p>
            <a:pPr algn="r" eaLnBrk="1" hangingPunct="1">
              <a:spcBef>
                <a:spcPct val="20000"/>
              </a:spcBef>
              <a:buClr>
                <a:srgbClr val="FFFFCC"/>
              </a:buClr>
              <a:buSzPct val="75000"/>
              <a:buFont typeface="Wingdings" charset="0"/>
              <a:buNone/>
              <a:defRPr/>
            </a:pPr>
            <a:r>
              <a:rPr lang="ar-JO" sz="3600" b="1" dirty="0">
                <a:solidFill>
                  <a:srgbClr val="FFFFFF"/>
                </a:solidFill>
                <a:effectLst>
                  <a:outerShdw blurRad="50800" dist="101600" dir="2700000" algn="tl" rotWithShape="0">
                    <a:srgbClr val="000000"/>
                  </a:outerShdw>
                </a:effectLst>
              </a:rPr>
              <a:t>نينوى </a:t>
            </a:r>
            <a:r>
              <a:rPr lang="ar-JO" sz="3600" b="1" dirty="0">
                <a:solidFill>
                  <a:srgbClr val="FFC000"/>
                </a:solidFill>
                <a:effectLst>
                  <a:outerShdw blurRad="50800" dist="101600" dir="2700000" algn="tl" rotWithShape="0">
                    <a:srgbClr val="000000"/>
                  </a:outerShdw>
                </a:effectLst>
              </a:rPr>
              <a:t>رجعت</a:t>
            </a:r>
            <a:r>
              <a:rPr lang="ar-JO" sz="3600" b="1" dirty="0">
                <a:solidFill>
                  <a:srgbClr val="FFFFFF"/>
                </a:solidFill>
                <a:effectLst>
                  <a:outerShdw blurRad="50800" dist="101600" dir="2700000" algn="tl" rotWithShape="0">
                    <a:srgbClr val="000000"/>
                  </a:outerShdw>
                </a:effectLst>
              </a:rPr>
              <a:t> و يونان </a:t>
            </a:r>
            <a:r>
              <a:rPr lang="ar-JO" sz="3600" b="1" dirty="0">
                <a:solidFill>
                  <a:srgbClr val="FFC000"/>
                </a:solidFill>
                <a:effectLst>
                  <a:outerShdw blurRad="50800" dist="101600" dir="2700000" algn="tl" rotWithShape="0">
                    <a:srgbClr val="000000"/>
                  </a:outerShdw>
                </a:effectLst>
              </a:rPr>
              <a:t>احترق</a:t>
            </a:r>
            <a:endParaRPr lang="en-US" sz="3600" b="1" dirty="0">
              <a:solidFill>
                <a:srgbClr val="FFC000"/>
              </a:solidFill>
              <a:effectLst>
                <a:outerShdw blurRad="50800" dist="101600" dir="27000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p:cTn id="2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p:cTn id="31"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p:cTn id="37"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5" name="Picture 2" descr="j01825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70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4206875"/>
            <a:ext cx="3657600" cy="265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4343400" y="4114800"/>
            <a:ext cx="4800600" cy="2743200"/>
          </a:xfrm>
        </p:spPr>
        <p:txBody>
          <a:bodyPr/>
          <a:lstStyle/>
          <a:p>
            <a:pPr eaLnBrk="1" hangingPunct="1">
              <a:defRPr/>
            </a:pPr>
            <a:r>
              <a:rPr lang="ar-JO"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ضع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cs typeface="ＭＳ Ｐゴシック" charset="0"/>
              </a:rPr>
              <a:t>الناس</a:t>
            </a:r>
            <a:r>
              <a:rPr lang="ar-JO"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 فوق الأشياء (4: 10-11)</a:t>
            </a:r>
            <a:endParaRPr lang="en-US" sz="48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275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7738" y="2009775"/>
            <a:ext cx="4978400" cy="355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1371600" y="914400"/>
            <a:ext cx="6553200" cy="838200"/>
          </a:xfrm>
        </p:spPr>
        <p:txBody>
          <a:bodyPr/>
          <a:lstStyle/>
          <a:p>
            <a:pPr>
              <a:defRPr/>
            </a:pPr>
            <a:r>
              <a:rPr lang="ar-JO" sz="5400" dirty="0">
                <a:solidFill>
                  <a:srgbClr val="FBDF53"/>
                </a:solidFill>
                <a:latin typeface="Arial" charset="0"/>
                <a:ea typeface="Osaka" charset="0"/>
                <a:cs typeface="Arial" charset="0"/>
              </a:rPr>
              <a:t>الأشياء ؟ أم الأشخاص ؟</a:t>
            </a:r>
            <a:endParaRPr lang="en-US" dirty="0">
              <a:latin typeface="Trebuchet MS" charset="0"/>
              <a:ea typeface="Osaka" charset="0"/>
              <a:cs typeface="Osaka"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6850" name="Rectangle 4"/>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wrap="none" anchor="ctr"/>
          <a:lstStyle/>
          <a:p>
            <a:endParaRPr lang="en-US">
              <a:solidFill>
                <a:srgbClr val="000000"/>
              </a:solidFill>
            </a:endParaRPr>
          </a:p>
        </p:txBody>
      </p:sp>
      <p:sp>
        <p:nvSpPr>
          <p:cNvPr id="846851" name="Text Box 3"/>
          <p:cNvSpPr txBox="1">
            <a:spLocks noChangeArrowheads="1"/>
          </p:cNvSpPr>
          <p:nvPr/>
        </p:nvSpPr>
        <p:spPr bwMode="auto">
          <a:xfrm>
            <a:off x="1809947" y="300335"/>
            <a:ext cx="550823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5400" dirty="0">
                <a:solidFill>
                  <a:srgbClr val="1A2E00"/>
                </a:solidFill>
                <a:latin typeface="Arial" charset="0"/>
                <a:ea typeface="ＭＳ Ｐゴシック" charset="0"/>
                <a:cs typeface="ＭＳ Ｐゴシック" charset="0"/>
              </a:rPr>
              <a:t>الأشياء ؟ أم الأشخاص ؟</a:t>
            </a:r>
            <a:endParaRPr lang="en-US" sz="5400" dirty="0">
              <a:solidFill>
                <a:srgbClr val="1A2E00"/>
              </a:solidFill>
              <a:latin typeface="Arial" charset="0"/>
              <a:ea typeface="ＭＳ Ｐゴシック" charset="0"/>
              <a:cs typeface="ＭＳ Ｐゴシック" charset="0"/>
            </a:endParaRPr>
          </a:p>
        </p:txBody>
      </p:sp>
      <p:sp>
        <p:nvSpPr>
          <p:cNvPr id="846852" name="TextBox 3"/>
          <p:cNvSpPr txBox="1">
            <a:spLocks noChangeArrowheads="1"/>
          </p:cNvSpPr>
          <p:nvPr/>
        </p:nvSpPr>
        <p:spPr bwMode="auto">
          <a:xfrm>
            <a:off x="609600" y="5092700"/>
            <a:ext cx="790733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2800" b="1" dirty="0">
                <a:solidFill>
                  <a:srgbClr val="1A2E00"/>
                </a:solidFill>
                <a:latin typeface="Arial" charset="0"/>
                <a:ea typeface="ＭＳ Ｐゴシック" charset="0"/>
                <a:cs typeface="ＭＳ Ｐゴシック" charset="0"/>
              </a:rPr>
              <a:t>فقال الرب : أنت شفقت على اليقطينة التي لم تتعب فيها و لا ربيتها التي بنت ليلة كانت و بنت ليلة هلكت (4: 10)</a:t>
            </a:r>
            <a:endParaRPr lang="en-US" sz="2800" b="1" dirty="0">
              <a:solidFill>
                <a:srgbClr val="1A2E00"/>
              </a:solidFill>
              <a:latin typeface="Arial" charset="0"/>
              <a:cs typeface="Arial" charset="0"/>
            </a:endParaRPr>
          </a:p>
        </p:txBody>
      </p:sp>
      <p:pic>
        <p:nvPicPr>
          <p:cNvPr id="846853" name="Picture 5" descr="Jonah2.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38375" y="1371600"/>
            <a:ext cx="464820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6324600" y="1219200"/>
            <a:ext cx="3505200" cy="1066800"/>
          </a:xfrm>
        </p:spPr>
        <p:txBody>
          <a:bodyPr/>
          <a:lstStyle/>
          <a:p>
            <a:pPr>
              <a:defRPr/>
            </a:pPr>
            <a:r>
              <a:rPr lang="en-US" sz="3600" b="1">
                <a:solidFill>
                  <a:srgbClr val="FFFFFF"/>
                </a:solidFill>
                <a:latin typeface="Arial" charset="0"/>
                <a:ea typeface="Osaka" charset="0"/>
                <a:cs typeface="Arial" charset="0"/>
              </a:rPr>
              <a:t>4:10 NLT</a:t>
            </a:r>
            <a:r>
              <a:rPr lang="en-US" sz="5400">
                <a:solidFill>
                  <a:srgbClr val="FFFFFF"/>
                </a:solidFill>
                <a:latin typeface="Trebuchet MS" charset="0"/>
                <a:ea typeface="Osaka" charset="0"/>
                <a:cs typeface="Osaka" charset="0"/>
              </a:rPr>
              <a:t> </a:t>
            </a:r>
            <a:endParaRPr lang="en-US">
              <a:solidFill>
                <a:srgbClr val="FFFFFF"/>
              </a:solidFill>
              <a:latin typeface="Trebuchet MS" charset="0"/>
              <a:ea typeface="Osaka" charset="0"/>
              <a:cs typeface="Osak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7668" name="Rectangle 4"/>
          <p:cNvSpPr>
            <a:spLocks noGrp="1" noChangeArrowheads="1"/>
          </p:cNvSpPr>
          <p:nvPr>
            <p:ph type="title" idx="4294967295"/>
          </p:nvPr>
        </p:nvSpPr>
        <p:spPr>
          <a:xfrm>
            <a:off x="0" y="277813"/>
            <a:ext cx="9144000" cy="1139825"/>
          </a:xfrm>
          <a:effectLst>
            <a:outerShdw blurRad="63500" dist="107763" dir="18900000" algn="ctr" rotWithShape="0">
              <a:schemeClr val="bg2">
                <a:alpha val="74998"/>
              </a:schemeClr>
            </a:outerShdw>
          </a:effectLst>
        </p:spPr>
        <p:txBody>
          <a:bodyPr/>
          <a:lstStyle/>
          <a:p>
            <a:pPr eaLnBrk="1" hangingPunct="1">
              <a:defRPr/>
            </a:pPr>
            <a:r>
              <a:rPr lang="ar-JO" b="1" dirty="0">
                <a:effectLst>
                  <a:outerShdw blurRad="38100" dist="38100" dir="2700000" algn="tl">
                    <a:srgbClr val="000000"/>
                  </a:outerShdw>
                </a:effectLst>
                <a:latin typeface="Arial" charset="0"/>
                <a:ea typeface="ＭＳ Ｐゴシック" charset="0"/>
                <a:cs typeface="ＭＳ Ｐゴシック" charset="0"/>
              </a:rPr>
              <a:t>ثلاثة أمور فقط هي أبدية :</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
        <p:nvSpPr>
          <p:cNvPr id="497669" name="Rectangle 5"/>
          <p:cNvSpPr>
            <a:spLocks noChangeArrowheads="1"/>
          </p:cNvSpPr>
          <p:nvPr/>
        </p:nvSpPr>
        <p:spPr bwMode="auto">
          <a:xfrm>
            <a:off x="5029200" y="5029200"/>
            <a:ext cx="4114800" cy="1676400"/>
          </a:xfrm>
          <a:prstGeom prst="rect">
            <a:avLst/>
          </a:prstGeom>
          <a:noFill/>
          <a:ln w="9525">
            <a:noFill/>
            <a:miter lim="800000"/>
            <a:headEnd/>
            <a:tailEnd/>
          </a:ln>
          <a:effectLst>
            <a:outerShdw blurRad="63500" dist="107763" dir="18900000" algn="ctr" rotWithShape="0">
              <a:srgbClr val="030201">
                <a:alpha val="74998"/>
              </a:srgbClr>
            </a:outerShdw>
          </a:effectLst>
        </p:spPr>
        <p:txBody>
          <a:bodyPr/>
          <a:lstStyle/>
          <a:p>
            <a:pPr eaLnBrk="1" hangingPunct="1">
              <a:lnSpc>
                <a:spcPct val="90000"/>
              </a:lnSpc>
              <a:spcBef>
                <a:spcPct val="20000"/>
              </a:spcBef>
              <a:buClr>
                <a:srgbClr val="FFFFCC"/>
              </a:buClr>
              <a:buSzPct val="75000"/>
              <a:buFont typeface="Arial" charset="0"/>
              <a:buNone/>
              <a:defRPr/>
            </a:pPr>
            <a:r>
              <a:rPr lang="ar-JO" sz="4000"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فأين تستثمر حياتك ؟</a:t>
            </a:r>
            <a:endParaRPr lang="en-US" sz="4000" b="1" i="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 name="Rectangle 3"/>
          <p:cNvSpPr txBox="1">
            <a:spLocks noChangeArrowheads="1"/>
          </p:cNvSpPr>
          <p:nvPr/>
        </p:nvSpPr>
        <p:spPr bwMode="auto">
          <a:xfrm>
            <a:off x="2057400" y="1600200"/>
            <a:ext cx="6553200" cy="2438400"/>
          </a:xfrm>
          <a:prstGeom prst="rect">
            <a:avLst/>
          </a:prstGeom>
          <a:noFill/>
          <a:ln w="9525">
            <a:noFill/>
            <a:miter lim="800000"/>
            <a:headEnd/>
            <a:tailEnd/>
          </a:ln>
          <a:effectLst>
            <a:outerShdw blurRad="63500" dist="35921" dir="2700000" algn="ctr" rotWithShape="0">
              <a:schemeClr val="bg2">
                <a:alpha val="74997"/>
              </a:schemeClr>
            </a:outerShdw>
          </a:effectLst>
        </p:spPr>
        <p:txBody>
          <a:bodyPr/>
          <a:lstStyle/>
          <a:p>
            <a:pPr marL="609600" indent="-609600" algn="r" eaLnBrk="1" hangingPunct="1">
              <a:lnSpc>
                <a:spcPct val="90000"/>
              </a:lnSpc>
              <a:spcBef>
                <a:spcPct val="20000"/>
              </a:spcBef>
              <a:buClr>
                <a:srgbClr val="FFFFCC"/>
              </a:buClr>
              <a:buSzPct val="75000"/>
              <a:defRPr/>
            </a:pPr>
            <a:r>
              <a:rPr lang="ar-JO" sz="4800" b="1" dirty="0">
                <a:solidFill>
                  <a:srgbClr val="FFFFFF"/>
                </a:solidFill>
                <a:latin typeface="Arial" pitchFamily="-112" charset="0"/>
                <a:ea typeface="ＭＳ Ｐゴシック" pitchFamily="-112" charset="-128"/>
                <a:cs typeface="ＭＳ Ｐゴシック" pitchFamily="-112" charset="-128"/>
              </a:rPr>
              <a:t>1. الله</a:t>
            </a:r>
          </a:p>
          <a:p>
            <a:pPr marL="609600" indent="-609600" algn="r" eaLnBrk="1" hangingPunct="1">
              <a:lnSpc>
                <a:spcPct val="90000"/>
              </a:lnSpc>
              <a:spcBef>
                <a:spcPct val="20000"/>
              </a:spcBef>
              <a:buClr>
                <a:srgbClr val="FFFFCC"/>
              </a:buClr>
              <a:buSzPct val="75000"/>
              <a:defRPr/>
            </a:pPr>
            <a:r>
              <a:rPr lang="ar-JO" sz="4800" b="1" dirty="0">
                <a:solidFill>
                  <a:srgbClr val="FFFFFF"/>
                </a:solidFill>
                <a:latin typeface="Arial" pitchFamily="-112" charset="0"/>
                <a:ea typeface="ＭＳ Ｐゴシック" pitchFamily="-112" charset="-128"/>
                <a:cs typeface="ＭＳ Ｐゴシック" pitchFamily="-112" charset="-128"/>
              </a:rPr>
              <a:t>2. كلمة الله</a:t>
            </a:r>
          </a:p>
          <a:p>
            <a:pPr marL="609600" indent="-609600" algn="r" eaLnBrk="1" hangingPunct="1">
              <a:lnSpc>
                <a:spcPct val="90000"/>
              </a:lnSpc>
              <a:spcBef>
                <a:spcPct val="20000"/>
              </a:spcBef>
              <a:buClr>
                <a:srgbClr val="FFFFCC"/>
              </a:buClr>
              <a:buSzPct val="75000"/>
              <a:defRPr/>
            </a:pPr>
            <a:r>
              <a:rPr lang="ar-JO" sz="4800" b="1" dirty="0">
                <a:solidFill>
                  <a:srgbClr val="FFFFFF"/>
                </a:solidFill>
                <a:latin typeface="Arial" pitchFamily="-112" charset="0"/>
                <a:ea typeface="ＭＳ Ｐゴシック" pitchFamily="-112" charset="-128"/>
                <a:cs typeface="ＭＳ Ｐゴシック" pitchFamily="-112" charset="-128"/>
              </a:rPr>
              <a:t>3. الناس</a:t>
            </a:r>
            <a:endParaRPr lang="en-US" sz="4800" b="1" dirty="0">
              <a:solidFill>
                <a:srgbClr val="FFFFFF"/>
              </a:solidFill>
              <a:latin typeface="Arial" pitchFamily="-112" charset="0"/>
              <a:ea typeface="ＭＳ Ｐゴシック" pitchFamily="-112" charset="-128"/>
              <a:cs typeface="ＭＳ Ｐゴシック" pitchFamily="-112"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3"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710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6" name="Rectangle 2"/>
          <p:cNvSpPr>
            <a:spLocks noGrp="1" noChangeArrowheads="1"/>
          </p:cNvSpPr>
          <p:nvPr>
            <p:ph type="title" idx="4294967295"/>
          </p:nvPr>
        </p:nvSpPr>
        <p:spPr>
          <a:xfrm>
            <a:off x="3962400" y="2457164"/>
            <a:ext cx="2819400" cy="3046988"/>
          </a:xfrm>
        </p:spPr>
        <p:txBody>
          <a:bodyPr>
            <a:spAutoFit/>
          </a:bodyPr>
          <a:lstStyle/>
          <a:p>
            <a:pPr>
              <a:defRPr/>
            </a:pPr>
            <a:r>
              <a:rPr lang="ar-JO" sz="3200" b="1" kern="1200" dirty="0">
                <a:solidFill>
                  <a:srgbClr val="FFFFFF"/>
                </a:solidFill>
                <a:ea typeface="Arial" pitchFamily="-112" charset="0"/>
                <a:cs typeface="Arial" pitchFamily="-112" charset="0"/>
              </a:rPr>
              <a:t>أفلا أشفق أنا على نينوى المدينة العظيمة التي يوجد فيها أكثر من اثنتي عشرة ربوة من الناس</a:t>
            </a:r>
            <a:endParaRPr lang="en-US" sz="3200" b="1" kern="1200" dirty="0">
              <a:solidFill>
                <a:srgbClr val="FFFFFF"/>
              </a:solidFill>
              <a:ea typeface="Arial" pitchFamily="-112" charset="0"/>
              <a:cs typeface="Arial" pitchFamily="-112" charset="0"/>
            </a:endParaRPr>
          </a:p>
        </p:txBody>
      </p:sp>
      <p:sp>
        <p:nvSpPr>
          <p:cNvPr id="852995" name="Text Box 7"/>
          <p:cNvSpPr txBox="1">
            <a:spLocks noChangeArrowheads="1"/>
          </p:cNvSpPr>
          <p:nvPr/>
        </p:nvSpPr>
        <p:spPr bwMode="auto">
          <a:xfrm>
            <a:off x="3581400" y="1123504"/>
            <a:ext cx="32004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dirty="0">
                <a:solidFill>
                  <a:srgbClr val="FFFFFF"/>
                </a:solidFill>
                <a:latin typeface="Arial" charset="0"/>
                <a:ea typeface="ＭＳ Ｐゴシック" charset="0"/>
                <a:cs typeface="Arial" charset="0"/>
              </a:rPr>
              <a:t>أنت أشفقت على اليقطينة</a:t>
            </a:r>
            <a:endParaRPr lang="en-US" sz="3200" b="1" dirty="0">
              <a:solidFill>
                <a:srgbClr val="FFFFFF"/>
              </a:solidFill>
              <a:latin typeface="Arial" charset="0"/>
              <a:cs typeface="Arial" charset="0"/>
            </a:endParaRPr>
          </a:p>
        </p:txBody>
      </p:sp>
      <p:sp>
        <p:nvSpPr>
          <p:cNvPr id="852996" name="Text Box 10"/>
          <p:cNvSpPr txBox="1">
            <a:spLocks noChangeArrowheads="1"/>
          </p:cNvSpPr>
          <p:nvPr/>
        </p:nvSpPr>
        <p:spPr bwMode="auto">
          <a:xfrm>
            <a:off x="4114800" y="5970300"/>
            <a:ext cx="3657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dirty="0">
                <a:solidFill>
                  <a:srgbClr val="FFFFFF"/>
                </a:solidFill>
                <a:latin typeface="Arial" charset="0"/>
                <a:ea typeface="ＭＳ Ｐゴシック" charset="0"/>
                <a:cs typeface="ＭＳ Ｐゴシック" charset="0"/>
              </a:rPr>
              <a:t>و بهائم كثيرة ؟</a:t>
            </a:r>
            <a:endParaRPr lang="en-US" sz="3200" b="1" dirty="0">
              <a:solidFill>
                <a:srgbClr val="FFFFFF"/>
              </a:solidFill>
              <a:latin typeface="Arial" charset="0"/>
              <a:ea typeface="ＭＳ Ｐゴシック" charset="0"/>
              <a:cs typeface="ＭＳ Ｐゴシック" charset="0"/>
            </a:endParaRPr>
          </a:p>
        </p:txBody>
      </p:sp>
      <p:sp>
        <p:nvSpPr>
          <p:cNvPr id="7" name="TextBox 6"/>
          <p:cNvSpPr txBox="1">
            <a:spLocks noChangeArrowheads="1"/>
          </p:cNvSpPr>
          <p:nvPr/>
        </p:nvSpPr>
        <p:spPr bwMode="auto">
          <a:xfrm>
            <a:off x="885825" y="990600"/>
            <a:ext cx="20859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dirty="0">
                <a:solidFill>
                  <a:srgbClr val="000000"/>
                </a:solidFill>
                <a:latin typeface="Arial" charset="0"/>
                <a:ea typeface="ＭＳ Ｐゴシック" charset="0"/>
                <a:cs typeface="ＭＳ Ｐゴシック" charset="0"/>
              </a:rPr>
              <a:t>دينونة 120000 </a:t>
            </a:r>
            <a:endParaRPr lang="en-US" sz="3200" b="1" dirty="0">
              <a:solidFill>
                <a:srgbClr val="000000"/>
              </a:solidFill>
              <a:latin typeface="Arial" charset="0"/>
              <a:ea typeface="ＭＳ Ｐゴシック" charset="0"/>
              <a:cs typeface="ＭＳ Ｐゴシック" charset="0"/>
            </a:endParaRPr>
          </a:p>
        </p:txBody>
      </p:sp>
      <p:sp>
        <p:nvSpPr>
          <p:cNvPr id="8" name="TextBox 7"/>
          <p:cNvSpPr txBox="1">
            <a:spLocks noChangeArrowheads="1"/>
          </p:cNvSpPr>
          <p:nvPr/>
        </p:nvSpPr>
        <p:spPr bwMode="auto">
          <a:xfrm>
            <a:off x="885825" y="0"/>
            <a:ext cx="20859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u="sng" dirty="0">
                <a:solidFill>
                  <a:srgbClr val="000000"/>
                </a:solidFill>
                <a:latin typeface="Arial" charset="0"/>
                <a:ea typeface="ＭＳ Ｐゴシック" charset="0"/>
                <a:cs typeface="ＭＳ Ｐゴシック" charset="0"/>
              </a:rPr>
              <a:t>يونان</a:t>
            </a:r>
            <a:endParaRPr lang="en-US" sz="3200" b="1" u="sng" dirty="0">
              <a:solidFill>
                <a:srgbClr val="000000"/>
              </a:solidFill>
              <a:latin typeface="Arial" charset="0"/>
              <a:ea typeface="ＭＳ Ｐゴシック" charset="0"/>
              <a:cs typeface="ＭＳ Ｐゴシック" charset="0"/>
            </a:endParaRPr>
          </a:p>
        </p:txBody>
      </p:sp>
      <p:sp>
        <p:nvSpPr>
          <p:cNvPr id="9" name="TextBox 8"/>
          <p:cNvSpPr txBox="1">
            <a:spLocks noChangeArrowheads="1"/>
          </p:cNvSpPr>
          <p:nvPr/>
        </p:nvSpPr>
        <p:spPr bwMode="auto">
          <a:xfrm>
            <a:off x="6805613" y="0"/>
            <a:ext cx="20859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u="sng" dirty="0">
                <a:solidFill>
                  <a:srgbClr val="000000"/>
                </a:solidFill>
                <a:latin typeface="Arial" charset="0"/>
                <a:ea typeface="ＭＳ Ｐゴシック" charset="0"/>
                <a:cs typeface="ＭＳ Ｐゴシック" charset="0"/>
              </a:rPr>
              <a:t>الله</a:t>
            </a:r>
            <a:endParaRPr lang="en-US" sz="3200" b="1" u="sng" dirty="0">
              <a:solidFill>
                <a:srgbClr val="000000"/>
              </a:solidFill>
              <a:latin typeface="Arial" charset="0"/>
              <a:ea typeface="ＭＳ Ｐゴシック" charset="0"/>
              <a:cs typeface="ＭＳ Ｐゴシック" charset="0"/>
            </a:endParaRPr>
          </a:p>
        </p:txBody>
      </p:sp>
      <p:sp>
        <p:nvSpPr>
          <p:cNvPr id="10" name="TextBox 9"/>
          <p:cNvSpPr txBox="1">
            <a:spLocks noChangeArrowheads="1"/>
          </p:cNvSpPr>
          <p:nvPr/>
        </p:nvSpPr>
        <p:spPr bwMode="auto">
          <a:xfrm>
            <a:off x="6805613" y="990600"/>
            <a:ext cx="20859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dirty="0">
                <a:solidFill>
                  <a:srgbClr val="000000"/>
                </a:solidFill>
                <a:latin typeface="Arial" charset="0"/>
                <a:ea typeface="ＭＳ Ｐゴシック" charset="0"/>
                <a:cs typeface="ＭＳ Ｐゴシック" charset="0"/>
              </a:rPr>
              <a:t>خلاص 120000</a:t>
            </a:r>
            <a:endParaRPr lang="en-US" sz="3200" b="1" dirty="0">
              <a:solidFill>
                <a:srgbClr val="000000"/>
              </a:solidFill>
              <a:latin typeface="Arial" charset="0"/>
              <a:ea typeface="ＭＳ Ｐゴシック" charset="0"/>
              <a:cs typeface="ＭＳ Ｐゴシック" charset="0"/>
            </a:endParaRPr>
          </a:p>
        </p:txBody>
      </p:sp>
      <p:sp>
        <p:nvSpPr>
          <p:cNvPr id="11" name="TextBox 10"/>
          <p:cNvSpPr txBox="1">
            <a:spLocks noChangeArrowheads="1"/>
          </p:cNvSpPr>
          <p:nvPr/>
        </p:nvSpPr>
        <p:spPr bwMode="auto">
          <a:xfrm>
            <a:off x="657225" y="2514600"/>
            <a:ext cx="25431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dirty="0">
                <a:solidFill>
                  <a:srgbClr val="000000"/>
                </a:solidFill>
                <a:latin typeface="Arial" charset="0"/>
                <a:ea typeface="ＭＳ Ｐゴシック" charset="0"/>
                <a:cs typeface="ＭＳ Ｐゴシック" charset="0"/>
              </a:rPr>
              <a:t>برابرة</a:t>
            </a:r>
            <a:endParaRPr lang="en-US" sz="3200" b="1" dirty="0">
              <a:solidFill>
                <a:srgbClr val="000000"/>
              </a:solidFill>
              <a:latin typeface="Arial" charset="0"/>
              <a:ea typeface="ＭＳ Ｐゴシック" charset="0"/>
              <a:cs typeface="ＭＳ Ｐゴシック" charset="0"/>
            </a:endParaRPr>
          </a:p>
        </p:txBody>
      </p:sp>
      <p:sp>
        <p:nvSpPr>
          <p:cNvPr id="12" name="TextBox 11"/>
          <p:cNvSpPr txBox="1">
            <a:spLocks noChangeArrowheads="1"/>
          </p:cNvSpPr>
          <p:nvPr/>
        </p:nvSpPr>
        <p:spPr bwMode="auto">
          <a:xfrm>
            <a:off x="6553200" y="2514600"/>
            <a:ext cx="2590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dirty="0">
                <a:solidFill>
                  <a:srgbClr val="000000"/>
                </a:solidFill>
                <a:latin typeface="Arial" charset="0"/>
                <a:ea typeface="ＭＳ Ｐゴシック" charset="0"/>
                <a:cs typeface="ＭＳ Ｐゴシック" charset="0"/>
              </a:rPr>
              <a:t>سذج</a:t>
            </a:r>
            <a:endParaRPr lang="en-US" sz="3200" b="1" dirty="0">
              <a:solidFill>
                <a:srgbClr val="000000"/>
              </a:solidFill>
              <a:latin typeface="Arial" charset="0"/>
              <a:ea typeface="ＭＳ Ｐゴシック" charset="0"/>
              <a:cs typeface="ＭＳ Ｐゴシック" charset="0"/>
            </a:endParaRPr>
          </a:p>
        </p:txBody>
      </p:sp>
      <p:sp>
        <p:nvSpPr>
          <p:cNvPr id="13" name="TextBox 12"/>
          <p:cNvSpPr txBox="1">
            <a:spLocks noChangeArrowheads="1"/>
          </p:cNvSpPr>
          <p:nvPr/>
        </p:nvSpPr>
        <p:spPr bwMode="auto">
          <a:xfrm>
            <a:off x="428625" y="4038600"/>
            <a:ext cx="30003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dirty="0">
                <a:solidFill>
                  <a:srgbClr val="000000"/>
                </a:solidFill>
                <a:latin typeface="Arial" charset="0"/>
                <a:ea typeface="ＭＳ Ｐゴシック" charset="0"/>
                <a:cs typeface="ＭＳ Ｐゴシック" charset="0"/>
              </a:rPr>
              <a:t>من يهتم بحيواناتهم ؟</a:t>
            </a:r>
            <a:endParaRPr lang="en-US" sz="3200" b="1" dirty="0">
              <a:solidFill>
                <a:srgbClr val="000000"/>
              </a:solidFill>
              <a:latin typeface="Arial" charset="0"/>
              <a:ea typeface="ＭＳ Ｐゴシック" charset="0"/>
              <a:cs typeface="ＭＳ Ｐゴシック" charset="0"/>
            </a:endParaRPr>
          </a:p>
        </p:txBody>
      </p:sp>
      <p:sp>
        <p:nvSpPr>
          <p:cNvPr id="14" name="TextBox 13"/>
          <p:cNvSpPr txBox="1">
            <a:spLocks noChangeArrowheads="1"/>
          </p:cNvSpPr>
          <p:nvPr/>
        </p:nvSpPr>
        <p:spPr bwMode="auto">
          <a:xfrm>
            <a:off x="6553200" y="4038600"/>
            <a:ext cx="2590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dirty="0">
                <a:solidFill>
                  <a:srgbClr val="000000"/>
                </a:solidFill>
                <a:latin typeface="Arial" charset="0"/>
                <a:ea typeface="ＭＳ Ｐゴシック" charset="0"/>
                <a:cs typeface="ＭＳ Ｐゴシック" charset="0"/>
              </a:rPr>
              <a:t>أنا أهتم</a:t>
            </a:r>
            <a:endParaRPr lang="en-US" sz="3200" b="1" dirty="0">
              <a:solidFill>
                <a:srgbClr val="000000"/>
              </a:solidFill>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1" name="Picture 2" descr="j0179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8693" name="Text Box 5"/>
          <p:cNvSpPr txBox="1">
            <a:spLocks noChangeArrowheads="1"/>
          </p:cNvSpPr>
          <p:nvPr/>
        </p:nvSpPr>
        <p:spPr bwMode="auto">
          <a:xfrm>
            <a:off x="5403850" y="2743200"/>
            <a:ext cx="3776662"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ar-JO" sz="4000" b="1" dirty="0">
                <a:solidFill>
                  <a:srgbClr val="FFFFFF"/>
                </a:solidFill>
                <a:effectLst>
                  <a:glow rad="127000">
                    <a:schemeClr val="bg1"/>
                  </a:glow>
                </a:effectLst>
                <a:latin typeface="Arial" charset="0"/>
                <a:ea typeface="ＭＳ Ｐゴシック" charset="0"/>
                <a:cs typeface="ＭＳ Ｐゴシック" charset="0"/>
              </a:rPr>
              <a:t>وقتك</a:t>
            </a:r>
            <a:endParaRPr lang="en-US" sz="4000" b="1" dirty="0">
              <a:solidFill>
                <a:srgbClr val="FFFFFF"/>
              </a:solidFill>
              <a:effectLst>
                <a:glow rad="127000">
                  <a:schemeClr val="bg1"/>
                </a:glow>
              </a:effectLst>
              <a:latin typeface="Arial" charset="0"/>
              <a:ea typeface="ＭＳ Ｐゴシック" charset="0"/>
              <a:cs typeface="ＭＳ Ｐゴシック" charset="0"/>
            </a:endParaRPr>
          </a:p>
          <a:p>
            <a:pPr>
              <a:defRPr/>
            </a:pPr>
            <a:r>
              <a:rPr lang="ar-JO" sz="4000" b="1" dirty="0">
                <a:solidFill>
                  <a:srgbClr val="FFFFFF"/>
                </a:solidFill>
                <a:effectLst>
                  <a:glow rad="127000">
                    <a:schemeClr val="bg1"/>
                  </a:glow>
                </a:effectLst>
                <a:latin typeface="Arial" charset="0"/>
                <a:ea typeface="ＭＳ Ｐゴシック" charset="0"/>
                <a:cs typeface="ＭＳ Ｐゴシック" charset="0"/>
              </a:rPr>
              <a:t>مالك</a:t>
            </a:r>
            <a:endParaRPr lang="en-US" sz="4000" b="1" dirty="0">
              <a:solidFill>
                <a:srgbClr val="FFFFFF"/>
              </a:solidFill>
              <a:effectLst>
                <a:glow rad="127000">
                  <a:schemeClr val="bg1"/>
                </a:glow>
              </a:effectLst>
              <a:latin typeface="Arial" charset="0"/>
              <a:ea typeface="ＭＳ Ｐゴシック" charset="0"/>
              <a:cs typeface="ＭＳ Ｐゴシック" charset="0"/>
            </a:endParaRPr>
          </a:p>
          <a:p>
            <a:pPr>
              <a:defRPr/>
            </a:pPr>
            <a:r>
              <a:rPr lang="ar-JO" sz="4000" b="1" dirty="0">
                <a:solidFill>
                  <a:srgbClr val="FFFFFF"/>
                </a:solidFill>
                <a:effectLst>
                  <a:glow rad="127000">
                    <a:schemeClr val="bg1"/>
                  </a:glow>
                </a:effectLst>
                <a:latin typeface="Arial" charset="0"/>
                <a:ea typeface="ＭＳ Ｐゴシック" charset="0"/>
                <a:cs typeface="ＭＳ Ｐゴシック" charset="0"/>
              </a:rPr>
              <a:t>نظرتك</a:t>
            </a:r>
            <a:endParaRPr lang="en-US" sz="4000" b="1" dirty="0">
              <a:solidFill>
                <a:srgbClr val="FFFFFF"/>
              </a:solidFill>
              <a:effectLst>
                <a:glow rad="127000">
                  <a:schemeClr val="bg1"/>
                </a:glow>
              </a:effectLst>
              <a:latin typeface="Arial" charset="0"/>
              <a:ea typeface="ＭＳ Ｐゴシック" charset="0"/>
              <a:cs typeface="ＭＳ Ｐゴシック" charset="0"/>
            </a:endParaRPr>
          </a:p>
          <a:p>
            <a:pPr>
              <a:defRPr/>
            </a:pPr>
            <a:r>
              <a:rPr lang="ar-JO" sz="4000" b="1" dirty="0">
                <a:solidFill>
                  <a:srgbClr val="FFFFFF"/>
                </a:solidFill>
                <a:effectLst>
                  <a:glow rad="127000">
                    <a:schemeClr val="bg1"/>
                  </a:glow>
                </a:effectLst>
                <a:latin typeface="Arial" charset="0"/>
                <a:ea typeface="ＭＳ Ｐゴシック" charset="0"/>
                <a:cs typeface="ＭＳ Ｐゴシック" charset="0"/>
              </a:rPr>
              <a:t>أذنك</a:t>
            </a:r>
            <a:endParaRPr lang="en-US" sz="4000" b="1" dirty="0">
              <a:solidFill>
                <a:srgbClr val="FFFFFF"/>
              </a:solidFill>
              <a:effectLst>
                <a:glow rad="127000">
                  <a:schemeClr val="bg1"/>
                </a:glow>
              </a:effectLst>
              <a:latin typeface="Arial" charset="0"/>
              <a:ea typeface="ＭＳ Ｐゴシック" charset="0"/>
              <a:cs typeface="ＭＳ Ｐゴシック" charset="0"/>
            </a:endParaRPr>
          </a:p>
        </p:txBody>
      </p:sp>
      <p:sp>
        <p:nvSpPr>
          <p:cNvPr id="498694" name="Text Box 6"/>
          <p:cNvSpPr txBox="1">
            <a:spLocks noChangeArrowheads="1"/>
          </p:cNvSpPr>
          <p:nvPr/>
        </p:nvSpPr>
        <p:spPr bwMode="auto">
          <a:xfrm>
            <a:off x="2478664" y="5941109"/>
            <a:ext cx="411683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defRPr/>
            </a:pPr>
            <a:r>
              <a:rPr lang="ar-JO" altLang="ja-JP" sz="3600" b="1" dirty="0">
                <a:solidFill>
                  <a:srgbClr val="FFFFFF"/>
                </a:solidFill>
                <a:effectLst>
                  <a:glow rad="127000">
                    <a:schemeClr val="bg1"/>
                  </a:glow>
                </a:effectLst>
                <a:latin typeface="Arial" charset="0"/>
                <a:ea typeface="ＭＳ Ｐゴシック" charset="0"/>
                <a:cs typeface="ＭＳ Ｐゴシック" charset="0"/>
              </a:rPr>
              <a:t>إذا لم </a:t>
            </a:r>
            <a:r>
              <a:rPr lang="ar-JO" altLang="ja-JP" sz="3600" b="1" dirty="0">
                <a:solidFill>
                  <a:srgbClr val="FFFF00"/>
                </a:solidFill>
                <a:effectLst>
                  <a:glow rad="127000">
                    <a:schemeClr val="bg1"/>
                  </a:glow>
                </a:effectLst>
                <a:latin typeface="Arial" charset="0"/>
                <a:ea typeface="ＭＳ Ｐゴシック" charset="0"/>
                <a:cs typeface="ＭＳ Ｐゴシック" charset="0"/>
              </a:rPr>
              <a:t>تشارك</a:t>
            </a:r>
            <a:r>
              <a:rPr lang="ar-JO" altLang="ja-JP" sz="3600" b="1" dirty="0">
                <a:solidFill>
                  <a:srgbClr val="FFFFFF"/>
                </a:solidFill>
                <a:effectLst>
                  <a:glow rad="127000">
                    <a:schemeClr val="bg1"/>
                  </a:glow>
                </a:effectLst>
                <a:latin typeface="Arial" charset="0"/>
                <a:ea typeface="ＭＳ Ｐゴシック" charset="0"/>
                <a:cs typeface="ＭＳ Ｐゴシック" charset="0"/>
              </a:rPr>
              <a:t>، فأنت لا </a:t>
            </a:r>
            <a:r>
              <a:rPr lang="ar-JO" altLang="ja-JP" sz="3600" b="1" dirty="0">
                <a:solidFill>
                  <a:srgbClr val="FFFF00"/>
                </a:solidFill>
                <a:effectLst>
                  <a:glow rad="127000">
                    <a:schemeClr val="bg1"/>
                  </a:glow>
                </a:effectLst>
                <a:latin typeface="Arial" charset="0"/>
                <a:ea typeface="ＭＳ Ｐゴシック" charset="0"/>
                <a:cs typeface="ＭＳ Ｐゴシック" charset="0"/>
              </a:rPr>
              <a:t>تهتم</a:t>
            </a:r>
            <a:endParaRPr lang="en-US" sz="3600" b="1" dirty="0">
              <a:solidFill>
                <a:srgbClr val="FFFF00"/>
              </a:solidFill>
              <a:effectLst>
                <a:glow rad="127000">
                  <a:schemeClr val="bg1"/>
                </a:glow>
              </a:effectLst>
              <a:latin typeface="Arial" charset="0"/>
              <a:ea typeface="ＭＳ Ｐゴシック" charset="0"/>
              <a:cs typeface="ＭＳ Ｐゴシック" charset="0"/>
            </a:endParaRPr>
          </a:p>
        </p:txBody>
      </p:sp>
      <p:sp>
        <p:nvSpPr>
          <p:cNvPr id="7" name="Title 6"/>
          <p:cNvSpPr>
            <a:spLocks noGrp="1"/>
          </p:cNvSpPr>
          <p:nvPr>
            <p:ph type="title" idx="4294967295"/>
          </p:nvPr>
        </p:nvSpPr>
        <p:spPr/>
        <p:txBody>
          <a:bodyPr/>
          <a:lstStyle/>
          <a:p>
            <a:pPr>
              <a:defRPr/>
            </a:pPr>
            <a:r>
              <a:rPr lang="ar-JO" b="1" dirty="0">
                <a:effectLst>
                  <a:glow rad="127000">
                    <a:schemeClr val="bg1"/>
                  </a:glow>
                  <a:outerShdw blurRad="38100" dist="38100" dir="2700000" algn="tl">
                    <a:srgbClr val="000000"/>
                  </a:outerShdw>
                </a:effectLst>
                <a:latin typeface="Arial" charset="0"/>
                <a:ea typeface="ＭＳ Ｐゴシック" charset="0"/>
                <a:cs typeface="ＭＳ Ｐゴシック" charset="0"/>
              </a:rPr>
              <a:t>كيف يمكنك أن تمتلك شفقة الله على الناس ؟</a:t>
            </a:r>
            <a:endParaRPr lang="en-US" dirty="0">
              <a:effectLst>
                <a:glow rad="127000">
                  <a:schemeClr val="bg1"/>
                </a:glow>
                <a:outerShdw blurRad="38100" dist="38100" dir="2700000" algn="tl">
                  <a:srgbClr val="000000"/>
                </a:outerShdw>
              </a:effectLst>
              <a:latin typeface="Arial" charset="0"/>
              <a:ea typeface="ＭＳ Ｐゴシック" charset="0"/>
              <a:cs typeface="ＭＳ Ｐゴシック" charset="0"/>
            </a:endParaRPr>
          </a:p>
        </p:txBody>
      </p:sp>
      <p:pic>
        <p:nvPicPr>
          <p:cNvPr id="855045" name="Picture 4" descr="http://www.theage.com.au/ffximage/2007/05/26/knCHINA_BABIES_wideweb__470x316,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1905000"/>
            <a:ext cx="5440363"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8693">
                                            <p:txEl>
                                              <p:pRg st="0" end="0"/>
                                            </p:txEl>
                                          </p:spTgt>
                                        </p:tgtEl>
                                        <p:attrNameLst>
                                          <p:attrName>style.visibility</p:attrName>
                                        </p:attrNameLst>
                                      </p:cBhvr>
                                      <p:to>
                                        <p:strVal val="visible"/>
                                      </p:to>
                                    </p:set>
                                    <p:animEffect transition="in" filter="diamond(in)">
                                      <p:cBhvr>
                                        <p:cTn id="7" dur="2000"/>
                                        <p:tgtEl>
                                          <p:spTgt spid="498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98693">
                                            <p:txEl>
                                              <p:pRg st="1" end="1"/>
                                            </p:txEl>
                                          </p:spTgt>
                                        </p:tgtEl>
                                        <p:attrNameLst>
                                          <p:attrName>style.visibility</p:attrName>
                                        </p:attrNameLst>
                                      </p:cBhvr>
                                      <p:to>
                                        <p:strVal val="visible"/>
                                      </p:to>
                                    </p:set>
                                    <p:animEffect transition="in" filter="diamond(in)">
                                      <p:cBhvr>
                                        <p:cTn id="12" dur="2000"/>
                                        <p:tgtEl>
                                          <p:spTgt spid="498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98693">
                                            <p:txEl>
                                              <p:pRg st="2" end="2"/>
                                            </p:txEl>
                                          </p:spTgt>
                                        </p:tgtEl>
                                        <p:attrNameLst>
                                          <p:attrName>style.visibility</p:attrName>
                                        </p:attrNameLst>
                                      </p:cBhvr>
                                      <p:to>
                                        <p:strVal val="visible"/>
                                      </p:to>
                                    </p:set>
                                    <p:animEffect transition="in" filter="diamond(in)">
                                      <p:cBhvr>
                                        <p:cTn id="17" dur="2000"/>
                                        <p:tgtEl>
                                          <p:spTgt spid="49869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98693">
                                            <p:txEl>
                                              <p:pRg st="3" end="3"/>
                                            </p:txEl>
                                          </p:spTgt>
                                        </p:tgtEl>
                                        <p:attrNameLst>
                                          <p:attrName>style.visibility</p:attrName>
                                        </p:attrNameLst>
                                      </p:cBhvr>
                                      <p:to>
                                        <p:strVal val="visible"/>
                                      </p:to>
                                    </p:set>
                                    <p:animEffect transition="in" filter="diamond(in)">
                                      <p:cBhvr>
                                        <p:cTn id="22" dur="2000"/>
                                        <p:tgtEl>
                                          <p:spTgt spid="49869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98694">
                                            <p:txEl>
                                              <p:pRg st="0" end="0"/>
                                            </p:txEl>
                                          </p:spTgt>
                                        </p:tgtEl>
                                        <p:attrNameLst>
                                          <p:attrName>style.visibility</p:attrName>
                                        </p:attrNameLst>
                                      </p:cBhvr>
                                      <p:to>
                                        <p:strVal val="visible"/>
                                      </p:to>
                                    </p:set>
                                    <p:animEffect transition="in" filter="diamond(in)">
                                      <p:cBhvr>
                                        <p:cTn id="27" dur="2000"/>
                                        <p:tgtEl>
                                          <p:spTgt spid="4986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build="p"/>
      <p:bldP spid="498694"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59138" name="Picture 2" descr="http://seilaraustralia.com/icms/shop/pics/sM/peopl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0"/>
            <a:ext cx="5424488"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9139" name="Text Box 2"/>
          <p:cNvSpPr txBox="1">
            <a:spLocks noChangeArrowheads="1"/>
          </p:cNvSpPr>
          <p:nvPr/>
        </p:nvSpPr>
        <p:spPr bwMode="auto">
          <a:xfrm>
            <a:off x="1066800" y="3937070"/>
            <a:ext cx="70866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4000" b="1" dirty="0">
                <a:solidFill>
                  <a:srgbClr val="FFFFFF"/>
                </a:solidFill>
                <a:latin typeface="Arial" charset="0"/>
                <a:ea typeface="ＭＳ Ｐゴシック" charset="0"/>
                <a:cs typeface="ＭＳ Ｐゴシック" charset="0"/>
              </a:rPr>
              <a:t>اجعل الناس </a:t>
            </a:r>
            <a:r>
              <a:rPr lang="ar-JO" sz="4000" b="1" dirty="0">
                <a:solidFill>
                  <a:srgbClr val="FFFF00"/>
                </a:solidFill>
                <a:latin typeface="Arial" charset="0"/>
                <a:ea typeface="ＭＳ Ｐゴシック" charset="0"/>
                <a:cs typeface="ＭＳ Ｐゴシック" charset="0"/>
              </a:rPr>
              <a:t>الأولوية</a:t>
            </a:r>
            <a:r>
              <a:rPr lang="ar-JO" sz="4000" b="1" dirty="0">
                <a:solidFill>
                  <a:srgbClr val="FFFFFF"/>
                </a:solidFill>
                <a:latin typeface="Arial" charset="0"/>
                <a:ea typeface="ＭＳ Ｐゴシック" charset="0"/>
                <a:cs typeface="ＭＳ Ｐゴシック" charset="0"/>
              </a:rPr>
              <a:t> الأولى في حياتك</a:t>
            </a:r>
            <a:endParaRPr lang="en-US" sz="4000" b="1" dirty="0">
              <a:solidFill>
                <a:srgbClr val="FFFFFF"/>
              </a:solidFill>
              <a:latin typeface="Arial" charset="0"/>
              <a:ea typeface="ＭＳ Ｐゴシック" charset="0"/>
              <a:cs typeface="ＭＳ Ｐゴシック" charset="0"/>
            </a:endParaRPr>
          </a:p>
        </p:txBody>
      </p:sp>
      <p:sp>
        <p:nvSpPr>
          <p:cNvPr id="859140" name="Text Box 2"/>
          <p:cNvSpPr txBox="1">
            <a:spLocks noChangeArrowheads="1"/>
          </p:cNvSpPr>
          <p:nvPr/>
        </p:nvSpPr>
        <p:spPr bwMode="auto">
          <a:xfrm>
            <a:off x="1219200" y="5644863"/>
            <a:ext cx="7086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r>
              <a:rPr lang="ar-JO" sz="3200" b="1" i="1" dirty="0">
                <a:solidFill>
                  <a:srgbClr val="FFFFFF"/>
                </a:solidFill>
                <a:latin typeface="Arial" charset="0"/>
                <a:cs typeface="Arial" charset="0"/>
              </a:rPr>
              <a:t>التجاوب مع قلب الله يعني التشبه بقلبه نحو الضالين</a:t>
            </a:r>
            <a:endParaRPr lang="en-US" sz="3200" b="1" i="1" dirty="0">
              <a:solidFill>
                <a:srgbClr val="FFFFFF"/>
              </a:solidFill>
              <a:latin typeface="Arial" charset="0"/>
              <a:cs typeface="Arial" charset="0"/>
            </a:endParaRPr>
          </a:p>
        </p:txBody>
      </p:sp>
      <p:sp>
        <p:nvSpPr>
          <p:cNvPr id="859141" name="Text Box 4"/>
          <p:cNvSpPr txBox="1">
            <a:spLocks noChangeArrowheads="1"/>
          </p:cNvSpPr>
          <p:nvPr/>
        </p:nvSpPr>
        <p:spPr bwMode="auto">
          <a:xfrm>
            <a:off x="8213725"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solidFill>
                  <a:srgbClr val="F5F5F2"/>
                </a:solidFill>
                <a:latin typeface="Arial" charset="0"/>
                <a:ea typeface="ＭＳ Ｐゴシック" charset="0"/>
                <a:cs typeface="ＭＳ Ｐゴシック" charset="0"/>
              </a:rPr>
              <a:t>599</a:t>
            </a:r>
            <a:endParaRPr lang="en-US" b="1" dirty="0">
              <a:solidFill>
                <a:srgbClr val="F5F5F2"/>
              </a:solidFill>
              <a:latin typeface="Arial" charset="0"/>
              <a:ea typeface="ＭＳ Ｐゴシック" charset="0"/>
              <a:cs typeface="ＭＳ Ｐゴシック" charset="0"/>
            </a:endParaRPr>
          </a:p>
        </p:txBody>
      </p:sp>
      <p:sp>
        <p:nvSpPr>
          <p:cNvPr id="839686" name="Title 6"/>
          <p:cNvSpPr>
            <a:spLocks noGrp="1"/>
          </p:cNvSpPr>
          <p:nvPr>
            <p:ph type="title" idx="4294967295"/>
          </p:nvPr>
        </p:nvSpPr>
        <p:spPr>
          <a:xfrm>
            <a:off x="685800" y="2286000"/>
            <a:ext cx="7772400" cy="1143000"/>
          </a:xfrm>
        </p:spPr>
        <p:txBody>
          <a:bodyPr/>
          <a:lstStyle/>
          <a:p>
            <a:pPr>
              <a:defRPr/>
            </a:pPr>
            <a:r>
              <a:rPr lang="ar-JO" sz="4000" b="1" dirty="0">
                <a:solidFill>
                  <a:schemeClr val="tx1"/>
                </a:solidFill>
                <a:effectLst>
                  <a:glow rad="152400">
                    <a:schemeClr val="bg1">
                      <a:alpha val="99000"/>
                    </a:schemeClr>
                  </a:glow>
                </a:effectLst>
                <a:latin typeface="Arial" charset="0"/>
                <a:ea typeface="ＭＳ Ｐゴシック" charset="0"/>
                <a:cs typeface="Arial" charset="0"/>
              </a:rPr>
              <a:t>نقطة يونان :</a:t>
            </a:r>
            <a:endParaRPr lang="en-US" dirty="0">
              <a:solidFill>
                <a:schemeClr val="tx1"/>
              </a:solidFill>
              <a:effectLst>
                <a:glow rad="152400">
                  <a:schemeClr val="bg1">
                    <a:alpha val="99000"/>
                  </a:schemeClr>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p>
        </p:txBody>
      </p:sp>
      <p:sp>
        <p:nvSpPr>
          <p:cNvPr id="123907" name="Rectangle 3"/>
          <p:cNvSpPr>
            <a:spLocks noGrp="1" noChangeArrowheads="1"/>
          </p:cNvSpPr>
          <p:nvPr>
            <p:ph type="title" idx="4294967295"/>
          </p:nvPr>
        </p:nvSpPr>
        <p:spPr>
          <a:xfrm>
            <a:off x="0" y="2490936"/>
            <a:ext cx="9144000" cy="3962400"/>
          </a:xfrm>
          <a:effectLst/>
        </p:spPr>
        <p:txBody>
          <a:bodyPr/>
          <a:lstStyle/>
          <a:p>
            <a:pPr eaLnBrk="1" hangingPunct="1">
              <a:defRPr/>
            </a:pPr>
            <a:r>
              <a:rPr lang="ar-JO" sz="8000" b="1" dirty="0">
                <a:solidFill>
                  <a:srgbClr val="FFFFFF"/>
                </a:solidFill>
                <a:latin typeface="Trebuchet MS" charset="0"/>
                <a:ea typeface="Osaka" charset="0"/>
                <a:cs typeface="Osaka" charset="0"/>
              </a:rPr>
              <a:t>اذهب، لا، إذا تأديب</a:t>
            </a:r>
            <a:br>
              <a:rPr lang="ar-JO" sz="8000" b="1" dirty="0">
                <a:solidFill>
                  <a:srgbClr val="FFFFFF"/>
                </a:solidFill>
                <a:latin typeface="Trebuchet MS" charset="0"/>
                <a:ea typeface="Osaka" charset="0"/>
                <a:cs typeface="Osaka" charset="0"/>
              </a:rPr>
            </a:br>
            <a:r>
              <a:rPr lang="ar-JO" sz="8000" b="1" dirty="0">
                <a:solidFill>
                  <a:srgbClr val="FFFFFF"/>
                </a:solidFill>
                <a:latin typeface="Trebuchet MS" charset="0"/>
                <a:ea typeface="Osaka" charset="0"/>
                <a:cs typeface="Osaka" charset="0"/>
              </a:rPr>
              <a:t>يونان 1</a:t>
            </a:r>
            <a:endParaRPr lang="en-US" sz="8000" b="1" dirty="0">
              <a:latin typeface="Trebuchet MS" charset="0"/>
              <a:ea typeface="Osaka" charset="0"/>
              <a:cs typeface="Osaka" charset="0"/>
            </a:endParaRPr>
          </a:p>
        </p:txBody>
      </p:sp>
      <p:sp>
        <p:nvSpPr>
          <p:cNvPr id="4" name="Rectangle 3"/>
          <p:cNvSpPr txBox="1">
            <a:spLocks noChangeArrowheads="1"/>
          </p:cNvSpPr>
          <p:nvPr/>
        </p:nvSpPr>
        <p:spPr bwMode="auto">
          <a:xfrm>
            <a:off x="0" y="-51792"/>
            <a:ext cx="9144000" cy="26642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eaLnBrk="1" hangingPunct="1">
              <a:defRPr/>
            </a:pPr>
            <a:r>
              <a:rPr lang="ar-JO" sz="4800" b="1" i="1" dirty="0">
                <a:solidFill>
                  <a:srgbClr val="FFFFFF"/>
                </a:solidFill>
                <a:latin typeface="Arial"/>
                <a:ea typeface="Osaka" charset="0"/>
                <a:cs typeface="Arial"/>
              </a:rPr>
              <a:t>يغير الله الأحداث ليظهر </a:t>
            </a:r>
            <a:r>
              <a:rPr lang="ar-JO" sz="4800" b="1" i="1" dirty="0">
                <a:solidFill>
                  <a:srgbClr val="FFFF00"/>
                </a:solidFill>
                <a:latin typeface="Arial"/>
                <a:ea typeface="Osaka" charset="0"/>
                <a:cs typeface="Arial"/>
              </a:rPr>
              <a:t>شفقته</a:t>
            </a:r>
            <a:r>
              <a:rPr lang="ar-JO" sz="4800" b="1" i="1" dirty="0">
                <a:solidFill>
                  <a:srgbClr val="FFFFFF"/>
                </a:solidFill>
                <a:latin typeface="Arial"/>
                <a:ea typeface="Osaka" charset="0"/>
                <a:cs typeface="Arial"/>
              </a:rPr>
              <a:t> على الناس </a:t>
            </a:r>
            <a:endParaRPr lang="en-US" sz="4800" b="1" i="1" dirty="0">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65281" name="Rectangle 2"/>
          <p:cNvSpPr>
            <a:spLocks noGrp="1" noChangeArrowheads="1"/>
          </p:cNvSpPr>
          <p:nvPr>
            <p:ph type="title" idx="4294967295"/>
          </p:nvPr>
        </p:nvSpPr>
        <p:spPr>
          <a:xfrm>
            <a:off x="533400" y="188640"/>
            <a:ext cx="8153400" cy="1143000"/>
          </a:xfrm>
        </p:spPr>
        <p:txBody>
          <a:bodyPr/>
          <a:lstStyle/>
          <a:p>
            <a:pPr algn="ctr" eaLnBrk="1" hangingPunct="1"/>
            <a:r>
              <a:rPr kumimoji="1" lang="ar-JO" sz="4800" b="1" dirty="0">
                <a:effectLst>
                  <a:glow rad="355600">
                    <a:schemeClr val="bg1"/>
                  </a:glow>
                </a:effectLst>
                <a:latin typeface="Arial" charset="0"/>
                <a:ea typeface="ＭＳ Ｐゴシック" charset="0"/>
                <a:cs typeface="Arial" charset="0"/>
              </a:rPr>
              <a:t>أسئلة للتفكير</a:t>
            </a:r>
            <a:endParaRPr kumimoji="1" lang="en-US" sz="4800" b="1" dirty="0">
              <a:effectLst>
                <a:glow rad="355600">
                  <a:schemeClr val="bg1"/>
                </a:glow>
              </a:effectLst>
              <a:latin typeface="Arial" charset="0"/>
              <a:ea typeface="ＭＳ Ｐゴシック" charset="0"/>
              <a:cs typeface="Arial" charset="0"/>
            </a:endParaRPr>
          </a:p>
        </p:txBody>
      </p:sp>
      <p:sp>
        <p:nvSpPr>
          <p:cNvPr id="865282" name="Text Box 4"/>
          <p:cNvSpPr txBox="1">
            <a:spLocks noChangeArrowheads="1"/>
          </p:cNvSpPr>
          <p:nvPr/>
        </p:nvSpPr>
        <p:spPr bwMode="auto">
          <a:xfrm>
            <a:off x="8213725"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algn="l"/>
            <a:r>
              <a:rPr lang="ar-JO" b="1" dirty="0">
                <a:solidFill>
                  <a:srgbClr val="FFFFFF"/>
                </a:solidFill>
                <a:effectLst>
                  <a:glow rad="355600">
                    <a:schemeClr val="bg1"/>
                  </a:glow>
                </a:effectLst>
                <a:latin typeface="Arial" charset="0"/>
                <a:ea typeface="ＭＳ Ｐゴシック" charset="0"/>
                <a:cs typeface="ＭＳ Ｐゴシック" charset="0"/>
              </a:rPr>
              <a:t>599</a:t>
            </a:r>
            <a:endParaRPr lang="en-US" b="1" dirty="0">
              <a:solidFill>
                <a:srgbClr val="FFFFFF"/>
              </a:solidFill>
              <a:effectLst>
                <a:glow rad="355600">
                  <a:schemeClr val="bg1"/>
                </a:glow>
              </a:effectLst>
              <a:latin typeface="Arial" charset="0"/>
              <a:ea typeface="ＭＳ Ｐゴシック" charset="0"/>
              <a:cs typeface="ＭＳ Ｐゴシック" charset="0"/>
            </a:endParaRPr>
          </a:p>
        </p:txBody>
      </p:sp>
      <p:sp>
        <p:nvSpPr>
          <p:cNvPr id="865284" name="Rectangle 6"/>
          <p:cNvSpPr>
            <a:spLocks noChangeArrowheads="1"/>
          </p:cNvSpPr>
          <p:nvPr/>
        </p:nvSpPr>
        <p:spPr bwMode="auto">
          <a:xfrm>
            <a:off x="685800" y="3284984"/>
            <a:ext cx="800100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eaLnBrk="1" hangingPunct="1">
              <a:lnSpc>
                <a:spcPct val="90000"/>
              </a:lnSpc>
              <a:spcBef>
                <a:spcPct val="20000"/>
              </a:spcBef>
              <a:buClr>
                <a:srgbClr val="990000"/>
              </a:buClr>
              <a:buSzPct val="75000"/>
              <a:buFont typeface="Wingdings" charset="0"/>
              <a:buChar char="n"/>
            </a:pPr>
            <a:r>
              <a:rPr kumimoji="1" lang="ar-JO" sz="3200" b="1" dirty="0">
                <a:solidFill>
                  <a:srgbClr val="FFFFFF"/>
                </a:solidFill>
                <a:effectLst>
                  <a:glow rad="355600">
                    <a:schemeClr val="bg1"/>
                  </a:glow>
                </a:effectLst>
                <a:latin typeface="Arial" charset="0"/>
                <a:ea typeface="ＭＳ Ｐゴシック" charset="0"/>
                <a:cs typeface="ＭＳ Ｐゴシック" charset="0"/>
              </a:rPr>
              <a:t>ما الذي يجعل المؤمنين و خصوصاً القدامى منهم يفقدون شفقتهم على الضالين ؟</a:t>
            </a:r>
            <a:endParaRPr kumimoji="1" lang="en-US" sz="3200" b="1" dirty="0">
              <a:solidFill>
                <a:srgbClr val="FFFFFF"/>
              </a:solidFill>
              <a:effectLst>
                <a:glow rad="355600">
                  <a:schemeClr val="bg1"/>
                </a:glow>
              </a:effectLst>
              <a:latin typeface="Arial" charset="0"/>
              <a:ea typeface="ＭＳ Ｐゴシック" charset="0"/>
              <a:cs typeface="ＭＳ Ｐゴシック" charset="0"/>
            </a:endParaRPr>
          </a:p>
        </p:txBody>
      </p:sp>
      <p:sp>
        <p:nvSpPr>
          <p:cNvPr id="865285" name="Rectangle 3"/>
          <p:cNvSpPr>
            <a:spLocks noChangeArrowheads="1"/>
          </p:cNvSpPr>
          <p:nvPr/>
        </p:nvSpPr>
        <p:spPr bwMode="auto">
          <a:xfrm>
            <a:off x="685800" y="1828800"/>
            <a:ext cx="8134672" cy="47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eaLnBrk="1" hangingPunct="1">
              <a:lnSpc>
                <a:spcPct val="90000"/>
              </a:lnSpc>
              <a:spcBef>
                <a:spcPct val="20000"/>
              </a:spcBef>
              <a:buClr>
                <a:srgbClr val="990000"/>
              </a:buClr>
              <a:buSzPct val="75000"/>
              <a:buFont typeface="Wingdings" charset="0"/>
              <a:buChar char="n"/>
            </a:pPr>
            <a:r>
              <a:rPr kumimoji="1" lang="ar-JO" sz="3200" b="1" dirty="0">
                <a:solidFill>
                  <a:srgbClr val="FFFFFF"/>
                </a:solidFill>
                <a:effectLst>
                  <a:glow rad="355600">
                    <a:schemeClr val="bg1"/>
                  </a:glow>
                </a:effectLst>
                <a:latin typeface="Arial" charset="0"/>
                <a:ea typeface="ＭＳ Ｐゴシック" charset="0"/>
                <a:cs typeface="ＭＳ Ｐゴシック" charset="0"/>
              </a:rPr>
              <a:t>ما هو التوازي الذي تراه بين حياتك و يونان ؟</a:t>
            </a:r>
            <a:endParaRPr kumimoji="1" lang="en-US" sz="3200" b="1" dirty="0">
              <a:solidFill>
                <a:srgbClr val="FFFFFF"/>
              </a:solidFill>
              <a:effectLst>
                <a:glow rad="355600">
                  <a:schemeClr val="bg1"/>
                </a:glow>
              </a:effectLst>
              <a:latin typeface="Arial" charset="0"/>
              <a:ea typeface="ＭＳ Ｐゴシック" charset="0"/>
              <a:cs typeface="ＭＳ Ｐゴシック" charset="0"/>
            </a:endParaRPr>
          </a:p>
        </p:txBody>
      </p:sp>
      <p:sp>
        <p:nvSpPr>
          <p:cNvPr id="8" name="Rectangle 6"/>
          <p:cNvSpPr>
            <a:spLocks noChangeArrowheads="1"/>
          </p:cNvSpPr>
          <p:nvPr/>
        </p:nvSpPr>
        <p:spPr bwMode="auto">
          <a:xfrm>
            <a:off x="685800" y="5013176"/>
            <a:ext cx="8001000" cy="1844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eaLnBrk="1" hangingPunct="1">
              <a:lnSpc>
                <a:spcPct val="90000"/>
              </a:lnSpc>
              <a:spcBef>
                <a:spcPct val="20000"/>
              </a:spcBef>
              <a:buClr>
                <a:srgbClr val="990000"/>
              </a:buClr>
              <a:buSzPct val="75000"/>
              <a:buFont typeface="Wingdings" charset="0"/>
              <a:buChar char="n"/>
            </a:pPr>
            <a:r>
              <a:rPr kumimoji="1" lang="ar-JO" sz="3200" b="1" dirty="0">
                <a:solidFill>
                  <a:srgbClr val="FFFFFF"/>
                </a:solidFill>
                <a:effectLst>
                  <a:glow rad="355600">
                    <a:schemeClr val="bg1"/>
                  </a:glow>
                </a:effectLst>
                <a:latin typeface="Arial" charset="0"/>
                <a:ea typeface="ＭＳ Ｐゴシック" charset="0"/>
                <a:cs typeface="ＭＳ Ｐゴシック" charset="0"/>
              </a:rPr>
              <a:t>ما هي الممارسات التي وجدتها مساعدة لك لتحافظ على شفقتك نحو غير المؤمنين ؟</a:t>
            </a:r>
            <a:endParaRPr kumimoji="1" lang="en-US" sz="3200" b="1" dirty="0">
              <a:solidFill>
                <a:srgbClr val="FFFFFF"/>
              </a:solidFill>
              <a:effectLst>
                <a:glow rad="355600">
                  <a:schemeClr val="bg1"/>
                </a:glo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5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4" grpId="0"/>
      <p:bldP spid="865285" grpId="0"/>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Title 2"/>
          <p:cNvSpPr>
            <a:spLocks noGrp="1"/>
          </p:cNvSpPr>
          <p:nvPr>
            <p:ph type="title" idx="4294967295"/>
          </p:nvPr>
        </p:nvSpPr>
        <p:spPr>
          <a:xfrm>
            <a:off x="0" y="0"/>
            <a:ext cx="2057400" cy="1143000"/>
          </a:xfrm>
        </p:spPr>
        <p:txBody>
          <a:bodyPr/>
          <a:lstStyle/>
          <a:p>
            <a:r>
              <a:rPr lang="en-US">
                <a:latin typeface="Arial" charset="0"/>
                <a:ea typeface="ＭＳ Ｐゴシック" charset="0"/>
                <a:cs typeface="ＭＳ Ｐゴシック" charset="0"/>
              </a:rPr>
              <a:t>Black</a:t>
            </a:r>
          </a:p>
        </p:txBody>
      </p:sp>
      <p:sp>
        <p:nvSpPr>
          <p:cNvPr id="867330"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endParaRPr lang="en-US">
              <a:solidFill>
                <a:srgbClr val="00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عظات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62200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Lightbar">
  <a:themeElements>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fontScheme name="1_Lightbar">
      <a:majorFont>
        <a:latin typeface="Lucida Grande"/>
        <a:ea typeface="ＭＳ Ｐゴシック"/>
        <a:cs typeface="ＭＳ Ｐゴシック"/>
      </a:majorFont>
      <a:minorFont>
        <a:latin typeface="Lucida Grand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Lightbar 1">
        <a:dk1>
          <a:srgbClr val="000000"/>
        </a:dk1>
        <a:lt1>
          <a:srgbClr val="B3D1F0"/>
        </a:lt1>
        <a:dk2>
          <a:srgbClr val="1822CD"/>
        </a:dk2>
        <a:lt2>
          <a:srgbClr val="000000"/>
        </a:lt2>
        <a:accent1>
          <a:srgbClr val="3568C7"/>
        </a:accent1>
        <a:accent2>
          <a:srgbClr val="F06157"/>
        </a:accent2>
        <a:accent3>
          <a:srgbClr val="D6E5F6"/>
        </a:accent3>
        <a:accent4>
          <a:srgbClr val="000000"/>
        </a:accent4>
        <a:accent5>
          <a:srgbClr val="AEB9E0"/>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2">
        <a:dk1>
          <a:srgbClr val="000000"/>
        </a:dk1>
        <a:lt1>
          <a:srgbClr val="DCD1EB"/>
        </a:lt1>
        <a:dk2>
          <a:srgbClr val="6C18B0"/>
        </a:dk2>
        <a:lt2>
          <a:srgbClr val="000000"/>
        </a:lt2>
        <a:accent1>
          <a:srgbClr val="9968CC"/>
        </a:accent1>
        <a:accent2>
          <a:srgbClr val="FFAF18"/>
        </a:accent2>
        <a:accent3>
          <a:srgbClr val="EBE5F3"/>
        </a:accent3>
        <a:accent4>
          <a:srgbClr val="000000"/>
        </a:accent4>
        <a:accent5>
          <a:srgbClr val="CAB9E2"/>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3">
        <a:dk1>
          <a:srgbClr val="000000"/>
        </a:dk1>
        <a:lt1>
          <a:srgbClr val="EECAE1"/>
        </a:lt1>
        <a:dk2>
          <a:srgbClr val="DC54AD"/>
        </a:dk2>
        <a:lt2>
          <a:srgbClr val="000000"/>
        </a:lt2>
        <a:accent1>
          <a:srgbClr val="DC359C"/>
        </a:accent1>
        <a:accent2>
          <a:srgbClr val="FFAF18"/>
        </a:accent2>
        <a:accent3>
          <a:srgbClr val="F5E1EE"/>
        </a:accent3>
        <a:accent4>
          <a:srgbClr val="000000"/>
        </a:accent4>
        <a:accent5>
          <a:srgbClr val="EBAECB"/>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4">
        <a:dk1>
          <a:srgbClr val="000000"/>
        </a:dk1>
        <a:lt1>
          <a:srgbClr val="D7E6C5"/>
        </a:lt1>
        <a:dk2>
          <a:srgbClr val="2F8B20"/>
        </a:dk2>
        <a:lt2>
          <a:srgbClr val="000000"/>
        </a:lt2>
        <a:accent1>
          <a:srgbClr val="7ABA05"/>
        </a:accent1>
        <a:accent2>
          <a:srgbClr val="FFAF18"/>
        </a:accent2>
        <a:accent3>
          <a:srgbClr val="E8F0DF"/>
        </a:accent3>
        <a:accent4>
          <a:srgbClr val="000000"/>
        </a:accent4>
        <a:accent5>
          <a:srgbClr val="BED9AA"/>
        </a:accent5>
        <a:accent6>
          <a:srgbClr val="E79E15"/>
        </a:accent6>
        <a:hlink>
          <a:srgbClr val="1822CD"/>
        </a:hlink>
        <a:folHlink>
          <a:srgbClr val="CCCCCC"/>
        </a:folHlink>
      </a:clrScheme>
      <a:clrMap bg1="lt1" tx1="dk1" bg2="lt2" tx2="dk2" accent1="accent1" accent2="accent2" accent3="accent3" accent4="accent4" accent5="accent5" accent6="accent6" hlink="hlink" folHlink="folHlink"/>
    </a:extraClrScheme>
    <a:extraClrScheme>
      <a:clrScheme name="1_Lightbar 5">
        <a:dk1>
          <a:srgbClr val="000000"/>
        </a:dk1>
        <a:lt1>
          <a:srgbClr val="F8D1A8"/>
        </a:lt1>
        <a:dk2>
          <a:srgbClr val="FF9218"/>
        </a:dk2>
        <a:lt2>
          <a:srgbClr val="000000"/>
        </a:lt2>
        <a:accent1>
          <a:srgbClr val="FFAF18"/>
        </a:accent1>
        <a:accent2>
          <a:srgbClr val="F06157"/>
        </a:accent2>
        <a:accent3>
          <a:srgbClr val="FBE5D1"/>
        </a:accent3>
        <a:accent4>
          <a:srgbClr val="000000"/>
        </a:accent4>
        <a:accent5>
          <a:srgbClr val="FFD4AB"/>
        </a:accent5>
        <a:accent6>
          <a:srgbClr val="D9574E"/>
        </a:accent6>
        <a:hlink>
          <a:srgbClr val="FF9218"/>
        </a:hlink>
        <a:folHlink>
          <a:srgbClr val="CCCCCC"/>
        </a:folHlink>
      </a:clrScheme>
      <a:clrMap bg1="lt1" tx1="dk1" bg2="lt2" tx2="dk2" accent1="accent1" accent2="accent2" accent3="accent3" accent4="accent4" accent5="accent5" accent6="accent6" hlink="hlink" folHlink="folHlink"/>
    </a:extraClrScheme>
    <a:extraClrScheme>
      <a:clrScheme name="1_Lightbar 6">
        <a:dk1>
          <a:srgbClr val="000000"/>
        </a:dk1>
        <a:lt1>
          <a:srgbClr val="CCCCCC"/>
        </a:lt1>
        <a:dk2>
          <a:srgbClr val="555555"/>
        </a:dk2>
        <a:lt2>
          <a:srgbClr val="000000"/>
        </a:lt2>
        <a:accent1>
          <a:srgbClr val="AAAAAA"/>
        </a:accent1>
        <a:accent2>
          <a:srgbClr val="888888"/>
        </a:accent2>
        <a:accent3>
          <a:srgbClr val="E2E2E2"/>
        </a:accent3>
        <a:accent4>
          <a:srgbClr val="000000"/>
        </a:accent4>
        <a:accent5>
          <a:srgbClr val="D2D2D2"/>
        </a:accent5>
        <a:accent6>
          <a:srgbClr val="7B7B7B"/>
        </a:accent6>
        <a:hlink>
          <a:srgbClr val="333333"/>
        </a:hlink>
        <a:folHlink>
          <a:srgbClr val="88888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sk Lamp">
  <a:themeElements>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1_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1_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Warp">
  <a:themeElements>
    <a:clrScheme name="1_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1_War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Refined">
  <a:themeElements>
    <a:clrScheme name="1_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1_Refined">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1_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1_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1_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1_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1_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1_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Lilies">
  <a:themeElements>
    <a:clrScheme name="1_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1_Lilies">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Li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HD:Documents:CD Backups:Office 2004 Mac:Microsoft Office 2004:Templates:Presentations:Designs:Lightbar</Template>
  <TotalTime>22033</TotalTime>
  <Words>6105</Words>
  <Application>Microsoft Macintosh PowerPoint</Application>
  <PresentationFormat>On-screen Show (4:3)</PresentationFormat>
  <Paragraphs>664</Paragraphs>
  <Slides>92</Slides>
  <Notes>79</Notes>
  <HiddenSlides>0</HiddenSlides>
  <MMClips>0</MMClips>
  <ScaleCrop>false</ScaleCrop>
  <HeadingPairs>
    <vt:vector size="8" baseType="variant">
      <vt:variant>
        <vt:lpstr>Fonts Used</vt:lpstr>
      </vt:variant>
      <vt:variant>
        <vt:i4>21</vt:i4>
      </vt:variant>
      <vt:variant>
        <vt:lpstr>Theme</vt:lpstr>
      </vt:variant>
      <vt:variant>
        <vt:i4>40</vt:i4>
      </vt:variant>
      <vt:variant>
        <vt:lpstr>Embedded OLE Servers</vt:lpstr>
      </vt:variant>
      <vt:variant>
        <vt:i4>1</vt:i4>
      </vt:variant>
      <vt:variant>
        <vt:lpstr>Slide Titles</vt:lpstr>
      </vt:variant>
      <vt:variant>
        <vt:i4>92</vt:i4>
      </vt:variant>
    </vt:vector>
  </HeadingPairs>
  <TitlesOfParts>
    <vt:vector size="154" baseType="lpstr">
      <vt:lpstr>Olivia Brush</vt:lpstr>
      <vt:lpstr>Sand</vt:lpstr>
      <vt:lpstr>Arial</vt:lpstr>
      <vt:lpstr>Arial Black</vt:lpstr>
      <vt:lpstr>Arial Narrow</vt:lpstr>
      <vt:lpstr>Bwhebb</vt:lpstr>
      <vt:lpstr>Calibri</vt:lpstr>
      <vt:lpstr>Century Gothic</vt:lpstr>
      <vt:lpstr>Comic Sans MS</vt:lpstr>
      <vt:lpstr>Copperplate Gothic Light</vt:lpstr>
      <vt:lpstr>Impact</vt:lpstr>
      <vt:lpstr>Lucida Grande</vt:lpstr>
      <vt:lpstr>Lucida Handwriting</vt:lpstr>
      <vt:lpstr>Monotype Sorts</vt:lpstr>
      <vt:lpstr>Rockwell Extra Bold</vt:lpstr>
      <vt:lpstr>Tahoma</vt:lpstr>
      <vt:lpstr>Times</vt:lpstr>
      <vt:lpstr>Times New Roman</vt:lpstr>
      <vt:lpstr>Trebuchet MS</vt:lpstr>
      <vt:lpstr>Verdana</vt:lpstr>
      <vt:lpstr>Wingdings</vt:lpstr>
      <vt:lpstr>Desk Lamp</vt:lpstr>
      <vt:lpstr>Default Design</vt:lpstr>
      <vt:lpstr>Textured</vt:lpstr>
      <vt:lpstr>Zig Zag</vt:lpstr>
      <vt:lpstr>Blank Presentation</vt:lpstr>
      <vt:lpstr>1_Blank Presentation</vt:lpstr>
      <vt:lpstr>1_Orbit</vt:lpstr>
      <vt:lpstr>Balance</vt:lpstr>
      <vt:lpstr>2_Textured</vt:lpstr>
      <vt:lpstr>1_Refined</vt:lpstr>
      <vt:lpstr>1_Water and Light</vt:lpstr>
      <vt:lpstr>1_Lightbar</vt:lpstr>
      <vt:lpstr>5_Blank Presentation</vt:lpstr>
      <vt:lpstr>2_Balance</vt:lpstr>
      <vt:lpstr>2_Orbit</vt:lpstr>
      <vt:lpstr>1_Desk Lamp</vt:lpstr>
      <vt:lpstr>2_Desk Lamp</vt:lpstr>
      <vt:lpstr>3_Desk Lamp</vt:lpstr>
      <vt:lpstr>Northern Lights</vt:lpstr>
      <vt:lpstr>Water and Light</vt:lpstr>
      <vt:lpstr>2_Ocean</vt:lpstr>
      <vt:lpstr>Ocean</vt:lpstr>
      <vt:lpstr>4_Textured</vt:lpstr>
      <vt:lpstr>1_Warp</vt:lpstr>
      <vt:lpstr>Satin Taupe</vt:lpstr>
      <vt:lpstr>2_Northern Lights</vt:lpstr>
      <vt:lpstr>4_Desk Lamp</vt:lpstr>
      <vt:lpstr>7_Default Design</vt:lpstr>
      <vt:lpstr>1_Starfish</vt:lpstr>
      <vt:lpstr>3_Refined</vt:lpstr>
      <vt:lpstr>6_Textured</vt:lpstr>
      <vt:lpstr>Borealis</vt:lpstr>
      <vt:lpstr>2_Lilies</vt:lpstr>
      <vt:lpstr>1_Marble Top</vt:lpstr>
      <vt:lpstr>6_Blank Presentation</vt:lpstr>
      <vt:lpstr>4_Orbit</vt:lpstr>
      <vt:lpstr>49_Blank Presentation</vt:lpstr>
      <vt:lpstr>7_Blank Presentation</vt:lpstr>
      <vt:lpstr>1_Bright Balloons</vt:lpstr>
      <vt:lpstr>22_Default Design</vt:lpstr>
      <vt:lpstr>Slide</vt:lpstr>
      <vt:lpstr>كن مهتماً</vt:lpstr>
      <vt:lpstr>فرصة ضائعة</vt:lpstr>
      <vt:lpstr>هل تهتم بالناس ؟</vt:lpstr>
      <vt:lpstr>كيف يريدنا الله أن نتجاوب مع الأشخاص غير المتجاوبين ؟</vt:lpstr>
      <vt:lpstr>الإثنا عشر</vt:lpstr>
      <vt:lpstr>Minor Prophets—Major Points</vt:lpstr>
      <vt:lpstr>Title Slide</vt:lpstr>
      <vt:lpstr>Unique Elements in Jonah</vt:lpstr>
      <vt:lpstr>اذهب، لا، إذا تأديب يونان 1</vt:lpstr>
      <vt:lpstr>يونان 1، اذهب</vt:lpstr>
      <vt:lpstr>Assyrian Brutality</vt:lpstr>
      <vt:lpstr>معاملة الملوك الأسرى</vt:lpstr>
      <vt:lpstr>غرور آسرحدون (660 ق.م)</vt:lpstr>
      <vt:lpstr>التوسع الآشوري</vt:lpstr>
      <vt:lpstr>الإطار : القوة الآشورية</vt:lpstr>
      <vt:lpstr>التوسع  تحت حكم يربعام 2</vt:lpstr>
      <vt:lpstr>الله يحبك و يقدم خطة رائعة لحياتك?</vt:lpstr>
      <vt:lpstr>يا لها من رسالة ...</vt:lpstr>
      <vt:lpstr>يونان 1 : اذهب، لا</vt:lpstr>
      <vt:lpstr>أين سيذهب يونان ؟</vt:lpstr>
      <vt:lpstr>كانت يافا ميناء بحري هام</vt:lpstr>
      <vt:lpstr>يونان 1: اذهب، لا، إذاً تأديب</vt:lpstr>
      <vt:lpstr>Raging Sea</vt:lpstr>
      <vt:lpstr>Ship Threatened to Break</vt:lpstr>
      <vt:lpstr>Cargo Overboard</vt:lpstr>
      <vt:lpstr>Jonah Sleeping</vt:lpstr>
      <vt:lpstr>Black</vt:lpstr>
      <vt:lpstr>Sailors Rowing</vt:lpstr>
      <vt:lpstr>Jonah Overboard</vt:lpstr>
      <vt:lpstr>كثيرا ما استخدم الله غزوات شعبه لتحويل الغزاة!</vt:lpstr>
      <vt:lpstr>الفكرة الرئيسية في يونان 1</vt:lpstr>
      <vt:lpstr>The Ten Million Dollar Question</vt:lpstr>
      <vt:lpstr>يونان 2</vt:lpstr>
      <vt:lpstr>سمكة عظيمة ؟</vt:lpstr>
      <vt:lpstr>داخل الحوت</vt:lpstr>
      <vt:lpstr>داخل الحوت</vt:lpstr>
      <vt:lpstr>Black</vt:lpstr>
      <vt:lpstr>شكر يونان الله لإنقاذه من الغرق  (1: 17-2: 10)</vt:lpstr>
      <vt:lpstr>الدينونة ؟</vt:lpstr>
      <vt:lpstr>مزمور  شكر</vt:lpstr>
      <vt:lpstr>مزمور شكر</vt:lpstr>
      <vt:lpstr>مزمور شكر</vt:lpstr>
      <vt:lpstr>"النزول"  في يونان</vt:lpstr>
      <vt:lpstr>مزمور شكر</vt:lpstr>
      <vt:lpstr>نذر يونان</vt:lpstr>
      <vt:lpstr>النتيجة : تقيأ الحوت يونان</vt:lpstr>
      <vt:lpstr>The Ten Million Dollar Question</vt:lpstr>
      <vt:lpstr> يجب أن نشكر الله أه يحفظنا بالرغم من عصياننا</vt:lpstr>
      <vt:lpstr>تمييز بعض المصطلحات الأساسية</vt:lpstr>
      <vt:lpstr>The Big Idea</vt:lpstr>
      <vt:lpstr>اذهب أنت، قف يونان 3</vt:lpstr>
      <vt:lpstr>Success - Failure</vt:lpstr>
      <vt:lpstr>هل تخاف</vt:lpstr>
      <vt:lpstr>الكثيرون يخشون الكرازة</vt:lpstr>
      <vt:lpstr>كيف ينظر الله إلى الفشل – خصوصاً في الكرازة ؟</vt:lpstr>
      <vt:lpstr>فشل يونان في الذهاب أولاً</vt:lpstr>
      <vt:lpstr>يونان 3 : اذهب</vt:lpstr>
      <vt:lpstr>"لا يمكنك العثور على مكان واحد في الكتاب المقدس حيث تم إرسال رجل للقيام بعمل فشل فيه"</vt:lpstr>
      <vt:lpstr>إله الفرصة الثانية</vt:lpstr>
      <vt:lpstr>الفشل حدث – و ليس شخص</vt:lpstr>
      <vt:lpstr>يونان 3 : اذهب</vt:lpstr>
      <vt:lpstr>مدينة نينوى</vt:lpstr>
      <vt:lpstr>بعد أربعين يوماً   تنقلب نينوى  (رسالة عبرية من  خمس كلمات)</vt:lpstr>
      <vt:lpstr>يونان 3 : اذهب</vt:lpstr>
      <vt:lpstr>ماذا فعلت ؟</vt:lpstr>
      <vt:lpstr>يونان في بلاد العجائب</vt:lpstr>
      <vt:lpstr>التحضير للتوبة</vt:lpstr>
      <vt:lpstr>الناس أكثر تجاوباً مما تعتقد</vt:lpstr>
      <vt:lpstr>Book Chart</vt:lpstr>
      <vt:lpstr>أوه، لا يونان 4</vt:lpstr>
      <vt:lpstr>تشدد يونان في الأمور  ونسي الناس (4: 1-9).</vt:lpstr>
      <vt:lpstr>أ. اهتمام الله كان بخصوص نينوى لكن خلاصها جعل يونان غاضباً (4: 1-4)</vt:lpstr>
      <vt:lpstr>عزيزي الله، أرجوك</vt:lpstr>
      <vt:lpstr>هدسون تايلور</vt:lpstr>
      <vt:lpstr>عبوس يونان</vt:lpstr>
      <vt:lpstr>ذهب يونان شرقي المدينة</vt:lpstr>
      <vt:lpstr>لماذا جلس يونان شرقي المدينة ؟</vt:lpstr>
      <vt:lpstr>عيد المظال (السقائف)</vt:lpstr>
      <vt:lpstr>مهاجمة و احتراق</vt:lpstr>
      <vt:lpstr>التلاعب بالكلمات</vt:lpstr>
      <vt:lpstr>مهاجمة و  احتراق</vt:lpstr>
      <vt:lpstr>يا له من تحول في الأحداث</vt:lpstr>
      <vt:lpstr>ضع الناس فوق الأشياء (4: 10-11)</vt:lpstr>
      <vt:lpstr>الأشياء ؟ أم الأشخاص ؟</vt:lpstr>
      <vt:lpstr>4:10 NLT </vt:lpstr>
      <vt:lpstr>ثلاثة أمور فقط هي أبدية :</vt:lpstr>
      <vt:lpstr>أفلا أشفق أنا على نينوى المدينة العظيمة التي يوجد فيها أكثر من اثنتي عشرة ربوة من الناس</vt:lpstr>
      <vt:lpstr>كيف يمكنك أن تمتلك شفقة الله على الناس ؟</vt:lpstr>
      <vt:lpstr>نقطة يونان :</vt:lpstr>
      <vt:lpstr>أسئلة للتفكير</vt:lpstr>
      <vt:lpstr>Black</vt:lpstr>
      <vt:lpstr>عظات العهد القديم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Grace To</dc:creator>
  <cp:lastModifiedBy>Rick Griffith</cp:lastModifiedBy>
  <cp:revision>533</cp:revision>
  <dcterms:created xsi:type="dcterms:W3CDTF">2009-09-24T00:05:00Z</dcterms:created>
  <dcterms:modified xsi:type="dcterms:W3CDTF">2022-06-12T13:17:47Z</dcterms:modified>
</cp:coreProperties>
</file>