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1.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2.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4.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30.xml" ContentType="application/vnd.openxmlformats-officedocument.presentationml.notesSlide+xml"/>
  <Override PartName="/ppt/theme/themeOverride8.xml" ContentType="application/vnd.openxmlformats-officedocument.themeOverride+xml"/>
  <Override PartName="/ppt/notesSlides/notesSlide31.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notesSlides/notesSlide32.xml" ContentType="application/vnd.openxmlformats-officedocument.presentationml.notesSlide+xml"/>
  <Override PartName="/ppt/theme/themeOverride1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 id="2147483979" r:id="rId2"/>
    <p:sldMasterId id="2147484049" r:id="rId3"/>
    <p:sldMasterId id="2147484063" r:id="rId4"/>
    <p:sldMasterId id="2147484087" r:id="rId5"/>
    <p:sldMasterId id="2147484099" r:id="rId6"/>
    <p:sldMasterId id="2147484111" r:id="rId7"/>
    <p:sldMasterId id="2147484375" r:id="rId8"/>
    <p:sldMasterId id="2147484425" r:id="rId9"/>
    <p:sldMasterId id="2147487297" r:id="rId10"/>
    <p:sldMasterId id="2147488007" r:id="rId11"/>
    <p:sldMasterId id="2147489526" r:id="rId12"/>
    <p:sldMasterId id="2147489602" r:id="rId13"/>
    <p:sldMasterId id="2147489614" r:id="rId14"/>
    <p:sldMasterId id="2147489691" r:id="rId15"/>
    <p:sldMasterId id="2147489717" r:id="rId16"/>
    <p:sldMasterId id="2147489785" r:id="rId17"/>
    <p:sldMasterId id="2147489798" r:id="rId18"/>
    <p:sldMasterId id="2147489810" r:id="rId19"/>
    <p:sldMasterId id="2147489827" r:id="rId20"/>
    <p:sldMasterId id="2147489868" r:id="rId21"/>
    <p:sldMasterId id="2147489920" r:id="rId22"/>
    <p:sldMasterId id="2147489934" r:id="rId23"/>
  </p:sldMasterIdLst>
  <p:notesMasterIdLst>
    <p:notesMasterId r:id="rId160"/>
  </p:notesMasterIdLst>
  <p:handoutMasterIdLst>
    <p:handoutMasterId r:id="rId161"/>
  </p:handoutMasterIdLst>
  <p:sldIdLst>
    <p:sldId id="4897" r:id="rId24"/>
    <p:sldId id="4904" r:id="rId25"/>
    <p:sldId id="4905" r:id="rId26"/>
    <p:sldId id="4906" r:id="rId27"/>
    <p:sldId id="4907" r:id="rId28"/>
    <p:sldId id="4908" r:id="rId29"/>
    <p:sldId id="4909" r:id="rId30"/>
    <p:sldId id="588" r:id="rId31"/>
    <p:sldId id="4910" r:id="rId32"/>
    <p:sldId id="4911" r:id="rId33"/>
    <p:sldId id="4912" r:id="rId34"/>
    <p:sldId id="4913" r:id="rId35"/>
    <p:sldId id="4914" r:id="rId36"/>
    <p:sldId id="4915" r:id="rId37"/>
    <p:sldId id="4916" r:id="rId38"/>
    <p:sldId id="4917" r:id="rId39"/>
    <p:sldId id="4918" r:id="rId40"/>
    <p:sldId id="4919" r:id="rId41"/>
    <p:sldId id="4920" r:id="rId42"/>
    <p:sldId id="4921" r:id="rId43"/>
    <p:sldId id="4922" r:id="rId44"/>
    <p:sldId id="506" r:id="rId45"/>
    <p:sldId id="304" r:id="rId46"/>
    <p:sldId id="272" r:id="rId47"/>
    <p:sldId id="507" r:id="rId48"/>
    <p:sldId id="557" r:id="rId49"/>
    <p:sldId id="307" r:id="rId50"/>
    <p:sldId id="508" r:id="rId51"/>
    <p:sldId id="312" r:id="rId52"/>
    <p:sldId id="308" r:id="rId53"/>
    <p:sldId id="509" r:id="rId54"/>
    <p:sldId id="310" r:id="rId55"/>
    <p:sldId id="559" r:id="rId56"/>
    <p:sldId id="556" r:id="rId57"/>
    <p:sldId id="555" r:id="rId58"/>
    <p:sldId id="510" r:id="rId59"/>
    <p:sldId id="573" r:id="rId60"/>
    <p:sldId id="314" r:id="rId61"/>
    <p:sldId id="309" r:id="rId62"/>
    <p:sldId id="609" r:id="rId63"/>
    <p:sldId id="511" r:id="rId64"/>
    <p:sldId id="311" r:id="rId65"/>
    <p:sldId id="316" r:id="rId66"/>
    <p:sldId id="553" r:id="rId67"/>
    <p:sldId id="512" r:id="rId68"/>
    <p:sldId id="554" r:id="rId69"/>
    <p:sldId id="513" r:id="rId70"/>
    <p:sldId id="2438" r:id="rId71"/>
    <p:sldId id="4923" r:id="rId72"/>
    <p:sldId id="4924" r:id="rId73"/>
    <p:sldId id="4925" r:id="rId74"/>
    <p:sldId id="515" r:id="rId75"/>
    <p:sldId id="321" r:id="rId76"/>
    <p:sldId id="376" r:id="rId77"/>
    <p:sldId id="319" r:id="rId78"/>
    <p:sldId id="285" r:id="rId79"/>
    <p:sldId id="326" r:id="rId80"/>
    <p:sldId id="571" r:id="rId81"/>
    <p:sldId id="572" r:id="rId82"/>
    <p:sldId id="4926" r:id="rId83"/>
    <p:sldId id="4927" r:id="rId84"/>
    <p:sldId id="4928" r:id="rId85"/>
    <p:sldId id="4929" r:id="rId86"/>
    <p:sldId id="4930" r:id="rId87"/>
    <p:sldId id="4931" r:id="rId88"/>
    <p:sldId id="4932" r:id="rId89"/>
    <p:sldId id="4933" r:id="rId90"/>
    <p:sldId id="4934" r:id="rId91"/>
    <p:sldId id="4935" r:id="rId92"/>
    <p:sldId id="518" r:id="rId93"/>
    <p:sldId id="287" r:id="rId94"/>
    <p:sldId id="519" r:id="rId95"/>
    <p:sldId id="327" r:id="rId96"/>
    <p:sldId id="368" r:id="rId97"/>
    <p:sldId id="670" r:id="rId98"/>
    <p:sldId id="520" r:id="rId99"/>
    <p:sldId id="342" r:id="rId100"/>
    <p:sldId id="4936" r:id="rId101"/>
    <p:sldId id="375" r:id="rId102"/>
    <p:sldId id="522" r:id="rId103"/>
    <p:sldId id="371" r:id="rId104"/>
    <p:sldId id="369" r:id="rId105"/>
    <p:sldId id="523" r:id="rId106"/>
    <p:sldId id="2461" r:id="rId107"/>
    <p:sldId id="4937" r:id="rId108"/>
    <p:sldId id="524" r:id="rId109"/>
    <p:sldId id="2440" r:id="rId110"/>
    <p:sldId id="491" r:id="rId111"/>
    <p:sldId id="671" r:id="rId112"/>
    <p:sldId id="583" r:id="rId113"/>
    <p:sldId id="295" r:id="rId114"/>
    <p:sldId id="346" r:id="rId115"/>
    <p:sldId id="4938" r:id="rId116"/>
    <p:sldId id="664" r:id="rId117"/>
    <p:sldId id="525" r:id="rId118"/>
    <p:sldId id="2447" r:id="rId119"/>
    <p:sldId id="584" r:id="rId120"/>
    <p:sldId id="574" r:id="rId121"/>
    <p:sldId id="298" r:id="rId122"/>
    <p:sldId id="526" r:id="rId123"/>
    <p:sldId id="372" r:id="rId124"/>
    <p:sldId id="527" r:id="rId125"/>
    <p:sldId id="335" r:id="rId126"/>
    <p:sldId id="528" r:id="rId127"/>
    <p:sldId id="344" r:id="rId128"/>
    <p:sldId id="580" r:id="rId129"/>
    <p:sldId id="4939" r:id="rId130"/>
    <p:sldId id="4940" r:id="rId131"/>
    <p:sldId id="2448" r:id="rId132"/>
    <p:sldId id="529" r:id="rId133"/>
    <p:sldId id="579" r:id="rId134"/>
    <p:sldId id="578" r:id="rId135"/>
    <p:sldId id="4941" r:id="rId136"/>
    <p:sldId id="530" r:id="rId137"/>
    <p:sldId id="577" r:id="rId138"/>
    <p:sldId id="617" r:id="rId139"/>
    <p:sldId id="619" r:id="rId140"/>
    <p:sldId id="531" r:id="rId141"/>
    <p:sldId id="377" r:id="rId142"/>
    <p:sldId id="4038" r:id="rId143"/>
    <p:sldId id="532" r:id="rId144"/>
    <p:sldId id="2449" r:id="rId145"/>
    <p:sldId id="331" r:id="rId146"/>
    <p:sldId id="361" r:id="rId147"/>
    <p:sldId id="618" r:id="rId148"/>
    <p:sldId id="4942" r:id="rId149"/>
    <p:sldId id="4943" r:id="rId150"/>
    <p:sldId id="712" r:id="rId151"/>
    <p:sldId id="4944" r:id="rId152"/>
    <p:sldId id="4945" r:id="rId153"/>
    <p:sldId id="4899" r:id="rId154"/>
    <p:sldId id="655" r:id="rId155"/>
    <p:sldId id="668" r:id="rId156"/>
    <p:sldId id="4946" r:id="rId157"/>
    <p:sldId id="607" r:id="rId158"/>
    <p:sldId id="4030" r:id="rId15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85CC89E9-3630-B344-8BE0-CD5D530FA684}">
          <p14:sldIdLst>
            <p14:sldId id="4897"/>
            <p14:sldId id="4904"/>
            <p14:sldId id="4905"/>
            <p14:sldId id="4906"/>
            <p14:sldId id="4907"/>
            <p14:sldId id="4908"/>
            <p14:sldId id="4909"/>
            <p14:sldId id="588"/>
            <p14:sldId id="4910"/>
            <p14:sldId id="4911"/>
            <p14:sldId id="4912"/>
            <p14:sldId id="4913"/>
            <p14:sldId id="4914"/>
            <p14:sldId id="4915"/>
            <p14:sldId id="4916"/>
            <p14:sldId id="4917"/>
            <p14:sldId id="4918"/>
            <p14:sldId id="4919"/>
            <p14:sldId id="4920"/>
            <p14:sldId id="4921"/>
            <p14:sldId id="4922"/>
          </p14:sldIdLst>
        </p14:section>
        <p14:section name="Chapters" id="{B989A5E7-8B87-8341-9542-E26833E5994C}">
          <p14:sldIdLst>
            <p14:sldId id="506"/>
            <p14:sldId id="304"/>
            <p14:sldId id="272"/>
            <p14:sldId id="507"/>
            <p14:sldId id="557"/>
            <p14:sldId id="307"/>
            <p14:sldId id="508"/>
            <p14:sldId id="312"/>
            <p14:sldId id="308"/>
            <p14:sldId id="509"/>
            <p14:sldId id="310"/>
            <p14:sldId id="559"/>
            <p14:sldId id="556"/>
            <p14:sldId id="555"/>
            <p14:sldId id="510"/>
            <p14:sldId id="573"/>
            <p14:sldId id="314"/>
            <p14:sldId id="309"/>
            <p14:sldId id="609"/>
            <p14:sldId id="511"/>
            <p14:sldId id="311"/>
            <p14:sldId id="316"/>
            <p14:sldId id="553"/>
            <p14:sldId id="512"/>
            <p14:sldId id="554"/>
            <p14:sldId id="513"/>
            <p14:sldId id="2438"/>
            <p14:sldId id="4923"/>
            <p14:sldId id="4924"/>
            <p14:sldId id="4925"/>
            <p14:sldId id="515"/>
            <p14:sldId id="321"/>
            <p14:sldId id="376"/>
            <p14:sldId id="319"/>
            <p14:sldId id="285"/>
            <p14:sldId id="326"/>
            <p14:sldId id="571"/>
            <p14:sldId id="572"/>
            <p14:sldId id="4926"/>
            <p14:sldId id="4927"/>
            <p14:sldId id="4928"/>
            <p14:sldId id="4929"/>
            <p14:sldId id="4930"/>
            <p14:sldId id="4931"/>
            <p14:sldId id="4932"/>
            <p14:sldId id="4933"/>
            <p14:sldId id="4934"/>
            <p14:sldId id="4935"/>
            <p14:sldId id="518"/>
            <p14:sldId id="287"/>
            <p14:sldId id="519"/>
            <p14:sldId id="327"/>
            <p14:sldId id="368"/>
            <p14:sldId id="670"/>
            <p14:sldId id="520"/>
            <p14:sldId id="342"/>
            <p14:sldId id="4936"/>
            <p14:sldId id="375"/>
            <p14:sldId id="522"/>
            <p14:sldId id="371"/>
            <p14:sldId id="369"/>
            <p14:sldId id="523"/>
            <p14:sldId id="2461"/>
            <p14:sldId id="4937"/>
            <p14:sldId id="524"/>
            <p14:sldId id="2440"/>
            <p14:sldId id="491"/>
            <p14:sldId id="671"/>
            <p14:sldId id="583"/>
            <p14:sldId id="295"/>
            <p14:sldId id="346"/>
            <p14:sldId id="4938"/>
            <p14:sldId id="664"/>
            <p14:sldId id="525"/>
            <p14:sldId id="2447"/>
            <p14:sldId id="584"/>
            <p14:sldId id="574"/>
            <p14:sldId id="298"/>
            <p14:sldId id="526"/>
            <p14:sldId id="372"/>
            <p14:sldId id="527"/>
            <p14:sldId id="335"/>
            <p14:sldId id="528"/>
            <p14:sldId id="344"/>
            <p14:sldId id="580"/>
            <p14:sldId id="4939"/>
            <p14:sldId id="4940"/>
            <p14:sldId id="2448"/>
            <p14:sldId id="529"/>
            <p14:sldId id="579"/>
            <p14:sldId id="578"/>
            <p14:sldId id="4941"/>
            <p14:sldId id="530"/>
            <p14:sldId id="577"/>
            <p14:sldId id="617"/>
            <p14:sldId id="619"/>
            <p14:sldId id="531"/>
            <p14:sldId id="377"/>
            <p14:sldId id="4038"/>
            <p14:sldId id="532"/>
            <p14:sldId id="2449"/>
            <p14:sldId id="331"/>
            <p14:sldId id="361"/>
            <p14:sldId id="618"/>
          </p14:sldIdLst>
        </p14:section>
        <p14:section name="Conclusion" id="{9E42499C-BFB4-844D-A7D8-8BE8D5029935}">
          <p14:sldIdLst>
            <p14:sldId id="4942"/>
            <p14:sldId id="4943"/>
            <p14:sldId id="712"/>
            <p14:sldId id="4944"/>
            <p14:sldId id="4945"/>
            <p14:sldId id="4899"/>
            <p14:sldId id="655"/>
            <p14:sldId id="668"/>
            <p14:sldId id="4946"/>
            <p14:sldId id="607"/>
            <p14:sldId id="40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2BF"/>
    <a:srgbClr val="CC0066"/>
    <a:srgbClr val="FF00FF"/>
    <a:srgbClr val="00FFFF"/>
    <a:srgbClr val="FF9900"/>
    <a:srgbClr val="3333FF"/>
    <a:srgbClr val="FF0000"/>
    <a:srgbClr val="FFFF66"/>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041"/>
    <p:restoredTop sz="76477" autoAdjust="0"/>
  </p:normalViewPr>
  <p:slideViewPr>
    <p:cSldViewPr>
      <p:cViewPr varScale="1">
        <p:scale>
          <a:sx n="81" d="100"/>
          <a:sy n="81" d="100"/>
        </p:scale>
        <p:origin x="176" y="1056"/>
      </p:cViewPr>
      <p:guideLst>
        <p:guide orient="horz" pos="2160"/>
        <p:guide pos="2880"/>
      </p:guideLst>
    </p:cSldViewPr>
  </p:slideViewPr>
  <p:outlineViewPr>
    <p:cViewPr>
      <p:scale>
        <a:sx n="33" d="100"/>
        <a:sy n="33" d="100"/>
      </p:scale>
      <p:origin x="0" y="1192"/>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63" Type="http://schemas.openxmlformats.org/officeDocument/2006/relationships/slide" Target="slides/slide40.xml"/><Relationship Id="rId84" Type="http://schemas.openxmlformats.org/officeDocument/2006/relationships/slide" Target="slides/slide61.xml"/><Relationship Id="rId138" Type="http://schemas.openxmlformats.org/officeDocument/2006/relationships/slide" Target="slides/slide115.xml"/><Relationship Id="rId159" Type="http://schemas.openxmlformats.org/officeDocument/2006/relationships/slide" Target="slides/slide136.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53" Type="http://schemas.openxmlformats.org/officeDocument/2006/relationships/slide" Target="slides/slide30.xml"/><Relationship Id="rId74" Type="http://schemas.openxmlformats.org/officeDocument/2006/relationships/slide" Target="slides/slide51.xml"/><Relationship Id="rId128" Type="http://schemas.openxmlformats.org/officeDocument/2006/relationships/slide" Target="slides/slide105.xml"/><Relationship Id="rId149" Type="http://schemas.openxmlformats.org/officeDocument/2006/relationships/slide" Target="slides/slide126.xml"/><Relationship Id="rId5" Type="http://schemas.openxmlformats.org/officeDocument/2006/relationships/slideMaster" Target="slideMasters/slideMaster5.xml"/><Relationship Id="rId95" Type="http://schemas.openxmlformats.org/officeDocument/2006/relationships/slide" Target="slides/slide72.xml"/><Relationship Id="rId160" Type="http://schemas.openxmlformats.org/officeDocument/2006/relationships/notesMaster" Target="notesMasters/notesMaster1.xml"/><Relationship Id="rId22" Type="http://schemas.openxmlformats.org/officeDocument/2006/relationships/slideMaster" Target="slideMasters/slideMaster22.xml"/><Relationship Id="rId43" Type="http://schemas.openxmlformats.org/officeDocument/2006/relationships/slide" Target="slides/slide20.xml"/><Relationship Id="rId64" Type="http://schemas.openxmlformats.org/officeDocument/2006/relationships/slide" Target="slides/slide41.xml"/><Relationship Id="rId118" Type="http://schemas.openxmlformats.org/officeDocument/2006/relationships/slide" Target="slides/slide95.xml"/><Relationship Id="rId139" Type="http://schemas.openxmlformats.org/officeDocument/2006/relationships/slide" Target="slides/slide116.xml"/><Relationship Id="rId85" Type="http://schemas.openxmlformats.org/officeDocument/2006/relationships/slide" Target="slides/slide62.xml"/><Relationship Id="rId150" Type="http://schemas.openxmlformats.org/officeDocument/2006/relationships/slide" Target="slides/slide12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slide" Target="slides/slide85.xml"/><Relationship Id="rId124" Type="http://schemas.openxmlformats.org/officeDocument/2006/relationships/slide" Target="slides/slide101.xml"/><Relationship Id="rId129" Type="http://schemas.openxmlformats.org/officeDocument/2006/relationships/slide" Target="slides/slide106.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40" Type="http://schemas.openxmlformats.org/officeDocument/2006/relationships/slide" Target="slides/slide117.xml"/><Relationship Id="rId145" Type="http://schemas.openxmlformats.org/officeDocument/2006/relationships/slide" Target="slides/slide122.xml"/><Relationship Id="rId16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119" Type="http://schemas.openxmlformats.org/officeDocument/2006/relationships/slide" Target="slides/slide96.xml"/><Relationship Id="rId44" Type="http://schemas.openxmlformats.org/officeDocument/2006/relationships/slide" Target="slides/slide21.xml"/><Relationship Id="rId60" Type="http://schemas.openxmlformats.org/officeDocument/2006/relationships/slide" Target="slides/slide37.xml"/><Relationship Id="rId65" Type="http://schemas.openxmlformats.org/officeDocument/2006/relationships/slide" Target="slides/slide42.xml"/><Relationship Id="rId81" Type="http://schemas.openxmlformats.org/officeDocument/2006/relationships/slide" Target="slides/slide58.xml"/><Relationship Id="rId86" Type="http://schemas.openxmlformats.org/officeDocument/2006/relationships/slide" Target="slides/slide63.xml"/><Relationship Id="rId130" Type="http://schemas.openxmlformats.org/officeDocument/2006/relationships/slide" Target="slides/slide107.xml"/><Relationship Id="rId135" Type="http://schemas.openxmlformats.org/officeDocument/2006/relationships/slide" Target="slides/slide112.xml"/><Relationship Id="rId151" Type="http://schemas.openxmlformats.org/officeDocument/2006/relationships/slide" Target="slides/slide128.xml"/><Relationship Id="rId156" Type="http://schemas.openxmlformats.org/officeDocument/2006/relationships/slide" Target="slides/slide13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141" Type="http://schemas.openxmlformats.org/officeDocument/2006/relationships/slide" Target="slides/slide118.xml"/><Relationship Id="rId146" Type="http://schemas.openxmlformats.org/officeDocument/2006/relationships/slide" Target="slides/slide123.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157" Type="http://schemas.openxmlformats.org/officeDocument/2006/relationships/slide" Target="slides/slide134.xml"/><Relationship Id="rId61" Type="http://schemas.openxmlformats.org/officeDocument/2006/relationships/slide" Target="slides/slide38.xml"/><Relationship Id="rId82" Type="http://schemas.openxmlformats.org/officeDocument/2006/relationships/slide" Target="slides/slide59.xml"/><Relationship Id="rId152" Type="http://schemas.openxmlformats.org/officeDocument/2006/relationships/slide" Target="slides/slide12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slide" Target="slides/slide130.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43" Type="http://schemas.openxmlformats.org/officeDocument/2006/relationships/slide" Target="slides/slide120.xml"/><Relationship Id="rId148" Type="http://schemas.openxmlformats.org/officeDocument/2006/relationships/slide" Target="slides/slide125.xml"/><Relationship Id="rId16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3.xml"/><Relationship Id="rId47" Type="http://schemas.openxmlformats.org/officeDocument/2006/relationships/slide" Target="slides/slide24.xml"/><Relationship Id="rId68" Type="http://schemas.openxmlformats.org/officeDocument/2006/relationships/slide" Target="slides/slide45.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54" Type="http://schemas.openxmlformats.org/officeDocument/2006/relationships/slide" Target="slides/slide131.xml"/><Relationship Id="rId16" Type="http://schemas.openxmlformats.org/officeDocument/2006/relationships/slideMaster" Target="slideMasters/slideMaster16.xml"/><Relationship Id="rId37" Type="http://schemas.openxmlformats.org/officeDocument/2006/relationships/slide" Target="slides/slide14.xml"/><Relationship Id="rId58" Type="http://schemas.openxmlformats.org/officeDocument/2006/relationships/slide" Target="slides/slide35.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44" Type="http://schemas.openxmlformats.org/officeDocument/2006/relationships/slide" Target="slides/slide121.xml"/><Relationship Id="rId90" Type="http://schemas.openxmlformats.org/officeDocument/2006/relationships/slide" Target="slides/slide67.xml"/><Relationship Id="rId165" Type="http://schemas.openxmlformats.org/officeDocument/2006/relationships/tableStyles" Target="tableStyles.xml"/><Relationship Id="rId27" Type="http://schemas.openxmlformats.org/officeDocument/2006/relationships/slide" Target="slides/slide4.xml"/><Relationship Id="rId48" Type="http://schemas.openxmlformats.org/officeDocument/2006/relationships/slide" Target="slides/slide25.xml"/><Relationship Id="rId69" Type="http://schemas.openxmlformats.org/officeDocument/2006/relationships/slide" Target="slides/slide46.xml"/><Relationship Id="rId113" Type="http://schemas.openxmlformats.org/officeDocument/2006/relationships/slide" Target="slides/slide90.xml"/><Relationship Id="rId134" Type="http://schemas.openxmlformats.org/officeDocument/2006/relationships/slide" Target="slides/slide111.xml"/><Relationship Id="rId80" Type="http://schemas.openxmlformats.org/officeDocument/2006/relationships/slide" Target="slides/slide57.xml"/><Relationship Id="rId155" Type="http://schemas.openxmlformats.org/officeDocument/2006/relationships/slide" Target="slides/slide1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Arial" charset="0"/>
                <a:cs typeface="Arial" charset="0"/>
              </a:defRPr>
            </a:lvl1pPr>
          </a:lstStyle>
          <a:p>
            <a:pPr>
              <a:defRPr/>
            </a:pPr>
            <a:endParaRPr lang="en-GB"/>
          </a:p>
        </p:txBody>
      </p:sp>
      <p:sp>
        <p:nvSpPr>
          <p:cNvPr id="2775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Arial" charset="0"/>
                <a:cs typeface="Arial" charset="0"/>
              </a:defRPr>
            </a:lvl1pPr>
          </a:lstStyle>
          <a:p>
            <a:pPr>
              <a:defRPr/>
            </a:pPr>
            <a:endParaRPr lang="en-GB"/>
          </a:p>
        </p:txBody>
      </p:sp>
      <p:sp>
        <p:nvSpPr>
          <p:cNvPr id="2775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Arial" charset="0"/>
                <a:cs typeface="Arial" charset="0"/>
              </a:defRPr>
            </a:lvl1pPr>
          </a:lstStyle>
          <a:p>
            <a:pPr>
              <a:defRPr/>
            </a:pPr>
            <a:endParaRPr lang="en-GB"/>
          </a:p>
        </p:txBody>
      </p:sp>
      <p:sp>
        <p:nvSpPr>
          <p:cNvPr id="2775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cs typeface="Arial" charset="0"/>
              </a:defRPr>
            </a:lvl1pPr>
          </a:lstStyle>
          <a:p>
            <a:pPr>
              <a:defRPr/>
            </a:pPr>
            <a:fld id="{53F430EF-B80D-B14F-8061-33BCFD73C34F}" type="slidenum">
              <a:rPr lang="en-GB"/>
              <a:pPr>
                <a:defRPr/>
              </a:pPr>
              <a:t>‹#›</a:t>
            </a:fld>
            <a:endParaRPr lang="en-GB"/>
          </a:p>
        </p:txBody>
      </p:sp>
    </p:spTree>
    <p:extLst>
      <p:ext uri="{BB962C8B-B14F-4D97-AF65-F5344CB8AC3E}">
        <p14:creationId xmlns:p14="http://schemas.microsoft.com/office/powerpoint/2010/main" val="1052119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5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Arial" charset="0"/>
                <a:cs typeface="Arial" charset="0"/>
              </a:defRPr>
            </a:lvl1pPr>
          </a:lstStyle>
          <a:p>
            <a:pPr>
              <a:defRPr/>
            </a:pPr>
            <a:endParaRPr lang="en-US"/>
          </a:p>
        </p:txBody>
      </p:sp>
      <p:sp>
        <p:nvSpPr>
          <p:cNvPr id="32563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Arial" charset="0"/>
                <a:cs typeface="Arial" charset="0"/>
              </a:defRPr>
            </a:lvl1pPr>
          </a:lstStyle>
          <a:p>
            <a:pPr>
              <a:defRPr/>
            </a:pPr>
            <a:endParaRPr lang="en-US"/>
          </a:p>
        </p:txBody>
      </p:sp>
      <p:sp>
        <p:nvSpPr>
          <p:cNvPr id="308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563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2563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Arial" charset="0"/>
                <a:cs typeface="Arial" charset="0"/>
              </a:defRPr>
            </a:lvl1pPr>
          </a:lstStyle>
          <a:p>
            <a:pPr>
              <a:defRPr/>
            </a:pPr>
            <a:endParaRPr lang="en-US"/>
          </a:p>
        </p:txBody>
      </p:sp>
      <p:sp>
        <p:nvSpPr>
          <p:cNvPr id="32563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BB7C6446-AAD8-6F49-9520-162935CE3851}" type="slidenum">
              <a:rPr lang="en-US"/>
              <a:pPr>
                <a:defRPr/>
              </a:pPr>
              <a:t>‹#›</a:t>
            </a:fld>
            <a:endParaRPr lang="en-US"/>
          </a:p>
        </p:txBody>
      </p:sp>
    </p:spTree>
    <p:extLst>
      <p:ext uri="{BB962C8B-B14F-4D97-AF65-F5344CB8AC3E}">
        <p14:creationId xmlns:p14="http://schemas.microsoft.com/office/powerpoint/2010/main" val="14707032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33707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في حوالي العام 1400 قبل الميلاد، حذر الله في سفر التثنية 28 بعدم اتخاذ آلهة أخرى... </a:t>
            </a:r>
          </a:p>
          <a:p>
            <a:pPr algn="r" rtl="1"/>
            <a:r>
              <a:rPr lang="ar-SA" dirty="0">
                <a:latin typeface="Arial"/>
                <a:cs typeface="Arial"/>
              </a:rPr>
              <a:t>إن أوجه المقارنات بين البركات الفردية واللعنات واضحة جدًا.</a:t>
            </a:r>
          </a:p>
          <a:p>
            <a:endParaRPr lang="en-US" baseline="0" dirty="0">
              <a:latin typeface="Arial"/>
              <a:cs typeface="Arial"/>
            </a:endParaRPr>
          </a:p>
          <a:p>
            <a:r>
              <a:rPr lang="en-US" baseline="0" dirty="0">
                <a:latin typeface="Arial"/>
                <a:cs typeface="Arial"/>
              </a:rPr>
              <a:t>———————</a:t>
            </a:r>
          </a:p>
          <a:p>
            <a:r>
              <a:rPr lang="en-US" baseline="0" dirty="0">
                <a:latin typeface="Arial"/>
                <a:cs typeface="Arial"/>
              </a:rPr>
              <a:t>OS-05-Deuteronomy-242</a:t>
            </a:r>
          </a:p>
          <a:p>
            <a:r>
              <a:rPr lang="en-US" baseline="0" dirty="0">
                <a:latin typeface="Arial"/>
                <a:cs typeface="Arial"/>
              </a:rPr>
              <a:t>OS-12-2 Kings-97</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77451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26CFFC-07BD-7947-9602-E076BC2C989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xfrm>
            <a:off x="914400" y="4343400"/>
            <a:ext cx="5029200" cy="782796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endParaRPr lang="en-US" altLang="zh-CN" sz="3100" b="0" dirty="0">
              <a:solidFill>
                <a:srgbClr val="FFFF00"/>
              </a:solidFill>
              <a:latin typeface="Times" charset="0"/>
              <a:ea typeface="宋体" charset="0"/>
              <a:cs typeface="宋体" charset="0"/>
            </a:endParaRPr>
          </a:p>
          <a:p>
            <a:pPr algn="r" rtl="1" eaLnBrk="1" hangingPunct="1">
              <a:lnSpc>
                <a:spcPct val="90000"/>
              </a:lnSpc>
              <a:spcBef>
                <a:spcPct val="20000"/>
              </a:spcBef>
              <a:buFont typeface="Wingdings" charset="0"/>
              <a:buNone/>
            </a:pPr>
            <a:r>
              <a:rPr lang="ar-SA" altLang="zh-CN" sz="3100" b="0" dirty="0">
                <a:solidFill>
                  <a:srgbClr val="FFFF00"/>
                </a:solidFill>
                <a:latin typeface="Times" charset="0"/>
                <a:ea typeface="宋体" charset="0"/>
                <a:cs typeface="宋体" charset="0"/>
              </a:rPr>
              <a:t>سنرى اليوم قصة حصار بابل ودمار السامرة وأورشليم بسبب خطية الأمة، لكن ما مبرر دينونة الله على هاتين الأمتين؟ اقد أخطأ القادة والشعب من خلال الفجور وعبادة الأوثان، وحسب اللعنات في سفر التثنية 28، فقد أعطى الله الناس حسب نتائج طاعتهم. </a:t>
            </a:r>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2"/>
          <p:cNvSpPr>
            <a:spLocks noGrp="1" noRot="1" noChangeAspect="1" noChangeArrowheads="1" noTextEdit="1"/>
          </p:cNvSpPr>
          <p:nvPr>
            <p:ph type="sldImg"/>
          </p:nvPr>
        </p:nvSpPr>
        <p:spPr>
          <a:xfrm>
            <a:off x="1150938" y="692150"/>
            <a:ext cx="4556125" cy="3416300"/>
          </a:xfrm>
          <a:ln/>
        </p:spPr>
      </p:sp>
      <p:sp>
        <p:nvSpPr>
          <p:cNvPr id="3676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SA" b="0" dirty="0">
                <a:latin typeface="Arial"/>
                <a:cs typeface="Arial"/>
              </a:rPr>
              <a:t>في كل من المملكتين:</a:t>
            </a:r>
          </a:p>
          <a:p>
            <a:pPr algn="r" rtl="1"/>
            <a:r>
              <a:rPr lang="ar-SA" b="0" dirty="0">
                <a:latin typeface="Arial"/>
                <a:cs typeface="Arial"/>
              </a:rPr>
              <a:t>////    .. 20 ملكًا ملكوا في المملكة الشمالية و 20 ملكًا في الجنوبية... بدءًا من يربعام في الشمال.. تذكرها بـ 20 – ي، ورحبعام في الجنوب... 20 – ر. يمكنك أن تتذكر هذا الترتيب بهذه الطريقة: الشمال فوق الجنوب؛ و ي فوق ر.  </a:t>
            </a:r>
          </a:p>
          <a:p>
            <a:pPr algn="r" rtl="1"/>
            <a:r>
              <a:rPr lang="ar-SA" b="0" dirty="0">
                <a:latin typeface="Arial"/>
                <a:cs typeface="Arial"/>
              </a:rPr>
              <a:t>////    إلى حد بعيد، فإن مملكة إسرائيل الشمالية، هي الأكثر شرًا، وتمردًا وعبادة الأوثان بين هاتين المملكتين. لم يكن هناك ملوكًا صالحين في المملكة الشمالية. ومع ذلك، ففي الجنوب، كان هناك بعض الملوك الصالحين، على الرغم من قلة عددهم.</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algn="r" rtl="1"/>
            <a:r>
              <a:rPr lang="ar-SA" dirty="0">
                <a:latin typeface="Arial"/>
                <a:cs typeface="Arial"/>
              </a:rPr>
              <a:t>نحن الآن ندرس الكتاب المقدس كاملاً، سفرًا بعد آخر. الهدف أن يعطينا فهمًا أساسيًا لكا سفر من اسفار الكتاب المقدس. </a:t>
            </a:r>
            <a:endParaRPr lang="en-US" dirty="0">
              <a:latin typeface="Arial"/>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AA3188-A9F6-E449-91B1-79DB37FC3D5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dirty="0">
                <a:latin typeface="Arial" charset="0"/>
                <a:cs typeface="ＭＳ Ｐゴシック" charset="0"/>
              </a:rPr>
              <a:t>لاحظ المفسر المسيحي جيروم في القرن الرابع والذي ترجم النسخة اللاتينية للكتاب المقدس العلاقة بين سفري صموئيل والملوك من خلال جمعهم في أربعة أجزاء تتحدث جميعها عن الملكية، ابتداء من شاول وانتهاء بصدقيا. وهكذا، أطلق عليهم اسماء الممالك الأولى، والممالك الثانية، والممالك الثالثة، والممالك الرابعة. </a:t>
            </a:r>
          </a:p>
          <a:p>
            <a:pPr eaLnBrk="1" hangingPunct="1"/>
            <a:r>
              <a:rPr lang="en-US" dirty="0">
                <a:latin typeface="Arial" charset="0"/>
                <a:cs typeface="ＭＳ Ｐゴシック" charset="0"/>
              </a:rPr>
              <a:t>_____________</a:t>
            </a:r>
          </a:p>
          <a:p>
            <a:pPr eaLnBrk="1" hangingPunct="1"/>
            <a:r>
              <a:rPr lang="en-US" dirty="0">
                <a:latin typeface="Arial" charset="0"/>
                <a:cs typeface="ＭＳ Ｐゴシック" charset="0"/>
              </a:rPr>
              <a:t>OS-09-1Sam-216</a:t>
            </a:r>
          </a:p>
          <a:p>
            <a:pPr eaLnBrk="1" hangingPunct="1"/>
            <a:r>
              <a:rPr lang="en-US" dirty="0">
                <a:latin typeface="Arial" charset="0"/>
                <a:cs typeface="ＭＳ Ｐゴシック" charset="0"/>
              </a:rPr>
              <a:t>OS-11-1Kings-26</a:t>
            </a:r>
          </a:p>
          <a:p>
            <a:pPr eaLnBrk="1" hangingPunct="1"/>
            <a:r>
              <a:rPr lang="en-US" dirty="0">
                <a:latin typeface="Arial" charset="0"/>
                <a:cs typeface="ＭＳ Ｐゴシック" charset="0"/>
              </a:rPr>
              <a:t>OS-12-2Kings-14, 65, 102</a:t>
            </a:r>
          </a:p>
        </p:txBody>
      </p:sp>
    </p:spTree>
    <p:extLst>
      <p:ext uri="{BB962C8B-B14F-4D97-AF65-F5344CB8AC3E}">
        <p14:creationId xmlns:p14="http://schemas.microsoft.com/office/powerpoint/2010/main" val="1038758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Restatement</a:t>
            </a:r>
          </a:p>
          <a:p>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endParaRPr lang="en-US" dirty="0">
              <a:cs typeface="ＭＳ Ｐゴシック" charset="0"/>
            </a:endParaRPr>
          </a:p>
          <a:p>
            <a:pPr algn="r" rtl="1"/>
            <a:r>
              <a:rPr lang="ar-JO" dirty="0">
                <a:cs typeface="ＭＳ Ｐゴシック" charset="0"/>
              </a:rPr>
              <a:t>إذن ما الذي يحذر الله منه؟ </a:t>
            </a:r>
            <a:endParaRPr lang="en-US" dirty="0">
              <a:cs typeface="ＭＳ Ｐゴシック" charset="0"/>
            </a:endParaRPr>
          </a:p>
        </p:txBody>
      </p:sp>
      <p:sp>
        <p:nvSpPr>
          <p:cNvPr id="310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C38D9F-BBFD-844C-94EC-03439E4F27D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algn="r" rtl="1"/>
            <a:r>
              <a:rPr lang="ar-JO" sz="1200" kern="1200" dirty="0">
                <a:solidFill>
                  <a:schemeClr val="tx1"/>
                </a:solidFill>
                <a:effectLst/>
                <a:latin typeface="Arial"/>
                <a:ea typeface="ＭＳ Ｐゴシック" charset="0"/>
                <a:cs typeface="Arial"/>
              </a:rPr>
              <a:t>يصور سفر الملوك الثاني السقطات التي جاءت بسبب عبادة الأوثان. </a:t>
            </a:r>
            <a:endParaRPr lang="en-US" dirty="0">
              <a:latin typeface="Arial"/>
              <a:cs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latin typeface="Arial"/>
                <a:cs typeface="Arial"/>
              </a:rPr>
              <a:t>ماذا تعتقد عندما ترى علامة تحذير؟   عندما تفكر في ذلك... </a:t>
            </a:r>
            <a:endParaRPr lang="en-US" dirty="0">
              <a:latin typeface="Arial"/>
              <a:cs typeface="Arial"/>
            </a:endParaRPr>
          </a:p>
        </p:txBody>
      </p:sp>
    </p:spTree>
    <p:extLst>
      <p:ext uri="{BB962C8B-B14F-4D97-AF65-F5344CB8AC3E}">
        <p14:creationId xmlns:p14="http://schemas.microsoft.com/office/powerpoint/2010/main" val="3000309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B4103E-A29B-9549-891B-EA0BCC8A72CD}"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SA" dirty="0">
                <a:cs typeface="ＭＳ Ｐゴシック" charset="0"/>
              </a:rPr>
              <a:t>قد يبدو الأمر محيرًا، لكن كان هناك ملكان عاشا في نفس الوقت في المملكتين الشمالية والجنوبية، وكانا يسميان يورام والآخر أخزيا – أخزيا ملك إسرائيل على اليسار وأخزيا ملك يهوذا على اليمين. في 2 ملوك 11: 2 (راجع 2 أخبار الأيام 22: 11)، نقرأ كيف قضي على النسل الداوودي من قبل والدة أخزيا ملك يهوذا – باستثناء واحد من أحفادها يدعى يوآش. إن وعد الله بملك أبدي من خلال داود (2 صموئيل 7: 14) لم يكن ليتحقق لولا شجاعة يوشبعة، أخت أخزيا، التي أنقذت حياة ابن أخيها الرضيع يوآش.</a:t>
            </a:r>
            <a:endParaRPr lang="en-US" dirty="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B4103E-A29B-9549-891B-EA0BCC8A72CD}"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SA" dirty="0">
                <a:cs typeface="ＭＳ Ｐゴシック" charset="0"/>
              </a:rPr>
              <a:t>قد يبدو الأمر محيرًا، لكن كان هناك ملكان عاشا في نفس الوقت في المملكتين الشمالية والجنوبية، وكانا يسميان يورام والآخر أخزيا – أخزيا ملك إسرائيل على اليسار وأخزيا ملك يهوذا على اليمين. في 2 ملوك 11: 2 (راجع 2 أخبار الأيام 22: 11)، نقرأ كيف قضي على النسل الداوودي من قبل والدة أخزيا ملك يهوذا – باستثناء واحد من أحفادها يدعى يوآش. إن وعد الله بملك أبدي من خلال داود (2 صموئيل 7: 14) لم يكن ليتحقق لولا شجاعة ي</a:t>
            </a:r>
            <a:r>
              <a:rPr lang="ar-JO" dirty="0">
                <a:cs typeface="ＭＳ Ｐゴシック" charset="0"/>
              </a:rPr>
              <a:t>ه</a:t>
            </a:r>
            <a:r>
              <a:rPr lang="ar-SA" dirty="0">
                <a:cs typeface="ＭＳ Ｐゴシック" charset="0"/>
              </a:rPr>
              <a:t>وشبع، أخت أخزيا، التي أنقذت حياة ابن أخيها الرضيع يوآش.</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FC0531-1362-0D42-864C-44BAA0CAEB9B}"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SA" dirty="0">
                <a:cs typeface="ＭＳ Ｐゴシック" charset="0"/>
              </a:rPr>
              <a:t>قد يبدو الأمر محيرًا، لكن كان هناك ملكان عاشا في نفس الوقت في المملكتين الشمالية والجنوبية، وكانا يسميان يورام والآخر أخزيا – أخزيا ملك إسرائيل على اليسار وأخزيا ملك يهوذا على اليمين. في 2 ملوك 11: 2 (راجع 2 أخبار الأيام 22: 11)، نقرأ كيف قضي على النسل الداوودي من قبل والدة أخزيا ملك يهوذا – باستثناء واحد من أحفادها يدعى يوآش. إن وعد الله بملك أبدي من خلال داود (2 صموئيل 7: 14) لم يكن ليتحقق لولا شجاعة ي</a:t>
            </a:r>
            <a:r>
              <a:rPr lang="ar-JO" dirty="0">
                <a:cs typeface="ＭＳ Ｐゴシック" charset="0"/>
              </a:rPr>
              <a:t>ه</a:t>
            </a:r>
            <a:r>
              <a:rPr lang="ar-SA" dirty="0">
                <a:cs typeface="ＭＳ Ｐゴシック" charset="0"/>
              </a:rPr>
              <a:t>وشبع، أخت أخزيا، التي أنقذت حياة ابن أخيها الرضيع يوآش. في الواقع، تناقص النسل إلى نسل واحد حي خارج من داود في الجيلين السابقين أيضًا. </a:t>
            </a:r>
            <a:endParaRPr lang="en-US" dirty="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B4103E-A29B-9549-891B-EA0BCC8A72CD}"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SA" dirty="0">
                <a:latin typeface="Times New Roman" charset="0"/>
                <a:ea typeface="ＭＳ Ｐゴシック" charset="0"/>
                <a:cs typeface="ＭＳ Ｐゴシック" charset="0"/>
              </a:rPr>
              <a:t>قد يبدو الأمر محيرًا، لكن كان هناك ملكان عاشا في نفس الوقت في المملكتين الشمالية والجنوبية، وكانا يسميان يورام والآخر أخزيا – أخزيا ملك إسرائيل على اليسار وأخزيا ملك يهوذا على اليمين. في 2 ملوك 11: 2 (راجع 2 أخبار الأيام 22: 11)، نقرأ كيف قضي على النسل الداوودي من قبل والدة أخزيا ملك يهوذا – باستثناء واحد من أحفادها يدعى يوآش. إن وعد الله بملك أبدي من خلال داود (2 صموئيل 7: 14) لم يكن ليتحقق لولا شجاعة ي</a:t>
            </a:r>
            <a:r>
              <a:rPr lang="ar-JO" dirty="0">
                <a:latin typeface="Times New Roman" charset="0"/>
                <a:ea typeface="ＭＳ Ｐゴシック" charset="0"/>
                <a:cs typeface="ＭＳ Ｐゴシック" charset="0"/>
              </a:rPr>
              <a:t>ه</a:t>
            </a:r>
            <a:r>
              <a:rPr lang="ar-SA" dirty="0">
                <a:latin typeface="Times New Roman" charset="0"/>
                <a:ea typeface="ＭＳ Ｐゴシック" charset="0"/>
                <a:cs typeface="ＭＳ Ｐゴシック" charset="0"/>
              </a:rPr>
              <a:t>وشبع، أخت أخزيا، التي أنقذت حياة ابن أخيها الرضيع يوآش. في الواقع، تناقص النسل إلى نسل واحد حي خارج من داود في الجيلين السابقين أيضًا. </a:t>
            </a:r>
            <a:endParaRPr lang="en-US" altLang="ja-JP"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Common English Slides-135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OS-12-2 Kings-150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OS-14-2 Chron-221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Kingdom &amp; Prophets Charts-6</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2CE1FA-9837-2C46-88E4-9D4E917745A4}"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SA" dirty="0">
                <a:latin typeface="Times New Roman" charset="0"/>
                <a:ea typeface="ＭＳ Ｐゴシック" charset="0"/>
                <a:cs typeface="ＭＳ Ｐゴシック" charset="0"/>
              </a:rPr>
              <a:t>في 2 ملوك 11: 2 (راجع 2 أخبار الأيام 22: 11)، نقرأ كيف قضي على النسل الداوودي من قبل والدة أخزيا ملك يهوذا – باستثناء واحد من أحفادها يدعى يوآش. إن وعد الله بملك أبدي من خلال داود (2 صموئيل 7: 14) لم يكن ليتحقق لولا شجاعة يهوشبع، أخت أخزيا وزوجة الكاهن يهوياداع. أنقذت يهوشبع حياة ابن أخيها الرضيع يوآش، بمساعدة شجاعة من مرضعته التي لم تذكر اسمها وربته لمدة 6 سنوات في بيت الرب بعيدًا عن أعين القاتلة عثليا. </a:t>
            </a:r>
            <a:endParaRPr lang="en-US" altLang="ja-JP"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Common English Slides-141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OS-12-2 Kings-152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OS-14-2 Chron-224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Kingdom &amp; Prophets Charts-7</a:t>
            </a:r>
            <a:endParaRPr lang="zh-CN" alt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3B44FB-3B01-7F4D-91E0-CD51C8D38640}"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21218" name="Rectangle 2"/>
          <p:cNvSpPr>
            <a:spLocks noGrp="1" noRot="1" noChangeAspect="1" noChangeArrowheads="1"/>
          </p:cNvSpPr>
          <p:nvPr>
            <p:ph type="sldImg"/>
          </p:nvPr>
        </p:nvSpPr>
        <p:spPr>
          <a:solidFill>
            <a:srgbClr val="FFFFFF"/>
          </a:solidFill>
          <a:ln/>
        </p:spPr>
      </p:sp>
      <p:sp>
        <p:nvSpPr>
          <p:cNvPr id="521219" name="Rectangle 3"/>
          <p:cNvSpPr>
            <a:spLocks noGrp="1" noChangeArrowheads="1"/>
          </p:cNvSpPr>
          <p:nvPr>
            <p:ph type="body" idx="1"/>
          </p:nvPr>
        </p:nvSpPr>
        <p:spPr>
          <a:solidFill>
            <a:srgbClr val="FFFFFF"/>
          </a:solidFill>
          <a:ln>
            <a:solidFill>
              <a:srgbClr val="000000"/>
            </a:solidFill>
          </a:ln>
        </p:spPr>
        <p:txBody>
          <a:bodyPr/>
          <a:lstStyle/>
          <a:p>
            <a:pPr algn="r" rtl="1"/>
            <a:r>
              <a:rPr lang="ar-SA" dirty="0">
                <a:latin typeface="Times New Roman" charset="0"/>
                <a:ea typeface="ＭＳ Ｐゴシック" charset="0"/>
                <a:cs typeface="ＭＳ Ｐゴシック" charset="0"/>
              </a:rPr>
              <a:t>امتدت الحدود في عهد يربعام الثاني إلى أبعد من الحدود في زمن داود وسليمان، الذي كانت ترسل له سوى الجزية من حماة.</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Rot="1" noChangeAspect="1" noChangeArrowheads="1" noTextEdit="1"/>
          </p:cNvSpPr>
          <p:nvPr>
            <p:ph type="sldImg"/>
          </p:nvPr>
        </p:nvSpPr>
        <p:spPr>
          <a:xfrm>
            <a:off x="1150938" y="692150"/>
            <a:ext cx="4556125" cy="3416300"/>
          </a:xfrm>
          <a:ln/>
        </p:spPr>
      </p:sp>
      <p:sp>
        <p:nvSpPr>
          <p:cNvPr id="36966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spcBef>
                <a:spcPts val="1200"/>
              </a:spcBef>
              <a:spcAft>
                <a:spcPts val="300"/>
              </a:spcAft>
            </a:pPr>
            <a:endParaRPr lang="en-US" b="0" dirty="0">
              <a:latin typeface="Arial"/>
              <a:ea typeface="ＭＳ Ｐゴシック" charset="0"/>
              <a:cs typeface="Arial"/>
            </a:endParaRPr>
          </a:p>
          <a:p>
            <a:pPr lvl="1" algn="r" rtl="1">
              <a:spcBef>
                <a:spcPts val="1200"/>
              </a:spcBef>
              <a:spcAft>
                <a:spcPts val="300"/>
              </a:spcAft>
            </a:pPr>
            <a:r>
              <a:rPr lang="ar-SA" b="0" dirty="0">
                <a:latin typeface="Arial"/>
                <a:ea typeface="ＭＳ Ｐゴシック" charset="0"/>
                <a:cs typeface="Arial"/>
              </a:rPr>
              <a:t>كانت المملكة الشمالية، إسرائيل موجودة لحوالي 200 عامًا. ثم من أقاصي الشمال الشرقي، يرسل الله دينونته في شكل من الآشوريين المرعبين... </a:t>
            </a:r>
            <a:endParaRPr lang="en-US" b="0" dirty="0">
              <a:latin typeface="Arial"/>
              <a:cs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0670C3C6-9995-0241-8584-E4C4622010ED}" type="slidenum">
              <a:rPr lang="en-US" sz="1200">
                <a:solidFill>
                  <a:prstClr val="black"/>
                </a:solidFill>
              </a:rPr>
              <a:pPr eaLnBrk="1" hangingPunct="1"/>
              <a:t>88</a:t>
            </a:fld>
            <a:endParaRPr lang="en-US" sz="1200">
              <a:solidFill>
                <a:prstClr val="black"/>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noRot="1" noChangeAspect="1" noChangeArrowheads="1" noTextEdit="1"/>
          </p:cNvSpPr>
          <p:nvPr>
            <p:ph type="sldImg"/>
          </p:nvPr>
        </p:nvSpPr>
        <p:spPr>
          <a:xfrm>
            <a:off x="1150938" y="692150"/>
            <a:ext cx="4556125" cy="3416300"/>
          </a:xfrm>
          <a:ln/>
        </p:spPr>
      </p:sp>
      <p:sp>
        <p:nvSpPr>
          <p:cNvPr id="37171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latin typeface="Arial"/>
              <a:cs typeface="Arial"/>
            </a:endParaRPr>
          </a:p>
          <a:p>
            <a:pPr algn="r" rtl="1"/>
            <a:r>
              <a:rPr lang="ar-SA" b="0" dirty="0">
                <a:latin typeface="Arial"/>
                <a:cs typeface="Arial"/>
              </a:rPr>
              <a:t>... الذين اكتسحوا بعيدًا المملكة الشمالية.</a:t>
            </a:r>
          </a:p>
          <a:p>
            <a:pPr algn="r" rtl="1"/>
            <a:r>
              <a:rPr lang="ar-SA" b="0" dirty="0">
                <a:latin typeface="Arial"/>
                <a:cs typeface="Arial"/>
              </a:rPr>
              <a:t>أصبح الناس متشتتين – الذين أنهكهم الآشوريون والثقافات الأخرى التي كانت سائدة آنذاك. وعرف هذا باسم الشتات العظيم، أو شتات اليهود.</a:t>
            </a:r>
          </a:p>
          <a:p>
            <a:pPr algn="r" rtl="1"/>
            <a:r>
              <a:rPr lang="ar-SA" b="0" dirty="0">
                <a:latin typeface="Arial"/>
                <a:cs typeface="Arial"/>
              </a:rPr>
              <a:t>//// </a:t>
            </a:r>
            <a:r>
              <a:rPr lang="ar-JO" b="0" dirty="0">
                <a:latin typeface="Arial"/>
                <a:cs typeface="Arial"/>
              </a:rPr>
              <a:t>  </a:t>
            </a:r>
            <a:r>
              <a:rPr lang="ar-SA" b="0" dirty="0">
                <a:latin typeface="Arial"/>
                <a:cs typeface="Arial"/>
              </a:rPr>
              <a:t>   السنة 722 قبل الميلاد. في جميع دراستنا، هناك فقط تاريخان محددان من المفيد تذكرهما. أحدهما هو الاستيلاء على المملكة الشمالية عام 722 قبل الميلاد. لم نعد نسمع مرة أخرى أبدًا عن المملكة الشمالية كشعب متحد. وخلال القرون التالية تشتتوا تدريجيًا في جميع أنحاء العالم.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Arial"/>
                <a:ea typeface="ＭＳ Ｐゴシック" charset="0"/>
                <a:cs typeface="Arial"/>
              </a:rPr>
              <a:t>التحذيرات تساعدنا – تحذرنا من موت محتمل، أو التسمم، أو السقوط </a:t>
            </a:r>
            <a:endParaRPr lang="en-US" dirty="0">
              <a:latin typeface="Arial"/>
              <a:cs typeface="Arial"/>
            </a:endParaRPr>
          </a:p>
        </p:txBody>
      </p:sp>
    </p:spTree>
    <p:extLst>
      <p:ext uri="{BB962C8B-B14F-4D97-AF65-F5344CB8AC3E}">
        <p14:creationId xmlns:p14="http://schemas.microsoft.com/office/powerpoint/2010/main" val="203484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0" i="0" u="none" strike="noStrike" kern="1200" baseline="0" dirty="0">
                <a:solidFill>
                  <a:schemeClr val="tx1"/>
                </a:solidFill>
                <a:latin typeface="Times New Roman" charset="0"/>
                <a:ea typeface="ＭＳ Ｐゴシック" charset="0"/>
                <a:cs typeface="Arial" charset="0"/>
              </a:rPr>
              <a:t>لم يُذكر في سفر الملوك الثاني ما نجده في سفر أخبار الأيام. "يقول المؤرخ أن منسّى بسبب خطاياه أُخذ أسيرًا إلى بابل (2 أخبار الأيام 33: 11) من قبل ملك آشور، على الأغلب آشور بانيبال (669- 626 ق. م). وهناك تاب منسّى عن خطاياه، وسمح الله بنعمته لمنسّى بالعودة إلى أورشليم بعد فترة من السبي (2 أخبار الأيام 33: 12- 13؛ راجع 2 أخبار الأيام 33: 18- 19). بعد عودته أزال الملك العديد من الآلهة الغريبة في يهوذا (2 أخبار الأيام 33: 15- 17). ومع ذلك فقد لطخت خطايا منسّى يهوذا بشدة، ومع ذلك، فحتى الإصلاحات اللاحقة في عهد يوشيّا لم تستطع أن تحول دون دينونة الله (ملوك 23: 26)" (التفسير المعرفي للكتاب المقدس، 1: 580- 81).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44984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في الحقيقة، توجد توجد كتابات أبوكريفية قصيرة تسجل صلاة منسّى عندما تاب.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09175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Slide Image Placeholder 1"/>
          <p:cNvSpPr>
            <a:spLocks noGrp="1" noRot="1" noChangeAspect="1"/>
          </p:cNvSpPr>
          <p:nvPr>
            <p:ph type="sldImg"/>
          </p:nvPr>
        </p:nvSpPr>
        <p:spPr>
          <a:ln/>
        </p:spPr>
      </p:sp>
      <p:sp>
        <p:nvSpPr>
          <p:cNvPr id="4454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SA" dirty="0"/>
              <a:t>"بعد أن أصبح الملك يوشيا ملكًا وهو بعمر 8 سنوات، قيل أنه "بدأ يطلب من الله" لوحده عندما كان بعمر 16 عامًا. بعد بحثه عن الله لمدة 4 سنوات، قاد الله الملك يوشيا لتطهير مملكته من جميع الآلهة الغريبة. ثم في سن الـ 26 عامًا، قام بتطهير مملكته، وركز جهوده لترميم بيت الرب. وبينما كان الكهنة ينظفون خزانة بيت الرب وجدوا سفر الشريعة." ربما كان هذا الكتاب لفافة من سفر التثنية. </a:t>
            </a:r>
          </a:p>
          <a:p>
            <a:pPr algn="r" rtl="1"/>
            <a:r>
              <a:rPr lang="ar-SA" dirty="0"/>
              <a:t>(</a:t>
            </a:r>
            <a:r>
              <a:rPr lang="en-US" dirty="0"/>
              <a:t>http://sheddinglightonthepath.blogspot.sg/2012/02/complete-revelation.html).</a:t>
            </a:r>
          </a:p>
        </p:txBody>
      </p:sp>
      <p:sp>
        <p:nvSpPr>
          <p:cNvPr id="4454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91403F-BF0B-944B-8D51-41DA4BCCE0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2"/>
          <p:cNvSpPr>
            <a:spLocks noGrp="1" noRot="1" noChangeAspect="1" noChangeArrowheads="1" noTextEdit="1"/>
          </p:cNvSpPr>
          <p:nvPr>
            <p:ph type="sldImg"/>
          </p:nvPr>
        </p:nvSpPr>
        <p:spPr>
          <a:xfrm>
            <a:off x="1150938" y="692150"/>
            <a:ext cx="4556125" cy="3416300"/>
          </a:xfrm>
          <a:ln/>
        </p:spPr>
      </p:sp>
      <p:sp>
        <p:nvSpPr>
          <p:cNvPr id="37376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cs typeface="Arial"/>
            </a:endParaRPr>
          </a:p>
          <a:p>
            <a:r>
              <a:rPr lang="en-US" b="0">
                <a:latin typeface="Arial"/>
                <a:cs typeface="Arial"/>
              </a:rPr>
              <a:t>However…The SOUTHERN KINGDOM OF JUDAH experiences quite a different kind of judgment. </a:t>
            </a:r>
          </a:p>
          <a:p>
            <a:r>
              <a:rPr lang="en-US" b="0">
                <a:latin typeface="Arial"/>
                <a:cs typeface="Arial"/>
              </a:rPr>
              <a:t>////	By this time, the Babylonians defeat the Assyrians.    Then…               </a:t>
            </a:r>
          </a:p>
          <a:p>
            <a:r>
              <a:rPr lang="en-US" b="0">
                <a:latin typeface="Arial"/>
                <a:cs typeface="Arial"/>
              </a:rPr>
              <a:t>////	The Babylonian King Nebuchadnezzar now turns his attention toward Judah, that remaining Southern kingdom.</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2"/>
          <p:cNvSpPr>
            <a:spLocks noGrp="1" noRot="1" noChangeAspect="1" noChangeArrowheads="1" noTextEdit="1"/>
          </p:cNvSpPr>
          <p:nvPr>
            <p:ph type="sldImg"/>
          </p:nvPr>
        </p:nvSpPr>
        <p:spPr>
          <a:xfrm>
            <a:off x="1150938" y="692150"/>
            <a:ext cx="4556125" cy="3416300"/>
          </a:xfrm>
          <a:ln/>
        </p:spPr>
      </p:sp>
      <p:sp>
        <p:nvSpPr>
          <p:cNvPr id="37785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cs typeface="Arial"/>
            </a:endParaRPr>
          </a:p>
          <a:p>
            <a:r>
              <a:rPr lang="en-US" b="0">
                <a:latin typeface="Arial"/>
                <a:cs typeface="Arial"/>
              </a:rPr>
              <a:t>Then, in the terrible onslaught of 586 BC, JUDAH, herself, </a:t>
            </a:r>
          </a:p>
          <a:p>
            <a:r>
              <a:rPr lang="en-US" b="0">
                <a:latin typeface="Arial"/>
                <a:cs typeface="Arial"/>
              </a:rPr>
              <a:t>////	faces the invasion of the BABYLONIANS under King Nebuchadnezzar.  All of Jerusalem -- including SOLOMON</a:t>
            </a:r>
            <a:r>
              <a:rPr lang="uk-UA" b="0">
                <a:latin typeface="Arial"/>
                <a:cs typeface="Arial"/>
              </a:rPr>
              <a:t>'</a:t>
            </a:r>
            <a:r>
              <a:rPr lang="en-US" b="0">
                <a:latin typeface="Arial"/>
                <a:cs typeface="Arial"/>
              </a:rPr>
              <a:t>s great Temple -- is completely destroyed by the Babylonians.  This is that second and important specific date to remember…586 B.C.</a:t>
            </a:r>
          </a:p>
          <a:p>
            <a:r>
              <a:rPr lang="en-US" b="0">
                <a:latin typeface="Arial"/>
                <a:cs typeface="Arial"/>
              </a:rPr>
              <a:t>////	The SOUTHERN KINGDOM OF JUDAH is carried away into the famous Babylonian CAPTIVITY, sometimes called the EXILE.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OS-12-2Kings-214</a:t>
            </a:r>
          </a:p>
          <a:p>
            <a:r>
              <a:rPr lang="en-US" dirty="0">
                <a:cs typeface="ＭＳ Ｐゴシック" charset="0"/>
              </a:rPr>
              <a:t>OS-14-2Chron-282</a:t>
            </a:r>
          </a:p>
          <a:p>
            <a:r>
              <a:rPr lang="en-US" dirty="0">
                <a:cs typeface="ＭＳ Ｐゴシック" charset="0"/>
              </a:rPr>
              <a:t>OS-24-Jeremiah-36, 234</a:t>
            </a:r>
          </a:p>
          <a:p>
            <a:r>
              <a:rPr lang="en-US" dirty="0">
                <a:cs typeface="ＭＳ Ｐゴシック" charset="0"/>
              </a:rPr>
              <a:t>OS-27-Daniel-98</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2"/>
          <p:cNvSpPr>
            <a:spLocks noGrp="1" noRot="1" noChangeAspect="1" noChangeArrowheads="1" noTextEdit="1"/>
          </p:cNvSpPr>
          <p:nvPr>
            <p:ph type="sldImg"/>
          </p:nvPr>
        </p:nvSpPr>
        <p:spPr>
          <a:xfrm>
            <a:off x="1150938" y="692150"/>
            <a:ext cx="4556125" cy="3416300"/>
          </a:xfrm>
          <a:ln/>
        </p:spPr>
      </p:sp>
      <p:sp>
        <p:nvSpPr>
          <p:cNvPr id="37581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cs typeface="Arial"/>
            </a:endParaRPr>
          </a:p>
          <a:p>
            <a:r>
              <a:rPr lang="en-US" b="0">
                <a:latin typeface="Arial"/>
                <a:cs typeface="Arial"/>
              </a:rPr>
              <a:t>IN JUDAH…where there were a few good kings…</a:t>
            </a:r>
            <a:r>
              <a:rPr lang="en-US" b="0" u="sng">
                <a:latin typeface="Arial"/>
                <a:cs typeface="Arial"/>
              </a:rPr>
              <a:t>that</a:t>
            </a:r>
            <a:r>
              <a:rPr lang="en-US" b="0">
                <a:latin typeface="Arial"/>
                <a:cs typeface="Arial"/>
              </a:rPr>
              <a:t> kingdom lasts for about 150 years longer -- or for a total of 350 years after the national split.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Arial"/>
                <a:ea typeface="ＭＳ Ｐゴシック" charset="0"/>
                <a:cs typeface="Arial"/>
              </a:rPr>
              <a:t>أعطِ الرب المركز الأول لئلا يتشتت انتباهك – دعه يلبس التاج</a:t>
            </a:r>
            <a:endParaRPr lang="en-US" dirty="0">
              <a:latin typeface="Arial"/>
              <a:cs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لا تعبد العائلة. أجعله علاقتك الأولى. أيها العزاب، فتشوا عن أشخاص يعبدون يسوع أكثر منكم.</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51240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a:solidFill>
                  <a:schemeClr val="tx1"/>
                </a:solidFill>
                <a:effectLst/>
                <a:latin typeface="Arial"/>
                <a:ea typeface="ＭＳ Ｐゴシック" pitchFamily="-105" charset="-128"/>
                <a:cs typeface="Arial"/>
              </a:rPr>
              <a:t>كان لدى يهوذا أوقاتًا يعبدون فيها بشكل صحيح، لذلك استمروا فترة أطول مع بعض التحسن. ومع ذلك، أنحدر الاتجاه العام، حتى فقدوا المملكة كما حصل لإسرائيل أيضًا. </a:t>
            </a:r>
            <a:endParaRPr lang="en-US" sz="1200" kern="1200" dirty="0">
              <a:solidFill>
                <a:schemeClr val="tx1"/>
              </a:solidFill>
              <a:effectLst/>
              <a:latin typeface="Arial"/>
              <a:ea typeface="ＭＳ Ｐゴシック" pitchFamily="-105" charset="-128"/>
              <a:cs typeface="Arial"/>
            </a:endParaRPr>
          </a:p>
          <a:p>
            <a:r>
              <a:rPr lang="en-US" dirty="0"/>
              <a:t>___________</a:t>
            </a:r>
          </a:p>
          <a:p>
            <a:r>
              <a:rPr lang="en-US" dirty="0"/>
              <a:t>OS-12-1 Chronicles-240</a:t>
            </a:r>
          </a:p>
          <a:p>
            <a:r>
              <a:rPr lang="en-US" dirty="0"/>
              <a:t>OS-14-2Chronicles-154, 180, 269, 291</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901390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r" defTabSz="914400" rtl="0" eaLnBrk="0" fontAlgn="base" latinLnBrk="0" hangingPunct="0">
              <a:lnSpc>
                <a:spcPct val="100000"/>
              </a:lnSpc>
              <a:spcBef>
                <a:spcPct val="30000"/>
              </a:spcBef>
              <a:spcAft>
                <a:spcPct val="0"/>
              </a:spcAft>
              <a:buClrTx/>
              <a:buSzTx/>
              <a:buFontTx/>
              <a:buNone/>
              <a:tabLst/>
              <a:defRPr/>
            </a:pPr>
            <a:r>
              <a:rPr lang="ar-JO" dirty="0">
                <a:latin typeface="Arial"/>
                <a:cs typeface="Arial"/>
              </a:rPr>
              <a:t>... أو من النوبات القلبية </a:t>
            </a:r>
            <a:endParaRPr lang="en-US" dirty="0">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لا تعبد العائلة. أجعله علاقتك الأولى. أيها العزاب، فتشوا عن أشخاص يعبدون يسوع أكثر منكم.</a:t>
            </a:r>
          </a:p>
          <a:p>
            <a:pPr algn="r" rtl="1"/>
            <a:r>
              <a:rPr lang="ar-SA" dirty="0"/>
              <a:t>لا تعبد الوقت. أعطهِ الوقت الذي يستحقه. كن حاضرًا في الوقت المناسب لملك الملوك.</a:t>
            </a:r>
          </a:p>
          <a:p>
            <a:pPr algn="r" rtl="1"/>
            <a:r>
              <a:rPr lang="ar-SA" dirty="0"/>
              <a:t>لا تعبد الصحة. ثق بجسدك لأجله. كن لائقًا بما فيه الكفاية من دون أن تجعل التمارين إلهك.</a:t>
            </a:r>
          </a:p>
          <a:p>
            <a:pPr algn="r" rtl="1"/>
            <a:r>
              <a:rPr lang="ar-SA" dirty="0"/>
              <a:t>لا تعبد المعلمين. أختبر كل شيء بكلمته. اقرأها. لا تصدق كل ما تراه على اليوتيوب.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51240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SA" dirty="0">
                <a:latin typeface="Arial"/>
                <a:cs typeface="Arial"/>
              </a:rPr>
              <a:t>إذا كان هناك تحذير واحد فهذا أهم من أي تحذير آخر، ماذا يمكن أن يكون؟ ماذا تعتقد؟</a:t>
            </a:r>
          </a:p>
          <a:p>
            <a:pPr algn="r"/>
            <a:r>
              <a:rPr lang="ar-SA" dirty="0">
                <a:latin typeface="Arial"/>
                <a:cs typeface="Arial"/>
              </a:rPr>
              <a:t>أخبر بذلك الشخص الذي بجانبك. </a:t>
            </a:r>
          </a:p>
          <a:p>
            <a:endParaRPr lang="en-US" dirty="0">
              <a:latin typeface="Arial"/>
              <a:cs typeface="Arial"/>
            </a:endParaRPr>
          </a:p>
          <a:p>
            <a:r>
              <a:rPr lang="en-US" dirty="0">
                <a:cs typeface="ＭＳ Ｐゴシック" charset="0"/>
              </a:rPr>
              <a:t>_________</a:t>
            </a:r>
          </a:p>
          <a:p>
            <a:r>
              <a:rPr lang="en-US" dirty="0">
                <a:cs typeface="ＭＳ Ｐゴシック" charset="0"/>
              </a:rPr>
              <a:t>OS-12-2Kings-15, 243</a:t>
            </a:r>
          </a:p>
        </p:txBody>
      </p:sp>
    </p:spTree>
    <p:extLst>
      <p:ext uri="{BB962C8B-B14F-4D97-AF65-F5344CB8AC3E}">
        <p14:creationId xmlns:p14="http://schemas.microsoft.com/office/powerpoint/2010/main" val="129421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OP Arabic</a:t>
            </a:r>
          </a:p>
        </p:txBody>
      </p:sp>
    </p:spTree>
    <p:extLst>
      <p:ext uri="{BB962C8B-B14F-4D97-AF65-F5344CB8AC3E}">
        <p14:creationId xmlns:p14="http://schemas.microsoft.com/office/powerpoint/2010/main" val="118845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dirty="0">
                <a:latin typeface="Arial"/>
                <a:cs typeface="Arial"/>
              </a:rPr>
              <a:t>لكن ماذا عن التحذير من العبادة؟ </a:t>
            </a:r>
            <a:endParaRPr lang="en-US" dirty="0">
              <a:latin typeface="Arial"/>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ar-JO" dirty="0">
                <a:latin typeface="Arial"/>
                <a:cs typeface="Arial"/>
              </a:rPr>
              <a:t>كل شخص يعبد شيئًا ما – ذلك هو تحذير الله. </a:t>
            </a:r>
            <a:endParaRPr lang="en-US" dirty="0">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latin typeface="Arial"/>
                <a:cs typeface="Arial"/>
              </a:rPr>
              <a:t>معظم الناس لا يعبدون الله بالرغم من تحذيره من النتائج الوخيمة لعبادة اشياء أخرى. </a:t>
            </a:r>
            <a:endParaRPr lang="en-US" dirty="0">
              <a:latin typeface="Arial"/>
              <a:cs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pPr algn="r" rtl="1"/>
            <a:r>
              <a:rPr lang="ar-SA" dirty="0">
                <a:latin typeface="Arial"/>
                <a:cs typeface="Arial"/>
              </a:rPr>
              <a:t>إذا كان هناك تحذير واحد فهذا أهم من أي تحذير آخر، ماذا يمكن أن يكون؟ ماذا تعتقد؟</a:t>
            </a:r>
          </a:p>
          <a:p>
            <a:pPr algn="r" rtl="1"/>
            <a:r>
              <a:rPr lang="ar-SA" dirty="0">
                <a:latin typeface="Arial"/>
                <a:cs typeface="Arial"/>
              </a:rPr>
              <a:t>أخبر بذلك الشخص الذي بجانبك. </a:t>
            </a:r>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a:latin typeface="Arial"/>
                <a:cs typeface="Arial"/>
              </a:rPr>
              <a:t>لقد حذر الله إسرائيل لعدة قرون من نتائج عبادة الأوثان. </a:t>
            </a:r>
            <a:endParaRPr lang="en-US" dirty="0">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4F5A7CA-7035-9948-9CB5-71C2C29FCA1E}" type="slidenum">
              <a:rPr lang="en-GB"/>
              <a:pPr>
                <a:defRPr/>
              </a:pPr>
              <a:t>‹#›</a:t>
            </a:fld>
            <a:endParaRPr lang="en-GB"/>
          </a:p>
        </p:txBody>
      </p:sp>
    </p:spTree>
    <p:extLst>
      <p:ext uri="{BB962C8B-B14F-4D97-AF65-F5344CB8AC3E}">
        <p14:creationId xmlns:p14="http://schemas.microsoft.com/office/powerpoint/2010/main" val="1179611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D9D70C9-4553-1849-84D9-94AAF84834EC}" type="slidenum">
              <a:rPr lang="en-GB"/>
              <a:pPr>
                <a:defRPr/>
              </a:pPr>
              <a:t>‹#›</a:t>
            </a:fld>
            <a:endParaRPr lang="en-GB"/>
          </a:p>
        </p:txBody>
      </p:sp>
    </p:spTree>
    <p:extLst>
      <p:ext uri="{BB962C8B-B14F-4D97-AF65-F5344CB8AC3E}">
        <p14:creationId xmlns:p14="http://schemas.microsoft.com/office/powerpoint/2010/main" val="31725260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47CFAA3D-2CED-8348-8252-373349445310}" type="slidenum">
              <a:rPr lang="en-US"/>
              <a:pPr>
                <a:defRPr/>
              </a:pPr>
              <a:t>‹#›</a:t>
            </a:fld>
            <a:endParaRPr lang="en-US"/>
          </a:p>
        </p:txBody>
      </p:sp>
    </p:spTree>
    <p:extLst>
      <p:ext uri="{BB962C8B-B14F-4D97-AF65-F5344CB8AC3E}">
        <p14:creationId xmlns:p14="http://schemas.microsoft.com/office/powerpoint/2010/main" val="3709445734"/>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atin typeface="Arial" charset="0"/>
              </a:defRPr>
            </a:lvl1pPr>
          </a:lstStyle>
          <a:p>
            <a:pPr>
              <a:defRPr/>
            </a:pPr>
            <a:fld id="{9EB9FD5D-83BA-4842-A0CB-7CCFE7A8FFDD}" type="slidenum">
              <a:rPr lang="en-US"/>
              <a:pPr>
                <a:defRPr/>
              </a:pPr>
              <a:t>‹#›</a:t>
            </a:fld>
            <a:endParaRPr lang="en-US"/>
          </a:p>
        </p:txBody>
      </p:sp>
    </p:spTree>
    <p:extLst>
      <p:ext uri="{BB962C8B-B14F-4D97-AF65-F5344CB8AC3E}">
        <p14:creationId xmlns:p14="http://schemas.microsoft.com/office/powerpoint/2010/main" val="379976328"/>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atin typeface="Arial" charset="0"/>
              </a:defRPr>
            </a:lvl1pPr>
          </a:lstStyle>
          <a:p>
            <a:pPr>
              <a:defRPr/>
            </a:pPr>
            <a:fld id="{417BE576-14A4-B84F-935E-B705898160CC}" type="slidenum">
              <a:rPr lang="en-US"/>
              <a:pPr>
                <a:defRPr/>
              </a:pPr>
              <a:t>‹#›</a:t>
            </a:fld>
            <a:endParaRPr lang="en-US"/>
          </a:p>
        </p:txBody>
      </p:sp>
    </p:spTree>
    <p:extLst>
      <p:ext uri="{BB962C8B-B14F-4D97-AF65-F5344CB8AC3E}">
        <p14:creationId xmlns:p14="http://schemas.microsoft.com/office/powerpoint/2010/main" val="1213692303"/>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atin typeface="Arial" charset="0"/>
              </a:defRPr>
            </a:lvl1pPr>
          </a:lstStyle>
          <a:p>
            <a:pPr>
              <a:defRPr/>
            </a:pPr>
            <a:fld id="{6274A463-215C-5E46-89CC-5D13E24BE004}" type="slidenum">
              <a:rPr lang="en-US"/>
              <a:pPr>
                <a:defRPr/>
              </a:pPr>
              <a:t>‹#›</a:t>
            </a:fld>
            <a:endParaRPr lang="en-US"/>
          </a:p>
        </p:txBody>
      </p:sp>
    </p:spTree>
    <p:extLst>
      <p:ext uri="{BB962C8B-B14F-4D97-AF65-F5344CB8AC3E}">
        <p14:creationId xmlns:p14="http://schemas.microsoft.com/office/powerpoint/2010/main" val="1026474500"/>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8E894B69-7EAC-5241-B278-F0769FF08DC6}" type="slidenum">
              <a:rPr lang="en-US"/>
              <a:pPr>
                <a:defRPr/>
              </a:pPr>
              <a:t>‹#›</a:t>
            </a:fld>
            <a:endParaRPr lang="en-US"/>
          </a:p>
        </p:txBody>
      </p:sp>
    </p:spTree>
    <p:extLst>
      <p:ext uri="{BB962C8B-B14F-4D97-AF65-F5344CB8AC3E}">
        <p14:creationId xmlns:p14="http://schemas.microsoft.com/office/powerpoint/2010/main" val="4190074020"/>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4737AC57-5920-C84D-B8E1-99E6BAFD70EA}" type="slidenum">
              <a:rPr lang="en-US"/>
              <a:pPr>
                <a:defRPr/>
              </a:pPr>
              <a:t>‹#›</a:t>
            </a:fld>
            <a:endParaRPr lang="en-US"/>
          </a:p>
        </p:txBody>
      </p:sp>
    </p:spTree>
    <p:extLst>
      <p:ext uri="{BB962C8B-B14F-4D97-AF65-F5344CB8AC3E}">
        <p14:creationId xmlns:p14="http://schemas.microsoft.com/office/powerpoint/2010/main" val="395279761"/>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BC5A1153-4C3B-ED42-8C6E-F81BA58E3D46}" type="slidenum">
              <a:rPr lang="en-US"/>
              <a:pPr>
                <a:defRPr/>
              </a:pPr>
              <a:t>‹#›</a:t>
            </a:fld>
            <a:endParaRPr lang="en-US"/>
          </a:p>
        </p:txBody>
      </p:sp>
    </p:spTree>
    <p:extLst>
      <p:ext uri="{BB962C8B-B14F-4D97-AF65-F5344CB8AC3E}">
        <p14:creationId xmlns:p14="http://schemas.microsoft.com/office/powerpoint/2010/main" val="358350746"/>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0975A320-080F-714F-8062-3F8F95669F4A}" type="slidenum">
              <a:rPr lang="en-US"/>
              <a:pPr>
                <a:defRPr/>
              </a:pPr>
              <a:t>‹#›</a:t>
            </a:fld>
            <a:endParaRPr lang="en-US"/>
          </a:p>
        </p:txBody>
      </p:sp>
    </p:spTree>
    <p:extLst>
      <p:ext uri="{BB962C8B-B14F-4D97-AF65-F5344CB8AC3E}">
        <p14:creationId xmlns:p14="http://schemas.microsoft.com/office/powerpoint/2010/main" val="732400708"/>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F13C09-EF49-8B48-946C-A758B0392AA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813741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7BBB733-8DDE-C940-867F-C7D2954EA7CC}" type="slidenum">
              <a:rPr lang="en-US"/>
              <a:pPr>
                <a:defRPr/>
              </a:pPr>
              <a:t>‹#›</a:t>
            </a:fld>
            <a:endParaRPr lang="en-US"/>
          </a:p>
        </p:txBody>
      </p:sp>
    </p:spTree>
    <p:extLst>
      <p:ext uri="{BB962C8B-B14F-4D97-AF65-F5344CB8AC3E}">
        <p14:creationId xmlns:p14="http://schemas.microsoft.com/office/powerpoint/2010/main" val="88962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656DEFE-5BFF-1B41-AD7B-B70F1693724F}" type="slidenum">
              <a:rPr lang="en-GB"/>
              <a:pPr>
                <a:defRPr/>
              </a:pPr>
              <a:t>‹#›</a:t>
            </a:fld>
            <a:endParaRPr lang="en-GB"/>
          </a:p>
        </p:txBody>
      </p:sp>
    </p:spTree>
    <p:extLst>
      <p:ext uri="{BB962C8B-B14F-4D97-AF65-F5344CB8AC3E}">
        <p14:creationId xmlns:p14="http://schemas.microsoft.com/office/powerpoint/2010/main" val="14148341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8BD061B5-2EF7-974C-90DF-346BC49C07C5}" type="slidenum">
              <a:rPr lang="en-US"/>
              <a:pPr>
                <a:defRPr/>
              </a:pPr>
              <a:t>‹#›</a:t>
            </a:fld>
            <a:endParaRPr lang="en-US"/>
          </a:p>
        </p:txBody>
      </p:sp>
    </p:spTree>
    <p:extLst>
      <p:ext uri="{BB962C8B-B14F-4D97-AF65-F5344CB8AC3E}">
        <p14:creationId xmlns:p14="http://schemas.microsoft.com/office/powerpoint/2010/main" val="11545043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D9353AF-6ED1-284B-877D-A5195BF84954}" type="slidenum">
              <a:rPr lang="en-US"/>
              <a:pPr>
                <a:defRPr/>
              </a:pPr>
              <a:t>‹#›</a:t>
            </a:fld>
            <a:endParaRPr lang="en-US"/>
          </a:p>
        </p:txBody>
      </p:sp>
    </p:spTree>
    <p:extLst>
      <p:ext uri="{BB962C8B-B14F-4D97-AF65-F5344CB8AC3E}">
        <p14:creationId xmlns:p14="http://schemas.microsoft.com/office/powerpoint/2010/main" val="4880144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1FE7697-7F37-1846-AC71-23F221A70F1F}" type="slidenum">
              <a:rPr lang="en-US"/>
              <a:pPr>
                <a:defRPr/>
              </a:pPr>
              <a:t>‹#›</a:t>
            </a:fld>
            <a:endParaRPr lang="en-US"/>
          </a:p>
        </p:txBody>
      </p:sp>
    </p:spTree>
    <p:extLst>
      <p:ext uri="{BB962C8B-B14F-4D97-AF65-F5344CB8AC3E}">
        <p14:creationId xmlns:p14="http://schemas.microsoft.com/office/powerpoint/2010/main" val="41425746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7470C365-6462-8548-A70A-8A04E46C9FA4}" type="slidenum">
              <a:rPr lang="en-US"/>
              <a:pPr>
                <a:defRPr/>
              </a:pPr>
              <a:t>‹#›</a:t>
            </a:fld>
            <a:endParaRPr lang="en-US"/>
          </a:p>
        </p:txBody>
      </p:sp>
    </p:spTree>
    <p:extLst>
      <p:ext uri="{BB962C8B-B14F-4D97-AF65-F5344CB8AC3E}">
        <p14:creationId xmlns:p14="http://schemas.microsoft.com/office/powerpoint/2010/main" val="21102990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74655547-7A0F-FD45-A730-59CB18EEA4E8}" type="slidenum">
              <a:rPr lang="en-US"/>
              <a:pPr>
                <a:defRPr/>
              </a:pPr>
              <a:t>‹#›</a:t>
            </a:fld>
            <a:endParaRPr lang="en-US"/>
          </a:p>
        </p:txBody>
      </p:sp>
    </p:spTree>
    <p:extLst>
      <p:ext uri="{BB962C8B-B14F-4D97-AF65-F5344CB8AC3E}">
        <p14:creationId xmlns:p14="http://schemas.microsoft.com/office/powerpoint/2010/main" val="1119997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74CF02A6-F0B2-0249-BAA5-358C77076760}" type="slidenum">
              <a:rPr lang="en-US"/>
              <a:pPr>
                <a:defRPr/>
              </a:pPr>
              <a:t>‹#›</a:t>
            </a:fld>
            <a:endParaRPr lang="en-US"/>
          </a:p>
        </p:txBody>
      </p:sp>
    </p:spTree>
    <p:extLst>
      <p:ext uri="{BB962C8B-B14F-4D97-AF65-F5344CB8AC3E}">
        <p14:creationId xmlns:p14="http://schemas.microsoft.com/office/powerpoint/2010/main" val="1666456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BE110B0-AF75-0C4A-805D-F427CAE30721}" type="slidenum">
              <a:rPr lang="en-US"/>
              <a:pPr>
                <a:defRPr/>
              </a:pPr>
              <a:t>‹#›</a:t>
            </a:fld>
            <a:endParaRPr lang="en-US"/>
          </a:p>
        </p:txBody>
      </p:sp>
    </p:spTree>
    <p:extLst>
      <p:ext uri="{BB962C8B-B14F-4D97-AF65-F5344CB8AC3E}">
        <p14:creationId xmlns:p14="http://schemas.microsoft.com/office/powerpoint/2010/main" val="42012042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B6678CF-8F24-3C47-9CAE-07CF630D7E65}" type="slidenum">
              <a:rPr lang="en-US"/>
              <a:pPr>
                <a:defRPr/>
              </a:pPr>
              <a:t>‹#›</a:t>
            </a:fld>
            <a:endParaRPr lang="en-US"/>
          </a:p>
        </p:txBody>
      </p:sp>
    </p:spTree>
    <p:extLst>
      <p:ext uri="{BB962C8B-B14F-4D97-AF65-F5344CB8AC3E}">
        <p14:creationId xmlns:p14="http://schemas.microsoft.com/office/powerpoint/2010/main" val="39340125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F6DE7D3A-E0BC-5A40-AAF5-5117275B8664}" type="slidenum">
              <a:rPr lang="en-US"/>
              <a:pPr>
                <a:defRPr/>
              </a:pPr>
              <a:t>‹#›</a:t>
            </a:fld>
            <a:endParaRPr lang="en-US"/>
          </a:p>
        </p:txBody>
      </p:sp>
    </p:spTree>
    <p:extLst>
      <p:ext uri="{BB962C8B-B14F-4D97-AF65-F5344CB8AC3E}">
        <p14:creationId xmlns:p14="http://schemas.microsoft.com/office/powerpoint/2010/main" val="3009631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A5B7B24-FFDB-884E-AD9D-1AE22D1AE02D}" type="slidenum">
              <a:rPr lang="en-US"/>
              <a:pPr>
                <a:defRPr/>
              </a:pPr>
              <a:t>‹#›</a:t>
            </a:fld>
            <a:endParaRPr lang="en-US"/>
          </a:p>
        </p:txBody>
      </p:sp>
    </p:spTree>
    <p:extLst>
      <p:ext uri="{BB962C8B-B14F-4D97-AF65-F5344CB8AC3E}">
        <p14:creationId xmlns:p14="http://schemas.microsoft.com/office/powerpoint/2010/main" val="3389643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EF13C09-EF49-8B48-946C-A758B0392AAC}" type="slidenum">
              <a:rPr lang="en-GB"/>
              <a:pPr>
                <a:defRPr/>
              </a:pPr>
              <a:t>‹#›</a:t>
            </a:fld>
            <a:endParaRPr lang="en-GB"/>
          </a:p>
        </p:txBody>
      </p:sp>
    </p:spTree>
    <p:extLst>
      <p:ext uri="{BB962C8B-B14F-4D97-AF65-F5344CB8AC3E}">
        <p14:creationId xmlns:p14="http://schemas.microsoft.com/office/powerpoint/2010/main" val="10990228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18F54CB-D5E9-3349-BAF8-FB7A0DF0329D}" type="slidenum">
              <a:rPr lang="en-US"/>
              <a:pPr>
                <a:defRPr/>
              </a:pPr>
              <a:t>‹#›</a:t>
            </a:fld>
            <a:endParaRPr lang="en-US"/>
          </a:p>
        </p:txBody>
      </p:sp>
    </p:spTree>
    <p:extLst>
      <p:ext uri="{BB962C8B-B14F-4D97-AF65-F5344CB8AC3E}">
        <p14:creationId xmlns:p14="http://schemas.microsoft.com/office/powerpoint/2010/main" val="15281576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ABF4B93A-CD48-9E41-A8DD-EFB397773B7F}" type="slidenum">
              <a:rPr lang="en-US"/>
              <a:pPr>
                <a:defRPr/>
              </a:pPr>
              <a:t>‹#›</a:t>
            </a:fld>
            <a:endParaRPr lang="en-US"/>
          </a:p>
        </p:txBody>
      </p:sp>
    </p:spTree>
    <p:extLst>
      <p:ext uri="{BB962C8B-B14F-4D97-AF65-F5344CB8AC3E}">
        <p14:creationId xmlns:p14="http://schemas.microsoft.com/office/powerpoint/2010/main" val="24563616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50000"/>
              </a:spcBef>
            </a:pPr>
            <a:endParaRPr lang="en-US" sz="2800">
              <a:solidFill>
                <a:srgbClr val="FFFFFF"/>
              </a:solidFill>
              <a:latin typeface="Times New Roman" charset="0"/>
            </a:endParaRPr>
          </a:p>
        </p:txBody>
      </p:sp>
      <p:sp>
        <p:nvSpPr>
          <p:cNvPr id="153604"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5360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90358525"/>
      </p:ext>
    </p:extLst>
  </p:cSld>
  <p:clrMapOvr>
    <a:masterClrMapping/>
  </p:clrMapOvr>
  <p:transition spd="med">
    <p:zoom dir="in"/>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55049385"/>
      </p:ext>
    </p:extLst>
  </p:cSld>
  <p:clrMapOvr>
    <a:masterClrMapping/>
  </p:clrMapOvr>
  <p:transition spd="med">
    <p:zoom dir="in"/>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22311183"/>
      </p:ext>
    </p:extLst>
  </p:cSld>
  <p:clrMapOvr>
    <a:masterClrMapping/>
  </p:clrMapOvr>
  <p:transition spd="med">
    <p:zoom dir="in"/>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33895714"/>
      </p:ext>
    </p:extLst>
  </p:cSld>
  <p:clrMapOvr>
    <a:masterClrMapping/>
  </p:clrMapOvr>
  <p:transition spd="med">
    <p:zoom dir="in"/>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82269217"/>
      </p:ext>
    </p:extLst>
  </p:cSld>
  <p:clrMapOvr>
    <a:masterClrMapping/>
  </p:clrMapOvr>
  <p:transition spd="med">
    <p:zoom dir="in"/>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34939087"/>
      </p:ext>
    </p:extLst>
  </p:cSld>
  <p:clrMapOvr>
    <a:masterClrMapping/>
  </p:clrMapOvr>
  <p:transition spd="med">
    <p:zoom dir="in"/>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45462374"/>
      </p:ext>
    </p:extLst>
  </p:cSld>
  <p:clrMapOvr>
    <a:masterClrMapping/>
  </p:clrMapOvr>
  <p:transition spd="med">
    <p:zoom dir="in"/>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16387377"/>
      </p:ext>
    </p:extLst>
  </p:cSld>
  <p:clrMapOvr>
    <a:masterClrMapping/>
  </p:clrMapOvr>
  <p:transition spd="med">
    <p:zoom dir="in"/>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7E06C3DF-83EC-4A46-8742-60BFFED282E7}" type="slidenum">
              <a:rPr lang="en-GB"/>
              <a:pPr>
                <a:defRPr/>
              </a:pPr>
              <a:t>‹#›</a:t>
            </a:fld>
            <a:endParaRPr lang="en-GB"/>
          </a:p>
        </p:txBody>
      </p:sp>
    </p:spTree>
    <p:extLst>
      <p:ext uri="{BB962C8B-B14F-4D97-AF65-F5344CB8AC3E}">
        <p14:creationId xmlns:p14="http://schemas.microsoft.com/office/powerpoint/2010/main" val="12207286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05092788"/>
      </p:ext>
    </p:extLst>
  </p:cSld>
  <p:clrMapOvr>
    <a:masterClrMapping/>
  </p:clrMapOvr>
  <p:transition spd="med">
    <p:zoom dir="in"/>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26670280"/>
      </p:ext>
    </p:extLst>
  </p:cSld>
  <p:clrMapOvr>
    <a:masterClrMapping/>
  </p:clrMapOvr>
  <p:transition spd="med">
    <p:zoom dir="in"/>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80904584"/>
      </p:ext>
    </p:extLst>
  </p:cSld>
  <p:clrMapOvr>
    <a:masterClrMapping/>
  </p:clrMapOvr>
  <p:transition spd="med">
    <p:zoom dir="in"/>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16151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64425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60270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86751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80580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72040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99429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9F9FA17-AA27-4641-9DD8-BE5B88780A82}" type="slidenum">
              <a:rPr lang="en-GB"/>
              <a:pPr>
                <a:defRPr/>
              </a:pPr>
              <a:t>‹#›</a:t>
            </a:fld>
            <a:endParaRPr lang="en-GB"/>
          </a:p>
        </p:txBody>
      </p:sp>
    </p:spTree>
    <p:extLst>
      <p:ext uri="{BB962C8B-B14F-4D97-AF65-F5344CB8AC3E}">
        <p14:creationId xmlns:p14="http://schemas.microsoft.com/office/powerpoint/2010/main" val="35189929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290714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29241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742552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63688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F13C09-EF49-8B48-946C-A758B0392AA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813741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7074" name="Rectangle 2"/>
          <p:cNvSpPr>
            <a:spLocks noGrp="1" noChangeArrowheads="1"/>
          </p:cNvSpPr>
          <p:nvPr>
            <p:ph type="ctrTitle"/>
          </p:nvPr>
        </p:nvSpPr>
        <p:spPr>
          <a:xfrm>
            <a:off x="2819400" y="914400"/>
            <a:ext cx="5867400" cy="2514600"/>
          </a:xfrm>
        </p:spPr>
        <p:txBody>
          <a:bodyPr/>
          <a:lstStyle>
            <a:lvl1pPr>
              <a:defRPr sz="4400"/>
            </a:lvl1pPr>
          </a:lstStyle>
          <a:p>
            <a:r>
              <a:rPr lang="en-US"/>
              <a:t>Click to edit Master title style</a:t>
            </a:r>
          </a:p>
        </p:txBody>
      </p:sp>
      <p:sp>
        <p:nvSpPr>
          <p:cNvPr id="387075" name="Rectangle 3"/>
          <p:cNvSpPr>
            <a:spLocks noGrp="1" noChangeArrowheads="1"/>
          </p:cNvSpPr>
          <p:nvPr>
            <p:ph type="subTitle" idx="1"/>
          </p:nvPr>
        </p:nvSpPr>
        <p:spPr>
          <a:xfrm>
            <a:off x="2590800" y="3733800"/>
            <a:ext cx="6096000" cy="1752600"/>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6FFD5E05-39ED-3349-897A-4B979FA43F57}"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9438542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89EBC19C-57FD-E44E-8F32-5B695D2FC0A3}"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9654581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01F1EACC-13E7-FF47-9212-F485436D8C85}"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42933989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908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AE0E5454-1A24-1349-B027-73D351EB3A6C}"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650696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fld id="{D82F5FC2-0045-D540-879D-0E69626F67D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471604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714982C7-8B58-4342-8A57-9C12BEFF327E}" type="slidenum">
              <a:rPr lang="en-GB"/>
              <a:pPr>
                <a:defRPr/>
              </a:pPr>
              <a:t>‹#›</a:t>
            </a:fld>
            <a:endParaRPr lang="en-GB"/>
          </a:p>
        </p:txBody>
      </p:sp>
    </p:spTree>
    <p:extLst>
      <p:ext uri="{BB962C8B-B14F-4D97-AF65-F5344CB8AC3E}">
        <p14:creationId xmlns:p14="http://schemas.microsoft.com/office/powerpoint/2010/main" val="10660850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fld id="{72DEEA52-900B-E74D-917A-285D6E3FA45B}"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6058968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fld id="{A24C1E0D-0E6D-E84E-B85F-5A8069EF2E32}"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6625373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A81BD93C-3A9D-8C4B-A490-E94EC9D2B530}"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6738598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78668584-209F-4641-A96D-46C75012337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40544666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8F675E59-357F-194F-BF1F-3DDB532CD4A1}"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7218821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E95058A0-96C8-4C4A-A706-247135DC473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37166425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631384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744478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5047535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78184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ABF4985A-D175-E248-8BB6-CAD015E7363B}" type="slidenum">
              <a:rPr lang="en-GB"/>
              <a:pPr>
                <a:defRPr/>
              </a:pPr>
              <a:t>‹#›</a:t>
            </a:fld>
            <a:endParaRPr lang="en-GB"/>
          </a:p>
        </p:txBody>
      </p:sp>
    </p:spTree>
    <p:extLst>
      <p:ext uri="{BB962C8B-B14F-4D97-AF65-F5344CB8AC3E}">
        <p14:creationId xmlns:p14="http://schemas.microsoft.com/office/powerpoint/2010/main" val="26769153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582837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76718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150379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443438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664276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3967131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3819003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646143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1958433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9661425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C5292E4-6821-C74E-831A-FE6668201FF4}" type="slidenum">
              <a:rPr lang="en-US"/>
              <a:pPr>
                <a:defRPr/>
              </a:pPr>
              <a:t>‹#›</a:t>
            </a:fld>
            <a:endParaRPr lang="en-US"/>
          </a:p>
        </p:txBody>
      </p:sp>
    </p:spTree>
    <p:extLst>
      <p:ext uri="{BB962C8B-B14F-4D97-AF65-F5344CB8AC3E}">
        <p14:creationId xmlns:p14="http://schemas.microsoft.com/office/powerpoint/2010/main" val="41916448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0618634"/>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65417562"/>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882208"/>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1718654"/>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08180878"/>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169978"/>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5308152"/>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84716861"/>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8538885"/>
      </p:ext>
    </p:extLst>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495814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527D5ED-D26A-FA42-9573-DBAA4445E189}" type="slidenum">
              <a:rPr lang="en-US"/>
              <a:pPr>
                <a:defRPr/>
              </a:pPr>
              <a:t>‹#›</a:t>
            </a:fld>
            <a:endParaRPr lang="en-US"/>
          </a:p>
        </p:txBody>
      </p:sp>
    </p:spTree>
    <p:extLst>
      <p:ext uri="{BB962C8B-B14F-4D97-AF65-F5344CB8AC3E}">
        <p14:creationId xmlns:p14="http://schemas.microsoft.com/office/powerpoint/2010/main" val="164154412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519423470"/>
      </p:ext>
    </p:extLst>
  </p:cSld>
  <p:clrMapOvr>
    <a:masterClrMapping/>
  </p:clrMapOvr>
  <p:transition spd="med">
    <p:cu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41832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01481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355523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80182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44616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63389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249541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802382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1030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D92B80F-60A2-534B-9848-52C68C5C36BB}" type="slidenum">
              <a:rPr lang="en-US"/>
              <a:pPr>
                <a:defRPr/>
              </a:pPr>
              <a:t>‹#›</a:t>
            </a:fld>
            <a:endParaRPr lang="en-US"/>
          </a:p>
        </p:txBody>
      </p:sp>
    </p:spTree>
    <p:extLst>
      <p:ext uri="{BB962C8B-B14F-4D97-AF65-F5344CB8AC3E}">
        <p14:creationId xmlns:p14="http://schemas.microsoft.com/office/powerpoint/2010/main" val="92721583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662257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827818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36014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7515098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35828319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97813311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17097187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2047233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02346252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457737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B5E59C6-5D5B-2543-B100-D90A69DD1E0F}" type="slidenum">
              <a:rPr lang="en-GB"/>
              <a:pPr>
                <a:defRPr/>
              </a:pPr>
              <a:t>‹#›</a:t>
            </a:fld>
            <a:endParaRPr lang="en-GB"/>
          </a:p>
        </p:txBody>
      </p:sp>
    </p:spTree>
    <p:extLst>
      <p:ext uri="{BB962C8B-B14F-4D97-AF65-F5344CB8AC3E}">
        <p14:creationId xmlns:p14="http://schemas.microsoft.com/office/powerpoint/2010/main" val="964196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A19486C-92B2-0749-BB15-5474B4703DF7}" type="slidenum">
              <a:rPr lang="en-US"/>
              <a:pPr>
                <a:defRPr/>
              </a:pPr>
              <a:t>‹#›</a:t>
            </a:fld>
            <a:endParaRPr lang="en-US"/>
          </a:p>
        </p:txBody>
      </p:sp>
    </p:spTree>
    <p:extLst>
      <p:ext uri="{BB962C8B-B14F-4D97-AF65-F5344CB8AC3E}">
        <p14:creationId xmlns:p14="http://schemas.microsoft.com/office/powerpoint/2010/main" val="38714620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3865820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6062338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92650107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04197720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F5A7CA-7035-9948-9CB5-71C2C29FCA1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0633387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5E59C6-5D5B-2543-B100-D90A69DD1E0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5640805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6BDD4F-3BF9-A843-974C-99B8EE863DA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2291363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0FADB6-B921-EA4F-AF4D-397E34EFFC8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0210632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A4CFEB-A802-574E-A1D9-7C017FFEBA1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6552528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5DCD80-C07C-B34C-8EC8-8C003DF9EE4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4617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AA0157B-A3DC-0641-801C-522D1DFB4CBE}" type="slidenum">
              <a:rPr lang="en-US"/>
              <a:pPr>
                <a:defRPr/>
              </a:pPr>
              <a:t>‹#›</a:t>
            </a:fld>
            <a:endParaRPr lang="en-US"/>
          </a:p>
        </p:txBody>
      </p:sp>
    </p:spTree>
    <p:extLst>
      <p:ext uri="{BB962C8B-B14F-4D97-AF65-F5344CB8AC3E}">
        <p14:creationId xmlns:p14="http://schemas.microsoft.com/office/powerpoint/2010/main" val="35693635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52C4D7-94CB-B94A-A9B1-6DDA3F94611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984606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F9F961-640B-074C-93DD-0ACAAE544C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40771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AD3C5-01D0-3644-BABC-076CB42784C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7118495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9D70C9-4553-1849-84D9-94AAF84834E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4658721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56DEFE-5BFF-1B41-AD7B-B70F1693724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1549663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F13C09-EF49-8B48-946C-A758B0392AA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0624850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E06C3DF-83EC-4A46-8742-60BFFED282E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8512428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F9FA17-AA27-4641-9DD8-BE5B88780A8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8949951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14982C7-8B58-4342-8A57-9C12BEFF327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277986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F4985A-D175-E248-8BB6-CAD015E7363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90899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E3E6AC1-E740-EA43-B5DC-CFE9D1BA132D}" type="slidenum">
              <a:rPr lang="en-US"/>
              <a:pPr>
                <a:defRPr/>
              </a:pPr>
              <a:t>‹#›</a:t>
            </a:fld>
            <a:endParaRPr lang="en-US"/>
          </a:p>
        </p:txBody>
      </p:sp>
    </p:spTree>
    <p:extLst>
      <p:ext uri="{BB962C8B-B14F-4D97-AF65-F5344CB8AC3E}">
        <p14:creationId xmlns:p14="http://schemas.microsoft.com/office/powerpoint/2010/main" val="175963380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gr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31" name="Rectangle 31"/>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32" name="Rectangle 32"/>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4B997C7-48D1-CE47-A3C5-A56BA04CABE4}"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6889911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31367C36-8427-B643-96B6-4CDC14C5C34B}"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400403435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DFD868B-3CDC-624D-B312-4DF5C2D1202B}"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25637078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88780D4-5701-FC49-9DD6-4D6521466046}"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272539092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1681DF6B-C855-EF4F-AF5C-EC6FE03B8036}"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48495361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07F8202-8415-9340-9FB1-F5449A2F2062}"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224885498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4411479-23A5-2246-B22B-4B87976FCE21}"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132960656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1C66D39-BACC-A847-A3F9-347EF9E37205}"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404365199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A125030-3C95-9F4F-AFEE-E3F54E2EF354}"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14841690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28D19284-35F6-D342-A080-ECD598533111}"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1646812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16D1B30-5983-354B-A9C0-8BCD0AEE844C}" type="slidenum">
              <a:rPr lang="en-US"/>
              <a:pPr>
                <a:defRPr/>
              </a:pPr>
              <a:t>‹#›</a:t>
            </a:fld>
            <a:endParaRPr lang="en-US"/>
          </a:p>
        </p:txBody>
      </p:sp>
    </p:spTree>
    <p:extLst>
      <p:ext uri="{BB962C8B-B14F-4D97-AF65-F5344CB8AC3E}">
        <p14:creationId xmlns:p14="http://schemas.microsoft.com/office/powerpoint/2010/main" val="281578568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CF26ADD-60C6-194B-94FF-0D528BB78897}"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286400137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409715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381830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10013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34633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482325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982852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002285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699818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16450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A977716-6AE2-1B46-9F00-A397138B35A9}" type="slidenum">
              <a:rPr lang="en-US"/>
              <a:pPr>
                <a:defRPr/>
              </a:pPr>
              <a:t>‹#›</a:t>
            </a:fld>
            <a:endParaRPr lang="en-US"/>
          </a:p>
        </p:txBody>
      </p:sp>
    </p:spTree>
    <p:extLst>
      <p:ext uri="{BB962C8B-B14F-4D97-AF65-F5344CB8AC3E}">
        <p14:creationId xmlns:p14="http://schemas.microsoft.com/office/powerpoint/2010/main" val="102770702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876203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520892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06467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014903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399833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125246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7256804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1715389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0723231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356668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1BC10C3-99E1-0344-93EA-75450DC12A1F}" type="slidenum">
              <a:rPr lang="en-US"/>
              <a:pPr>
                <a:defRPr/>
              </a:pPr>
              <a:t>‹#›</a:t>
            </a:fld>
            <a:endParaRPr lang="en-US"/>
          </a:p>
        </p:txBody>
      </p:sp>
    </p:spTree>
    <p:extLst>
      <p:ext uri="{BB962C8B-B14F-4D97-AF65-F5344CB8AC3E}">
        <p14:creationId xmlns:p14="http://schemas.microsoft.com/office/powerpoint/2010/main" val="49561147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1316507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007761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838606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4317044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0552328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221321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31" name="Rectangle 31"/>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32" name="Rectangle 32"/>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4B997C7-48D1-CE47-A3C5-A56BA04CABE4}" type="slidenum">
              <a:rPr lang="en-US"/>
              <a:pPr>
                <a:defRPr/>
              </a:pPr>
              <a:t>‹#›</a:t>
            </a:fld>
            <a:endParaRPr lang="en-US"/>
          </a:p>
        </p:txBody>
      </p:sp>
    </p:spTree>
    <p:extLst>
      <p:ext uri="{BB962C8B-B14F-4D97-AF65-F5344CB8AC3E}">
        <p14:creationId xmlns:p14="http://schemas.microsoft.com/office/powerpoint/2010/main" val="109033627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31367C36-8427-B643-96B6-4CDC14C5C34B}" type="slidenum">
              <a:rPr lang="en-US"/>
              <a:pPr>
                <a:defRPr/>
              </a:pPr>
              <a:t>‹#›</a:t>
            </a:fld>
            <a:endParaRPr lang="en-US"/>
          </a:p>
        </p:txBody>
      </p:sp>
    </p:spTree>
    <p:extLst>
      <p:ext uri="{BB962C8B-B14F-4D97-AF65-F5344CB8AC3E}">
        <p14:creationId xmlns:p14="http://schemas.microsoft.com/office/powerpoint/2010/main" val="4748815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DFD868B-3CDC-624D-B312-4DF5C2D1202B}" type="slidenum">
              <a:rPr lang="en-US"/>
              <a:pPr>
                <a:defRPr/>
              </a:pPr>
              <a:t>‹#›</a:t>
            </a:fld>
            <a:endParaRPr lang="en-US"/>
          </a:p>
        </p:txBody>
      </p:sp>
    </p:spTree>
    <p:extLst>
      <p:ext uri="{BB962C8B-B14F-4D97-AF65-F5344CB8AC3E}">
        <p14:creationId xmlns:p14="http://schemas.microsoft.com/office/powerpoint/2010/main" val="191824660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88780D4-5701-FC49-9DD6-4D6521466046}" type="slidenum">
              <a:rPr lang="en-US"/>
              <a:pPr>
                <a:defRPr/>
              </a:pPr>
              <a:t>‹#›</a:t>
            </a:fld>
            <a:endParaRPr lang="en-US"/>
          </a:p>
        </p:txBody>
      </p:sp>
    </p:spTree>
    <p:extLst>
      <p:ext uri="{BB962C8B-B14F-4D97-AF65-F5344CB8AC3E}">
        <p14:creationId xmlns:p14="http://schemas.microsoft.com/office/powerpoint/2010/main" val="1430934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ED45B3F-E6F3-4F49-9F78-25B4E45AD550}" type="slidenum">
              <a:rPr lang="en-US"/>
              <a:pPr>
                <a:defRPr/>
              </a:pPr>
              <a:t>‹#›</a:t>
            </a:fld>
            <a:endParaRPr lang="en-US"/>
          </a:p>
        </p:txBody>
      </p:sp>
    </p:spTree>
    <p:extLst>
      <p:ext uri="{BB962C8B-B14F-4D97-AF65-F5344CB8AC3E}">
        <p14:creationId xmlns:p14="http://schemas.microsoft.com/office/powerpoint/2010/main" val="339504066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1681DF6B-C855-EF4F-AF5C-EC6FE03B8036}" type="slidenum">
              <a:rPr lang="en-US"/>
              <a:pPr>
                <a:defRPr/>
              </a:pPr>
              <a:t>‹#›</a:t>
            </a:fld>
            <a:endParaRPr lang="en-US"/>
          </a:p>
        </p:txBody>
      </p:sp>
    </p:spTree>
    <p:extLst>
      <p:ext uri="{BB962C8B-B14F-4D97-AF65-F5344CB8AC3E}">
        <p14:creationId xmlns:p14="http://schemas.microsoft.com/office/powerpoint/2010/main" val="121459393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07F8202-8415-9340-9FB1-F5449A2F2062}" type="slidenum">
              <a:rPr lang="en-US"/>
              <a:pPr>
                <a:defRPr/>
              </a:pPr>
              <a:t>‹#›</a:t>
            </a:fld>
            <a:endParaRPr lang="en-US"/>
          </a:p>
        </p:txBody>
      </p:sp>
    </p:spTree>
    <p:extLst>
      <p:ext uri="{BB962C8B-B14F-4D97-AF65-F5344CB8AC3E}">
        <p14:creationId xmlns:p14="http://schemas.microsoft.com/office/powerpoint/2010/main" val="278426397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4411479-23A5-2246-B22B-4B87976FCE21}" type="slidenum">
              <a:rPr lang="en-US"/>
              <a:pPr>
                <a:defRPr/>
              </a:pPr>
              <a:t>‹#›</a:t>
            </a:fld>
            <a:endParaRPr lang="en-US"/>
          </a:p>
        </p:txBody>
      </p:sp>
    </p:spTree>
    <p:extLst>
      <p:ext uri="{BB962C8B-B14F-4D97-AF65-F5344CB8AC3E}">
        <p14:creationId xmlns:p14="http://schemas.microsoft.com/office/powerpoint/2010/main" val="317172057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1C66D39-BACC-A847-A3F9-347EF9E37205}" type="slidenum">
              <a:rPr lang="en-US"/>
              <a:pPr>
                <a:defRPr/>
              </a:pPr>
              <a:t>‹#›</a:t>
            </a:fld>
            <a:endParaRPr lang="en-US"/>
          </a:p>
        </p:txBody>
      </p:sp>
    </p:spTree>
    <p:extLst>
      <p:ext uri="{BB962C8B-B14F-4D97-AF65-F5344CB8AC3E}">
        <p14:creationId xmlns:p14="http://schemas.microsoft.com/office/powerpoint/2010/main" val="145646305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A125030-3C95-9F4F-AFEE-E3F54E2EF354}" type="slidenum">
              <a:rPr lang="en-US"/>
              <a:pPr>
                <a:defRPr/>
              </a:pPr>
              <a:t>‹#›</a:t>
            </a:fld>
            <a:endParaRPr lang="en-US"/>
          </a:p>
        </p:txBody>
      </p:sp>
    </p:spTree>
    <p:extLst>
      <p:ext uri="{BB962C8B-B14F-4D97-AF65-F5344CB8AC3E}">
        <p14:creationId xmlns:p14="http://schemas.microsoft.com/office/powerpoint/2010/main" val="7685200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28D19284-35F6-D342-A080-ECD598533111}" type="slidenum">
              <a:rPr lang="en-US"/>
              <a:pPr>
                <a:defRPr/>
              </a:pPr>
              <a:t>‹#›</a:t>
            </a:fld>
            <a:endParaRPr lang="en-US"/>
          </a:p>
        </p:txBody>
      </p:sp>
    </p:spTree>
    <p:extLst>
      <p:ext uri="{BB962C8B-B14F-4D97-AF65-F5344CB8AC3E}">
        <p14:creationId xmlns:p14="http://schemas.microsoft.com/office/powerpoint/2010/main" val="352841104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CF26ADD-60C6-194B-94FF-0D528BB78897}" type="slidenum">
              <a:rPr lang="en-US"/>
              <a:pPr>
                <a:defRPr/>
              </a:pPr>
              <a:t>‹#›</a:t>
            </a:fld>
            <a:endParaRPr lang="en-US"/>
          </a:p>
        </p:txBody>
      </p:sp>
    </p:spTree>
    <p:extLst>
      <p:ext uri="{BB962C8B-B14F-4D97-AF65-F5344CB8AC3E}">
        <p14:creationId xmlns:p14="http://schemas.microsoft.com/office/powerpoint/2010/main" val="341203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D51D08EA-F841-F749-8E8E-6151009AEF79}" type="slidenum">
              <a:rPr lang="en-US"/>
              <a:pPr>
                <a:defRPr/>
              </a:pPr>
              <a:t>‹#›</a:t>
            </a:fld>
            <a:endParaRPr lang="en-US"/>
          </a:p>
        </p:txBody>
      </p:sp>
    </p:spTree>
    <p:extLst>
      <p:ext uri="{BB962C8B-B14F-4D97-AF65-F5344CB8AC3E}">
        <p14:creationId xmlns:p14="http://schemas.microsoft.com/office/powerpoint/2010/main" val="2188010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64012EB-6448-CF48-98E7-928074C44A0E}" type="slidenum">
              <a:rPr lang="en-US"/>
              <a:pPr>
                <a:defRPr/>
              </a:pPr>
              <a:t>‹#›</a:t>
            </a:fld>
            <a:endParaRPr lang="en-US"/>
          </a:p>
        </p:txBody>
      </p:sp>
    </p:spTree>
    <p:extLst>
      <p:ext uri="{BB962C8B-B14F-4D97-AF65-F5344CB8AC3E}">
        <p14:creationId xmlns:p14="http://schemas.microsoft.com/office/powerpoint/2010/main" val="1234301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B2E34DA-5553-C741-97B6-BF39E6A1AA81}" type="slidenum">
              <a:rPr lang="en-US"/>
              <a:pPr>
                <a:defRPr/>
              </a:pPr>
              <a:t>‹#›</a:t>
            </a:fld>
            <a:endParaRPr lang="en-US"/>
          </a:p>
        </p:txBody>
      </p:sp>
    </p:spTree>
    <p:extLst>
      <p:ext uri="{BB962C8B-B14F-4D97-AF65-F5344CB8AC3E}">
        <p14:creationId xmlns:p14="http://schemas.microsoft.com/office/powerpoint/2010/main" val="4173604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86BDD4F-3BF9-A843-974C-99B8EE863DA1}" type="slidenum">
              <a:rPr lang="en-GB"/>
              <a:pPr>
                <a:defRPr/>
              </a:pPr>
              <a:t>‹#›</a:t>
            </a:fld>
            <a:endParaRPr lang="en-GB"/>
          </a:p>
        </p:txBody>
      </p:sp>
    </p:spTree>
    <p:extLst>
      <p:ext uri="{BB962C8B-B14F-4D97-AF65-F5344CB8AC3E}">
        <p14:creationId xmlns:p14="http://schemas.microsoft.com/office/powerpoint/2010/main" val="2763115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E94C570-EF6A-1548-831C-935776952A27}" type="slidenum">
              <a:rPr lang="en-US"/>
              <a:pPr>
                <a:defRPr/>
              </a:pPr>
              <a:t>‹#›</a:t>
            </a:fld>
            <a:endParaRPr lang="en-US"/>
          </a:p>
        </p:txBody>
      </p:sp>
    </p:spTree>
    <p:extLst>
      <p:ext uri="{BB962C8B-B14F-4D97-AF65-F5344CB8AC3E}">
        <p14:creationId xmlns:p14="http://schemas.microsoft.com/office/powerpoint/2010/main" val="1017926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cs typeface="Arial" charset="0"/>
              </a:defRPr>
            </a:lvl1pPr>
          </a:lstStyle>
          <a:p>
            <a:pPr>
              <a:defRPr/>
            </a:pPr>
            <a:fld id="{2A52AE92-17D2-9E4B-BBB1-7B3F687E7676}" type="slidenum">
              <a:rPr lang="en-US"/>
              <a:pPr>
                <a:defRPr/>
              </a:pPr>
              <a:t>‹#›</a:t>
            </a:fld>
            <a:endParaRPr lang="en-US"/>
          </a:p>
        </p:txBody>
      </p:sp>
    </p:spTree>
    <p:extLst>
      <p:ext uri="{BB962C8B-B14F-4D97-AF65-F5344CB8AC3E}">
        <p14:creationId xmlns:p14="http://schemas.microsoft.com/office/powerpoint/2010/main" val="2280703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1C253576-85B5-6346-AB04-FF7455C411F6}" type="slidenum">
              <a:rPr lang="en-US"/>
              <a:pPr>
                <a:defRPr/>
              </a:pPr>
              <a:t>‹#›</a:t>
            </a:fld>
            <a:endParaRPr lang="en-US"/>
          </a:p>
        </p:txBody>
      </p:sp>
    </p:spTree>
    <p:extLst>
      <p:ext uri="{BB962C8B-B14F-4D97-AF65-F5344CB8AC3E}">
        <p14:creationId xmlns:p14="http://schemas.microsoft.com/office/powerpoint/2010/main" val="23171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761E0E55-66E8-A84C-A438-75DAE4FB590F}" type="slidenum">
              <a:rPr lang="en-US"/>
              <a:pPr>
                <a:defRPr/>
              </a:pPr>
              <a:t>‹#›</a:t>
            </a:fld>
            <a:endParaRPr lang="en-US"/>
          </a:p>
        </p:txBody>
      </p:sp>
    </p:spTree>
    <p:extLst>
      <p:ext uri="{BB962C8B-B14F-4D97-AF65-F5344CB8AC3E}">
        <p14:creationId xmlns:p14="http://schemas.microsoft.com/office/powerpoint/2010/main" val="2201986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2BB142F8-F571-2446-90FF-1347AD60E402}" type="slidenum">
              <a:rPr lang="en-US"/>
              <a:pPr>
                <a:defRPr/>
              </a:pPr>
              <a:t>‹#›</a:t>
            </a:fld>
            <a:endParaRPr lang="en-US"/>
          </a:p>
        </p:txBody>
      </p:sp>
    </p:spTree>
    <p:extLst>
      <p:ext uri="{BB962C8B-B14F-4D97-AF65-F5344CB8AC3E}">
        <p14:creationId xmlns:p14="http://schemas.microsoft.com/office/powerpoint/2010/main" val="39427888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8B0BF966-B302-6441-ADA5-A6C132087B94}" type="slidenum">
              <a:rPr lang="en-US"/>
              <a:pPr>
                <a:defRPr/>
              </a:pPr>
              <a:t>‹#›</a:t>
            </a:fld>
            <a:endParaRPr lang="en-US"/>
          </a:p>
        </p:txBody>
      </p:sp>
    </p:spTree>
    <p:extLst>
      <p:ext uri="{BB962C8B-B14F-4D97-AF65-F5344CB8AC3E}">
        <p14:creationId xmlns:p14="http://schemas.microsoft.com/office/powerpoint/2010/main" val="16731110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005C877B-5442-6D40-B4FB-1F160ED4B128}" type="slidenum">
              <a:rPr lang="en-US"/>
              <a:pPr>
                <a:defRPr/>
              </a:pPr>
              <a:t>‹#›</a:t>
            </a:fld>
            <a:endParaRPr lang="en-US"/>
          </a:p>
        </p:txBody>
      </p:sp>
    </p:spTree>
    <p:extLst>
      <p:ext uri="{BB962C8B-B14F-4D97-AF65-F5344CB8AC3E}">
        <p14:creationId xmlns:p14="http://schemas.microsoft.com/office/powerpoint/2010/main" val="21359745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5C94AD39-2530-F84C-84B2-51A22A7F52D6}" type="slidenum">
              <a:rPr lang="en-US"/>
              <a:pPr>
                <a:defRPr/>
              </a:pPr>
              <a:t>‹#›</a:t>
            </a:fld>
            <a:endParaRPr lang="en-US"/>
          </a:p>
        </p:txBody>
      </p:sp>
    </p:spTree>
    <p:extLst>
      <p:ext uri="{BB962C8B-B14F-4D97-AF65-F5344CB8AC3E}">
        <p14:creationId xmlns:p14="http://schemas.microsoft.com/office/powerpoint/2010/main" val="41809488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FAAD2E-4193-874B-8EEF-AD2B95FEADE4}" type="slidenum">
              <a:rPr lang="en-US"/>
              <a:pPr>
                <a:defRPr/>
              </a:pPr>
              <a:t>‹#›</a:t>
            </a:fld>
            <a:endParaRPr lang="en-US"/>
          </a:p>
        </p:txBody>
      </p:sp>
    </p:spTree>
    <p:extLst>
      <p:ext uri="{BB962C8B-B14F-4D97-AF65-F5344CB8AC3E}">
        <p14:creationId xmlns:p14="http://schemas.microsoft.com/office/powerpoint/2010/main" val="655973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791B1D-72B3-DA4A-B364-816BD1AD65B8}" type="slidenum">
              <a:rPr lang="en-US"/>
              <a:pPr>
                <a:defRPr/>
              </a:pPr>
              <a:t>‹#›</a:t>
            </a:fld>
            <a:endParaRPr lang="en-US"/>
          </a:p>
        </p:txBody>
      </p:sp>
    </p:spTree>
    <p:extLst>
      <p:ext uri="{BB962C8B-B14F-4D97-AF65-F5344CB8AC3E}">
        <p14:creationId xmlns:p14="http://schemas.microsoft.com/office/powerpoint/2010/main" val="2810329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10FADB6-B921-EA4F-AF4D-397E34EFFC84}" type="slidenum">
              <a:rPr lang="en-GB"/>
              <a:pPr>
                <a:defRPr/>
              </a:pPr>
              <a:t>‹#›</a:t>
            </a:fld>
            <a:endParaRPr lang="en-GB"/>
          </a:p>
        </p:txBody>
      </p:sp>
    </p:spTree>
    <p:extLst>
      <p:ext uri="{BB962C8B-B14F-4D97-AF65-F5344CB8AC3E}">
        <p14:creationId xmlns:p14="http://schemas.microsoft.com/office/powerpoint/2010/main" val="17754855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4ABB16F8-9C3F-A24A-A0F1-C0ED2C0658B9}" type="slidenum">
              <a:rPr lang="en-US"/>
              <a:pPr>
                <a:defRPr/>
              </a:pPr>
              <a:t>‹#›</a:t>
            </a:fld>
            <a:endParaRPr lang="en-US"/>
          </a:p>
        </p:txBody>
      </p:sp>
    </p:spTree>
    <p:extLst>
      <p:ext uri="{BB962C8B-B14F-4D97-AF65-F5344CB8AC3E}">
        <p14:creationId xmlns:p14="http://schemas.microsoft.com/office/powerpoint/2010/main" val="2640693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9F078023-4756-9749-BB8D-463B62E58EEC}" type="slidenum">
              <a:rPr lang="en-US"/>
              <a:pPr>
                <a:defRPr/>
              </a:pPr>
              <a:t>‹#›</a:t>
            </a:fld>
            <a:endParaRPr lang="en-US"/>
          </a:p>
        </p:txBody>
      </p:sp>
    </p:spTree>
    <p:extLst>
      <p:ext uri="{BB962C8B-B14F-4D97-AF65-F5344CB8AC3E}">
        <p14:creationId xmlns:p14="http://schemas.microsoft.com/office/powerpoint/2010/main" val="6856312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lnSpc>
                <a:spcPct val="90000"/>
              </a:lnSpc>
              <a:spcBef>
                <a:spcPct val="20000"/>
              </a:spcBef>
              <a:buFontTx/>
              <a:buChar char="•"/>
              <a:defRPr kumimoji="1" b="1"/>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lnSpc>
                <a:spcPct val="90000"/>
              </a:lnSpc>
              <a:spcBef>
                <a:spcPct val="20000"/>
              </a:spcBef>
              <a:buFontTx/>
              <a:buChar char="•"/>
              <a:defRPr kumimoji="1" b="1"/>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lnSpc>
                <a:spcPct val="90000"/>
              </a:lnSpc>
              <a:spcBef>
                <a:spcPct val="20000"/>
              </a:spcBef>
              <a:buFontTx/>
              <a:buChar char="•"/>
              <a:defRPr kumimoji="1" b="1">
                <a:latin typeface="Arial Narrow" charset="0"/>
                <a:cs typeface="Arial" charset="0"/>
              </a:defRPr>
            </a:lvl1pPr>
          </a:lstStyle>
          <a:p>
            <a:pPr>
              <a:defRPr/>
            </a:pPr>
            <a:fld id="{5D223701-0CF1-BD44-95B9-B0462277E4FA}" type="slidenum">
              <a:rPr lang="en-US"/>
              <a:pPr>
                <a:defRPr/>
              </a:pPr>
              <a:t>‹#›</a:t>
            </a:fld>
            <a:endParaRPr lang="en-US"/>
          </a:p>
        </p:txBody>
      </p:sp>
    </p:spTree>
    <p:extLst>
      <p:ext uri="{BB962C8B-B14F-4D97-AF65-F5344CB8AC3E}">
        <p14:creationId xmlns:p14="http://schemas.microsoft.com/office/powerpoint/2010/main" val="37772317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350BEDC6-5697-1449-8D33-8A595738B553}" type="slidenum">
              <a:rPr lang="en-US"/>
              <a:pPr>
                <a:defRPr/>
              </a:pPr>
              <a:t>‹#›</a:t>
            </a:fld>
            <a:endParaRPr lang="en-US"/>
          </a:p>
        </p:txBody>
      </p:sp>
    </p:spTree>
    <p:extLst>
      <p:ext uri="{BB962C8B-B14F-4D97-AF65-F5344CB8AC3E}">
        <p14:creationId xmlns:p14="http://schemas.microsoft.com/office/powerpoint/2010/main" val="26150462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95942E26-1BD2-6B4E-9227-900BDE007031}" type="slidenum">
              <a:rPr lang="en-US"/>
              <a:pPr>
                <a:defRPr/>
              </a:pPr>
              <a:t>‹#›</a:t>
            </a:fld>
            <a:endParaRPr lang="en-US"/>
          </a:p>
        </p:txBody>
      </p:sp>
    </p:spTree>
    <p:extLst>
      <p:ext uri="{BB962C8B-B14F-4D97-AF65-F5344CB8AC3E}">
        <p14:creationId xmlns:p14="http://schemas.microsoft.com/office/powerpoint/2010/main" val="36153997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89DE1015-6763-944C-BA72-14C9FDDCDEED}" type="slidenum">
              <a:rPr lang="en-US"/>
              <a:pPr>
                <a:defRPr/>
              </a:pPr>
              <a:t>‹#›</a:t>
            </a:fld>
            <a:endParaRPr lang="en-US"/>
          </a:p>
        </p:txBody>
      </p:sp>
    </p:spTree>
    <p:extLst>
      <p:ext uri="{BB962C8B-B14F-4D97-AF65-F5344CB8AC3E}">
        <p14:creationId xmlns:p14="http://schemas.microsoft.com/office/powerpoint/2010/main" val="207590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D7EC7829-2892-8940-92CA-F94FC540AACD}" type="slidenum">
              <a:rPr lang="en-US"/>
              <a:pPr>
                <a:defRPr/>
              </a:pPr>
              <a:t>‹#›</a:t>
            </a:fld>
            <a:endParaRPr lang="en-US"/>
          </a:p>
        </p:txBody>
      </p:sp>
    </p:spTree>
    <p:extLst>
      <p:ext uri="{BB962C8B-B14F-4D97-AF65-F5344CB8AC3E}">
        <p14:creationId xmlns:p14="http://schemas.microsoft.com/office/powerpoint/2010/main" val="15610894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53E67DF0-33A4-1D4E-B000-7F940DF42280}" type="slidenum">
              <a:rPr lang="en-US"/>
              <a:pPr>
                <a:defRPr/>
              </a:pPr>
              <a:t>‹#›</a:t>
            </a:fld>
            <a:endParaRPr lang="en-US"/>
          </a:p>
        </p:txBody>
      </p:sp>
    </p:spTree>
    <p:extLst>
      <p:ext uri="{BB962C8B-B14F-4D97-AF65-F5344CB8AC3E}">
        <p14:creationId xmlns:p14="http://schemas.microsoft.com/office/powerpoint/2010/main" val="23381290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5A94461E-A732-E54A-859C-D1164CA9DB02}" type="slidenum">
              <a:rPr lang="en-US"/>
              <a:pPr>
                <a:defRPr/>
              </a:pPr>
              <a:t>‹#›</a:t>
            </a:fld>
            <a:endParaRPr lang="en-US"/>
          </a:p>
        </p:txBody>
      </p:sp>
    </p:spTree>
    <p:extLst>
      <p:ext uri="{BB962C8B-B14F-4D97-AF65-F5344CB8AC3E}">
        <p14:creationId xmlns:p14="http://schemas.microsoft.com/office/powerpoint/2010/main" val="39471251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DA298EB8-561B-DA4C-9848-EF46B9F01A74}" type="slidenum">
              <a:rPr lang="en-US"/>
              <a:pPr>
                <a:defRPr/>
              </a:pPr>
              <a:t>‹#›</a:t>
            </a:fld>
            <a:endParaRPr lang="en-US"/>
          </a:p>
        </p:txBody>
      </p:sp>
    </p:spTree>
    <p:extLst>
      <p:ext uri="{BB962C8B-B14F-4D97-AF65-F5344CB8AC3E}">
        <p14:creationId xmlns:p14="http://schemas.microsoft.com/office/powerpoint/2010/main" val="732791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57A4CFEB-A802-574E-A1D9-7C017FFEBA1A}" type="slidenum">
              <a:rPr lang="en-GB"/>
              <a:pPr>
                <a:defRPr/>
              </a:pPr>
              <a:t>‹#›</a:t>
            </a:fld>
            <a:endParaRPr lang="en-GB"/>
          </a:p>
        </p:txBody>
      </p:sp>
    </p:spTree>
    <p:extLst>
      <p:ext uri="{BB962C8B-B14F-4D97-AF65-F5344CB8AC3E}">
        <p14:creationId xmlns:p14="http://schemas.microsoft.com/office/powerpoint/2010/main" val="29939357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CD1CEFE4-8AA8-6649-8E1C-AD109B377B15}" type="slidenum">
              <a:rPr lang="en-US"/>
              <a:pPr>
                <a:defRPr/>
              </a:pPr>
              <a:t>‹#›</a:t>
            </a:fld>
            <a:endParaRPr lang="en-US"/>
          </a:p>
        </p:txBody>
      </p:sp>
    </p:spTree>
    <p:extLst>
      <p:ext uri="{BB962C8B-B14F-4D97-AF65-F5344CB8AC3E}">
        <p14:creationId xmlns:p14="http://schemas.microsoft.com/office/powerpoint/2010/main" val="7993950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4732F790-81D2-C94B-8082-EA1A7DC27A4F}" type="slidenum">
              <a:rPr lang="en-US"/>
              <a:pPr>
                <a:defRPr/>
              </a:pPr>
              <a:t>‹#›</a:t>
            </a:fld>
            <a:endParaRPr lang="en-US"/>
          </a:p>
        </p:txBody>
      </p:sp>
    </p:spTree>
    <p:extLst>
      <p:ext uri="{BB962C8B-B14F-4D97-AF65-F5344CB8AC3E}">
        <p14:creationId xmlns:p14="http://schemas.microsoft.com/office/powerpoint/2010/main" val="29425908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07955265-9033-104F-8273-201D680C7933}" type="slidenum">
              <a:rPr lang="en-US"/>
              <a:pPr>
                <a:defRPr/>
              </a:pPr>
              <a:t>‹#›</a:t>
            </a:fld>
            <a:endParaRPr lang="en-US"/>
          </a:p>
        </p:txBody>
      </p:sp>
    </p:spTree>
    <p:extLst>
      <p:ext uri="{BB962C8B-B14F-4D97-AF65-F5344CB8AC3E}">
        <p14:creationId xmlns:p14="http://schemas.microsoft.com/office/powerpoint/2010/main" val="18660389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CCCBD3AF-82DF-1E49-A689-DD5E66E4A5C5}" type="slidenum">
              <a:rPr lang="en-US"/>
              <a:pPr>
                <a:defRPr/>
              </a:pPr>
              <a:t>‹#›</a:t>
            </a:fld>
            <a:endParaRPr lang="en-US"/>
          </a:p>
        </p:txBody>
      </p:sp>
    </p:spTree>
    <p:extLst>
      <p:ext uri="{BB962C8B-B14F-4D97-AF65-F5344CB8AC3E}">
        <p14:creationId xmlns:p14="http://schemas.microsoft.com/office/powerpoint/2010/main" val="3518728735"/>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7359180A-94F9-6D48-8452-129703D4D139}" type="slidenum">
              <a:rPr lang="en-US"/>
              <a:pPr>
                <a:defRPr/>
              </a:pPr>
              <a:t>‹#›</a:t>
            </a:fld>
            <a:endParaRPr lang="en-US"/>
          </a:p>
        </p:txBody>
      </p:sp>
    </p:spTree>
    <p:extLst>
      <p:ext uri="{BB962C8B-B14F-4D97-AF65-F5344CB8AC3E}">
        <p14:creationId xmlns:p14="http://schemas.microsoft.com/office/powerpoint/2010/main" val="693842693"/>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945899B5-30DA-D241-AC83-D5D0D142D317}" type="slidenum">
              <a:rPr lang="en-US"/>
              <a:pPr>
                <a:defRPr/>
              </a:pPr>
              <a:t>‹#›</a:t>
            </a:fld>
            <a:endParaRPr lang="en-US"/>
          </a:p>
        </p:txBody>
      </p:sp>
    </p:spTree>
    <p:extLst>
      <p:ext uri="{BB962C8B-B14F-4D97-AF65-F5344CB8AC3E}">
        <p14:creationId xmlns:p14="http://schemas.microsoft.com/office/powerpoint/2010/main" val="2105108469"/>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81610EAE-7F72-B949-A4C5-1F63B8E15194}" type="slidenum">
              <a:rPr lang="en-US"/>
              <a:pPr>
                <a:defRPr/>
              </a:pPr>
              <a:t>‹#›</a:t>
            </a:fld>
            <a:endParaRPr lang="en-US"/>
          </a:p>
        </p:txBody>
      </p:sp>
    </p:spTree>
    <p:extLst>
      <p:ext uri="{BB962C8B-B14F-4D97-AF65-F5344CB8AC3E}">
        <p14:creationId xmlns:p14="http://schemas.microsoft.com/office/powerpoint/2010/main" val="2311990099"/>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CC3D4AF4-FF2F-2541-8D84-509C7AF85F1A}" type="slidenum">
              <a:rPr lang="en-US"/>
              <a:pPr>
                <a:defRPr/>
              </a:pPr>
              <a:t>‹#›</a:t>
            </a:fld>
            <a:endParaRPr lang="en-US"/>
          </a:p>
        </p:txBody>
      </p:sp>
    </p:spTree>
    <p:extLst>
      <p:ext uri="{BB962C8B-B14F-4D97-AF65-F5344CB8AC3E}">
        <p14:creationId xmlns:p14="http://schemas.microsoft.com/office/powerpoint/2010/main" val="205092607"/>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C781F967-D5CB-4F49-B182-38A878A6355E}" type="slidenum">
              <a:rPr lang="en-US"/>
              <a:pPr>
                <a:defRPr/>
              </a:pPr>
              <a:t>‹#›</a:t>
            </a:fld>
            <a:endParaRPr lang="en-US"/>
          </a:p>
        </p:txBody>
      </p:sp>
    </p:spTree>
    <p:extLst>
      <p:ext uri="{BB962C8B-B14F-4D97-AF65-F5344CB8AC3E}">
        <p14:creationId xmlns:p14="http://schemas.microsoft.com/office/powerpoint/2010/main" val="2858820088"/>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248AF02E-3A3D-E64B-A8A2-E48C6D96CDA1}" type="slidenum">
              <a:rPr lang="en-US"/>
              <a:pPr>
                <a:defRPr/>
              </a:pPr>
              <a:t>‹#›</a:t>
            </a:fld>
            <a:endParaRPr lang="en-US"/>
          </a:p>
        </p:txBody>
      </p:sp>
    </p:spTree>
    <p:extLst>
      <p:ext uri="{BB962C8B-B14F-4D97-AF65-F5344CB8AC3E}">
        <p14:creationId xmlns:p14="http://schemas.microsoft.com/office/powerpoint/2010/main" val="873059671"/>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675DCD80-C07C-B34C-8EC8-8C003DF9EE47}" type="slidenum">
              <a:rPr lang="en-GB"/>
              <a:pPr>
                <a:defRPr/>
              </a:pPr>
              <a:t>‹#›</a:t>
            </a:fld>
            <a:endParaRPr lang="en-GB"/>
          </a:p>
        </p:txBody>
      </p:sp>
    </p:spTree>
    <p:extLst>
      <p:ext uri="{BB962C8B-B14F-4D97-AF65-F5344CB8AC3E}">
        <p14:creationId xmlns:p14="http://schemas.microsoft.com/office/powerpoint/2010/main" val="41944387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7E080C39-AEFE-3F49-9135-3BBC1AB3B60B}" type="slidenum">
              <a:rPr lang="en-US"/>
              <a:pPr>
                <a:defRPr/>
              </a:pPr>
              <a:t>‹#›</a:t>
            </a:fld>
            <a:endParaRPr lang="en-US"/>
          </a:p>
        </p:txBody>
      </p:sp>
    </p:spTree>
    <p:extLst>
      <p:ext uri="{BB962C8B-B14F-4D97-AF65-F5344CB8AC3E}">
        <p14:creationId xmlns:p14="http://schemas.microsoft.com/office/powerpoint/2010/main" val="4108573959"/>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00E48E41-0954-A84B-8243-B7DC28674ECB}" type="slidenum">
              <a:rPr lang="en-US"/>
              <a:pPr>
                <a:defRPr/>
              </a:pPr>
              <a:t>‹#›</a:t>
            </a:fld>
            <a:endParaRPr lang="en-US"/>
          </a:p>
        </p:txBody>
      </p:sp>
    </p:spTree>
    <p:extLst>
      <p:ext uri="{BB962C8B-B14F-4D97-AF65-F5344CB8AC3E}">
        <p14:creationId xmlns:p14="http://schemas.microsoft.com/office/powerpoint/2010/main" val="176545998"/>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05995249-8302-8948-86B5-055A00BB66C8}" type="slidenum">
              <a:rPr lang="en-US"/>
              <a:pPr>
                <a:defRPr/>
              </a:pPr>
              <a:t>‹#›</a:t>
            </a:fld>
            <a:endParaRPr lang="en-US"/>
          </a:p>
        </p:txBody>
      </p:sp>
    </p:spTree>
    <p:extLst>
      <p:ext uri="{BB962C8B-B14F-4D97-AF65-F5344CB8AC3E}">
        <p14:creationId xmlns:p14="http://schemas.microsoft.com/office/powerpoint/2010/main" val="2715261118"/>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6B7FC062-4D4A-5344-AD20-245679845D85}" type="slidenum">
              <a:rPr lang="en-US"/>
              <a:pPr>
                <a:defRPr/>
              </a:pPr>
              <a:t>‹#›</a:t>
            </a:fld>
            <a:endParaRPr lang="en-US"/>
          </a:p>
        </p:txBody>
      </p:sp>
    </p:spTree>
    <p:extLst>
      <p:ext uri="{BB962C8B-B14F-4D97-AF65-F5344CB8AC3E}">
        <p14:creationId xmlns:p14="http://schemas.microsoft.com/office/powerpoint/2010/main" val="4002572968"/>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E23CD37-2032-5442-8DAC-DA52826DE066}" type="slidenum">
              <a:rPr lang="en-US"/>
              <a:pPr>
                <a:defRPr/>
              </a:pPr>
              <a:t>‹#›</a:t>
            </a:fld>
            <a:endParaRPr lang="en-US"/>
          </a:p>
        </p:txBody>
      </p:sp>
    </p:spTree>
    <p:extLst>
      <p:ext uri="{BB962C8B-B14F-4D97-AF65-F5344CB8AC3E}">
        <p14:creationId xmlns:p14="http://schemas.microsoft.com/office/powerpoint/2010/main" val="32851438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9CD160D-9D49-D74E-8B2B-82DFA8D0A641}" type="slidenum">
              <a:rPr lang="en-US"/>
              <a:pPr>
                <a:defRPr/>
              </a:pPr>
              <a:t>‹#›</a:t>
            </a:fld>
            <a:endParaRPr lang="en-US"/>
          </a:p>
        </p:txBody>
      </p:sp>
    </p:spTree>
    <p:extLst>
      <p:ext uri="{BB962C8B-B14F-4D97-AF65-F5344CB8AC3E}">
        <p14:creationId xmlns:p14="http://schemas.microsoft.com/office/powerpoint/2010/main" val="12862227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53391E2-E24C-7B41-AF35-98A03FDEDDBE}" type="slidenum">
              <a:rPr lang="en-US"/>
              <a:pPr>
                <a:defRPr/>
              </a:pPr>
              <a:t>‹#›</a:t>
            </a:fld>
            <a:endParaRPr lang="en-US"/>
          </a:p>
        </p:txBody>
      </p:sp>
    </p:spTree>
    <p:extLst>
      <p:ext uri="{BB962C8B-B14F-4D97-AF65-F5344CB8AC3E}">
        <p14:creationId xmlns:p14="http://schemas.microsoft.com/office/powerpoint/2010/main" val="19655651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E158271-B2D9-C34D-9DE5-4ADB0F9343DD}" type="slidenum">
              <a:rPr lang="en-US"/>
              <a:pPr>
                <a:defRPr/>
              </a:pPr>
              <a:t>‹#›</a:t>
            </a:fld>
            <a:endParaRPr lang="en-US"/>
          </a:p>
        </p:txBody>
      </p:sp>
    </p:spTree>
    <p:extLst>
      <p:ext uri="{BB962C8B-B14F-4D97-AF65-F5344CB8AC3E}">
        <p14:creationId xmlns:p14="http://schemas.microsoft.com/office/powerpoint/2010/main" val="39558135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F862BA6-CD91-0746-86A1-AAA930AB0F71}" type="slidenum">
              <a:rPr lang="en-US"/>
              <a:pPr>
                <a:defRPr/>
              </a:pPr>
              <a:t>‹#›</a:t>
            </a:fld>
            <a:endParaRPr lang="en-US"/>
          </a:p>
        </p:txBody>
      </p:sp>
    </p:spTree>
    <p:extLst>
      <p:ext uri="{BB962C8B-B14F-4D97-AF65-F5344CB8AC3E}">
        <p14:creationId xmlns:p14="http://schemas.microsoft.com/office/powerpoint/2010/main" val="6798862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C18CE17-80AC-A243-8B5E-2FF36068B328}" type="slidenum">
              <a:rPr lang="en-US"/>
              <a:pPr>
                <a:defRPr/>
              </a:pPr>
              <a:t>‹#›</a:t>
            </a:fld>
            <a:endParaRPr lang="en-US"/>
          </a:p>
        </p:txBody>
      </p:sp>
    </p:spTree>
    <p:extLst>
      <p:ext uri="{BB962C8B-B14F-4D97-AF65-F5344CB8AC3E}">
        <p14:creationId xmlns:p14="http://schemas.microsoft.com/office/powerpoint/2010/main" val="1932919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C52C4D7-94CB-B94A-A9B1-6DDA3F946118}" type="slidenum">
              <a:rPr lang="en-GB"/>
              <a:pPr>
                <a:defRPr/>
              </a:pPr>
              <a:t>‹#›</a:t>
            </a:fld>
            <a:endParaRPr lang="en-GB"/>
          </a:p>
        </p:txBody>
      </p:sp>
    </p:spTree>
    <p:extLst>
      <p:ext uri="{BB962C8B-B14F-4D97-AF65-F5344CB8AC3E}">
        <p14:creationId xmlns:p14="http://schemas.microsoft.com/office/powerpoint/2010/main" val="26979947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38BA20E-CD88-7D44-A0C3-DCE088A6186A}" type="slidenum">
              <a:rPr lang="en-US"/>
              <a:pPr>
                <a:defRPr/>
              </a:pPr>
              <a:t>‹#›</a:t>
            </a:fld>
            <a:endParaRPr lang="en-US"/>
          </a:p>
        </p:txBody>
      </p:sp>
    </p:spTree>
    <p:extLst>
      <p:ext uri="{BB962C8B-B14F-4D97-AF65-F5344CB8AC3E}">
        <p14:creationId xmlns:p14="http://schemas.microsoft.com/office/powerpoint/2010/main" val="13062737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C3B96B8-FC90-9142-8AAD-6FF34A400C1E}" type="slidenum">
              <a:rPr lang="en-US"/>
              <a:pPr>
                <a:defRPr/>
              </a:pPr>
              <a:t>‹#›</a:t>
            </a:fld>
            <a:endParaRPr lang="en-US"/>
          </a:p>
        </p:txBody>
      </p:sp>
    </p:spTree>
    <p:extLst>
      <p:ext uri="{BB962C8B-B14F-4D97-AF65-F5344CB8AC3E}">
        <p14:creationId xmlns:p14="http://schemas.microsoft.com/office/powerpoint/2010/main" val="21220940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2CE66A9-E95C-D84D-ABC8-0AD7B5F7E3AB}" type="slidenum">
              <a:rPr lang="en-US"/>
              <a:pPr>
                <a:defRPr/>
              </a:pPr>
              <a:t>‹#›</a:t>
            </a:fld>
            <a:endParaRPr lang="en-US"/>
          </a:p>
        </p:txBody>
      </p:sp>
    </p:spTree>
    <p:extLst>
      <p:ext uri="{BB962C8B-B14F-4D97-AF65-F5344CB8AC3E}">
        <p14:creationId xmlns:p14="http://schemas.microsoft.com/office/powerpoint/2010/main" val="556190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73D5FD8-F40F-F14C-9DFF-FFF0CF49BC0A}" type="slidenum">
              <a:rPr lang="en-US"/>
              <a:pPr>
                <a:defRPr/>
              </a:pPr>
              <a:t>‹#›</a:t>
            </a:fld>
            <a:endParaRPr lang="en-US"/>
          </a:p>
        </p:txBody>
      </p:sp>
    </p:spTree>
    <p:extLst>
      <p:ext uri="{BB962C8B-B14F-4D97-AF65-F5344CB8AC3E}">
        <p14:creationId xmlns:p14="http://schemas.microsoft.com/office/powerpoint/2010/main" val="29272799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F67773B-1EE9-6F4D-9FFA-1CB942A1B298}" type="slidenum">
              <a:rPr lang="en-US"/>
              <a:pPr>
                <a:defRPr/>
              </a:pPr>
              <a:t>‹#›</a:t>
            </a:fld>
            <a:endParaRPr lang="en-US"/>
          </a:p>
        </p:txBody>
      </p:sp>
    </p:spTree>
    <p:extLst>
      <p:ext uri="{BB962C8B-B14F-4D97-AF65-F5344CB8AC3E}">
        <p14:creationId xmlns:p14="http://schemas.microsoft.com/office/powerpoint/2010/main" val="34419751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Arial" charset="0"/>
              </a:defRPr>
            </a:lvl1pPr>
          </a:lstStyle>
          <a:p>
            <a:pPr>
              <a:defRPr/>
            </a:pPr>
            <a:fld id="{5DDF89A1-A6A8-114D-9B9D-57C487EA108F}" type="slidenum">
              <a:rPr lang="en-US"/>
              <a:pPr>
                <a:defRPr/>
              </a:pPr>
              <a:t>‹#›</a:t>
            </a:fld>
            <a:endParaRPr lang="en-US"/>
          </a:p>
        </p:txBody>
      </p:sp>
    </p:spTree>
    <p:extLst>
      <p:ext uri="{BB962C8B-B14F-4D97-AF65-F5344CB8AC3E}">
        <p14:creationId xmlns:p14="http://schemas.microsoft.com/office/powerpoint/2010/main" val="39744175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78F7F02-B1F5-634F-AD2E-AB8A202B557D}" type="slidenum">
              <a:rPr lang="en-US"/>
              <a:pPr>
                <a:defRPr/>
              </a:pPr>
              <a:t>‹#›</a:t>
            </a:fld>
            <a:endParaRPr lang="en-US"/>
          </a:p>
        </p:txBody>
      </p:sp>
    </p:spTree>
    <p:extLst>
      <p:ext uri="{BB962C8B-B14F-4D97-AF65-F5344CB8AC3E}">
        <p14:creationId xmlns:p14="http://schemas.microsoft.com/office/powerpoint/2010/main" val="40504684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D8E54E9-5CB9-2F40-8BB5-02D822B1F313}" type="slidenum">
              <a:rPr lang="en-US"/>
              <a:pPr>
                <a:defRPr/>
              </a:pPr>
              <a:t>‹#›</a:t>
            </a:fld>
            <a:endParaRPr lang="en-US"/>
          </a:p>
        </p:txBody>
      </p:sp>
    </p:spTree>
    <p:extLst>
      <p:ext uri="{BB962C8B-B14F-4D97-AF65-F5344CB8AC3E}">
        <p14:creationId xmlns:p14="http://schemas.microsoft.com/office/powerpoint/2010/main" val="18060081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B977C1B-061C-084F-A8AD-B5180391C182}" type="slidenum">
              <a:rPr lang="en-US"/>
              <a:pPr>
                <a:defRPr/>
              </a:pPr>
              <a:t>‹#›</a:t>
            </a:fld>
            <a:endParaRPr lang="en-US"/>
          </a:p>
        </p:txBody>
      </p:sp>
    </p:spTree>
    <p:extLst>
      <p:ext uri="{BB962C8B-B14F-4D97-AF65-F5344CB8AC3E}">
        <p14:creationId xmlns:p14="http://schemas.microsoft.com/office/powerpoint/2010/main" val="38278973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61F14AF-EAE7-7849-BAE9-93D0561A88B2}" type="slidenum">
              <a:rPr lang="en-US"/>
              <a:pPr>
                <a:defRPr/>
              </a:pPr>
              <a:t>‹#›</a:t>
            </a:fld>
            <a:endParaRPr lang="en-US"/>
          </a:p>
        </p:txBody>
      </p:sp>
    </p:spTree>
    <p:extLst>
      <p:ext uri="{BB962C8B-B14F-4D97-AF65-F5344CB8AC3E}">
        <p14:creationId xmlns:p14="http://schemas.microsoft.com/office/powerpoint/2010/main" val="1992324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9F9F961-640B-074C-93DD-0ACAAE544C1D}" type="slidenum">
              <a:rPr lang="en-GB"/>
              <a:pPr>
                <a:defRPr/>
              </a:pPr>
              <a:t>‹#›</a:t>
            </a:fld>
            <a:endParaRPr lang="en-GB"/>
          </a:p>
        </p:txBody>
      </p:sp>
    </p:spTree>
    <p:extLst>
      <p:ext uri="{BB962C8B-B14F-4D97-AF65-F5344CB8AC3E}">
        <p14:creationId xmlns:p14="http://schemas.microsoft.com/office/powerpoint/2010/main" val="18158011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4703070-BF25-134B-A0F8-01444B98B520}" type="slidenum">
              <a:rPr lang="en-US"/>
              <a:pPr>
                <a:defRPr/>
              </a:pPr>
              <a:t>‹#›</a:t>
            </a:fld>
            <a:endParaRPr lang="en-US"/>
          </a:p>
        </p:txBody>
      </p:sp>
    </p:spTree>
    <p:extLst>
      <p:ext uri="{BB962C8B-B14F-4D97-AF65-F5344CB8AC3E}">
        <p14:creationId xmlns:p14="http://schemas.microsoft.com/office/powerpoint/2010/main" val="32749623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1411970-C150-3A44-A20F-8250105E9202}" type="slidenum">
              <a:rPr lang="en-US"/>
              <a:pPr>
                <a:defRPr/>
              </a:pPr>
              <a:t>‹#›</a:t>
            </a:fld>
            <a:endParaRPr lang="en-US"/>
          </a:p>
        </p:txBody>
      </p:sp>
    </p:spTree>
    <p:extLst>
      <p:ext uri="{BB962C8B-B14F-4D97-AF65-F5344CB8AC3E}">
        <p14:creationId xmlns:p14="http://schemas.microsoft.com/office/powerpoint/2010/main" val="11095108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D7DECA0-2CD7-9B41-9418-37F876596E55}" type="slidenum">
              <a:rPr lang="en-US"/>
              <a:pPr>
                <a:defRPr/>
              </a:pPr>
              <a:t>‹#›</a:t>
            </a:fld>
            <a:endParaRPr lang="en-US"/>
          </a:p>
        </p:txBody>
      </p:sp>
    </p:spTree>
    <p:extLst>
      <p:ext uri="{BB962C8B-B14F-4D97-AF65-F5344CB8AC3E}">
        <p14:creationId xmlns:p14="http://schemas.microsoft.com/office/powerpoint/2010/main" val="2322942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E68D101-C0FD-C94D-99EA-81FC67D59F80}" type="slidenum">
              <a:rPr lang="en-US"/>
              <a:pPr>
                <a:defRPr/>
              </a:pPr>
              <a:t>‹#›</a:t>
            </a:fld>
            <a:endParaRPr lang="en-US"/>
          </a:p>
        </p:txBody>
      </p:sp>
    </p:spTree>
    <p:extLst>
      <p:ext uri="{BB962C8B-B14F-4D97-AF65-F5344CB8AC3E}">
        <p14:creationId xmlns:p14="http://schemas.microsoft.com/office/powerpoint/2010/main" val="3401346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9456F63-F88C-3340-915A-BC8DF0528517}" type="slidenum">
              <a:rPr lang="en-US"/>
              <a:pPr>
                <a:defRPr/>
              </a:pPr>
              <a:t>‹#›</a:t>
            </a:fld>
            <a:endParaRPr lang="en-US"/>
          </a:p>
        </p:txBody>
      </p:sp>
    </p:spTree>
    <p:extLst>
      <p:ext uri="{BB962C8B-B14F-4D97-AF65-F5344CB8AC3E}">
        <p14:creationId xmlns:p14="http://schemas.microsoft.com/office/powerpoint/2010/main" val="15321360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0F7579A-B12A-A542-A2DB-B5008E5D0B37}" type="slidenum">
              <a:rPr lang="en-US"/>
              <a:pPr>
                <a:defRPr/>
              </a:pPr>
              <a:t>‹#›</a:t>
            </a:fld>
            <a:endParaRPr lang="en-US"/>
          </a:p>
        </p:txBody>
      </p:sp>
    </p:spTree>
    <p:extLst>
      <p:ext uri="{BB962C8B-B14F-4D97-AF65-F5344CB8AC3E}">
        <p14:creationId xmlns:p14="http://schemas.microsoft.com/office/powerpoint/2010/main" val="32602371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337442470"/>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26030712"/>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1784291450"/>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041597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DBAD3C5-01D0-3644-BABC-076CB42784C5}" type="slidenum">
              <a:rPr lang="en-GB"/>
              <a:pPr>
                <a:defRPr/>
              </a:pPr>
              <a:t>‹#›</a:t>
            </a:fld>
            <a:endParaRPr lang="en-GB"/>
          </a:p>
        </p:txBody>
      </p:sp>
    </p:spTree>
    <p:extLst>
      <p:ext uri="{BB962C8B-B14F-4D97-AF65-F5344CB8AC3E}">
        <p14:creationId xmlns:p14="http://schemas.microsoft.com/office/powerpoint/2010/main" val="33844585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52830071"/>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2464548110"/>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256858"/>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367641851"/>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112890834"/>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850561394"/>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233237145"/>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9C4D7961-4E51-D54B-83E8-51B2858E9383}" type="slidenum">
              <a:rPr lang="en-US"/>
              <a:pPr>
                <a:defRPr/>
              </a:pPr>
              <a:t>‹#›</a:t>
            </a:fld>
            <a:endParaRPr lang="en-US"/>
          </a:p>
        </p:txBody>
      </p:sp>
    </p:spTree>
    <p:extLst>
      <p:ext uri="{BB962C8B-B14F-4D97-AF65-F5344CB8AC3E}">
        <p14:creationId xmlns:p14="http://schemas.microsoft.com/office/powerpoint/2010/main" val="2089507914"/>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E0858CC9-B432-8846-9C29-57F0DF0A07BA}" type="slidenum">
              <a:rPr lang="en-US"/>
              <a:pPr>
                <a:defRPr/>
              </a:pPr>
              <a:t>‹#›</a:t>
            </a:fld>
            <a:endParaRPr lang="en-US"/>
          </a:p>
        </p:txBody>
      </p:sp>
    </p:spTree>
    <p:extLst>
      <p:ext uri="{BB962C8B-B14F-4D97-AF65-F5344CB8AC3E}">
        <p14:creationId xmlns:p14="http://schemas.microsoft.com/office/powerpoint/2010/main" val="545952138"/>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750AB095-F9C7-F44E-9730-2442B2D001E7}" type="slidenum">
              <a:rPr lang="en-US"/>
              <a:pPr>
                <a:defRPr/>
              </a:pPr>
              <a:t>‹#›</a:t>
            </a:fld>
            <a:endParaRPr lang="en-US"/>
          </a:p>
        </p:txBody>
      </p:sp>
    </p:spTree>
    <p:extLst>
      <p:ext uri="{BB962C8B-B14F-4D97-AF65-F5344CB8AC3E}">
        <p14:creationId xmlns:p14="http://schemas.microsoft.com/office/powerpoint/2010/main" val="396940484"/>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10.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3.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3.jpe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17.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image" Target="../media/image4.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theme" Target="../theme/theme19.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0.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theme" Target="../theme/theme21.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3.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charset="0"/>
                <a:cs typeface="Arial" charset="0"/>
              </a:defRPr>
            </a:lvl1pPr>
          </a:lstStyle>
          <a:p>
            <a:pPr>
              <a:defRPr/>
            </a:pPr>
            <a:endParaRPr lang="en-GB"/>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charset="0"/>
                <a:cs typeface="Arial" charset="0"/>
              </a:defRPr>
            </a:lvl1pPr>
          </a:lstStyle>
          <a:p>
            <a:pPr>
              <a:defRPr/>
            </a:pPr>
            <a:endParaRPr lang="en-GB"/>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1D540565-FA80-1D44-ADF1-EB323DAD15A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 id="2147489228" r:id="rId12"/>
    <p:sldLayoutId id="2147489229" r:id="rId13"/>
    <p:sldLayoutId id="2147489230" r:id="rId14"/>
    <p:sldLayoutId id="2147489231" r:id="rId15"/>
    <p:sldLayoutId id="2147489232"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latin typeface="Times New Roman" charset="0"/>
                <a:cs typeface="Times New Roman" charset="0"/>
              </a:defRPr>
            </a:lvl1pPr>
          </a:lstStyle>
          <a:p>
            <a:pPr>
              <a:defRPr/>
            </a:pPr>
            <a:fld id="{DBBE7B64-30CB-424E-8C29-6751EC407B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434" r:id="rId1"/>
    <p:sldLayoutId id="2147489435" r:id="rId2"/>
    <p:sldLayoutId id="2147489436" r:id="rId3"/>
    <p:sldLayoutId id="2147489437" r:id="rId4"/>
    <p:sldLayoutId id="2147489438" r:id="rId5"/>
    <p:sldLayoutId id="2147489439" r:id="rId6"/>
    <p:sldLayoutId id="2147489440" r:id="rId7"/>
    <p:sldLayoutId id="2147489441" r:id="rId8"/>
    <p:sldLayoutId id="2147489442" r:id="rId9"/>
    <p:sldLayoutId id="2147489443" r:id="rId10"/>
    <p:sldLayoutId id="2147489444" r:id="rId11"/>
    <p:sldLayoutId id="2147489906"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32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7E29B5F7-B478-CD43-896E-B61368A1A29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445" r:id="rId1"/>
    <p:sldLayoutId id="2147489446" r:id="rId2"/>
    <p:sldLayoutId id="2147489447" r:id="rId3"/>
    <p:sldLayoutId id="2147489448" r:id="rId4"/>
    <p:sldLayoutId id="2147489449" r:id="rId5"/>
    <p:sldLayoutId id="2147489450" r:id="rId6"/>
    <p:sldLayoutId id="2147489451" r:id="rId7"/>
    <p:sldLayoutId id="2147489452" r:id="rId8"/>
    <p:sldLayoutId id="2147489453" r:id="rId9"/>
    <p:sldLayoutId id="2147489454" r:id="rId10"/>
    <p:sldLayoutId id="2147489455" r:id="rId11"/>
    <p:sldLayoutId id="2147489456" r:id="rId12"/>
    <p:sldLayoutId id="2147489457"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27651"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50000"/>
              </a:spcBef>
            </a:pPr>
            <a:endParaRPr lang="en-US" sz="2800">
              <a:solidFill>
                <a:srgbClr val="FFFFFF"/>
              </a:solidFill>
              <a:latin typeface="Times New Roman" charset="0"/>
            </a:endParaRPr>
          </a:p>
        </p:txBody>
      </p:sp>
      <p:sp>
        <p:nvSpPr>
          <p:cNvPr id="15258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15258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152582"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7655"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
        <p:nvSpPr>
          <p:cNvPr id="15258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
        <p:nvSpPr>
          <p:cNvPr id="15258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1022788173"/>
      </p:ext>
    </p:extLst>
  </p:cSld>
  <p:clrMap bg1="dk2" tx1="lt1" bg2="dk1" tx2="lt2" accent1="accent1" accent2="accent2" accent3="accent3" accent4="accent4" accent5="accent5" accent6="accent6" hlink="hlink" folHlink="folHlink"/>
  <p:sldLayoutIdLst>
    <p:sldLayoutId id="2147489527" r:id="rId1"/>
    <p:sldLayoutId id="2147489528" r:id="rId2"/>
    <p:sldLayoutId id="2147489529" r:id="rId3"/>
    <p:sldLayoutId id="2147489530" r:id="rId4"/>
    <p:sldLayoutId id="2147489531" r:id="rId5"/>
    <p:sldLayoutId id="2147489532" r:id="rId6"/>
    <p:sldLayoutId id="2147489533" r:id="rId7"/>
    <p:sldLayoutId id="2147489534" r:id="rId8"/>
    <p:sldLayoutId id="2147489535" r:id="rId9"/>
    <p:sldLayoutId id="2147489536" r:id="rId10"/>
    <p:sldLayoutId id="2147489537"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6454260"/>
      </p:ext>
    </p:extLst>
  </p:cSld>
  <p:clrMap bg1="lt1" tx1="dk1" bg2="lt2" tx2="dk2" accent1="accent1" accent2="accent2" accent3="accent3" accent4="accent4" accent5="accent5" accent6="accent6" hlink="hlink" folHlink="folHlink"/>
  <p:sldLayoutIdLst>
    <p:sldLayoutId id="2147489603" r:id="rId1"/>
    <p:sldLayoutId id="2147489604" r:id="rId2"/>
    <p:sldLayoutId id="2147489605" r:id="rId3"/>
    <p:sldLayoutId id="2147489606" r:id="rId4"/>
    <p:sldLayoutId id="2147489607" r:id="rId5"/>
    <p:sldLayoutId id="2147489608" r:id="rId6"/>
    <p:sldLayoutId id="2147489609" r:id="rId7"/>
    <p:sldLayoutId id="2147489610" r:id="rId8"/>
    <p:sldLayoutId id="2147489611" r:id="rId9"/>
    <p:sldLayoutId id="2147489612" r:id="rId10"/>
    <p:sldLayoutId id="2147489613" r:id="rId11"/>
    <p:sldLayoutId id="2147489905" r:id="rId1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1143000" y="609600"/>
            <a:ext cx="7315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2590800" y="1981200"/>
            <a:ext cx="609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6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28" charset="0"/>
                <a:ea typeface="+mn-ea"/>
                <a:cs typeface="+mn-cs"/>
              </a:defRPr>
            </a:lvl1pPr>
          </a:lstStyle>
          <a:p>
            <a:pPr eaLnBrk="0" hangingPunct="0">
              <a:defRPr/>
            </a:pPr>
            <a:endParaRPr lang="en-US">
              <a:solidFill>
                <a:srgbClr val="FFFF00"/>
              </a:solidFill>
              <a:ea typeface="MS Pゴシック"/>
              <a:cs typeface="MS Pゴシック"/>
            </a:endParaRPr>
          </a:p>
        </p:txBody>
      </p:sp>
      <p:sp>
        <p:nvSpPr>
          <p:cNvPr id="386053" name="Rectangle 5"/>
          <p:cNvSpPr>
            <a:spLocks noGrp="1" noChangeArrowheads="1"/>
          </p:cNvSpPr>
          <p:nvPr>
            <p:ph type="ftr" sz="quarter" idx="3"/>
          </p:nvPr>
        </p:nvSpPr>
        <p:spPr bwMode="auto">
          <a:xfrm>
            <a:off x="3124200" y="6248400"/>
            <a:ext cx="312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28" charset="0"/>
                <a:ea typeface="+mn-ea"/>
                <a:cs typeface="+mn-cs"/>
              </a:defRPr>
            </a:lvl1pPr>
          </a:lstStyle>
          <a:p>
            <a:pPr algn="ctr" eaLnBrk="0" hangingPunct="0">
              <a:defRPr/>
            </a:pPr>
            <a:endParaRPr lang="en-US">
              <a:solidFill>
                <a:srgbClr val="FFFF00"/>
              </a:solidFill>
              <a:ea typeface="MS Pゴシック"/>
              <a:cs typeface="MS Pゴシック"/>
            </a:endParaRPr>
          </a:p>
        </p:txBody>
      </p:sp>
      <p:sp>
        <p:nvSpPr>
          <p:cNvPr id="386054"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MS Pゴシック" charset="0"/>
                <a:cs typeface="MS Pゴシック" charset="0"/>
              </a:defRPr>
            </a:lvl1pPr>
          </a:lstStyle>
          <a:p>
            <a:pPr eaLnBrk="0" hangingPunct="0"/>
            <a:fld id="{CF35CEB5-4A6F-1E4E-9F51-8E91ACCB32F7}" type="slidenum">
              <a:rPr lang="en-US">
                <a:solidFill>
                  <a:srgbClr val="FFFF00"/>
                </a:solidFill>
              </a:rPr>
              <a:pPr eaLnBrk="0" hangingPunct="0"/>
              <a:t>‹#›</a:t>
            </a:fld>
            <a:endParaRPr lang="en-US">
              <a:solidFill>
                <a:srgbClr val="FFFF00"/>
              </a:solidFill>
            </a:endParaRPr>
          </a:p>
        </p:txBody>
      </p:sp>
    </p:spTree>
    <p:extLst>
      <p:ext uri="{BB962C8B-B14F-4D97-AF65-F5344CB8AC3E}">
        <p14:creationId xmlns:p14="http://schemas.microsoft.com/office/powerpoint/2010/main" val="3751452800"/>
      </p:ext>
    </p:extLst>
  </p:cSld>
  <p:clrMap bg1="dk2" tx1="lt1" bg2="dk1" tx2="lt2" accent1="accent1" accent2="accent2" accent3="accent3" accent4="accent4" accent5="accent5" accent6="accent6" hlink="hlink" folHlink="folHlink"/>
  <p:sldLayoutIdLst>
    <p:sldLayoutId id="2147489615" r:id="rId1"/>
    <p:sldLayoutId id="2147489616" r:id="rId2"/>
    <p:sldLayoutId id="2147489617" r:id="rId3"/>
    <p:sldLayoutId id="2147489618" r:id="rId4"/>
    <p:sldLayoutId id="2147489619" r:id="rId5"/>
    <p:sldLayoutId id="2147489620" r:id="rId6"/>
    <p:sldLayoutId id="2147489621" r:id="rId7"/>
    <p:sldLayoutId id="2147489622" r:id="rId8"/>
    <p:sldLayoutId id="2147489623" r:id="rId9"/>
    <p:sldLayoutId id="2147489624" r:id="rId10"/>
    <p:sldLayoutId id="2147489625" r:id="rId11"/>
  </p:sldLayoutIdLst>
  <p:txStyles>
    <p:titleStyle>
      <a:lvl1pPr algn="r" rtl="0" eaLnBrk="0" fontAlgn="base" hangingPunct="0">
        <a:spcBef>
          <a:spcPct val="0"/>
        </a:spcBef>
        <a:spcAft>
          <a:spcPct val="0"/>
        </a:spcAft>
        <a:defRPr sz="4000">
          <a:solidFill>
            <a:schemeClr val="tx2"/>
          </a:solidFill>
          <a:latin typeface="+mj-lt"/>
          <a:ea typeface="ＭＳ Ｐゴシック" charset="0"/>
          <a:cs typeface="+mj-cs"/>
        </a:defRPr>
      </a:lvl1pPr>
      <a:lvl2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2pPr>
      <a:lvl3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3pPr>
      <a:lvl4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4pPr>
      <a:lvl5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5pPr>
      <a:lvl6pPr marL="4572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6pPr>
      <a:lvl7pPr marL="9144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7pPr>
      <a:lvl8pPr marL="13716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8pPr>
      <a:lvl9pPr marL="18288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4020159105"/>
      </p:ext>
    </p:extLst>
  </p:cSld>
  <p:clrMap bg1="lt1" tx1="dk1" bg2="lt2" tx2="dk2" accent1="accent1" accent2="accent2" accent3="accent3" accent4="accent4" accent5="accent5" accent6="accent6" hlink="hlink" folHlink="folHlink"/>
  <p:sldLayoutIdLst>
    <p:sldLayoutId id="2147489692" r:id="rId1"/>
    <p:sldLayoutId id="2147489693" r:id="rId2"/>
    <p:sldLayoutId id="2147489694" r:id="rId3"/>
    <p:sldLayoutId id="2147489695" r:id="rId4"/>
    <p:sldLayoutId id="2147489696" r:id="rId5"/>
    <p:sldLayoutId id="2147489697" r:id="rId6"/>
    <p:sldLayoutId id="2147489698" r:id="rId7"/>
    <p:sldLayoutId id="2147489699" r:id="rId8"/>
    <p:sldLayoutId id="2147489700" r:id="rId9"/>
    <p:sldLayoutId id="2147489701" r:id="rId10"/>
    <p:sldLayoutId id="2147489702" r:id="rId11"/>
    <p:sldLayoutId id="2147489703" r:id="rId12"/>
    <p:sldLayoutId id="21474897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grpSp>
      </p:grpSp>
    </p:spTree>
    <p:extLst>
      <p:ext uri="{BB962C8B-B14F-4D97-AF65-F5344CB8AC3E}">
        <p14:creationId xmlns:p14="http://schemas.microsoft.com/office/powerpoint/2010/main" val="3411791147"/>
      </p:ext>
    </p:extLst>
  </p:cSld>
  <p:clrMap bg1="dk2" tx1="lt1" bg2="dk1" tx2="lt2" accent1="accent1" accent2="accent2" accent3="accent3" accent4="accent4" accent5="accent5" accent6="accent6" hlink="hlink" folHlink="folHlink"/>
  <p:sldLayoutIdLst>
    <p:sldLayoutId id="2147489718" r:id="rId1"/>
    <p:sldLayoutId id="2147489719" r:id="rId2"/>
    <p:sldLayoutId id="2147489720" r:id="rId3"/>
    <p:sldLayoutId id="2147489721" r:id="rId4"/>
    <p:sldLayoutId id="2147489722" r:id="rId5"/>
    <p:sldLayoutId id="2147489723" r:id="rId6"/>
    <p:sldLayoutId id="2147489724" r:id="rId7"/>
    <p:sldLayoutId id="2147489725" r:id="rId8"/>
    <p:sldLayoutId id="2147489726" r:id="rId9"/>
    <p:sldLayoutId id="2147489727" r:id="rId10"/>
    <p:sldLayoutId id="2147489728" r:id="rId11"/>
    <p:sldLayoutId id="2147489729"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6728474"/>
      </p:ext>
    </p:extLst>
  </p:cSld>
  <p:clrMap bg1="lt1" tx1="dk1" bg2="lt2" tx2="dk2" accent1="accent1" accent2="accent2" accent3="accent3" accent4="accent4" accent5="accent5" accent6="accent6" hlink="hlink" folHlink="folHlink"/>
  <p:sldLayoutIdLst>
    <p:sldLayoutId id="2147489786" r:id="rId1"/>
    <p:sldLayoutId id="2147489787" r:id="rId2"/>
    <p:sldLayoutId id="2147489788" r:id="rId3"/>
    <p:sldLayoutId id="2147489789" r:id="rId4"/>
    <p:sldLayoutId id="2147489790" r:id="rId5"/>
    <p:sldLayoutId id="2147489791" r:id="rId6"/>
    <p:sldLayoutId id="2147489792" r:id="rId7"/>
    <p:sldLayoutId id="2147489793" r:id="rId8"/>
    <p:sldLayoutId id="2147489794" r:id="rId9"/>
    <p:sldLayoutId id="2147489795" r:id="rId10"/>
    <p:sldLayoutId id="2147489796" r:id="rId11"/>
    <p:sldLayoutId id="214748979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lgn="ctr">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105345097"/>
      </p:ext>
    </p:extLst>
  </p:cSld>
  <p:clrMap bg1="dk2" tx1="lt1" bg2="dk1" tx2="lt2" accent1="accent1" accent2="accent2" accent3="accent3" accent4="accent4" accent5="accent5" accent6="accent6" hlink="hlink" folHlink="folHlink"/>
  <p:sldLayoutIdLst>
    <p:sldLayoutId id="2147489799" r:id="rId1"/>
    <p:sldLayoutId id="2147489800" r:id="rId2"/>
    <p:sldLayoutId id="2147489801" r:id="rId3"/>
    <p:sldLayoutId id="2147489802" r:id="rId4"/>
    <p:sldLayoutId id="2147489803" r:id="rId5"/>
    <p:sldLayoutId id="2147489804" r:id="rId6"/>
    <p:sldLayoutId id="2147489805" r:id="rId7"/>
    <p:sldLayoutId id="2147489806" r:id="rId8"/>
    <p:sldLayoutId id="2147489807" r:id="rId9"/>
    <p:sldLayoutId id="2147489808" r:id="rId10"/>
    <p:sldLayoutId id="214748980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charset="0"/>
                <a:cs typeface="Arial" charset="0"/>
              </a:defRPr>
            </a:lvl1pPr>
          </a:lstStyle>
          <a:p>
            <a:pPr>
              <a:defRPr/>
            </a:pPr>
            <a:endParaRPr lang="en-GB">
              <a:solidFill>
                <a:srgbClr val="000000"/>
              </a:solidFill>
            </a:endParaRPr>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charset="0"/>
                <a:cs typeface="Arial" charset="0"/>
              </a:defRPr>
            </a:lvl1pPr>
          </a:lstStyle>
          <a:p>
            <a:pPr>
              <a:defRPr/>
            </a:pPr>
            <a:endParaRPr lang="en-GB">
              <a:solidFill>
                <a:srgbClr val="000000"/>
              </a:solidFill>
            </a:endParaRPr>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1D540565-FA80-1D44-ADF1-EB323DAD15A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93342925"/>
      </p:ext>
    </p:extLst>
  </p:cSld>
  <p:clrMap bg1="lt1" tx1="dk1" bg2="lt2" tx2="dk2" accent1="accent1" accent2="accent2" accent3="accent3" accent4="accent4" accent5="accent5" accent6="accent6" hlink="hlink" folHlink="folHlink"/>
  <p:sldLayoutIdLst>
    <p:sldLayoutId id="2147489811" r:id="rId1"/>
    <p:sldLayoutId id="2147489812" r:id="rId2"/>
    <p:sldLayoutId id="2147489813" r:id="rId3"/>
    <p:sldLayoutId id="2147489814" r:id="rId4"/>
    <p:sldLayoutId id="2147489815" r:id="rId5"/>
    <p:sldLayoutId id="2147489816" r:id="rId6"/>
    <p:sldLayoutId id="2147489817" r:id="rId7"/>
    <p:sldLayoutId id="2147489818" r:id="rId8"/>
    <p:sldLayoutId id="2147489819" r:id="rId9"/>
    <p:sldLayoutId id="2147489820" r:id="rId10"/>
    <p:sldLayoutId id="2147489821" r:id="rId11"/>
    <p:sldLayoutId id="2147489822" r:id="rId12"/>
    <p:sldLayoutId id="2147489823" r:id="rId13"/>
    <p:sldLayoutId id="2147489824" r:id="rId14"/>
    <p:sldLayoutId id="2147489825" r:id="rId15"/>
    <p:sldLayoutId id="2147489826"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05" charset="0"/>
              <a:ea typeface="Times New Roman" pitchFamily="-105" charset="0"/>
              <a:cs typeface="Times New Roman" pitchFamily="-105" charset="0"/>
            </a:endParaRPr>
          </a:p>
        </p:txBody>
      </p:sp>
      <p:sp>
        <p:nvSpPr>
          <p:cNvPr id="16"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05" charset="0"/>
              <a:ea typeface="Times New Roman" pitchFamily="-105" charset="0"/>
              <a:cs typeface="Times New Roman" pitchFamily="-105" charset="0"/>
            </a:endParaRPr>
          </a:p>
        </p:txBody>
      </p:sp>
      <p:grpSp>
        <p:nvGrpSpPr>
          <p:cNvPr id="18436" name="Group 7"/>
          <p:cNvGrpSpPr>
            <a:grpSpLocks/>
          </p:cNvGrpSpPr>
          <p:nvPr/>
        </p:nvGrpSpPr>
        <p:grpSpPr bwMode="auto">
          <a:xfrm>
            <a:off x="0" y="1905000"/>
            <a:ext cx="6172200" cy="2438400"/>
            <a:chOff x="0" y="1200"/>
            <a:chExt cx="3888" cy="1536"/>
          </a:xfrm>
        </p:grpSpPr>
        <p:sp>
          <p:nvSpPr>
            <p:cNvPr id="18"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05" charset="0"/>
                <a:ea typeface="Times New Roman" pitchFamily="-105" charset="0"/>
                <a:cs typeface="Times New Roman" pitchFamily="-105" charset="0"/>
              </a:endParaRPr>
            </a:p>
          </p:txBody>
        </p:sp>
        <p:sp>
          <p:nvSpPr>
            <p:cNvPr id="19"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05" charset="0"/>
                <a:ea typeface="Times New Roman" pitchFamily="-105" charset="0"/>
                <a:cs typeface="Times New Roman" pitchFamily="-105" charset="0"/>
              </a:endParaRPr>
            </a:p>
          </p:txBody>
        </p:sp>
        <p:sp>
          <p:nvSpPr>
            <p:cNvPr id="20"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05" charset="0"/>
                <a:ea typeface="Times New Roman" pitchFamily="-105" charset="0"/>
                <a:cs typeface="Times New Roman" pitchFamily="-105" charset="0"/>
              </a:endParaRPr>
            </a:p>
          </p:txBody>
        </p:sp>
        <p:sp>
          <p:nvSpPr>
            <p:cNvPr id="21"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05" charset="0"/>
                <a:ea typeface="Times New Roman" pitchFamily="-105" charset="0"/>
                <a:cs typeface="Times New Roman" pitchFamily="-105" charset="0"/>
              </a:endParaRPr>
            </a:p>
          </p:txBody>
        </p:sp>
        <p:sp>
          <p:nvSpPr>
            <p:cNvPr id="22"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05" charset="0"/>
                <a:ea typeface="Times New Roman" pitchFamily="-105" charset="0"/>
                <a:cs typeface="Times New Roman" pitchFamily="-105" charset="0"/>
              </a:endParaRPr>
            </a:p>
          </p:txBody>
        </p:sp>
      </p:grpSp>
      <p:sp>
        <p:nvSpPr>
          <p:cNvPr id="18437"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 name="Rectangle 4"/>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FontTx/>
              <a:buNone/>
              <a:defRPr kumimoji="0" sz="1400" b="0">
                <a:solidFill>
                  <a:srgbClr val="FFFFFF"/>
                </a:solidFill>
                <a:latin typeface="+mn-lt"/>
                <a:ea typeface="Times New Roman" pitchFamily="-105" charset="0"/>
                <a:cs typeface="Times New Roman" pitchFamily="-105" charset="0"/>
              </a:defRPr>
            </a:lvl1pPr>
          </a:lstStyle>
          <a:p>
            <a:pPr>
              <a:defRPr/>
            </a:pPr>
            <a:endParaRPr lang="en-US"/>
          </a:p>
        </p:txBody>
      </p:sp>
      <p:sp>
        <p:nvSpPr>
          <p:cNvPr id="24" name="Rectangle 5"/>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FontTx/>
              <a:buNone/>
              <a:defRPr kumimoji="0" sz="1400" b="0">
                <a:solidFill>
                  <a:srgbClr val="FFFFFF"/>
                </a:solidFill>
                <a:latin typeface="+mn-lt"/>
                <a:ea typeface="Times New Roman" pitchFamily="-105" charset="0"/>
                <a:cs typeface="Times New Roman" pitchFamily="-105" charset="0"/>
              </a:defRPr>
            </a:lvl1pPr>
          </a:lstStyle>
          <a:p>
            <a:pPr>
              <a:defRPr/>
            </a:pPr>
            <a:endParaRPr lang="en-US"/>
          </a:p>
        </p:txBody>
      </p:sp>
      <p:sp>
        <p:nvSpPr>
          <p:cNvPr id="25" name="Rectangle 6"/>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cs typeface="Times New Roman" charset="0"/>
              </a:defRPr>
            </a:lvl1pPr>
          </a:lstStyle>
          <a:p>
            <a:pPr>
              <a:defRPr/>
            </a:pPr>
            <a:fld id="{3CB8F95F-67BA-AB4F-95EE-C3DB607E421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04" r:id="rId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6pPr>
      <a:lvl7pPr marL="914400"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7pPr>
      <a:lvl8pPr marL="1371600"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8pPr>
      <a:lvl9pPr marL="1828800"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Wingdings" pitchFamily="-105" charset="2"/>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Wingdings" pitchFamily="-105" charset="2"/>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Wingdings" pitchFamily="-105" charset="2"/>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685800" y="117475"/>
            <a:ext cx="8456613" cy="6738938"/>
            <a:chOff x="432" y="74"/>
            <a:chExt cx="5327" cy="4245"/>
          </a:xfrm>
        </p:grpSpPr>
        <p:sp>
          <p:nvSpPr>
            <p:cNvPr id="40965"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grpSp>
          <p:nvGrpSpPr>
            <p:cNvPr id="40966" name="Group 4"/>
            <p:cNvGrpSpPr>
              <a:grpSpLocks/>
            </p:cNvGrpSpPr>
            <p:nvPr/>
          </p:nvGrpSpPr>
          <p:grpSpPr bwMode="auto">
            <a:xfrm>
              <a:off x="2859" y="4250"/>
              <a:ext cx="2729" cy="41"/>
              <a:chOff x="2859" y="4250"/>
              <a:chExt cx="2729" cy="41"/>
            </a:xfrm>
          </p:grpSpPr>
          <p:sp>
            <p:nvSpPr>
              <p:cNvPr id="40971"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2"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3"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4"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5"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6"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7"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8"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grpSp>
        <p:sp>
          <p:nvSpPr>
            <p:cNvPr id="40967"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68"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69"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0"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grpSp>
      <p:sp>
        <p:nvSpPr>
          <p:cNvPr id="40963" name="Rectangle 17"/>
          <p:cNvSpPr>
            <a:spLocks noGrp="1" noChangeArrowheads="1"/>
          </p:cNvSpPr>
          <p:nvPr>
            <p:ph type="title"/>
          </p:nvPr>
        </p:nvSpPr>
        <p:spPr bwMode="auto">
          <a:xfrm>
            <a:off x="250825" y="609600"/>
            <a:ext cx="87836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0964"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1193789"/>
      </p:ext>
    </p:extLst>
  </p:cSld>
  <p:clrMap bg1="dk2" tx1="lt1" bg2="dk1" tx2="lt2" accent1="accent1" accent2="accent2" accent3="accent3" accent4="accent4" accent5="accent5" accent6="accent6" hlink="hlink" folHlink="folHlink"/>
  <p:sldLayoutIdLst>
    <p:sldLayoutId id="2147489828" r:id="rId1"/>
    <p:sldLayoutId id="2147489829" r:id="rId2"/>
    <p:sldLayoutId id="2147489830" r:id="rId3"/>
    <p:sldLayoutId id="2147489831" r:id="rId4"/>
    <p:sldLayoutId id="2147489832" r:id="rId5"/>
    <p:sldLayoutId id="2147489833" r:id="rId6"/>
    <p:sldLayoutId id="2147489834" r:id="rId7"/>
    <p:sldLayoutId id="2147489835" r:id="rId8"/>
    <p:sldLayoutId id="2147489836" r:id="rId9"/>
    <p:sldLayoutId id="2147489837" r:id="rId10"/>
    <p:sldLayoutId id="2147489838" r:id="rId11"/>
  </p:sldLayoutIdLst>
  <p:txStyles>
    <p:titleStyle>
      <a:lvl1pPr algn="ctr" rtl="0" eaLnBrk="0" fontAlgn="base" hangingPunct="0">
        <a:spcBef>
          <a:spcPct val="0"/>
        </a:spcBef>
        <a:spcAft>
          <a:spcPct val="0"/>
        </a:spcAft>
        <a:defRPr kumimoji="1"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5714203"/>
      </p:ext>
    </p:extLst>
  </p:cSld>
  <p:clrMap bg1="lt1" tx1="dk1" bg2="lt2" tx2="dk2" accent1="accent1" accent2="accent2" accent3="accent3" accent4="accent4" accent5="accent5" accent6="accent6" hlink="hlink" folHlink="folHlink"/>
  <p:sldLayoutIdLst>
    <p:sldLayoutId id="2147489869" r:id="rId1"/>
    <p:sldLayoutId id="2147489870" r:id="rId2"/>
    <p:sldLayoutId id="2147489871" r:id="rId3"/>
    <p:sldLayoutId id="2147489872" r:id="rId4"/>
    <p:sldLayoutId id="2147489873" r:id="rId5"/>
    <p:sldLayoutId id="2147489874" r:id="rId6"/>
    <p:sldLayoutId id="2147489875" r:id="rId7"/>
    <p:sldLayoutId id="2147489876" r:id="rId8"/>
    <p:sldLayoutId id="2147489877" r:id="rId9"/>
    <p:sldLayoutId id="2147489878" r:id="rId10"/>
    <p:sldLayoutId id="2147489879" r:id="rId11"/>
    <p:sldLayoutId id="2147489880" r:id="rId1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90385199"/>
      </p:ext>
    </p:extLst>
  </p:cSld>
  <p:clrMap bg1="lt1" tx1="dk1" bg2="lt2" tx2="dk2" accent1="accent1" accent2="accent2" accent3="accent3" accent4="accent4" accent5="accent5" accent6="accent6" hlink="hlink" folHlink="folHlink"/>
  <p:sldLayoutIdLst>
    <p:sldLayoutId id="2147489921" r:id="rId1"/>
    <p:sldLayoutId id="2147489922" r:id="rId2"/>
    <p:sldLayoutId id="2147489923" r:id="rId3"/>
    <p:sldLayoutId id="2147489924" r:id="rId4"/>
    <p:sldLayoutId id="2147489925" r:id="rId5"/>
    <p:sldLayoutId id="2147489926" r:id="rId6"/>
    <p:sldLayoutId id="2147489927" r:id="rId7"/>
    <p:sldLayoutId id="2147489928" r:id="rId8"/>
    <p:sldLayoutId id="2147489929" r:id="rId9"/>
    <p:sldLayoutId id="2147489930" r:id="rId10"/>
    <p:sldLayoutId id="2147489931" r:id="rId11"/>
    <p:sldLayoutId id="2147489932" r:id="rId12"/>
    <p:sldLayoutId id="214748993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685800" y="117475"/>
            <a:ext cx="8456613" cy="6738938"/>
            <a:chOff x="432" y="74"/>
            <a:chExt cx="5327" cy="4245"/>
          </a:xfrm>
        </p:grpSpPr>
        <p:sp>
          <p:nvSpPr>
            <p:cNvPr id="40965"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cs typeface="Times New Roman" charset="0"/>
              </a:endParaRPr>
            </a:p>
          </p:txBody>
        </p:sp>
        <p:grpSp>
          <p:nvGrpSpPr>
            <p:cNvPr id="40966" name="Group 4"/>
            <p:cNvGrpSpPr>
              <a:grpSpLocks/>
            </p:cNvGrpSpPr>
            <p:nvPr/>
          </p:nvGrpSpPr>
          <p:grpSpPr bwMode="auto">
            <a:xfrm>
              <a:off x="2859" y="4250"/>
              <a:ext cx="2729" cy="41"/>
              <a:chOff x="2859" y="4250"/>
              <a:chExt cx="2729" cy="41"/>
            </a:xfrm>
          </p:grpSpPr>
          <p:sp>
            <p:nvSpPr>
              <p:cNvPr id="40971"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2"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3"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4"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5"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6"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7"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8"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grpSp>
        <p:sp>
          <p:nvSpPr>
            <p:cNvPr id="40967"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cs typeface="Times New Roman" charset="0"/>
              </a:endParaRPr>
            </a:p>
          </p:txBody>
        </p:sp>
        <p:sp>
          <p:nvSpPr>
            <p:cNvPr id="40968"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69"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0"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grpSp>
      <p:sp>
        <p:nvSpPr>
          <p:cNvPr id="40963" name="Rectangle 17"/>
          <p:cNvSpPr>
            <a:spLocks noGrp="1" noChangeArrowheads="1"/>
          </p:cNvSpPr>
          <p:nvPr>
            <p:ph type="title"/>
          </p:nvPr>
        </p:nvSpPr>
        <p:spPr bwMode="auto">
          <a:xfrm>
            <a:off x="250825" y="609600"/>
            <a:ext cx="87836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0964"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8050856"/>
      </p:ext>
    </p:extLst>
  </p:cSld>
  <p:clrMap bg1="dk2" tx1="lt1" bg2="dk1" tx2="lt2" accent1="accent1" accent2="accent2" accent3="accent3" accent4="accent4" accent5="accent5" accent6="accent6" hlink="hlink" folHlink="folHlink"/>
  <p:sldLayoutIdLst>
    <p:sldLayoutId id="2147489935" r:id="rId1"/>
    <p:sldLayoutId id="2147489936" r:id="rId2"/>
    <p:sldLayoutId id="2147489937" r:id="rId3"/>
    <p:sldLayoutId id="2147489938" r:id="rId4"/>
    <p:sldLayoutId id="2147489939" r:id="rId5"/>
    <p:sldLayoutId id="2147489940" r:id="rId6"/>
    <p:sldLayoutId id="2147489941" r:id="rId7"/>
    <p:sldLayoutId id="2147489942" r:id="rId8"/>
    <p:sldLayoutId id="2147489943" r:id="rId9"/>
    <p:sldLayoutId id="2147489944" r:id="rId10"/>
    <p:sldLayoutId id="2147489945" r:id="rId11"/>
  </p:sldLayoutIdLst>
  <p:txStyles>
    <p:titleStyle>
      <a:lvl1pPr algn="ctr" rtl="0" eaLnBrk="0" fontAlgn="base" hangingPunct="0">
        <a:spcBef>
          <a:spcPct val="0"/>
        </a:spcBef>
        <a:spcAft>
          <a:spcPct val="0"/>
        </a:spcAft>
        <a:defRPr kumimoji="1"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BF58F18A-CF1D-0048-A99A-977713A4C24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18" r:id="rId1"/>
    <p:sldLayoutId id="2147489319" r:id="rId2"/>
    <p:sldLayoutId id="2147489320" r:id="rId3"/>
    <p:sldLayoutId id="2147489321" r:id="rId4"/>
    <p:sldLayoutId id="2147489322" r:id="rId5"/>
    <p:sldLayoutId id="2147489323" r:id="rId6"/>
    <p:sldLayoutId id="2147489324" r:id="rId7"/>
    <p:sldLayoutId id="2147489325" r:id="rId8"/>
    <p:sldLayoutId id="2147489326" r:id="rId9"/>
    <p:sldLayoutId id="2147489327" r:id="rId10"/>
    <p:sldLayoutId id="2147489328" r:id="rId11"/>
    <p:sldLayoutId id="2147489329" r:id="rId12"/>
    <p:sldLayoutId id="2147489330"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4915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sp>
        <p:nvSpPr>
          <p:cNvPr id="4915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49156"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7"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B41A44CC-D7AD-0A43-A25A-06EECD01D3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31" r:id="rId1"/>
    <p:sldLayoutId id="2147489332" r:id="rId2"/>
    <p:sldLayoutId id="2147489333" r:id="rId3"/>
    <p:sldLayoutId id="2147489334" r:id="rId4"/>
    <p:sldLayoutId id="2147489335" r:id="rId5"/>
    <p:sldLayoutId id="2147489336" r:id="rId6"/>
    <p:sldLayoutId id="2147489337" r:id="rId7"/>
    <p:sldLayoutId id="2147489338" r:id="rId8"/>
    <p:sldLayoutId id="2147489339" r:id="rId9"/>
    <p:sldLayoutId id="2147489340" r:id="rId10"/>
    <p:sldLayoutId id="214748934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FontTx/>
              <a:buNone/>
              <a:defRPr kumimoji="0" sz="1400" b="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FontTx/>
              <a:buNone/>
              <a:defRPr kumimoji="0" sz="1400" b="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kumimoji="0" sz="1400" b="0">
                <a:solidFill>
                  <a:srgbClr val="FFFFFF"/>
                </a:solidFill>
                <a:latin typeface="Times" charset="0"/>
              </a:defRPr>
            </a:lvl1pPr>
          </a:lstStyle>
          <a:p>
            <a:pPr>
              <a:defRPr/>
            </a:pPr>
            <a:fld id="{CC78B09F-1098-D24E-8139-2F449D69858F}" type="slidenum">
              <a:rPr lang="en-US"/>
              <a:pPr>
                <a:defRPr/>
              </a:pPr>
              <a:t>‹#›</a:t>
            </a:fld>
            <a:endParaRPr lang="en-US"/>
          </a:p>
        </p:txBody>
      </p:sp>
      <p:grpSp>
        <p:nvGrpSpPr>
          <p:cNvPr id="7373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7373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9353" r:id="rId1"/>
    <p:sldLayoutId id="2147489354" r:id="rId2"/>
    <p:sldLayoutId id="2147489355" r:id="rId3"/>
    <p:sldLayoutId id="2147489356" r:id="rId4"/>
    <p:sldLayoutId id="2147489357" r:id="rId5"/>
    <p:sldLayoutId id="2147489358" r:id="rId6"/>
    <p:sldLayoutId id="2147489359" r:id="rId7"/>
    <p:sldLayoutId id="2147489360" r:id="rId8"/>
    <p:sldLayoutId id="2147489361" r:id="rId9"/>
    <p:sldLayoutId id="2147489362" r:id="rId10"/>
    <p:sldLayoutId id="2147489363"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0C51EB5B-F75C-D04E-A71B-06104D0E2A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64" r:id="rId1"/>
    <p:sldLayoutId id="2147489365" r:id="rId2"/>
    <p:sldLayoutId id="2147489366" r:id="rId3"/>
    <p:sldLayoutId id="2147489367" r:id="rId4"/>
    <p:sldLayoutId id="2147489368" r:id="rId5"/>
    <p:sldLayoutId id="2147489369" r:id="rId6"/>
    <p:sldLayoutId id="2147489370" r:id="rId7"/>
    <p:sldLayoutId id="2147489371" r:id="rId8"/>
    <p:sldLayoutId id="2147489372" r:id="rId9"/>
    <p:sldLayoutId id="2147489373" r:id="rId10"/>
    <p:sldLayoutId id="2147489374"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90C042DC-B841-BF48-BB8A-E044E5C36D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75" r:id="rId1"/>
    <p:sldLayoutId id="2147489376" r:id="rId2"/>
    <p:sldLayoutId id="2147489377" r:id="rId3"/>
    <p:sldLayoutId id="2147489378" r:id="rId4"/>
    <p:sldLayoutId id="2147489379" r:id="rId5"/>
    <p:sldLayoutId id="2147489380" r:id="rId6"/>
    <p:sldLayoutId id="2147489381" r:id="rId7"/>
    <p:sldLayoutId id="2147489382" r:id="rId8"/>
    <p:sldLayoutId id="2147489383" r:id="rId9"/>
    <p:sldLayoutId id="2147489384" r:id="rId10"/>
    <p:sldLayoutId id="214748938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FE9FFFFC-996F-1C4E-93F1-D3DC291E4BB4}" type="slidenum">
              <a:rPr lang="en-US"/>
              <a:pPr>
                <a:defRPr/>
              </a:pPr>
              <a:t>‹#›</a:t>
            </a:fld>
            <a:endParaRPr lang="en-US"/>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9388" r:id="rId1"/>
    <p:sldLayoutId id="2147489389" r:id="rId2"/>
    <p:sldLayoutId id="2147489390" r:id="rId3"/>
    <p:sldLayoutId id="2147489391" r:id="rId4"/>
    <p:sldLayoutId id="2147489392" r:id="rId5"/>
    <p:sldLayoutId id="2147489393" r:id="rId6"/>
    <p:sldLayoutId id="2147489394" r:id="rId7"/>
    <p:sldLayoutId id="2147489395" r:id="rId8"/>
    <p:sldLayoutId id="2147489396" r:id="rId9"/>
    <p:sldLayoutId id="2147489397" r:id="rId10"/>
    <p:sldLayoutId id="2147489398"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6370" name="Group 31"/>
          <p:cNvGrpSpPr>
            <a:grpSpLocks/>
          </p:cNvGrpSpPr>
          <p:nvPr/>
        </p:nvGrpSpPr>
        <p:grpSpPr bwMode="auto">
          <a:xfrm>
            <a:off x="0" y="0"/>
            <a:ext cx="9132888" cy="6845300"/>
            <a:chOff x="0" y="0"/>
            <a:chExt cx="5753" cy="4312"/>
          </a:xfrm>
        </p:grpSpPr>
        <p:sp>
          <p:nvSpPr>
            <p:cNvPr id="186373"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nvGrpSpPr>
            <p:cNvPr id="186374"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86380"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81"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82"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83"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84"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85"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86"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87"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88"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89"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90"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91"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92"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93"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94"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95"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96"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97"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98"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399"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400"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6401"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86375" name="Group 30"/>
            <p:cNvGrpSpPr>
              <a:grpSpLocks/>
            </p:cNvGrpSpPr>
            <p:nvPr/>
          </p:nvGrpSpPr>
          <p:grpSpPr bwMode="auto">
            <a:xfrm>
              <a:off x="0" y="0"/>
              <a:ext cx="1246" cy="1232"/>
              <a:chOff x="0" y="0"/>
              <a:chExt cx="1246" cy="1232"/>
            </a:xfrm>
          </p:grpSpPr>
          <p:sp>
            <p:nvSpPr>
              <p:cNvPr id="186376"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86377"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86378"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9.65.03d.</a:t>
            </a:r>
          </a:p>
        </p:txBody>
      </p:sp>
    </p:spTree>
  </p:cSld>
  <p:clrMap bg1="dk2" tx1="lt1" bg2="dk1" tx2="lt2" accent1="accent1" accent2="accent2" accent3="accent3" accent4="accent4" accent5="accent5" accent6="accent6" hlink="hlink" folHlink="folHlink"/>
  <p:sldLayoutIdLst>
    <p:sldLayoutId id="2147489273" r:id="rId1"/>
    <p:sldLayoutId id="2147489274" r:id="rId2"/>
    <p:sldLayoutId id="2147489275" r:id="rId3"/>
    <p:sldLayoutId id="2147489276" r:id="rId4"/>
    <p:sldLayoutId id="2147489277" r:id="rId5"/>
    <p:sldLayoutId id="2147489278" r:id="rId6"/>
    <p:sldLayoutId id="2147489279" r:id="rId7"/>
    <p:sldLayoutId id="2147489280" r:id="rId8"/>
    <p:sldLayoutId id="2147489281" r:id="rId9"/>
    <p:sldLayoutId id="2147489282" r:id="rId10"/>
    <p:sldLayoutId id="2147489283"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0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0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98.xml"/><Relationship Id="rId1" Type="http://schemas.openxmlformats.org/officeDocument/2006/relationships/themeOverride" Target="../theme/themeOverride6.xml"/><Relationship Id="rId4" Type="http://schemas.openxmlformats.org/officeDocument/2006/relationships/image" Target="../media/image92.emf"/></Relationships>
</file>

<file path=ppt/slides/_rels/slide10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8.xml"/><Relationship Id="rId1" Type="http://schemas.openxmlformats.org/officeDocument/2006/relationships/themeOverride" Target="../theme/themeOverride7.xml"/><Relationship Id="rId4" Type="http://schemas.openxmlformats.org/officeDocument/2006/relationships/image" Target="../media/image94.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8.xml"/><Relationship Id="rId1" Type="http://schemas.openxmlformats.org/officeDocument/2006/relationships/themeOverride" Target="../theme/themeOverride8.xml"/><Relationship Id="rId4" Type="http://schemas.openxmlformats.org/officeDocument/2006/relationships/image" Target="../media/image9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98.xml"/><Relationship Id="rId1" Type="http://schemas.openxmlformats.org/officeDocument/2006/relationships/themeOverride" Target="../theme/themeOverride9.xml"/></Relationships>
</file>

<file path=ppt/slides/_rels/slide1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98.xml"/><Relationship Id="rId1" Type="http://schemas.openxmlformats.org/officeDocument/2006/relationships/themeOverride" Target="../theme/themeOverride10.xml"/></Relationships>
</file>

<file path=ppt/slides/_rels/slide1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102.xml"/><Relationship Id="rId4" Type="http://schemas.openxmlformats.org/officeDocument/2006/relationships/image" Target="../media/image9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98.xml"/><Relationship Id="rId1" Type="http://schemas.openxmlformats.org/officeDocument/2006/relationships/themeOverride" Target="../theme/themeOverride1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4.xml"/><Relationship Id="rId1" Type="http://schemas.openxmlformats.org/officeDocument/2006/relationships/slideLayout" Target="../slideLayouts/slideLayout9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1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56.xml"/><Relationship Id="rId4" Type="http://schemas.openxmlformats.org/officeDocument/2006/relationships/image" Target="../media/image6.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15.xml"/><Relationship Id="rId5" Type="http://schemas.openxmlformats.org/officeDocument/2006/relationships/image" Target="../media/image105.png"/><Relationship Id="rId4" Type="http://schemas.openxmlformats.org/officeDocument/2006/relationships/oleObject" Target="../embeddings/oleObject4.bin"/></Relationships>
</file>

<file path=ppt/slides/_rels/slide1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9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156.xml"/></Relationships>
</file>

<file path=ppt/slides/_rels/slide1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5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1.xml"/></Relationships>
</file>

<file path=ppt/slides/_rels/slide1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92.xml"/><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56.xml"/></Relationships>
</file>

<file path=ppt/slides/_rels/slide1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156.xml"/></Relationships>
</file>

<file path=ppt/slides/_rels/slide13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75.xml"/></Relationships>
</file>

<file path=ppt/slides/_rels/slide13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3.xml"/><Relationship Id="rId1" Type="http://schemas.openxmlformats.org/officeDocument/2006/relationships/slideLayout" Target="../slideLayouts/slideLayout243.xml"/><Relationship Id="rId4" Type="http://schemas.openxmlformats.org/officeDocument/2006/relationships/image" Target="../media/image112.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5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15.xml"/></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15.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5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6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5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5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39.xml"/><Relationship Id="rId1" Type="http://schemas.openxmlformats.org/officeDocument/2006/relationships/themeOverride" Target="../theme/themeOverride1.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6.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4.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56.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4.xml"/><Relationship Id="rId1" Type="http://schemas.openxmlformats.org/officeDocument/2006/relationships/themeOverride" Target="../theme/themeOverrid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5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5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56.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8.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8.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8.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8.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8.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56.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oleObject" Target="../embeddings/oleObject1.bin"/><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42.xml"/><Relationship Id="rId1" Type="http://schemas.openxmlformats.org/officeDocument/2006/relationships/themeOverride" Target="../theme/themeOverride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77.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151.xml"/></Relationships>
</file>

<file path=ppt/slides/_rels/slide7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5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8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92.xml"/><Relationship Id="rId4" Type="http://schemas.openxmlformats.org/officeDocument/2006/relationships/image" Target="../media/image1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8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127.xml"/><Relationship Id="rId4" Type="http://schemas.openxmlformats.org/officeDocument/2006/relationships/image" Target="../media/image72.jpeg"/></Relationships>
</file>

<file path=ppt/slides/_rels/slide8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9.emf"/><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56.xml"/></Relationships>
</file>

<file path=ppt/slides/_rels/slide9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05.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15.xml"/><Relationship Id="rId5" Type="http://schemas.openxmlformats.org/officeDocument/2006/relationships/image" Target="../media/image78.png"/><Relationship Id="rId4" Type="http://schemas.openxmlformats.org/officeDocument/2006/relationships/oleObject" Target="../embeddings/oleObject2.bin"/></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6.xml"/><Relationship Id="rId5" Type="http://schemas.openxmlformats.org/officeDocument/2006/relationships/image" Target="../media/image82.jpeg"/><Relationship Id="rId4" Type="http://schemas.openxmlformats.org/officeDocument/2006/relationships/image" Target="../media/image81.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2.xml"/></Relationships>
</file>

<file path=ppt/slides/_rels/slide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5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9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98.xml"/><Relationship Id="rId1" Type="http://schemas.openxmlformats.org/officeDocument/2006/relationships/themeOverride" Target="../theme/themeOverride5.xml"/></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8.xml"/></Relationships>
</file>

<file path=ppt/slides/_rels/slide9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5.emf"/><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46" y="0"/>
            <a:ext cx="9145246" cy="6103458"/>
          </a:xfrm>
          <a:prstGeom prst="rect">
            <a:avLst/>
          </a:prstGeom>
        </p:spPr>
      </p:pic>
      <p:sp>
        <p:nvSpPr>
          <p:cNvPr id="8" name="Rectangle 2"/>
          <p:cNvSpPr txBox="1">
            <a:spLocks noChangeArrowheads="1"/>
          </p:cNvSpPr>
          <p:nvPr/>
        </p:nvSpPr>
        <p:spPr bwMode="auto">
          <a:xfrm>
            <a:off x="-16187" y="486916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ملوك</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3356992"/>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 حذراً</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 • BibleStudyDownloads.org</a:t>
            </a:r>
          </a:p>
        </p:txBody>
      </p:sp>
      <p:sp>
        <p:nvSpPr>
          <p:cNvPr id="7" name="Rectangle 2"/>
          <p:cNvSpPr txBox="1">
            <a:spLocks noChangeArrowheads="1"/>
          </p:cNvSpPr>
          <p:nvPr/>
        </p:nvSpPr>
        <p:spPr bwMode="auto">
          <a:xfrm>
            <a:off x="2609465" y="1061267"/>
            <a:ext cx="3818517" cy="809784"/>
          </a:xfrm>
          <a:prstGeom prst="rect">
            <a:avLst/>
          </a:prstGeom>
          <a:solidFill>
            <a:schemeClr val="tx1"/>
          </a:solidFill>
          <a:ln>
            <a:solidFill>
              <a:schemeClr val="bg1"/>
            </a:solid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21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تحذير</a:t>
            </a:r>
            <a:endParaRPr kumimoji="0" lang="en-US" sz="5400" b="1" i="0" u="none" strike="noStrike" kern="1200" cap="none" spc="21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44497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3282" name="Title 1"/>
          <p:cNvSpPr>
            <a:spLocks noGrp="1"/>
          </p:cNvSpPr>
          <p:nvPr>
            <p:ph type="title"/>
          </p:nvPr>
        </p:nvSpPr>
        <p:spPr>
          <a:xfrm>
            <a:off x="72008" y="115888"/>
            <a:ext cx="9071992" cy="792162"/>
          </a:xfrm>
        </p:spPr>
        <p:txBody>
          <a:bodyPr/>
          <a:lstStyle/>
          <a:p>
            <a:r>
              <a:rPr lang="ar-JO" sz="3600" b="1" dirty="0">
                <a:solidFill>
                  <a:schemeClr val="bg1"/>
                </a:solidFill>
                <a:latin typeface="Arial" charset="0"/>
                <a:ea typeface="ＭＳ Ｐゴシック" charset="0"/>
              </a:rPr>
              <a:t>تثنية 28 اللعنات                </a:t>
            </a:r>
            <a:r>
              <a:rPr lang="ar-JO" sz="3600" b="1" dirty="0">
                <a:solidFill>
                  <a:srgbClr val="000090"/>
                </a:solidFill>
                <a:latin typeface="Arial" charset="0"/>
                <a:ea typeface="ＭＳ Ｐゴシック" charset="0"/>
              </a:rPr>
              <a:t>تثنية 28 البركات</a:t>
            </a:r>
            <a:endParaRPr lang="en-US" sz="3600" b="1" dirty="0">
              <a:solidFill>
                <a:srgbClr val="FFFFFF"/>
              </a:solidFill>
              <a:latin typeface="Arial" charset="0"/>
              <a:ea typeface="ＭＳ Ｐゴシック"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مباركاً تكون في المدينة ومباركاً تكون في الحقل (3)</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مباركة تكون ثمرة بطنك وثمرة أرضك (4)</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مباركة تكون سلتك ومعجنك (5)</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مباركاً تكون في دخولك ومباركاً تكون في خروجك (6)</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في طريق واحدة يخرج أعدائك عليك وفي سبع طرق يهربون أمامك (7)</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تقرض أمماً كثيرة وأنت لا تقترض (12)</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ملعوناً تكون في المدينة وملعوناً تكون في الحقل (16)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ملعونة تكون سلتك ومعجنك (17)</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ملعونة تكون ثمرة بطنك وثمرة أرضك (18)</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ملعوناً تكون في دخولك وملعوناً تكون في خروجك (19)</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طريق واحدة تخرج على أعدائك وفي سبع طرق تهرب أمامهم (25)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 يقرضك وأنت لا تقرضه (44)</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329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812921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19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704287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2578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22" name="Text Box 5"/>
          <p:cNvSpPr txBox="1">
            <a:spLocks noChangeArrowheads="1"/>
          </p:cNvSpPr>
          <p:nvPr/>
        </p:nvSpPr>
        <p:spPr bwMode="auto">
          <a:xfrm>
            <a:off x="5410200" y="1447800"/>
            <a:ext cx="3733800"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800" b="1" dirty="0">
                <a:solidFill>
                  <a:srgbClr val="CC0066"/>
                </a:solidFill>
              </a:rPr>
              <a:t>حاصر الجيش الآشوري القدس عام 701 قبل الميلاد</a:t>
            </a:r>
            <a:endParaRPr lang="en-US" sz="2800" b="1" dirty="0">
              <a:solidFill>
                <a:srgbClr val="CC0066"/>
              </a:solidFill>
            </a:endParaRPr>
          </a:p>
          <a:p>
            <a:pPr eaLnBrk="1" hangingPunct="1"/>
            <a:endParaRPr lang="en-US" sz="2800" b="1" dirty="0">
              <a:solidFill>
                <a:srgbClr val="CC0066"/>
              </a:solidFill>
            </a:endParaRPr>
          </a:p>
          <a:p>
            <a:pPr algn="ctr" eaLnBrk="1" hangingPunct="1"/>
            <a:r>
              <a:rPr lang="ar-JO" sz="2800" b="1" dirty="0">
                <a:solidFill>
                  <a:srgbClr val="CC0066"/>
                </a:solidFill>
              </a:rPr>
              <a:t>التمس حزقيا الخلاص من الرب</a:t>
            </a:r>
            <a:endParaRPr lang="en-US" sz="2800" b="1" dirty="0">
              <a:solidFill>
                <a:srgbClr val="CC0066"/>
              </a:solidFill>
            </a:endParaRPr>
          </a:p>
          <a:p>
            <a:pPr eaLnBrk="1" hangingPunct="1"/>
            <a:endParaRPr lang="en-US" sz="2800" b="1" dirty="0"/>
          </a:p>
          <a:p>
            <a:pPr algn="ctr" eaLnBrk="1" hangingPunct="1"/>
            <a:r>
              <a:rPr lang="ar-JO" altLang="ja-JP" sz="2800" b="1" i="1" dirty="0">
                <a:solidFill>
                  <a:srgbClr val="3333FF"/>
                </a:solidFill>
              </a:rPr>
              <a:t>فتعلم كل ممالك الأرض أنك أنت الرب وحدك</a:t>
            </a:r>
            <a:endParaRPr lang="en-GB" sz="2800" b="1" i="1" dirty="0">
              <a:solidFill>
                <a:srgbClr val="3333FF"/>
              </a:solidFill>
            </a:endParaRPr>
          </a:p>
        </p:txBody>
      </p:sp>
      <p:pic>
        <p:nvPicPr>
          <p:cNvPr id="440323"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200400"/>
            <a:ext cx="5273675"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24" name="Text Box 9"/>
          <p:cNvSpPr txBox="1">
            <a:spLocks noChangeArrowheads="1"/>
          </p:cNvSpPr>
          <p:nvPr/>
        </p:nvSpPr>
        <p:spPr bwMode="auto">
          <a:xfrm>
            <a:off x="5257800" y="0"/>
            <a:ext cx="3886200" cy="646113"/>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GB" sz="3600">
              <a:solidFill>
                <a:srgbClr val="3333FF"/>
              </a:solidFill>
            </a:endParaRPr>
          </a:p>
        </p:txBody>
      </p:sp>
      <p:sp>
        <p:nvSpPr>
          <p:cNvPr id="440325" name="Text Box 10"/>
          <p:cNvSpPr txBox="1">
            <a:spLocks noChangeArrowheads="1"/>
          </p:cNvSpPr>
          <p:nvPr/>
        </p:nvSpPr>
        <p:spPr bwMode="auto">
          <a:xfrm>
            <a:off x="6084888" y="6453188"/>
            <a:ext cx="2898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2000" b="1" dirty="0"/>
              <a:t>الفصول 18 - 20</a:t>
            </a:r>
            <a:endParaRPr lang="en-GB" sz="2000" b="1" dirty="0"/>
          </a:p>
        </p:txBody>
      </p:sp>
      <p:sp>
        <p:nvSpPr>
          <p:cNvPr id="2" name="Title 1"/>
          <p:cNvSpPr>
            <a:spLocks noGrp="1"/>
          </p:cNvSpPr>
          <p:nvPr>
            <p:ph type="title"/>
          </p:nvPr>
        </p:nvSpPr>
        <p:spPr>
          <a:xfrm>
            <a:off x="5219700" y="-26988"/>
            <a:ext cx="3924300" cy="1168401"/>
          </a:xfrm>
          <a:solidFill>
            <a:srgbClr val="000000"/>
          </a:solidFill>
        </p:spPr>
        <p:txBody>
          <a:bodyPr/>
          <a:lstStyle/>
          <a:p>
            <a:pPr eaLnBrk="1" hangingPunct="1">
              <a:defRPr/>
            </a:pPr>
            <a:r>
              <a:rPr lang="ar-JO" sz="3600" kern="1200" dirty="0">
                <a:solidFill>
                  <a:srgbClr val="FFFFFF"/>
                </a:solidFill>
                <a:latin typeface="Arial"/>
                <a:ea typeface="ＭＳ Ｐゴシック"/>
                <a:cs typeface="ＭＳ Ｐゴシック"/>
              </a:rPr>
              <a:t>الإمتحان الأعظم    لحزقيا</a:t>
            </a:r>
            <a:endParaRPr lang="en-US" dirty="0">
              <a:solidFill>
                <a:srgbClr val="FFFFFF"/>
              </a:solidFill>
            </a:endParaRPr>
          </a:p>
        </p:txBody>
      </p:sp>
    </p:spTree>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20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9880927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endParaRPr lang="en-US">
              <a:cs typeface="Arial" charset="0"/>
            </a:endParaRPr>
          </a:p>
        </p:txBody>
      </p:sp>
      <p:sp>
        <p:nvSpPr>
          <p:cNvPr id="2" name="Title 1"/>
          <p:cNvSpPr>
            <a:spLocks noGrp="1"/>
          </p:cNvSpPr>
          <p:nvPr>
            <p:ph type="title" idx="4294967295"/>
          </p:nvPr>
        </p:nvSpPr>
        <p:spPr>
          <a:xfrm>
            <a:off x="457200" y="115888"/>
            <a:ext cx="8229600" cy="850900"/>
          </a:xfrm>
          <a:solidFill>
            <a:srgbClr val="000000"/>
          </a:solidFill>
        </p:spPr>
        <p:txBody>
          <a:bodyPr/>
          <a:lstStyle/>
          <a:p>
            <a:pPr eaLnBrk="1" hangingPunct="1">
              <a:defRPr/>
            </a:pPr>
            <a:r>
              <a:rPr lang="ar-JO" sz="3600" b="1" kern="1200" dirty="0">
                <a:solidFill>
                  <a:srgbClr val="FFFFFF"/>
                </a:solidFill>
                <a:latin typeface="Arial"/>
                <a:ea typeface="ＭＳ Ｐゴシック"/>
                <a:cs typeface="Arial"/>
              </a:rPr>
              <a:t>المملكة الباقية</a:t>
            </a:r>
            <a:endParaRPr lang="en-US" dirty="0"/>
          </a:p>
        </p:txBody>
      </p:sp>
      <p:sp>
        <p:nvSpPr>
          <p:cNvPr id="225284" name="Text Box 4"/>
          <p:cNvSpPr txBox="1">
            <a:spLocks noChangeArrowheads="1"/>
          </p:cNvSpPr>
          <p:nvPr/>
        </p:nvSpPr>
        <p:spPr bwMode="auto">
          <a:xfrm>
            <a:off x="468313" y="908050"/>
            <a:ext cx="82073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i="1" dirty="0">
                <a:solidFill>
                  <a:schemeClr val="bg1"/>
                </a:solidFill>
                <a:latin typeface="Arial"/>
                <a:ea typeface="Times New Roman" charset="0"/>
                <a:cs typeface="Arial"/>
              </a:rPr>
              <a:t>2 ملوك 18 – 25 </a:t>
            </a:r>
            <a:endParaRPr lang="en-US" sz="3200" b="1" i="1" dirty="0">
              <a:solidFill>
                <a:schemeClr val="bg1"/>
              </a:solidFill>
              <a:latin typeface="Arial"/>
              <a:ea typeface="Times New Roman" charset="0"/>
              <a:cs typeface="Arial"/>
            </a:endParaRPr>
          </a:p>
        </p:txBody>
      </p:sp>
      <p:sp>
        <p:nvSpPr>
          <p:cNvPr id="225285" name="Text Box 5"/>
          <p:cNvSpPr txBox="1">
            <a:spLocks noChangeArrowheads="1"/>
          </p:cNvSpPr>
          <p:nvPr/>
        </p:nvSpPr>
        <p:spPr bwMode="auto">
          <a:xfrm>
            <a:off x="533400" y="1752600"/>
            <a:ext cx="5191125" cy="39087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a:ea typeface="Times New Roman" charset="0"/>
                <a:cs typeface="Arial"/>
              </a:rPr>
              <a:t>                 </a:t>
            </a:r>
            <a:r>
              <a:rPr lang="ar-JO" sz="2800" b="1" dirty="0">
                <a:solidFill>
                  <a:schemeClr val="bg1"/>
                </a:solidFill>
                <a:latin typeface="Arial"/>
                <a:ea typeface="Times New Roman" charset="0"/>
                <a:cs typeface="Arial"/>
              </a:rPr>
              <a:t>يهوذا   </a:t>
            </a:r>
            <a:r>
              <a:rPr lang="en-US" sz="2800" b="1" dirty="0">
                <a:solidFill>
                  <a:schemeClr val="bg1"/>
                </a:solidFill>
                <a:latin typeface="Arial"/>
                <a:ea typeface="Times New Roman" charset="0"/>
                <a:cs typeface="Arial"/>
              </a:rPr>
              <a:t>                   </a:t>
            </a:r>
            <a:r>
              <a:rPr lang="ar-JO" sz="2800" b="1" dirty="0">
                <a:solidFill>
                  <a:srgbClr val="00FFFF"/>
                </a:solidFill>
                <a:latin typeface="Arial"/>
                <a:ea typeface="Times New Roman" charset="0"/>
                <a:cs typeface="Arial"/>
              </a:rPr>
              <a:t>حزقيا </a:t>
            </a:r>
            <a:r>
              <a:rPr lang="ar-JO" sz="2800" b="1" dirty="0">
                <a:solidFill>
                  <a:schemeClr val="bg1"/>
                </a:solidFill>
                <a:latin typeface="Arial"/>
                <a:ea typeface="Times New Roman" charset="0"/>
                <a:cs typeface="Arial"/>
              </a:rPr>
              <a:t>(29)</a:t>
            </a:r>
            <a:r>
              <a:rPr lang="ar-JO" sz="2800" b="1" dirty="0">
                <a:solidFill>
                  <a:srgbClr val="00FFFF"/>
                </a:solidFill>
                <a:latin typeface="Arial"/>
                <a:ea typeface="Times New Roman" charset="0"/>
                <a:cs typeface="Arial"/>
              </a:rPr>
              <a:t>                                </a:t>
            </a:r>
            <a:r>
              <a:rPr lang="ar-JO" sz="2800" b="1" dirty="0">
                <a:solidFill>
                  <a:schemeClr val="bg1"/>
                </a:solidFill>
                <a:latin typeface="Arial"/>
                <a:ea typeface="Times New Roman" charset="0"/>
                <a:cs typeface="Arial"/>
              </a:rPr>
              <a:t>منسى (55)</a:t>
            </a:r>
            <a:r>
              <a:rPr lang="en-US" sz="2800" b="1" dirty="0">
                <a:solidFill>
                  <a:schemeClr val="bg1"/>
                </a:solidFill>
                <a:latin typeface="Arial"/>
                <a:ea typeface="Times New Roman" charset="0"/>
                <a:cs typeface="Arial"/>
              </a:rPr>
              <a:t>                               </a:t>
            </a:r>
            <a:r>
              <a:rPr lang="ar-JO" sz="2800" b="1" dirty="0">
                <a:solidFill>
                  <a:schemeClr val="bg1"/>
                </a:solidFill>
                <a:latin typeface="Arial"/>
                <a:ea typeface="Times New Roman" charset="0"/>
                <a:cs typeface="Arial"/>
              </a:rPr>
              <a:t>آمون (2)</a:t>
            </a:r>
            <a:r>
              <a:rPr lang="en-US" sz="2800" b="1" dirty="0">
                <a:solidFill>
                  <a:schemeClr val="bg1"/>
                </a:solidFill>
                <a:latin typeface="Arial"/>
                <a:ea typeface="Times New Roman" charset="0"/>
                <a:cs typeface="Arial"/>
              </a:rPr>
              <a:t>		                  </a:t>
            </a:r>
            <a:r>
              <a:rPr lang="ar-JO" sz="2400" b="1" dirty="0">
                <a:solidFill>
                  <a:srgbClr val="00FFFF"/>
                </a:solidFill>
                <a:latin typeface="Arial"/>
                <a:ea typeface="Times New Roman" charset="0"/>
                <a:cs typeface="Arial"/>
              </a:rPr>
              <a:t>يوشيا </a:t>
            </a:r>
            <a:r>
              <a:rPr lang="ar-JO" sz="2400" b="1" dirty="0">
                <a:solidFill>
                  <a:schemeClr val="bg1"/>
                </a:solidFill>
                <a:latin typeface="Arial"/>
                <a:ea typeface="Times New Roman" charset="0"/>
                <a:cs typeface="Arial"/>
              </a:rPr>
              <a:t>(31)</a:t>
            </a:r>
            <a:r>
              <a:rPr lang="en-US" sz="2400" b="1" dirty="0">
                <a:solidFill>
                  <a:srgbClr val="00FFFF"/>
                </a:solidFill>
                <a:latin typeface="Arial"/>
                <a:ea typeface="Times New Roman" charset="0"/>
                <a:cs typeface="Arial"/>
              </a:rPr>
              <a:t>                                   </a:t>
            </a:r>
            <a:r>
              <a:rPr lang="ar-JO" sz="2800" b="1" dirty="0">
                <a:solidFill>
                  <a:schemeClr val="bg1"/>
                </a:solidFill>
                <a:latin typeface="Arial"/>
                <a:ea typeface="Times New Roman" charset="0"/>
                <a:cs typeface="Arial"/>
              </a:rPr>
              <a:t>يهوآحاز (3 شهور)</a:t>
            </a:r>
            <a:r>
              <a:rPr lang="en-US" sz="2800" b="1" dirty="0">
                <a:solidFill>
                  <a:schemeClr val="bg1"/>
                </a:solidFill>
                <a:latin typeface="Arial"/>
                <a:ea typeface="Times New Roman" charset="0"/>
                <a:cs typeface="Arial"/>
              </a:rPr>
              <a:t>                   </a:t>
            </a:r>
            <a:r>
              <a:rPr lang="ar-JO" sz="2800" b="1" dirty="0">
                <a:solidFill>
                  <a:schemeClr val="bg1"/>
                </a:solidFill>
                <a:latin typeface="Arial"/>
                <a:ea typeface="Times New Roman" charset="0"/>
                <a:cs typeface="Arial"/>
              </a:rPr>
              <a:t>يهوياقيم (11)</a:t>
            </a:r>
            <a:r>
              <a:rPr lang="en-US" sz="2800" b="1" dirty="0">
                <a:solidFill>
                  <a:schemeClr val="bg1"/>
                </a:solidFill>
                <a:latin typeface="Arial"/>
                <a:ea typeface="Times New Roman" charset="0"/>
                <a:cs typeface="Arial"/>
              </a:rPr>
              <a:t>                         </a:t>
            </a:r>
            <a:r>
              <a:rPr lang="ar-JO" sz="2800" b="1" dirty="0">
                <a:solidFill>
                  <a:schemeClr val="bg1"/>
                </a:solidFill>
                <a:latin typeface="Arial"/>
                <a:ea typeface="Times New Roman" charset="0"/>
                <a:cs typeface="Arial"/>
              </a:rPr>
              <a:t>يهوياكين (3 شهور)</a:t>
            </a:r>
            <a:r>
              <a:rPr lang="en-US" sz="2800" b="1" dirty="0">
                <a:solidFill>
                  <a:schemeClr val="bg1"/>
                </a:solidFill>
                <a:latin typeface="Arial"/>
                <a:ea typeface="Times New Roman" charset="0"/>
                <a:cs typeface="Arial"/>
              </a:rPr>
              <a:t>                     </a:t>
            </a:r>
            <a:r>
              <a:rPr lang="ar-JO" sz="2800" b="1" dirty="0">
                <a:solidFill>
                  <a:schemeClr val="bg1"/>
                </a:solidFill>
                <a:latin typeface="Arial"/>
                <a:ea typeface="Times New Roman" charset="0"/>
                <a:cs typeface="Arial"/>
              </a:rPr>
              <a:t>صدقيا (11)</a:t>
            </a:r>
            <a:endParaRPr lang="en-US" sz="2800" b="1" dirty="0">
              <a:solidFill>
                <a:schemeClr val="bg1"/>
              </a:solidFill>
              <a:latin typeface="Arial"/>
              <a:ea typeface="Times New Roman" charset="0"/>
              <a:cs typeface="Arial"/>
            </a:endParaRPr>
          </a:p>
        </p:txBody>
      </p:sp>
      <p:sp>
        <p:nvSpPr>
          <p:cNvPr id="225287" name="AutoShape 7"/>
          <p:cNvSpPr>
            <a:spLocks noChangeArrowheads="1"/>
          </p:cNvSpPr>
          <p:nvPr/>
        </p:nvSpPr>
        <p:spPr bwMode="auto">
          <a:xfrm>
            <a:off x="5715000" y="5638800"/>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a:latin typeface="Arial"/>
              <a:ea typeface="Arial" charset="0"/>
              <a:cs typeface="Arial"/>
            </a:endParaRPr>
          </a:p>
        </p:txBody>
      </p:sp>
      <p:sp>
        <p:nvSpPr>
          <p:cNvPr id="443398" name="Text Box 8"/>
          <p:cNvSpPr txBox="1">
            <a:spLocks noChangeArrowheads="1"/>
          </p:cNvSpPr>
          <p:nvPr/>
        </p:nvSpPr>
        <p:spPr bwMode="auto">
          <a:xfrm>
            <a:off x="6172200" y="5638800"/>
            <a:ext cx="1031051" cy="369332"/>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800" b="1" dirty="0">
                <a:cs typeface="Arial" charset="0"/>
              </a:rPr>
              <a:t>تاريخ متأثر</a:t>
            </a:r>
            <a:endParaRPr lang="en-GB" sz="1800" b="1" dirty="0">
              <a:cs typeface="Arial" charset="0"/>
            </a:endParaRPr>
          </a:p>
        </p:txBody>
      </p:sp>
      <p:sp>
        <p:nvSpPr>
          <p:cNvPr id="225291" name="AutoShape 11"/>
          <p:cNvSpPr>
            <a:spLocks noChangeArrowheads="1"/>
          </p:cNvSpPr>
          <p:nvPr/>
        </p:nvSpPr>
        <p:spPr bwMode="auto">
          <a:xfrm>
            <a:off x="158750" y="2708275"/>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a:latin typeface="Arial"/>
              <a:ea typeface="Arial" charset="0"/>
              <a:cs typeface="Arial"/>
            </a:endParaRPr>
          </a:p>
        </p:txBody>
      </p:sp>
      <p:sp>
        <p:nvSpPr>
          <p:cNvPr id="225292" name="AutoShape 12"/>
          <p:cNvSpPr>
            <a:spLocks noChangeArrowheads="1"/>
          </p:cNvSpPr>
          <p:nvPr/>
        </p:nvSpPr>
        <p:spPr bwMode="auto">
          <a:xfrm>
            <a:off x="158750" y="5211763"/>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a:latin typeface="Arial"/>
              <a:ea typeface="Arial" charset="0"/>
              <a:cs typeface="Arial"/>
            </a:endParaRPr>
          </a:p>
        </p:txBody>
      </p:sp>
      <p:pic>
        <p:nvPicPr>
          <p:cNvPr id="443401" name="Picture 14" descr="j02379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430338" cy="1011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21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467639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94533"/>
            <a:ext cx="9144000" cy="4440031"/>
          </a:xfrm>
          <a:prstGeom prst="rect">
            <a:avLst/>
          </a:prstGeom>
        </p:spPr>
      </p:pic>
      <p:sp>
        <p:nvSpPr>
          <p:cNvPr id="441345" name="Rectangle 2"/>
          <p:cNvSpPr>
            <a:spLocks noGrp="1" noChangeArrowheads="1"/>
          </p:cNvSpPr>
          <p:nvPr>
            <p:ph type="title"/>
          </p:nvPr>
        </p:nvSpPr>
        <p:spPr>
          <a:xfrm>
            <a:off x="2362200" y="274638"/>
            <a:ext cx="6324600" cy="1143000"/>
          </a:xfrm>
          <a:solidFill>
            <a:srgbClr val="FFFF66"/>
          </a:solidFill>
          <a:ln w="76200">
            <a:solidFill>
              <a:schemeClr val="tx1"/>
            </a:solidFill>
            <a:miter lim="800000"/>
            <a:headEnd/>
            <a:tailEnd/>
          </a:ln>
        </p:spPr>
        <p:txBody>
          <a:bodyPr/>
          <a:lstStyle/>
          <a:p>
            <a:pPr eaLnBrk="1" hangingPunct="1"/>
            <a:r>
              <a:rPr lang="ar-JO" sz="5400" b="1" dirty="0">
                <a:solidFill>
                  <a:schemeClr val="tx1"/>
                </a:solidFill>
                <a:latin typeface="Arial" charset="0"/>
              </a:rPr>
              <a:t>منسى الشرير</a:t>
            </a:r>
            <a:endParaRPr lang="en-GB" sz="5400" b="1" dirty="0">
              <a:solidFill>
                <a:schemeClr val="tx1"/>
              </a:solidFill>
              <a:latin typeface="Arial" charset="0"/>
            </a:endParaRPr>
          </a:p>
        </p:txBody>
      </p:sp>
      <p:sp>
        <p:nvSpPr>
          <p:cNvPr id="441347" name="Text Box 7"/>
          <p:cNvSpPr txBox="1">
            <a:spLocks noChangeArrowheads="1"/>
          </p:cNvSpPr>
          <p:nvPr/>
        </p:nvSpPr>
        <p:spPr bwMode="auto">
          <a:xfrm>
            <a:off x="6705600" y="6491288"/>
            <a:ext cx="1136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Chap. 21</a:t>
            </a:r>
            <a:endParaRPr lang="en-GB" sz="1800" b="1"/>
          </a:p>
        </p:txBody>
      </p:sp>
      <p:pic>
        <p:nvPicPr>
          <p:cNvPr id="441348" name="Picture 8" descr="j029097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1521" y="116632"/>
            <a:ext cx="1610068" cy="1985392"/>
          </a:xfrm>
          <a:prstGeom prst="rect">
            <a:avLst/>
          </a:prstGeom>
          <a:solidFill>
            <a:schemeClr val="bg1"/>
          </a:solidFill>
          <a:ln>
            <a:noFill/>
          </a:ln>
        </p:spPr>
      </p:pic>
      <p:sp>
        <p:nvSpPr>
          <p:cNvPr id="441349" name="Rectangle 3"/>
          <p:cNvSpPr txBox="1">
            <a:spLocks noChangeArrowheads="1"/>
          </p:cNvSpPr>
          <p:nvPr/>
        </p:nvSpPr>
        <p:spPr bwMode="auto">
          <a:xfrm>
            <a:off x="107504" y="2348880"/>
            <a:ext cx="4248471" cy="44648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eaLnBrk="1" hangingPunct="1">
              <a:spcBef>
                <a:spcPct val="20000"/>
              </a:spcBef>
              <a:defRPr sz="2800" b="1">
                <a:solidFill>
                  <a:schemeClr val="bg1"/>
                </a:solidFill>
                <a:effectLst>
                  <a:glow rad="228600">
                    <a:schemeClr val="tx1">
                      <a:alpha val="99000"/>
                    </a:schemeClr>
                  </a:glow>
                </a:effectLst>
                <a:cs typeface="Arial" charset="0"/>
              </a:defRPr>
            </a:lvl1pPr>
            <a:lvl2pPr marL="742950" indent="-285750" eaLnBrk="0" hangingPunct="0">
              <a:defRPr sz="2400"/>
            </a:lvl2pPr>
            <a:lvl3pPr marL="1143000" indent="-228600" eaLnBrk="0" hangingPunct="0">
              <a:defRPr sz="2400"/>
            </a:lvl3pPr>
            <a:lvl4pPr marL="1600200" indent="-228600" eaLnBrk="0" hangingPunct="0">
              <a:defRPr sz="2400"/>
            </a:lvl4pPr>
            <a:lvl5pPr marL="2057400" indent="-228600" eaLnBrk="0" hangingPunct="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ar-JO" sz="4000" dirty="0"/>
              <a:t>أعاد حكم منسى الشرير لمدة 55 عامًا جميع الممارسات الوثنية التي دمرها حزقيا والده والتي بررت عقاب الله قريبًا بسبي يهوذا في بابل</a:t>
            </a:r>
            <a:endParaRPr lang="en-GB" sz="4000" dirty="0"/>
          </a:p>
        </p:txBody>
      </p:sp>
    </p:spTree>
  </p:cSld>
  <p:clrMapOvr>
    <a:overrideClrMapping bg1="lt1" tx1="dk1" bg2="lt2" tx2="dk2" accent1="accent1" accent2="accent2" accent3="accent3" accent4="accent4" accent5="accent5" accent6="accent6" hlink="hlink" folHlink="folHlink"/>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0" y="1"/>
            <a:ext cx="9144000" cy="1412775"/>
          </a:xfrm>
          <a:solidFill>
            <a:schemeClr val="tx2"/>
          </a:solidFill>
        </p:spPr>
        <p:txBody>
          <a:bodyPr/>
          <a:lstStyle/>
          <a:p>
            <a:r>
              <a:rPr lang="ar-JO" sz="3600" b="1" dirty="0">
                <a:solidFill>
                  <a:schemeClr val="bg1"/>
                </a:solidFill>
              </a:rPr>
              <a:t>بشر صفنيا بعد أن ملأ منسى الساحتين بالأصنام</a:t>
            </a:r>
            <a:endParaRPr lang="en-US" sz="3600" b="1" dirty="0">
              <a:solidFill>
                <a:schemeClr val="bg1"/>
              </a:solidFill>
              <a:effectLst/>
            </a:endParaRPr>
          </a:p>
        </p:txBody>
      </p:sp>
    </p:spTree>
    <p:extLst>
      <p:ext uri="{BB962C8B-B14F-4D97-AF65-F5344CB8AC3E}">
        <p14:creationId xmlns:p14="http://schemas.microsoft.com/office/powerpoint/2010/main" val="16717275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80528" y="-17796"/>
            <a:ext cx="6858000" cy="6858000"/>
          </a:xfrm>
          <a:prstGeom prst="rect">
            <a:avLst/>
          </a:prstGeom>
        </p:spPr>
      </p:pic>
      <p:sp>
        <p:nvSpPr>
          <p:cNvPr id="446466" name="Rectangle 4"/>
          <p:cNvSpPr>
            <a:spLocks noGrp="1" noChangeArrowheads="1"/>
          </p:cNvSpPr>
          <p:nvPr>
            <p:ph type="title"/>
          </p:nvPr>
        </p:nvSpPr>
        <p:spPr>
          <a:xfrm>
            <a:off x="2411760" y="-171400"/>
            <a:ext cx="4464496" cy="836712"/>
          </a:xfrm>
        </p:spPr>
        <p:txBody>
          <a:bodyPr/>
          <a:lstStyle/>
          <a:p>
            <a:pPr eaLnBrk="1" hangingPunct="1"/>
            <a:r>
              <a:rPr lang="ar-JO" b="1" dirty="0">
                <a:solidFill>
                  <a:schemeClr val="tx1"/>
                </a:solidFill>
                <a:latin typeface="Arial" panose="020B0604020202020204" pitchFamily="34" charset="0"/>
                <a:cs typeface="Arial" panose="020B0604020202020204" pitchFamily="34" charset="0"/>
              </a:rPr>
              <a:t>منسى</a:t>
            </a:r>
            <a:endParaRPr lang="en-GB" b="1" dirty="0">
              <a:solidFill>
                <a:schemeClr val="tx1"/>
              </a:solidFill>
              <a:latin typeface="Arial" panose="020B0604020202020204" pitchFamily="34" charset="0"/>
              <a:cs typeface="Arial" panose="020B0604020202020204" pitchFamily="34" charset="0"/>
            </a:endParaRPr>
          </a:p>
        </p:txBody>
      </p:sp>
      <p:sp>
        <p:nvSpPr>
          <p:cNvPr id="446468" name="Rectangle 6"/>
          <p:cNvSpPr>
            <a:spLocks noChangeArrowheads="1"/>
          </p:cNvSpPr>
          <p:nvPr/>
        </p:nvSpPr>
        <p:spPr bwMode="auto">
          <a:xfrm>
            <a:off x="533400" y="1371600"/>
            <a:ext cx="35814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4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3432" name="Text Box 8"/>
          <p:cNvSpPr txBox="1">
            <a:spLocks noChangeArrowheads="1"/>
          </p:cNvSpPr>
          <p:nvPr/>
        </p:nvSpPr>
        <p:spPr bwMode="auto">
          <a:xfrm>
            <a:off x="6084168" y="3645024"/>
            <a:ext cx="3059832" cy="954107"/>
          </a:xfrm>
          <a:prstGeom prst="rect">
            <a:avLst/>
          </a:prstGeom>
          <a:solidFill>
            <a:srgbClr val="000000"/>
          </a:solidFill>
          <a:ln>
            <a:noFill/>
          </a:ln>
        </p:spPr>
        <p:txBody>
          <a:bodyPr wrap="square">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أخذ منسى إلى بابل  مقيداً بالسلاسل</a:t>
            </a:r>
            <a:endParaRPr kumimoji="0" lang="en-G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6471" name="Text Box 32"/>
          <p:cNvSpPr txBox="1">
            <a:spLocks noChangeArrowheads="1"/>
          </p:cNvSpPr>
          <p:nvPr/>
        </p:nvSpPr>
        <p:spPr bwMode="auto">
          <a:xfrm>
            <a:off x="5940152" y="6309320"/>
            <a:ext cx="3048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أخ 33 : 11 - 17</a:t>
            </a:r>
            <a:endParaRPr kumimoji="0" lang="en-GB"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84286160"/>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3432"/>
                                        </p:tgtEl>
                                        <p:attrNameLst>
                                          <p:attrName>style.visibility</p:attrName>
                                        </p:attrNameLst>
                                      </p:cBhvr>
                                      <p:to>
                                        <p:strVal val="visible"/>
                                      </p:to>
                                    </p:set>
                                    <p:anim calcmode="discrete" valueType="clr">
                                      <p:cBhvr override="childStyle">
                                        <p:cTn id="7" dur="80"/>
                                        <p:tgtEl>
                                          <p:spTgt spid="10343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3432"/>
                                        </p:tgtEl>
                                        <p:attrNameLst>
                                          <p:attrName>fillcolor</p:attrName>
                                        </p:attrNameLst>
                                      </p:cBhvr>
                                      <p:tavLst>
                                        <p:tav tm="0">
                                          <p:val>
                                            <p:clrVal>
                                              <a:schemeClr val="accent2"/>
                                            </p:clrVal>
                                          </p:val>
                                        </p:tav>
                                        <p:tav tm="50000">
                                          <p:val>
                                            <p:clrVal>
                                              <a:schemeClr val="hlink"/>
                                            </p:clrVal>
                                          </p:val>
                                        </p:tav>
                                      </p:tavLst>
                                    </p:anim>
                                    <p:set>
                                      <p:cBhvr>
                                        <p:cTn id="9" dur="80"/>
                                        <p:tgtEl>
                                          <p:spTgt spid="1034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32" name="Text Box 8"/>
          <p:cNvSpPr txBox="1">
            <a:spLocks noChangeArrowheads="1"/>
          </p:cNvSpPr>
          <p:nvPr/>
        </p:nvSpPr>
        <p:spPr bwMode="auto">
          <a:xfrm>
            <a:off x="0" y="5733256"/>
            <a:ext cx="9144000" cy="523220"/>
          </a:xfrm>
          <a:prstGeom prst="rect">
            <a:avLst/>
          </a:prstGeom>
          <a:solidFill>
            <a:srgbClr val="000000"/>
          </a:solidFill>
          <a:ln>
            <a:noFill/>
          </a:ln>
        </p:spPr>
        <p:txBody>
          <a:bodyPr wrap="square">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66700" marR="0" lvl="0" indent="-266700" algn="l" defTabSz="914400" rtl="0" eaLnBrk="1" fontAlgn="base" latinLnBrk="0" hangingPunct="1">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Manasseh </a:t>
            </a:r>
            <a:endParaRPr kumimoji="0" lang="en-GB"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18116" y="1196751"/>
            <a:ext cx="9125883" cy="5114297"/>
          </a:xfrm>
          <a:prstGeom prst="rect">
            <a:avLst/>
          </a:prstGeom>
        </p:spPr>
      </p:pic>
      <p:sp>
        <p:nvSpPr>
          <p:cNvPr id="446466" name="Rectangle 4"/>
          <p:cNvSpPr>
            <a:spLocks noGrp="1" noChangeArrowheads="1"/>
          </p:cNvSpPr>
          <p:nvPr>
            <p:ph type="title"/>
          </p:nvPr>
        </p:nvSpPr>
        <p:spPr>
          <a:xfrm>
            <a:off x="0" y="116632"/>
            <a:ext cx="8950424" cy="944562"/>
          </a:xfrm>
        </p:spPr>
        <p:txBody>
          <a:bodyPr/>
          <a:lstStyle/>
          <a:p>
            <a:pPr eaLnBrk="1" hangingPunct="1"/>
            <a:r>
              <a:rPr lang="ar-JO" b="1" dirty="0">
                <a:solidFill>
                  <a:srgbClr val="FFFFFF"/>
                </a:solidFill>
                <a:latin typeface="Arial" panose="020B0604020202020204" pitchFamily="34" charset="0"/>
                <a:cs typeface="Arial" panose="020B0604020202020204" pitchFamily="34" charset="0"/>
              </a:rPr>
              <a:t>صلاة منسى</a:t>
            </a:r>
            <a:endParaRPr lang="en-GB" b="1" dirty="0">
              <a:solidFill>
                <a:srgbClr val="FFFFFF"/>
              </a:solidFill>
              <a:latin typeface="Arial" panose="020B0604020202020204" pitchFamily="34" charset="0"/>
              <a:cs typeface="Arial" panose="020B0604020202020204" pitchFamily="34" charset="0"/>
            </a:endParaRPr>
          </a:p>
        </p:txBody>
      </p:sp>
      <p:sp>
        <p:nvSpPr>
          <p:cNvPr id="446468" name="Rectangle 6"/>
          <p:cNvSpPr>
            <a:spLocks noChangeArrowheads="1"/>
          </p:cNvSpPr>
          <p:nvPr/>
        </p:nvSpPr>
        <p:spPr bwMode="auto">
          <a:xfrm>
            <a:off x="533400" y="1371600"/>
            <a:ext cx="35814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4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32"/>
          <p:cNvSpPr txBox="1">
            <a:spLocks noChangeArrowheads="1"/>
          </p:cNvSpPr>
          <p:nvPr/>
        </p:nvSpPr>
        <p:spPr bwMode="auto">
          <a:xfrm>
            <a:off x="5940152" y="6309320"/>
            <a:ext cx="3048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أخ 33 : 11 - 17</a:t>
            </a:r>
            <a:endParaRPr kumimoji="0" lang="en-GB"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1720186"/>
      </p:ext>
    </p:extLst>
  </p:cSld>
  <p:clrMapOvr>
    <a:overrideClrMapping bg1="lt1" tx1="dk1" bg2="lt2" tx2="dk2" accent1="accent1" accent2="accent2" accent3="accent3" accent4="accent4" accent5="accent5" accent6="accent6" hlink="hlink" folHlink="folHlink"/>
  </p:clrMapOvr>
  <p:transition>
    <p:dissolv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76" name="Group 72"/>
          <p:cNvGraphicFramePr>
            <a:graphicFrameLocks noGrp="1"/>
          </p:cNvGraphicFramePr>
          <p:nvPr>
            <p:ph type="tbl" idx="1"/>
          </p:nvPr>
        </p:nvGraphicFramePr>
        <p:xfrm>
          <a:off x="0" y="0"/>
          <a:ext cx="9144000" cy="6858001"/>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534988">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المملكة المنقسمة المتأخرة</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المملكة الباقية</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34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إسرائيل و يهوذا</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يهوذا</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0000"/>
                          </a:solidFill>
                          <a:effectLst/>
                          <a:latin typeface="Arial" charset="0"/>
                          <a:ea typeface="ＭＳ Ｐゴシック" charset="0"/>
                          <a:cs typeface="Arial" charset="0"/>
                        </a:rPr>
                        <a:t>الإصحاحات 1 – 17 </a:t>
                      </a:r>
                      <a:endParaRPr kumimoji="0" lang="en-GB" sz="2800" b="1" i="0" u="none" strike="noStrike" cap="none" normalizeH="0" baseline="0" dirty="0">
                        <a:ln>
                          <a:noFill/>
                        </a:ln>
                        <a:solidFill>
                          <a:srgbClr val="FF0000"/>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0000"/>
                          </a:solidFill>
                          <a:effectLst/>
                          <a:latin typeface="Arial" charset="0"/>
                          <a:ea typeface="ＭＳ Ｐゴシック" charset="0"/>
                          <a:cs typeface="Arial" charset="0"/>
                        </a:rPr>
                        <a:t>الإصحاحات 18 - 25</a:t>
                      </a:r>
                      <a:endParaRPr kumimoji="0" lang="en-GB" sz="2800" b="1" i="0" u="none" strike="noStrike" cap="none" normalizeH="0" baseline="0" dirty="0">
                        <a:ln>
                          <a:noFill/>
                        </a:ln>
                        <a:solidFill>
                          <a:srgbClr val="FF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34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سبي إسرائيل إلى أشور</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سبي يهوذا إلى بابل</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أخزيا إلى هوشع</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حزقيا إلى صدقيا</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1303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130 سنة</a:t>
                      </a:r>
                      <a:endParaRPr kumimoji="0" lang="en-US" sz="28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r>
                        <a:rPr kumimoji="0" lang="ar-JO" sz="2800" b="0" i="0" u="none" strike="noStrike" cap="none" normalizeH="0" baseline="0" dirty="0">
                          <a:ln>
                            <a:noFill/>
                          </a:ln>
                          <a:solidFill>
                            <a:schemeClr val="tx1"/>
                          </a:solidFill>
                          <a:effectLst/>
                          <a:latin typeface="Arial" charset="0"/>
                          <a:ea typeface="ＭＳ Ｐゴシック" charset="0"/>
                          <a:cs typeface="Arial" charset="0"/>
                        </a:rPr>
                        <a:t>852-722 ق.م</a:t>
                      </a: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163 سنة</a:t>
                      </a:r>
                      <a:endParaRPr kumimoji="0" lang="en-US" sz="28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r>
                        <a:rPr kumimoji="0" lang="ar-JO" sz="2800" b="0" i="0" u="none" strike="noStrike" cap="none" normalizeH="0" baseline="0" dirty="0">
                          <a:ln>
                            <a:noFill/>
                          </a:ln>
                          <a:solidFill>
                            <a:schemeClr val="tx1"/>
                          </a:solidFill>
                          <a:effectLst/>
                          <a:latin typeface="Arial" charset="0"/>
                          <a:ea typeface="ＭＳ Ｐゴシック" charset="0"/>
                          <a:cs typeface="Arial" charset="0"/>
                        </a:rPr>
                        <a:t>722-560 ق.م</a:t>
                      </a: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514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ملكين شريرين على إسرائيل و خدمة أليشع    1: 1- 8: 15</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10 ملوك أشرار على إسرائيل و 4 ملوك أشرار و 4 صالحين على يهوذا</a:t>
                      </a:r>
                      <a:endParaRPr kumimoji="0" lang="en-US" sz="20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8: 16-16: 20</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وصول شر هوشع ذروته في سقوط إسرائيل</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17</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صلاح حزقيا و ملكين شريرين على يهوذا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18-21</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صلاح يوشيا و 4 ملوك أشرار على يهوذا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22: 1-24: 16</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7C80"/>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a:xfrm>
            <a:off x="0" y="-26988"/>
            <a:ext cx="9144000" cy="561976"/>
          </a:xfrm>
          <a:solidFill>
            <a:srgbClr val="000000"/>
          </a:solidFill>
        </p:spPr>
        <p:txBody>
          <a:bodyPr anchor="t"/>
          <a:lstStyle/>
          <a:p>
            <a:pPr>
              <a:defRPr/>
            </a:pPr>
            <a:r>
              <a:rPr lang="ar-JO" sz="2800" b="1" kern="1200" dirty="0">
                <a:solidFill>
                  <a:schemeClr val="bg1"/>
                </a:solidFill>
                <a:latin typeface="Arial"/>
                <a:ea typeface="ＭＳ Ｐゴシック"/>
                <a:cs typeface="Arial"/>
              </a:rPr>
              <a:t>سقوط الممالك</a:t>
            </a:r>
            <a:endParaRPr lang="en-US" b="1" dirty="0">
              <a:solidFill>
                <a:schemeClr val="bg1"/>
              </a:solidFill>
            </a:endParaRPr>
          </a:p>
        </p:txBody>
      </p:sp>
      <p:sp>
        <p:nvSpPr>
          <p:cNvPr id="384038" name="Text Box 38"/>
          <p:cNvSpPr txBox="1">
            <a:spLocks noChangeArrowheads="1"/>
          </p:cNvSpPr>
          <p:nvPr/>
        </p:nvSpPr>
        <p:spPr bwMode="auto">
          <a:xfrm>
            <a:off x="8410575"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rPr>
              <a:t>249</a:t>
            </a:r>
            <a:endParaRPr lang="en-GB" b="1" dirty="0">
              <a:solidFill>
                <a:srgbClr val="FFFFFF"/>
              </a:solidFill>
            </a:endParaRPr>
          </a:p>
        </p:txBody>
      </p:sp>
    </p:spTree>
    <p:extLst>
      <p:ext uri="{BB962C8B-B14F-4D97-AF65-F5344CB8AC3E}">
        <p14:creationId xmlns:p14="http://schemas.microsoft.com/office/powerpoint/2010/main" val="3700484935"/>
      </p:ext>
    </p:extLst>
  </p:cSld>
  <p:clrMapOvr>
    <a:masterClrMapping/>
  </p:clrMapOvr>
  <p:transition>
    <p:blinds/>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6722"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宋体" charset="0"/>
              <a:cs typeface="宋体" charset="0"/>
            </a:endParaRPr>
          </a:p>
        </p:txBody>
      </p:sp>
      <p:sp>
        <p:nvSpPr>
          <p:cNvPr id="286723"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220</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86724"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ar-JO" b="1" dirty="0">
                <a:solidFill>
                  <a:srgbClr val="FFFFFF"/>
                </a:solidFill>
                <a:latin typeface="Arial" charset="0"/>
                <a:ea typeface="ＭＳ Ｐゴシック" charset="0"/>
              </a:rPr>
              <a:t>المناسبة</a:t>
            </a:r>
            <a:endParaRPr lang="en-US" b="1" dirty="0">
              <a:solidFill>
                <a:srgbClr val="FFFFFF"/>
              </a:solidFill>
              <a:latin typeface="Arial" charset="0"/>
              <a:ea typeface="ＭＳ Ｐゴシック" charset="0"/>
            </a:endParaRPr>
          </a:p>
        </p:txBody>
      </p:sp>
      <p:pic>
        <p:nvPicPr>
          <p:cNvPr id="286725"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chemeClr val="hlink"/>
          </a:solidFill>
          <a:ln>
            <a:noFill/>
          </a:ln>
          <a:extLst>
            <a:ext uri="{91240B29-F687-4f45-9708-019B960494DF}">
              <a14:hiddenLine xmlns="" xmlns:a14="http://schemas.microsoft.com/office/drawing/2010/main" w="12700" cap="sq">
                <a:solidFill>
                  <a:srgbClr val="000000"/>
                </a:solidFill>
                <a:round/>
                <a:headEnd/>
                <a:tailEnd/>
              </a14:hiddenLine>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لماذا</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294" name="AutoShape 14"/>
          <p:cNvSpPr>
            <a:spLocks noChangeArrowheads="1"/>
          </p:cNvSpPr>
          <p:nvPr/>
        </p:nvSpPr>
        <p:spPr bwMode="auto">
          <a:xfrm>
            <a:off x="3875956" y="2909451"/>
            <a:ext cx="3244702" cy="3371136"/>
          </a:xfrm>
          <a:prstGeom prst="irregularSeal1">
            <a:avLst/>
          </a:prstGeom>
          <a:solidFill>
            <a:srgbClr val="99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السبي</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296" name="AutoShape 16"/>
          <p:cNvSpPr>
            <a:spLocks noChangeArrowheads="1"/>
          </p:cNvSpPr>
          <p:nvPr/>
        </p:nvSpPr>
        <p:spPr bwMode="auto">
          <a:xfrm>
            <a:off x="417342" y="3963293"/>
            <a:ext cx="2019643"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 28</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06907338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29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729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7298"/>
                                        </p:tgtEl>
                                        <p:attrNameLst>
                                          <p:attrName>style.visibility</p:attrName>
                                        </p:attrNameLst>
                                      </p:cBhvr>
                                      <p:to>
                                        <p:strVal val="visible"/>
                                      </p:to>
                                    </p:set>
                                    <p:animEffect transition="in" filter="wipe(left)">
                                      <p:cBhvr>
                                        <p:cTn id="21"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22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8268700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80728"/>
            <a:ext cx="9144000" cy="5143500"/>
          </a:xfrm>
          <a:prstGeom prst="rect">
            <a:avLst/>
          </a:prstGeom>
        </p:spPr>
      </p:pic>
      <p:sp>
        <p:nvSpPr>
          <p:cNvPr id="446466" name="Rectangle 4"/>
          <p:cNvSpPr>
            <a:spLocks noGrp="1" noChangeArrowheads="1"/>
          </p:cNvSpPr>
          <p:nvPr>
            <p:ph type="title"/>
          </p:nvPr>
        </p:nvSpPr>
        <p:spPr>
          <a:xfrm>
            <a:off x="2987824" y="116632"/>
            <a:ext cx="5962600" cy="944562"/>
          </a:xfrm>
        </p:spPr>
        <p:txBody>
          <a:bodyPr/>
          <a:lstStyle/>
          <a:p>
            <a:pPr algn="r" eaLnBrk="1" hangingPunct="1"/>
            <a:r>
              <a:rPr lang="ar-JO" b="1" dirty="0">
                <a:solidFill>
                  <a:srgbClr val="FFFFFF"/>
                </a:solidFill>
                <a:latin typeface="Arial" charset="0"/>
              </a:rPr>
              <a:t>يوشيا</a:t>
            </a:r>
            <a:endParaRPr lang="en-GB" b="1" dirty="0">
              <a:solidFill>
                <a:srgbClr val="FFFFFF"/>
              </a:solidFill>
              <a:latin typeface="Arial" charset="0"/>
            </a:endParaRPr>
          </a:p>
        </p:txBody>
      </p:sp>
      <p:sp>
        <p:nvSpPr>
          <p:cNvPr id="446468" name="Rectangle 6"/>
          <p:cNvSpPr>
            <a:spLocks noChangeArrowheads="1"/>
          </p:cNvSpPr>
          <p:nvPr/>
        </p:nvSpPr>
        <p:spPr bwMode="auto">
          <a:xfrm>
            <a:off x="533400" y="1371600"/>
            <a:ext cx="35814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GB" sz="4400">
              <a:solidFill>
                <a:schemeClr val="tx2"/>
              </a:solidFill>
            </a:endParaRPr>
          </a:p>
        </p:txBody>
      </p:sp>
      <p:sp>
        <p:nvSpPr>
          <p:cNvPr id="103432" name="Text Box 8"/>
          <p:cNvSpPr txBox="1">
            <a:spLocks noChangeArrowheads="1"/>
          </p:cNvSpPr>
          <p:nvPr/>
        </p:nvSpPr>
        <p:spPr bwMode="auto">
          <a:xfrm>
            <a:off x="0" y="5733256"/>
            <a:ext cx="9144000" cy="523220"/>
          </a:xfrm>
          <a:prstGeom prst="rect">
            <a:avLst/>
          </a:prstGeom>
          <a:solidFill>
            <a:srgbClr val="000000"/>
          </a:solidFill>
          <a:ln>
            <a:noFill/>
          </a:ln>
        </p:spPr>
        <p:txBody>
          <a:bodyPr wrap="square">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800" b="1" dirty="0">
                <a:solidFill>
                  <a:srgbClr val="FFFFFF"/>
                </a:solidFill>
              </a:rPr>
              <a:t>في عمر 8 سنوات صار يوشيا آخر الملوك الصالحين في يهوذا</a:t>
            </a:r>
            <a:endParaRPr lang="en-GB" sz="2800" b="1" dirty="0">
              <a:solidFill>
                <a:srgbClr val="FFFFFF"/>
              </a:solidFill>
            </a:endParaRPr>
          </a:p>
        </p:txBody>
      </p:sp>
      <p:sp>
        <p:nvSpPr>
          <p:cNvPr id="446471" name="Text Box 32"/>
          <p:cNvSpPr txBox="1">
            <a:spLocks noChangeArrowheads="1"/>
          </p:cNvSpPr>
          <p:nvPr/>
        </p:nvSpPr>
        <p:spPr bwMode="auto">
          <a:xfrm>
            <a:off x="5940152" y="6309320"/>
            <a:ext cx="3048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2000" b="1" dirty="0">
                <a:solidFill>
                  <a:srgbClr val="FFFFFF"/>
                </a:solidFill>
              </a:rPr>
              <a:t>2 ملوك 22 </a:t>
            </a:r>
            <a:endParaRPr lang="en-GB" sz="2000" b="1" dirty="0">
              <a:solidFill>
                <a:srgbClr val="FFFFFF"/>
              </a:solidFill>
            </a:endParaRPr>
          </a:p>
        </p:txBody>
      </p:sp>
    </p:spTree>
    <p:extLst>
      <p:ext uri="{BB962C8B-B14F-4D97-AF65-F5344CB8AC3E}">
        <p14:creationId xmlns:p14="http://schemas.microsoft.com/office/powerpoint/2010/main" val="2660923069"/>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3432"/>
                                        </p:tgtEl>
                                        <p:attrNameLst>
                                          <p:attrName>style.visibility</p:attrName>
                                        </p:attrNameLst>
                                      </p:cBhvr>
                                      <p:to>
                                        <p:strVal val="visible"/>
                                      </p:to>
                                    </p:set>
                                    <p:anim calcmode="discrete" valueType="clr">
                                      <p:cBhvr override="childStyle">
                                        <p:cTn id="7" dur="80"/>
                                        <p:tgtEl>
                                          <p:spTgt spid="10343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3432"/>
                                        </p:tgtEl>
                                        <p:attrNameLst>
                                          <p:attrName>fillcolor</p:attrName>
                                        </p:attrNameLst>
                                      </p:cBhvr>
                                      <p:tavLst>
                                        <p:tav tm="0">
                                          <p:val>
                                            <p:clrVal>
                                              <a:schemeClr val="accent2"/>
                                            </p:clrVal>
                                          </p:val>
                                        </p:tav>
                                        <p:tav tm="50000">
                                          <p:val>
                                            <p:clrVal>
                                              <a:schemeClr val="hlink"/>
                                            </p:clrVal>
                                          </p:val>
                                        </p:tav>
                                      </p:tavLst>
                                    </p:anim>
                                    <p:set>
                                      <p:cBhvr>
                                        <p:cTn id="9" dur="80"/>
                                        <p:tgtEl>
                                          <p:spTgt spid="1034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375" y="26326"/>
            <a:ext cx="9144000" cy="5143500"/>
          </a:xfrm>
          <a:prstGeom prst="rect">
            <a:avLst/>
          </a:prstGeom>
        </p:spPr>
      </p:pic>
      <p:sp>
        <p:nvSpPr>
          <p:cNvPr id="446466" name="Rectangle 4"/>
          <p:cNvSpPr>
            <a:spLocks noGrp="1" noChangeArrowheads="1"/>
          </p:cNvSpPr>
          <p:nvPr>
            <p:ph type="title"/>
          </p:nvPr>
        </p:nvSpPr>
        <p:spPr>
          <a:xfrm>
            <a:off x="6588224" y="116632"/>
            <a:ext cx="2362200" cy="944562"/>
          </a:xfrm>
        </p:spPr>
        <p:txBody>
          <a:bodyPr/>
          <a:lstStyle/>
          <a:p>
            <a:pPr eaLnBrk="1" hangingPunct="1"/>
            <a:r>
              <a:rPr lang="ar-JO" b="1" dirty="0">
                <a:solidFill>
                  <a:srgbClr val="FFFFFF"/>
                </a:solidFill>
                <a:latin typeface="Arial" charset="0"/>
              </a:rPr>
              <a:t>يوشيا</a:t>
            </a:r>
            <a:endParaRPr lang="en-GB" b="1" dirty="0">
              <a:solidFill>
                <a:srgbClr val="FFFFFF"/>
              </a:solidFill>
              <a:latin typeface="Arial" charset="0"/>
            </a:endParaRPr>
          </a:p>
        </p:txBody>
      </p:sp>
      <p:sp>
        <p:nvSpPr>
          <p:cNvPr id="446468" name="Rectangle 6"/>
          <p:cNvSpPr>
            <a:spLocks noChangeArrowheads="1"/>
          </p:cNvSpPr>
          <p:nvPr/>
        </p:nvSpPr>
        <p:spPr bwMode="auto">
          <a:xfrm>
            <a:off x="533400" y="1371600"/>
            <a:ext cx="35814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GB" sz="4400">
              <a:solidFill>
                <a:schemeClr val="tx2"/>
              </a:solidFill>
            </a:endParaRPr>
          </a:p>
        </p:txBody>
      </p:sp>
      <p:sp>
        <p:nvSpPr>
          <p:cNvPr id="103432" name="Text Box 8"/>
          <p:cNvSpPr txBox="1">
            <a:spLocks noChangeArrowheads="1"/>
          </p:cNvSpPr>
          <p:nvPr/>
        </p:nvSpPr>
        <p:spPr bwMode="auto">
          <a:xfrm>
            <a:off x="0" y="5151383"/>
            <a:ext cx="9144000" cy="523220"/>
          </a:xfrm>
          <a:prstGeom prst="rect">
            <a:avLst/>
          </a:prstGeom>
          <a:solidFill>
            <a:srgbClr val="000000"/>
          </a:solidFill>
          <a:ln>
            <a:noFill/>
          </a:ln>
        </p:spPr>
        <p:txBody>
          <a:bodyPr wrap="square">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800" b="1" dirty="0">
                <a:solidFill>
                  <a:schemeClr val="bg1"/>
                </a:solidFill>
              </a:rPr>
              <a:t>في سن 26 بدأ يوشيا إصلاحات الهيكل التي حققت اكتشافًا رائعًا</a:t>
            </a:r>
            <a:endParaRPr lang="en-GB" sz="2800" b="1" dirty="0">
              <a:solidFill>
                <a:schemeClr val="bg1"/>
              </a:solidFill>
            </a:endParaRPr>
          </a:p>
        </p:txBody>
      </p:sp>
      <p:sp>
        <p:nvSpPr>
          <p:cNvPr id="446471" name="Text Box 32"/>
          <p:cNvSpPr txBox="1">
            <a:spLocks noChangeArrowheads="1"/>
          </p:cNvSpPr>
          <p:nvPr/>
        </p:nvSpPr>
        <p:spPr bwMode="auto">
          <a:xfrm>
            <a:off x="5940152" y="6309320"/>
            <a:ext cx="3048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2000" b="1" dirty="0">
                <a:solidFill>
                  <a:srgbClr val="FFFFFF"/>
                </a:solidFill>
              </a:rPr>
              <a:t>2 ملوك 22 : 8 </a:t>
            </a:r>
            <a:endParaRPr lang="en-GB" sz="2000" b="1" dirty="0">
              <a:solidFill>
                <a:srgbClr val="FFFFFF"/>
              </a:solidFill>
            </a:endParaRPr>
          </a:p>
        </p:txBody>
      </p:sp>
    </p:spTree>
    <p:extLst>
      <p:ext uri="{BB962C8B-B14F-4D97-AF65-F5344CB8AC3E}">
        <p14:creationId xmlns:p14="http://schemas.microsoft.com/office/powerpoint/2010/main" val="3580506733"/>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3432"/>
                                        </p:tgtEl>
                                        <p:attrNameLst>
                                          <p:attrName>style.visibility</p:attrName>
                                        </p:attrNameLst>
                                      </p:cBhvr>
                                      <p:to>
                                        <p:strVal val="visible"/>
                                      </p:to>
                                    </p:set>
                                    <p:anim calcmode="discrete" valueType="clr">
                                      <p:cBhvr override="childStyle">
                                        <p:cTn id="7" dur="80"/>
                                        <p:tgtEl>
                                          <p:spTgt spid="10343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3432"/>
                                        </p:tgtEl>
                                        <p:attrNameLst>
                                          <p:attrName>fillcolor</p:attrName>
                                        </p:attrNameLst>
                                      </p:cBhvr>
                                      <p:tavLst>
                                        <p:tav tm="0">
                                          <p:val>
                                            <p:clrVal>
                                              <a:schemeClr val="accent2"/>
                                            </p:clrVal>
                                          </p:val>
                                        </p:tav>
                                        <p:tav tm="50000">
                                          <p:val>
                                            <p:clrVal>
                                              <a:schemeClr val="hlink"/>
                                            </p:clrVal>
                                          </p:val>
                                        </p:tav>
                                      </p:tavLst>
                                    </p:anim>
                                    <p:set>
                                      <p:cBhvr>
                                        <p:cTn id="9" dur="80"/>
                                        <p:tgtEl>
                                          <p:spTgt spid="1034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5175"/>
            <a:ext cx="9144000" cy="611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4418" name="Title 1"/>
          <p:cNvSpPr>
            <a:spLocks noGrp="1"/>
          </p:cNvSpPr>
          <p:nvPr>
            <p:ph type="title"/>
          </p:nvPr>
        </p:nvSpPr>
        <p:spPr>
          <a:xfrm>
            <a:off x="0" y="-34925"/>
            <a:ext cx="9144000" cy="800100"/>
          </a:xfrm>
        </p:spPr>
        <p:txBody>
          <a:bodyPr/>
          <a:lstStyle/>
          <a:p>
            <a:r>
              <a:rPr lang="ar-JO" sz="2800" b="1" dirty="0">
                <a:latin typeface="Arial" charset="0"/>
              </a:rPr>
              <a:t>حفز سفر الشريعة يوشيا (2 ملوك 22)</a:t>
            </a:r>
            <a:endParaRPr lang="en-US" sz="2800" b="1" dirty="0">
              <a:latin typeface="Arial" charset="0"/>
            </a:endParaRPr>
          </a:p>
        </p:txBody>
      </p:sp>
      <p:pic>
        <p:nvPicPr>
          <p:cNvPr id="444419"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913" y="2060575"/>
            <a:ext cx="4365625" cy="4752975"/>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 name="Title 1"/>
          <p:cNvSpPr txBox="1">
            <a:spLocks/>
          </p:cNvSpPr>
          <p:nvPr/>
        </p:nvSpPr>
        <p:spPr bwMode="auto">
          <a:xfrm>
            <a:off x="35496" y="685222"/>
            <a:ext cx="9001000" cy="10155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glow rad="139700">
                    <a:srgbClr val="000000">
                      <a:alpha val="99000"/>
                    </a:srgbClr>
                  </a:glow>
                </a:effectLst>
                <a:uLnTx/>
                <a:uFillTx/>
                <a:latin typeface="Arial"/>
                <a:ea typeface="MS PGothic" charset="0"/>
                <a:cs typeface="Arial"/>
              </a:rPr>
              <a:t>و أخبر شافان الكاتب الملك قائلاً قد أعطاني حلقيا الكاهن سفراً و قرأ فيه شافان أمام الملك فلما سمع الملك كلام الشريعة مزق ثيابه (2 أخ 34 : 18 – 19)</a:t>
            </a:r>
            <a:endParaRPr kumimoji="0" lang="en-US" sz="2400" b="1" i="0" u="none" strike="noStrike" kern="1200" cap="none" spc="0" normalizeH="0" baseline="0" noProof="0" dirty="0">
              <a:ln>
                <a:noFill/>
              </a:ln>
              <a:solidFill>
                <a:srgbClr val="FFFFFF"/>
              </a:solidFill>
              <a:effectLst>
                <a:glow rad="139700">
                  <a:srgbClr val="000000">
                    <a:alpha val="99000"/>
                  </a:srgbClr>
                </a:glow>
              </a:effectLst>
              <a:uLnTx/>
              <a:uFillTx/>
              <a:latin typeface="Arial"/>
              <a:ea typeface="MS PGothic" charset="0"/>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23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4311794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6466" name="Rectangle 4"/>
          <p:cNvSpPr>
            <a:spLocks noGrp="1" noChangeArrowheads="1"/>
          </p:cNvSpPr>
          <p:nvPr>
            <p:ph type="title"/>
          </p:nvPr>
        </p:nvSpPr>
        <p:spPr>
          <a:xfrm>
            <a:off x="1676400" y="274638"/>
            <a:ext cx="2362200" cy="944562"/>
          </a:xfrm>
        </p:spPr>
        <p:txBody>
          <a:bodyPr/>
          <a:lstStyle/>
          <a:p>
            <a:pPr eaLnBrk="1" hangingPunct="1"/>
            <a:r>
              <a:rPr lang="en-US">
                <a:solidFill>
                  <a:srgbClr val="3333FF"/>
                </a:solidFill>
                <a:latin typeface="Arial" charset="0"/>
              </a:rPr>
              <a:t>Josiah</a:t>
            </a:r>
            <a:endParaRPr lang="en-GB">
              <a:solidFill>
                <a:srgbClr val="3333FF"/>
              </a:solidFill>
              <a:latin typeface="Arial" charset="0"/>
            </a:endParaRPr>
          </a:p>
        </p:txBody>
      </p:sp>
      <p:pic>
        <p:nvPicPr>
          <p:cNvPr id="3" name="Content Placeholder 2"/>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484" y="0"/>
            <a:ext cx="9115504" cy="5013176"/>
          </a:xfrm>
        </p:spPr>
      </p:pic>
      <p:sp>
        <p:nvSpPr>
          <p:cNvPr id="446468" name="Rectangle 6"/>
          <p:cNvSpPr>
            <a:spLocks noChangeArrowheads="1"/>
          </p:cNvSpPr>
          <p:nvPr/>
        </p:nvSpPr>
        <p:spPr bwMode="auto">
          <a:xfrm>
            <a:off x="533400" y="1371600"/>
            <a:ext cx="35814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GB" sz="4400">
              <a:solidFill>
                <a:schemeClr val="tx2"/>
              </a:solidFill>
            </a:endParaRPr>
          </a:p>
        </p:txBody>
      </p:sp>
      <p:sp>
        <p:nvSpPr>
          <p:cNvPr id="103432" name="Text Box 8"/>
          <p:cNvSpPr txBox="1">
            <a:spLocks noChangeArrowheads="1"/>
          </p:cNvSpPr>
          <p:nvPr/>
        </p:nvSpPr>
        <p:spPr bwMode="auto">
          <a:xfrm>
            <a:off x="0" y="5151383"/>
            <a:ext cx="9144000" cy="1384995"/>
          </a:xfrm>
          <a:prstGeom prst="rect">
            <a:avLst/>
          </a:prstGeom>
          <a:solidFill>
            <a:srgbClr val="000000"/>
          </a:solidFill>
          <a:ln>
            <a:noFill/>
          </a:ln>
        </p:spPr>
        <p:txBody>
          <a:bodyPr wrap="square">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2800" b="1" dirty="0">
                <a:solidFill>
                  <a:srgbClr val="FFFFFF"/>
                </a:solidFill>
              </a:rPr>
              <a:t>* قراءة السفر قادت يوشيا للعمل</a:t>
            </a:r>
            <a:endParaRPr lang="en-US" sz="2800" b="1" dirty="0">
              <a:solidFill>
                <a:srgbClr val="FFFFFF"/>
              </a:solidFill>
            </a:endParaRPr>
          </a:p>
          <a:p>
            <a:pPr eaLnBrk="1" hangingPunct="1"/>
            <a:endParaRPr lang="en-US" sz="2800" b="1" dirty="0">
              <a:solidFill>
                <a:srgbClr val="FFFFFF"/>
              </a:solidFill>
            </a:endParaRPr>
          </a:p>
          <a:p>
            <a:pPr algn="r" eaLnBrk="1" hangingPunct="1"/>
            <a:r>
              <a:rPr lang="ar-JO" sz="2800" b="1" dirty="0">
                <a:solidFill>
                  <a:srgbClr val="FFFFFF"/>
                </a:solidFill>
              </a:rPr>
              <a:t>* جدد العهد الموسوي و أزال كل المذابح الوثنية التي بناها جده منسى</a:t>
            </a:r>
            <a:endParaRPr lang="en-GB" sz="2800" b="1" dirty="0">
              <a:solidFill>
                <a:srgbClr val="FFFFFF"/>
              </a:solidFill>
            </a:endParaRPr>
          </a:p>
        </p:txBody>
      </p:sp>
      <p:sp>
        <p:nvSpPr>
          <p:cNvPr id="446471" name="Text Box 32"/>
          <p:cNvSpPr txBox="1">
            <a:spLocks noChangeArrowheads="1"/>
          </p:cNvSpPr>
          <p:nvPr/>
        </p:nvSpPr>
        <p:spPr bwMode="auto">
          <a:xfrm>
            <a:off x="6068392" y="4509120"/>
            <a:ext cx="3048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2000" b="1" dirty="0"/>
              <a:t>2 ملوك 22 - 23</a:t>
            </a:r>
            <a:endParaRPr lang="en-GB" sz="2000" b="1" dirty="0"/>
          </a:p>
        </p:txBody>
      </p:sp>
    </p:spTree>
    <p:extLst>
      <p:ext uri="{BB962C8B-B14F-4D97-AF65-F5344CB8AC3E}">
        <p14:creationId xmlns:p14="http://schemas.microsoft.com/office/powerpoint/2010/main" val="631573387"/>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3432"/>
                                        </p:tgtEl>
                                        <p:attrNameLst>
                                          <p:attrName>style.visibility</p:attrName>
                                        </p:attrNameLst>
                                      </p:cBhvr>
                                      <p:to>
                                        <p:strVal val="visible"/>
                                      </p:to>
                                    </p:set>
                                    <p:anim calcmode="discrete" valueType="clr">
                                      <p:cBhvr override="childStyle">
                                        <p:cTn id="7" dur="80"/>
                                        <p:tgtEl>
                                          <p:spTgt spid="10343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3432"/>
                                        </p:tgtEl>
                                        <p:attrNameLst>
                                          <p:attrName>fillcolor</p:attrName>
                                        </p:attrNameLst>
                                      </p:cBhvr>
                                      <p:tavLst>
                                        <p:tav tm="0">
                                          <p:val>
                                            <p:clrVal>
                                              <a:schemeClr val="accent2"/>
                                            </p:clrVal>
                                          </p:val>
                                        </p:tav>
                                        <p:tav tm="50000">
                                          <p:val>
                                            <p:clrVal>
                                              <a:schemeClr val="hlink"/>
                                            </p:clrVal>
                                          </p:val>
                                        </p:tav>
                                      </p:tavLst>
                                    </p:anim>
                                    <p:set>
                                      <p:cBhvr>
                                        <p:cTn id="9" dur="80"/>
                                        <p:tgtEl>
                                          <p:spTgt spid="1034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eaLnBrk="0" hangingPunct="0"/>
            <a:endParaRPr lang="en-US" sz="1600">
              <a:solidFill>
                <a:srgbClr val="00DFCA"/>
              </a:solidFill>
              <a:latin typeface="Times" charset="0"/>
            </a:endParaRPr>
          </a:p>
        </p:txBody>
      </p:sp>
      <p:sp>
        <p:nvSpPr>
          <p:cNvPr id="372738"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46285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72740"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2741"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372742"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46285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ER</a:t>
            </a:r>
          </a:p>
        </p:txBody>
      </p:sp>
      <p:sp>
        <p:nvSpPr>
          <p:cNvPr id="372744"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46285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PG</a:t>
            </a:r>
          </a:p>
        </p:txBody>
      </p:sp>
      <p:sp>
        <p:nvSpPr>
          <p:cNvPr id="372746"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372747"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372748"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46286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SG</a:t>
            </a:r>
          </a:p>
        </p:txBody>
      </p:sp>
      <p:sp>
        <p:nvSpPr>
          <p:cNvPr id="46286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RS</a:t>
            </a:r>
          </a:p>
        </p:txBody>
      </p:sp>
      <p:sp>
        <p:nvSpPr>
          <p:cNvPr id="46286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MS</a:t>
            </a:r>
          </a:p>
        </p:txBody>
      </p:sp>
      <p:sp>
        <p:nvSpPr>
          <p:cNvPr id="37275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2753"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754"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462868"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ar-JO" sz="2400" b="1" dirty="0">
                <a:solidFill>
                  <a:srgbClr val="FFD34A"/>
                </a:solidFill>
                <a:latin typeface="Times" pitchFamily="-112" charset="0"/>
              </a:rPr>
              <a:t>معالجة               المرحلة</a:t>
            </a:r>
            <a:endParaRPr lang="en-US" sz="2400" b="1" dirty="0">
              <a:solidFill>
                <a:srgbClr val="FFD34A"/>
              </a:solidFill>
              <a:latin typeface="Times" pitchFamily="-112" charset="0"/>
            </a:endParaRPr>
          </a:p>
        </p:txBody>
      </p:sp>
      <p:sp>
        <p:nvSpPr>
          <p:cNvPr id="46286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DS</a:t>
            </a:r>
          </a:p>
        </p:txBody>
      </p:sp>
      <p:sp>
        <p:nvSpPr>
          <p:cNvPr id="46287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sp>
        <p:nvSpPr>
          <p:cNvPr id="372758"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7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287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U</a:t>
            </a:r>
          </a:p>
        </p:txBody>
      </p:sp>
      <p:sp>
        <p:nvSpPr>
          <p:cNvPr id="46287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B</a:t>
            </a:r>
          </a:p>
        </p:txBody>
      </p:sp>
      <p:sp>
        <p:nvSpPr>
          <p:cNvPr id="372762"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7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H</a:t>
            </a:r>
          </a:p>
        </p:txBody>
      </p:sp>
      <p:sp>
        <p:nvSpPr>
          <p:cNvPr id="372764"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78"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N(A)</a:t>
            </a:r>
          </a:p>
        </p:txBody>
      </p:sp>
      <p:sp>
        <p:nvSpPr>
          <p:cNvPr id="372766"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2767"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8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C</a:t>
            </a:r>
          </a:p>
        </p:txBody>
      </p:sp>
      <p:sp>
        <p:nvSpPr>
          <p:cNvPr id="372769"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8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J</a:t>
            </a:r>
          </a:p>
        </p:txBody>
      </p:sp>
      <p:sp>
        <p:nvSpPr>
          <p:cNvPr id="372771"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2772"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86"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KB</a:t>
            </a:r>
          </a:p>
        </p:txBody>
      </p:sp>
      <p:sp>
        <p:nvSpPr>
          <p:cNvPr id="372774"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88"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MS</a:t>
            </a:r>
          </a:p>
        </p:txBody>
      </p:sp>
      <p:sp>
        <p:nvSpPr>
          <p:cNvPr id="372776"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90"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E</a:t>
            </a:r>
          </a:p>
        </p:txBody>
      </p:sp>
      <p:sp>
        <p:nvSpPr>
          <p:cNvPr id="462891"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MN</a:t>
            </a:r>
          </a:p>
        </p:txBody>
      </p:sp>
      <p:sp>
        <p:nvSpPr>
          <p:cNvPr id="462892" name="Line 44"/>
          <p:cNvSpPr>
            <a:spLocks noChangeShapeType="1"/>
          </p:cNvSpPr>
          <p:nvPr/>
        </p:nvSpPr>
        <p:spPr bwMode="auto">
          <a:xfrm>
            <a:off x="6845300" y="1473200"/>
            <a:ext cx="622300" cy="469900"/>
          </a:xfrm>
          <a:prstGeom prst="line">
            <a:avLst/>
          </a:prstGeom>
          <a:noFill/>
          <a:ln w="57150">
            <a:solidFill>
              <a:srgbClr val="D83104"/>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462893" name="Line 45"/>
          <p:cNvSpPr>
            <a:spLocks noChangeShapeType="1"/>
          </p:cNvSpPr>
          <p:nvPr/>
        </p:nvSpPr>
        <p:spPr bwMode="auto">
          <a:xfrm flipH="1">
            <a:off x="6883400" y="1371600"/>
            <a:ext cx="381000" cy="762000"/>
          </a:xfrm>
          <a:prstGeom prst="line">
            <a:avLst/>
          </a:prstGeom>
          <a:noFill/>
          <a:ln w="57150">
            <a:solidFill>
              <a:srgbClr val="D83104"/>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2895" name="Freeform 47"/>
          <p:cNvSpPr>
            <a:spLocks/>
          </p:cNvSpPr>
          <p:nvPr/>
        </p:nvSpPr>
        <p:spPr bwMode="auto">
          <a:xfrm>
            <a:off x="5778500" y="1612900"/>
            <a:ext cx="1346200" cy="1536700"/>
          </a:xfrm>
          <a:custGeom>
            <a:avLst/>
            <a:gdLst/>
            <a:ahLst/>
            <a:cxnLst>
              <a:cxn ang="0">
                <a:pos x="848" y="48"/>
              </a:cxn>
              <a:cxn ang="0">
                <a:pos x="728" y="0"/>
              </a:cxn>
              <a:cxn ang="0">
                <a:pos x="584" y="32"/>
              </a:cxn>
              <a:cxn ang="0">
                <a:pos x="512" y="72"/>
              </a:cxn>
              <a:cxn ang="0">
                <a:pos x="472" y="112"/>
              </a:cxn>
              <a:cxn ang="0">
                <a:pos x="424" y="160"/>
              </a:cxn>
              <a:cxn ang="0">
                <a:pos x="328" y="328"/>
              </a:cxn>
              <a:cxn ang="0">
                <a:pos x="208" y="616"/>
              </a:cxn>
              <a:cxn ang="0">
                <a:pos x="136" y="712"/>
              </a:cxn>
              <a:cxn ang="0">
                <a:pos x="64" y="808"/>
              </a:cxn>
              <a:cxn ang="0">
                <a:pos x="0" y="968"/>
              </a:cxn>
            </a:cxnLst>
            <a:rect l="0" t="0" r="r" b="b"/>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blurRad="63500" dist="117432" dir="4604261"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72783" name="Text Box 15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372784" name="Group 158"/>
          <p:cNvGrpSpPr>
            <a:grpSpLocks/>
          </p:cNvGrpSpPr>
          <p:nvPr/>
        </p:nvGrpSpPr>
        <p:grpSpPr bwMode="auto">
          <a:xfrm>
            <a:off x="8018463" y="3436938"/>
            <a:ext cx="981075" cy="1843087"/>
            <a:chOff x="5051" y="2165"/>
            <a:chExt cx="618" cy="1161"/>
          </a:xfrm>
        </p:grpSpPr>
        <p:grpSp>
          <p:nvGrpSpPr>
            <p:cNvPr id="372801" name="Group 159"/>
            <p:cNvGrpSpPr>
              <a:grpSpLocks/>
            </p:cNvGrpSpPr>
            <p:nvPr/>
          </p:nvGrpSpPr>
          <p:grpSpPr bwMode="auto">
            <a:xfrm>
              <a:off x="5051" y="2165"/>
              <a:ext cx="618" cy="1161"/>
              <a:chOff x="5051" y="2165"/>
              <a:chExt cx="618" cy="1161"/>
            </a:xfrm>
          </p:grpSpPr>
          <p:sp>
            <p:nvSpPr>
              <p:cNvPr id="372803" name="Freeform 1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sp>
            <p:nvSpPr>
              <p:cNvPr id="372804" name="AutoShape 1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2805" name="Rectangle 1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72806" name="Line 1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807" name="Rectangle 1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2808" name="Rectangle 1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2809" name="Line 1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810" name="Line 1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811" name="Line 1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812" name="Line 1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813" name="Line 1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814" name="Line 1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815" name="Line 1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816" name="Line 1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817" name="Line 1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818" name="Line 1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2819" name="Rectangle 176"/>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900" b="1">
                    <a:solidFill>
                      <a:srgbClr val="000000"/>
                    </a:solidFill>
                    <a:latin typeface="Chicago" charset="0"/>
                  </a:rPr>
                  <a:t>ROYALTY</a:t>
                </a:r>
              </a:p>
            </p:txBody>
          </p:sp>
        </p:grpSp>
        <p:sp>
          <p:nvSpPr>
            <p:cNvPr id="372802" name="Rectangle 177"/>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 - D - S</a:t>
              </a:r>
            </a:p>
          </p:txBody>
        </p:sp>
      </p:grpSp>
      <p:sp>
        <p:nvSpPr>
          <p:cNvPr id="463026" name="Rectangle 178"/>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900" b="1">
                <a:solidFill>
                  <a:srgbClr val="000000"/>
                </a:solidFill>
                <a:effectLst>
                  <a:outerShdw blurRad="38100" dist="38100" dir="2700000" algn="tl">
                    <a:srgbClr val="FFFFFF"/>
                  </a:outerShdw>
                </a:effectLst>
                <a:latin typeface="Helvetica" charset="0"/>
              </a:rPr>
              <a:t> ••• SPLIT ••• </a:t>
            </a:r>
          </a:p>
        </p:txBody>
      </p:sp>
      <p:sp>
        <p:nvSpPr>
          <p:cNvPr id="372786" name="Rectangle 179"/>
          <p:cNvSpPr>
            <a:spLocks noChangeArrowheads="1"/>
          </p:cNvSpPr>
          <p:nvPr/>
        </p:nvSpPr>
        <p:spPr bwMode="auto">
          <a:xfrm>
            <a:off x="8032750" y="3973513"/>
            <a:ext cx="936625"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North       South</a:t>
            </a:r>
          </a:p>
        </p:txBody>
      </p:sp>
      <p:sp>
        <p:nvSpPr>
          <p:cNvPr id="463028" name="Rectangle 180"/>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800" b="1">
                <a:solidFill>
                  <a:srgbClr val="000000"/>
                </a:solidFill>
                <a:effectLst>
                  <a:outerShdw blurRad="38100" dist="38100" dir="2700000" algn="tl">
                    <a:srgbClr val="FFFFFF"/>
                  </a:outerShdw>
                </a:effectLst>
                <a:latin typeface="Helvetica" charset="0"/>
              </a:rPr>
              <a:t>THE PROPHETS</a:t>
            </a:r>
          </a:p>
        </p:txBody>
      </p:sp>
      <p:sp>
        <p:nvSpPr>
          <p:cNvPr id="372788" name="Rectangle 181"/>
          <p:cNvSpPr>
            <a:spLocks noChangeArrowheads="1"/>
          </p:cNvSpPr>
          <p:nvPr/>
        </p:nvSpPr>
        <p:spPr bwMode="auto">
          <a:xfrm>
            <a:off x="8107363" y="4838700"/>
            <a:ext cx="604837"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200        </a:t>
            </a:r>
          </a:p>
        </p:txBody>
      </p:sp>
      <p:sp>
        <p:nvSpPr>
          <p:cNvPr id="372789" name="Rectangle 182"/>
          <p:cNvSpPr>
            <a:spLocks noChangeArrowheads="1"/>
          </p:cNvSpPr>
          <p:nvPr/>
        </p:nvSpPr>
        <p:spPr bwMode="auto">
          <a:xfrm>
            <a:off x="8031163" y="5003800"/>
            <a:ext cx="633412"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Assyria   </a:t>
            </a:r>
          </a:p>
        </p:txBody>
      </p:sp>
      <p:sp>
        <p:nvSpPr>
          <p:cNvPr id="372790" name="Rectangle 183"/>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20-J         20-R</a:t>
            </a:r>
          </a:p>
        </p:txBody>
      </p:sp>
      <p:grpSp>
        <p:nvGrpSpPr>
          <p:cNvPr id="372791" name="Group 184"/>
          <p:cNvGrpSpPr>
            <a:grpSpLocks/>
          </p:cNvGrpSpPr>
          <p:nvPr/>
        </p:nvGrpSpPr>
        <p:grpSpPr bwMode="auto">
          <a:xfrm>
            <a:off x="8061325" y="4151313"/>
            <a:ext cx="931863" cy="377825"/>
            <a:chOff x="5078" y="2615"/>
            <a:chExt cx="587" cy="238"/>
          </a:xfrm>
        </p:grpSpPr>
        <p:sp>
          <p:nvSpPr>
            <p:cNvPr id="372798" name="Rectangle 185"/>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Israel</a:t>
              </a:r>
            </a:p>
          </p:txBody>
        </p:sp>
        <p:sp>
          <p:nvSpPr>
            <p:cNvPr id="372799" name="Rectangle 186"/>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  Judah</a:t>
              </a:r>
            </a:p>
          </p:txBody>
        </p:sp>
        <p:sp>
          <p:nvSpPr>
            <p:cNvPr id="372800" name="Rectangle 187"/>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10              2</a:t>
              </a:r>
            </a:p>
          </p:txBody>
        </p:sp>
      </p:grpSp>
      <p:sp>
        <p:nvSpPr>
          <p:cNvPr id="463038" name="Rectangle 190"/>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49</a:t>
            </a:r>
          </a:p>
        </p:txBody>
      </p:sp>
      <p:sp>
        <p:nvSpPr>
          <p:cNvPr id="372793" name="Text Box 19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32-37</a:t>
            </a:r>
          </a:p>
        </p:txBody>
      </p:sp>
      <p:sp>
        <p:nvSpPr>
          <p:cNvPr id="372794" name="Text Box 193"/>
          <p:cNvSpPr txBox="1">
            <a:spLocks noChangeArrowheads="1"/>
          </p:cNvSpPr>
          <p:nvPr/>
        </p:nvSpPr>
        <p:spPr bwMode="auto">
          <a:xfrm>
            <a:off x="8599488"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a:solidFill>
                  <a:srgbClr val="FFFFFF"/>
                </a:solidFill>
                <a:latin typeface="Comic Sans MS" charset="0"/>
              </a:rPr>
              <a:t>2</a:t>
            </a:r>
            <a:endParaRPr lang="en-US" sz="1600">
              <a:solidFill>
                <a:srgbClr val="FFA27C"/>
              </a:solidFill>
              <a:latin typeface="B VAG Rounded Bold" charset="0"/>
            </a:endParaRPr>
          </a:p>
        </p:txBody>
      </p:sp>
      <p:sp>
        <p:nvSpPr>
          <p:cNvPr id="463042" name="Text Box 194"/>
          <p:cNvSpPr txBox="1">
            <a:spLocks noChangeArrowheads="1"/>
          </p:cNvSpPr>
          <p:nvPr/>
        </p:nvSpPr>
        <p:spPr bwMode="auto">
          <a:xfrm>
            <a:off x="804863" y="1476375"/>
            <a:ext cx="5522912"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ar-JO" sz="2800" b="1" dirty="0">
                <a:solidFill>
                  <a:srgbClr val="FFD34A"/>
                </a:solidFill>
                <a:latin typeface="Comic Sans MS" pitchFamily="-112" charset="0"/>
              </a:rPr>
              <a:t>المملكة الجنوبية</a:t>
            </a:r>
            <a:endParaRPr lang="en-US" sz="2800" b="1" dirty="0">
              <a:solidFill>
                <a:srgbClr val="FFD34A"/>
              </a:solidFill>
              <a:latin typeface="Comic Sans MS" pitchFamily="-112" charset="0"/>
            </a:endParaRPr>
          </a:p>
        </p:txBody>
      </p:sp>
      <p:sp>
        <p:nvSpPr>
          <p:cNvPr id="463043" name="AutoShape 195"/>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8131B"/>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2" name="Title 1"/>
          <p:cNvSpPr>
            <a:spLocks noGrp="1"/>
          </p:cNvSpPr>
          <p:nvPr>
            <p:ph type="title" idx="4294967295"/>
          </p:nvPr>
        </p:nvSpPr>
        <p:spPr>
          <a:xfrm>
            <a:off x="3560763" y="3914775"/>
            <a:ext cx="3392487" cy="646331"/>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3600" kern="1200" dirty="0">
                <a:solidFill>
                  <a:srgbClr val="FFEA18"/>
                </a:solidFill>
                <a:latin typeface="Comic Sans MS" pitchFamily="-112" charset="0"/>
                <a:ea typeface="+mn-ea"/>
                <a:cs typeface="+mn-cs"/>
              </a:rPr>
              <a:t>بابل تحتل أشور</a:t>
            </a:r>
            <a:endParaRPr lang="en-US" sz="3600" kern="1200" dirty="0">
              <a:solidFill>
                <a:srgbClr val="FFEA18"/>
              </a:solidFill>
              <a:latin typeface="Comic Sans MS" pitchFamily="-112" charset="0"/>
              <a:ea typeface="+mn-ea"/>
              <a:cs typeface="+mn-cs"/>
            </a:endParaRPr>
          </a:p>
        </p:txBody>
      </p:sp>
    </p:spTree>
    <p:extLst>
      <p:ext uri="{BB962C8B-B14F-4D97-AF65-F5344CB8AC3E}">
        <p14:creationId xmlns:p14="http://schemas.microsoft.com/office/powerpoint/2010/main" val="40841306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63042"/>
                                        </p:tgtEl>
                                        <p:attrNameLst>
                                          <p:attrName>style.visibility</p:attrName>
                                        </p:attrNameLst>
                                      </p:cBhvr>
                                      <p:to>
                                        <p:strVal val="visible"/>
                                      </p:to>
                                    </p:set>
                                    <p:anim calcmode="lin" valueType="num">
                                      <p:cBhvr additive="base">
                                        <p:cTn id="13" dur="500" fill="hold"/>
                                        <p:tgtEl>
                                          <p:spTgt spid="463042"/>
                                        </p:tgtEl>
                                        <p:attrNameLst>
                                          <p:attrName>ppt_x</p:attrName>
                                        </p:attrNameLst>
                                      </p:cBhvr>
                                      <p:tavLst>
                                        <p:tav tm="0">
                                          <p:val>
                                            <p:strVal val="0-#ppt_w/2"/>
                                          </p:val>
                                        </p:tav>
                                        <p:tav tm="100000">
                                          <p:val>
                                            <p:strVal val="#ppt_x"/>
                                          </p:val>
                                        </p:tav>
                                      </p:tavLst>
                                    </p:anim>
                                    <p:anim calcmode="lin" valueType="num">
                                      <p:cBhvr additive="base">
                                        <p:cTn id="14" dur="500" fill="hold"/>
                                        <p:tgtEl>
                                          <p:spTgt spid="46304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500"/>
                            </p:stCondLst>
                            <p:childTnLst>
                              <p:par>
                                <p:cTn id="16" presetID="22" presetClass="entr" presetSubtype="4" fill="hold" nodeType="afterEffect">
                                  <p:stCondLst>
                                    <p:cond delay="0"/>
                                  </p:stCondLst>
                                  <p:childTnLst>
                                    <p:set>
                                      <p:cBhvr>
                                        <p:cTn id="17" dur="1" fill="hold">
                                          <p:stCondLst>
                                            <p:cond delay="0"/>
                                          </p:stCondLst>
                                        </p:cTn>
                                        <p:tgtEl>
                                          <p:spTgt spid="462894"/>
                                        </p:tgtEl>
                                        <p:attrNameLst>
                                          <p:attrName>style.visibility</p:attrName>
                                        </p:attrNameLst>
                                      </p:cBhvr>
                                      <p:to>
                                        <p:strVal val="visible"/>
                                      </p:to>
                                    </p:set>
                                    <p:animEffect transition="in" filter="wipe(down)">
                                      <p:cBhvr>
                                        <p:cTn id="18" dur="500"/>
                                        <p:tgtEl>
                                          <p:spTgt spid="462894"/>
                                        </p:tgtEl>
                                      </p:cBhvr>
                                    </p:animEffect>
                                  </p:childTnLst>
                                </p:cTn>
                              </p:par>
                            </p:childTnLst>
                          </p:cTn>
                        </p:par>
                        <p:par>
                          <p:cTn id="19" fill="hold" nodeType="afterGroup">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462892"/>
                                        </p:tgtEl>
                                        <p:attrNameLst>
                                          <p:attrName>style.visibility</p:attrName>
                                        </p:attrNameLst>
                                      </p:cBhvr>
                                      <p:to>
                                        <p:strVal val="visible"/>
                                      </p:to>
                                    </p:set>
                                    <p:animEffect transition="in" filter="wipe(up)">
                                      <p:cBhvr>
                                        <p:cTn id="22" dur="500"/>
                                        <p:tgtEl>
                                          <p:spTgt spid="462892"/>
                                        </p:tgtEl>
                                      </p:cBhvr>
                                    </p:animEffect>
                                  </p:childTnLst>
                                </p:cTn>
                              </p:par>
                            </p:childTnLst>
                          </p:cTn>
                        </p:par>
                        <p:par>
                          <p:cTn id="23" fill="hold" nodeType="afterGroup">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462893"/>
                                        </p:tgtEl>
                                        <p:attrNameLst>
                                          <p:attrName>style.visibility</p:attrName>
                                        </p:attrNameLst>
                                      </p:cBhvr>
                                      <p:to>
                                        <p:strVal val="visible"/>
                                      </p:to>
                                    </p:set>
                                    <p:animEffect transition="in" filter="wipe(up)">
                                      <p:cBhvr>
                                        <p:cTn id="26" dur="500"/>
                                        <p:tgtEl>
                                          <p:spTgt spid="462893"/>
                                        </p:tgtEl>
                                      </p:cBhvr>
                                    </p:animEffect>
                                  </p:childTnLst>
                                </p:cTn>
                              </p:par>
                            </p:childTnLst>
                          </p:cTn>
                        </p:par>
                        <p:par>
                          <p:cTn id="27" fill="hold" nodeType="afterGroup">
                            <p:stCondLst>
                              <p:cond delay="3000"/>
                            </p:stCondLst>
                            <p:childTnLst>
                              <p:par>
                                <p:cTn id="28" presetID="22" presetClass="entr" presetSubtype="1" fill="hold" nodeType="afterEffect">
                                  <p:stCondLst>
                                    <p:cond delay="0"/>
                                  </p:stCondLst>
                                  <p:childTnLst>
                                    <p:set>
                                      <p:cBhvr>
                                        <p:cTn id="29" dur="1" fill="hold">
                                          <p:stCondLst>
                                            <p:cond delay="0"/>
                                          </p:stCondLst>
                                        </p:cTn>
                                        <p:tgtEl>
                                          <p:spTgt spid="462895"/>
                                        </p:tgtEl>
                                        <p:attrNameLst>
                                          <p:attrName>style.visibility</p:attrName>
                                        </p:attrNameLst>
                                      </p:cBhvr>
                                      <p:to>
                                        <p:strVal val="visible"/>
                                      </p:to>
                                    </p:set>
                                    <p:animEffect transition="in" filter="wipe(up)">
                                      <p:cBhvr>
                                        <p:cTn id="30" dur="500"/>
                                        <p:tgtEl>
                                          <p:spTgt spid="46289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463043"/>
                                        </p:tgtEl>
                                        <p:attrNameLst>
                                          <p:attrName>style.visibility</p:attrName>
                                        </p:attrNameLst>
                                      </p:cBhvr>
                                      <p:to>
                                        <p:strVal val="visible"/>
                                      </p:to>
                                    </p:set>
                                    <p:animEffect transition="in" filter="wipe(right)">
                                      <p:cBhvr>
                                        <p:cTn id="35"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3042" grpId="0" autoUpdateAnimBg="0"/>
      <p:bldP spid="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7683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7683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683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37683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46490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ER</a:t>
            </a:r>
          </a:p>
        </p:txBody>
      </p:sp>
      <p:sp>
        <p:nvSpPr>
          <p:cNvPr id="37684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46490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PG</a:t>
            </a:r>
          </a:p>
        </p:txBody>
      </p:sp>
      <p:sp>
        <p:nvSpPr>
          <p:cNvPr id="37684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37684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37684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46491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SG</a:t>
            </a:r>
          </a:p>
        </p:txBody>
      </p:sp>
      <p:sp>
        <p:nvSpPr>
          <p:cNvPr id="46491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RS</a:t>
            </a:r>
          </a:p>
        </p:txBody>
      </p:sp>
      <p:sp>
        <p:nvSpPr>
          <p:cNvPr id="46491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MS</a:t>
            </a:r>
          </a:p>
        </p:txBody>
      </p:sp>
      <p:sp>
        <p:nvSpPr>
          <p:cNvPr id="37684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684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85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464916"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ar-JO" sz="2400" b="1" dirty="0">
                <a:solidFill>
                  <a:srgbClr val="FFD34A"/>
                </a:solidFill>
                <a:latin typeface="Times" pitchFamily="-112" charset="0"/>
              </a:rPr>
              <a:t>معالجة               المرحلة</a:t>
            </a:r>
            <a:endParaRPr lang="en-US" sz="2400" b="1" dirty="0">
              <a:solidFill>
                <a:srgbClr val="FFD34A"/>
              </a:solidFill>
              <a:latin typeface="Times" pitchFamily="-112" charset="0"/>
            </a:endParaRPr>
          </a:p>
        </p:txBody>
      </p:sp>
      <p:sp>
        <p:nvSpPr>
          <p:cNvPr id="46491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DS</a:t>
            </a: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sp>
        <p:nvSpPr>
          <p:cNvPr id="376854"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492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U</a:t>
            </a:r>
          </a:p>
        </p:txBody>
      </p:sp>
      <p:sp>
        <p:nvSpPr>
          <p:cNvPr id="46492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B</a:t>
            </a:r>
          </a:p>
        </p:txBody>
      </p:sp>
      <p:sp>
        <p:nvSpPr>
          <p:cNvPr id="376858"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2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H</a:t>
            </a:r>
          </a:p>
        </p:txBody>
      </p:sp>
      <p:sp>
        <p:nvSpPr>
          <p:cNvPr id="376860"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2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N(A)</a:t>
            </a:r>
          </a:p>
        </p:txBody>
      </p:sp>
      <p:sp>
        <p:nvSpPr>
          <p:cNvPr id="376862"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686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2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C</a:t>
            </a:r>
          </a:p>
        </p:txBody>
      </p:sp>
      <p:sp>
        <p:nvSpPr>
          <p:cNvPr id="37686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3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J</a:t>
            </a:r>
          </a:p>
        </p:txBody>
      </p:sp>
      <p:sp>
        <p:nvSpPr>
          <p:cNvPr id="37686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6868"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3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KB</a:t>
            </a:r>
          </a:p>
        </p:txBody>
      </p:sp>
      <p:sp>
        <p:nvSpPr>
          <p:cNvPr id="376870"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3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MS</a:t>
            </a:r>
          </a:p>
        </p:txBody>
      </p:sp>
      <p:sp>
        <p:nvSpPr>
          <p:cNvPr id="376872"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3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E</a:t>
            </a:r>
          </a:p>
        </p:txBody>
      </p:sp>
      <p:sp>
        <p:nvSpPr>
          <p:cNvPr id="46493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MN</a:t>
            </a: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4975" name="Rectangle 79"/>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grpSp>
        <p:nvGrpSpPr>
          <p:cNvPr id="376878" name="Group 84"/>
          <p:cNvGrpSpPr>
            <a:grpSpLocks/>
          </p:cNvGrpSpPr>
          <p:nvPr/>
        </p:nvGrpSpPr>
        <p:grpSpPr bwMode="auto">
          <a:xfrm>
            <a:off x="636588" y="4572000"/>
            <a:ext cx="7758112"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4982" name="Rectangle 86"/>
            <p:cNvSpPr>
              <a:spLocks noChangeArrowheads="1"/>
            </p:cNvSpPr>
            <p:nvPr/>
          </p:nvSpPr>
          <p:spPr bwMode="auto">
            <a:xfrm>
              <a:off x="105" y="2798"/>
              <a:ext cx="4862" cy="1094"/>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eaLnBrk="0" hangingPunct="0">
                <a:defRPr/>
              </a:pPr>
              <a:r>
                <a:rPr lang="ar-JO" sz="3600" b="1" dirty="0">
                  <a:solidFill>
                    <a:srgbClr val="D83104"/>
                  </a:solidFill>
                  <a:latin typeface="Times" charset="0"/>
                </a:rPr>
                <a:t>المملكة الجنوبية</a:t>
              </a:r>
              <a:endParaRPr lang="en-US" sz="3600" b="1" dirty="0">
                <a:solidFill>
                  <a:srgbClr val="FF5008"/>
                </a:solidFill>
                <a:latin typeface="Times" charset="0"/>
              </a:endParaRPr>
            </a:p>
            <a:p>
              <a:pPr algn="ctr" eaLnBrk="0" hangingPunct="0">
                <a:defRPr/>
              </a:pPr>
              <a:r>
                <a:rPr lang="ar-JO" sz="3600" b="1" dirty="0">
                  <a:solidFill>
                    <a:srgbClr val="1A0004"/>
                  </a:solidFill>
                  <a:latin typeface="Times" charset="0"/>
                </a:rPr>
                <a:t>يهوذا (586 ق.م)</a:t>
              </a:r>
              <a:endParaRPr lang="en-US" sz="3600" b="1" dirty="0">
                <a:solidFill>
                  <a:srgbClr val="1A0004"/>
                </a:solidFill>
                <a:latin typeface="Times" charset="0"/>
              </a:endParaRPr>
            </a:p>
            <a:p>
              <a:pPr algn="ctr" eaLnBrk="0" hangingPunct="0">
                <a:defRPr/>
              </a:pPr>
              <a:r>
                <a:rPr lang="ar-JO" sz="3600" b="1" i="1" dirty="0">
                  <a:solidFill>
                    <a:srgbClr val="790015"/>
                  </a:solidFill>
                  <a:latin typeface="Times" charset="0"/>
                </a:rPr>
                <a:t>السبي البابلي</a:t>
              </a:r>
              <a:endParaRPr lang="en-US" sz="3600" b="1" i="1" u="sng" dirty="0">
                <a:solidFill>
                  <a:srgbClr val="790015"/>
                </a:solidFill>
                <a:latin typeface="Times" charset="0"/>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sp>
        <p:nvSpPr>
          <p:cNvPr id="464984" name="Line 88"/>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sp>
        <p:nvSpPr>
          <p:cNvPr id="376882" name="Text Box 170"/>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376883" name="Group 172"/>
          <p:cNvGrpSpPr>
            <a:grpSpLocks/>
          </p:cNvGrpSpPr>
          <p:nvPr/>
        </p:nvGrpSpPr>
        <p:grpSpPr bwMode="auto">
          <a:xfrm>
            <a:off x="8018463" y="3436938"/>
            <a:ext cx="981075" cy="1843087"/>
            <a:chOff x="5051" y="2165"/>
            <a:chExt cx="618" cy="1161"/>
          </a:xfrm>
        </p:grpSpPr>
        <p:grpSp>
          <p:nvGrpSpPr>
            <p:cNvPr id="376904" name="Group 173"/>
            <p:cNvGrpSpPr>
              <a:grpSpLocks/>
            </p:cNvGrpSpPr>
            <p:nvPr/>
          </p:nvGrpSpPr>
          <p:grpSpPr bwMode="auto">
            <a:xfrm>
              <a:off x="5051" y="2165"/>
              <a:ext cx="618" cy="1161"/>
              <a:chOff x="5051" y="2165"/>
              <a:chExt cx="618" cy="1161"/>
            </a:xfrm>
          </p:grpSpPr>
          <p:sp>
            <p:nvSpPr>
              <p:cNvPr id="376906"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sp>
            <p:nvSpPr>
              <p:cNvPr id="376907"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6908"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76909"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910"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6911"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6912"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913"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914"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915"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916"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917"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918"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919"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920"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921"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6922" name="Rectangle 190"/>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900" b="1">
                    <a:solidFill>
                      <a:srgbClr val="000000"/>
                    </a:solidFill>
                    <a:latin typeface="Chicago" charset="0"/>
                  </a:rPr>
                  <a:t>ROYALTY</a:t>
                </a:r>
              </a:p>
            </p:txBody>
          </p:sp>
        </p:grpSp>
        <p:sp>
          <p:nvSpPr>
            <p:cNvPr id="376905" name="Rectangle 191"/>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 - D - S</a:t>
              </a:r>
            </a:p>
          </p:txBody>
        </p:sp>
      </p:grpSp>
      <p:sp>
        <p:nvSpPr>
          <p:cNvPr id="465088" name="Rectangle 192"/>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900" b="1">
                <a:solidFill>
                  <a:srgbClr val="000000"/>
                </a:solidFill>
                <a:effectLst>
                  <a:outerShdw blurRad="38100" dist="38100" dir="2700000" algn="tl">
                    <a:srgbClr val="FFFFFF"/>
                  </a:outerShdw>
                </a:effectLst>
                <a:latin typeface="Helvetica" charset="0"/>
              </a:rPr>
              <a:t> ••• SPLIT ••• </a:t>
            </a:r>
          </a:p>
        </p:txBody>
      </p:sp>
      <p:sp>
        <p:nvSpPr>
          <p:cNvPr id="376885" name="Rectangle 193"/>
          <p:cNvSpPr>
            <a:spLocks noChangeArrowheads="1"/>
          </p:cNvSpPr>
          <p:nvPr/>
        </p:nvSpPr>
        <p:spPr bwMode="auto">
          <a:xfrm>
            <a:off x="8032750" y="3973513"/>
            <a:ext cx="936625"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North       South</a:t>
            </a:r>
          </a:p>
        </p:txBody>
      </p:sp>
      <p:sp>
        <p:nvSpPr>
          <p:cNvPr id="465090" name="Rectangle 194"/>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800" b="1">
                <a:solidFill>
                  <a:srgbClr val="000000"/>
                </a:solidFill>
                <a:effectLst>
                  <a:outerShdw blurRad="38100" dist="38100" dir="2700000" algn="tl">
                    <a:srgbClr val="FFFFFF"/>
                  </a:outerShdw>
                </a:effectLst>
                <a:latin typeface="Helvetica" charset="0"/>
              </a:rPr>
              <a:t>THE PROPHETS</a:t>
            </a:r>
          </a:p>
        </p:txBody>
      </p:sp>
      <p:sp>
        <p:nvSpPr>
          <p:cNvPr id="376887" name="Rectangle 195"/>
          <p:cNvSpPr>
            <a:spLocks noChangeArrowheads="1"/>
          </p:cNvSpPr>
          <p:nvPr/>
        </p:nvSpPr>
        <p:spPr bwMode="auto">
          <a:xfrm>
            <a:off x="8107363" y="4838700"/>
            <a:ext cx="604837"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200        </a:t>
            </a:r>
          </a:p>
        </p:txBody>
      </p:sp>
      <p:sp>
        <p:nvSpPr>
          <p:cNvPr id="376888" name="Rectangle 196"/>
          <p:cNvSpPr>
            <a:spLocks noChangeArrowheads="1"/>
          </p:cNvSpPr>
          <p:nvPr/>
        </p:nvSpPr>
        <p:spPr bwMode="auto">
          <a:xfrm>
            <a:off x="8031163" y="5003800"/>
            <a:ext cx="633412"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Assyria   </a:t>
            </a:r>
          </a:p>
        </p:txBody>
      </p:sp>
      <p:sp>
        <p:nvSpPr>
          <p:cNvPr id="376889" name="Rectangle 197"/>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20-J         20-R</a:t>
            </a:r>
          </a:p>
        </p:txBody>
      </p:sp>
      <p:grpSp>
        <p:nvGrpSpPr>
          <p:cNvPr id="376890" name="Group 198"/>
          <p:cNvGrpSpPr>
            <a:grpSpLocks/>
          </p:cNvGrpSpPr>
          <p:nvPr/>
        </p:nvGrpSpPr>
        <p:grpSpPr bwMode="auto">
          <a:xfrm>
            <a:off x="8061325" y="4151313"/>
            <a:ext cx="931863" cy="377825"/>
            <a:chOff x="5078" y="2615"/>
            <a:chExt cx="587" cy="238"/>
          </a:xfrm>
        </p:grpSpPr>
        <p:sp>
          <p:nvSpPr>
            <p:cNvPr id="376901" name="Rectangle 199"/>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Israel</a:t>
              </a:r>
            </a:p>
          </p:txBody>
        </p:sp>
        <p:sp>
          <p:nvSpPr>
            <p:cNvPr id="376902" name="Rectangle 200"/>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  Judah</a:t>
              </a:r>
            </a:p>
          </p:txBody>
        </p:sp>
        <p:sp>
          <p:nvSpPr>
            <p:cNvPr id="376903" name="Rectangle 201"/>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10              2</a:t>
              </a:r>
            </a:p>
          </p:txBody>
        </p:sp>
      </p:grpSp>
      <p:sp>
        <p:nvSpPr>
          <p:cNvPr id="376891" name="Rectangle 202"/>
          <p:cNvSpPr>
            <a:spLocks noChangeArrowheads="1"/>
          </p:cNvSpPr>
          <p:nvPr/>
        </p:nvSpPr>
        <p:spPr bwMode="auto">
          <a:xfrm>
            <a:off x="8420100" y="4994275"/>
            <a:ext cx="5810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Babylon</a:t>
            </a:r>
          </a:p>
        </p:txBody>
      </p:sp>
      <p:sp>
        <p:nvSpPr>
          <p:cNvPr id="376892" name="Rectangle 203"/>
          <p:cNvSpPr>
            <a:spLocks noChangeArrowheads="1"/>
          </p:cNvSpPr>
          <p:nvPr/>
        </p:nvSpPr>
        <p:spPr bwMode="auto">
          <a:xfrm>
            <a:off x="8537575" y="4837113"/>
            <a:ext cx="350838"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350</a:t>
            </a:r>
          </a:p>
        </p:txBody>
      </p:sp>
      <p:sp>
        <p:nvSpPr>
          <p:cNvPr id="465100" name="Rectangle 204"/>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51</a:t>
            </a:r>
          </a:p>
        </p:txBody>
      </p:sp>
      <p:sp>
        <p:nvSpPr>
          <p:cNvPr id="376894" name="Text Box 20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32-37</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FFF30C"/>
              </a:solidFill>
              <a:latin typeface="Comic Sans MS" pitchFamily="-112" charset="0"/>
            </a:endParaRPr>
          </a:p>
        </p:txBody>
      </p:sp>
      <p:sp>
        <p:nvSpPr>
          <p:cNvPr id="376896" name="Text Box 207"/>
          <p:cNvSpPr txBox="1">
            <a:spLocks noChangeArrowheads="1"/>
          </p:cNvSpPr>
          <p:nvPr/>
        </p:nvSpPr>
        <p:spPr bwMode="auto">
          <a:xfrm>
            <a:off x="8602663"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a:solidFill>
                  <a:srgbClr val="FFFFFF"/>
                </a:solidFill>
                <a:latin typeface="Comic Sans MS" charset="0"/>
              </a:rPr>
              <a:t>2</a:t>
            </a:r>
            <a:endParaRPr lang="en-US" sz="1600">
              <a:solidFill>
                <a:srgbClr val="FFA27C"/>
              </a:solidFill>
              <a:latin typeface="B VAG Rounded Bold" charset="0"/>
            </a:endParaRPr>
          </a:p>
        </p:txBody>
      </p:sp>
      <p:pic>
        <p:nvPicPr>
          <p:cNvPr id="465104" name="Picture 2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4945" name="Oval 49"/>
          <p:cNvSpPr>
            <a:spLocks noChangeArrowheads="1"/>
          </p:cNvSpPr>
          <p:nvPr/>
        </p:nvSpPr>
        <p:spPr bwMode="auto">
          <a:xfrm>
            <a:off x="2786051" y="5072075"/>
            <a:ext cx="2286016" cy="669914"/>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F8131B"/>
              </a:solidFill>
              <a:latin typeface="Comic Sans MS" pitchFamily="-112" charset="0"/>
            </a:endParaRPr>
          </a:p>
        </p:txBody>
      </p:sp>
      <p:sp>
        <p:nvSpPr>
          <p:cNvPr id="2" name="Title 1"/>
          <p:cNvSpPr>
            <a:spLocks noGrp="1"/>
          </p:cNvSpPr>
          <p:nvPr>
            <p:ph type="title" idx="4294967295"/>
          </p:nvPr>
        </p:nvSpPr>
        <p:spPr>
          <a:xfrm>
            <a:off x="1989138" y="-25400"/>
            <a:ext cx="3509962" cy="338554"/>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600" b="1" kern="1200" dirty="0">
                <a:solidFill>
                  <a:schemeClr val="tx1"/>
                </a:solidFill>
                <a:latin typeface="Comic Sans MS" pitchFamily="-112" charset="0"/>
                <a:ea typeface="+mn-ea"/>
                <a:cs typeface="+mn-cs"/>
              </a:rPr>
              <a:t>2 ملوك 25 : 1 - 21</a:t>
            </a:r>
            <a:endParaRPr lang="en-US" sz="1600" b="1" kern="1200" dirty="0">
              <a:solidFill>
                <a:schemeClr val="tx1"/>
              </a:solidFill>
              <a:latin typeface="Comic Sans MS" pitchFamily="-112" charset="0"/>
              <a:ea typeface="+mn-ea"/>
              <a:cs typeface="+mn-cs"/>
            </a:endParaRPr>
          </a:p>
        </p:txBody>
      </p:sp>
    </p:spTree>
    <p:extLst>
      <p:ext uri="{BB962C8B-B14F-4D97-AF65-F5344CB8AC3E}">
        <p14:creationId xmlns:p14="http://schemas.microsoft.com/office/powerpoint/2010/main" val="25388786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fade">
                                      <p:cBhvr>
                                        <p:cTn id="14" dur="10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fade">
                                      <p:cBhvr>
                                        <p:cTn id="31" dur="10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24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8791005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0" y="0"/>
            <a:ext cx="9144000" cy="762000"/>
          </a:xfrm>
          <a:solidFill>
            <a:srgbClr val="000000"/>
          </a:solidFill>
        </p:spPr>
        <p:txBody>
          <a:bodyPr/>
          <a:lstStyle/>
          <a:p>
            <a:pPr eaLnBrk="1" hangingPunct="1"/>
            <a:r>
              <a:rPr lang="ar-JO" sz="3200" b="1" dirty="0">
                <a:solidFill>
                  <a:srgbClr val="FFFFFF"/>
                </a:solidFill>
                <a:latin typeface="Arial" charset="0"/>
              </a:rPr>
              <a:t>سبي يهوياكين إلى بابل</a:t>
            </a:r>
            <a:endParaRPr lang="en-GB" sz="3600" b="1" dirty="0">
              <a:solidFill>
                <a:srgbClr val="FFFFFF"/>
              </a:solidFill>
              <a:latin typeface="Arial" charset="0"/>
            </a:endParaRPr>
          </a:p>
        </p:txBody>
      </p:sp>
      <p:pic>
        <p:nvPicPr>
          <p:cNvPr id="447490" name="Picture 3"/>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762000"/>
            <a:ext cx="9144000" cy="6096000"/>
          </a:xfrm>
          <a:noFill/>
        </p:spPr>
      </p:pic>
      <p:sp>
        <p:nvSpPr>
          <p:cNvPr id="447491" name="Text Box 4"/>
          <p:cNvSpPr txBox="1">
            <a:spLocks noChangeArrowheads="1"/>
          </p:cNvSpPr>
          <p:nvPr/>
        </p:nvSpPr>
        <p:spPr bwMode="auto">
          <a:xfrm>
            <a:off x="304800" y="6521450"/>
            <a:ext cx="146226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600" b="1" dirty="0">
                <a:solidFill>
                  <a:srgbClr val="FF0000"/>
                </a:solidFill>
                <a:latin typeface="Tahoma" charset="0"/>
              </a:rPr>
              <a:t>أطلس مودي, 144</a:t>
            </a:r>
            <a:endParaRPr lang="en-GB" sz="1600" b="1" dirty="0">
              <a:solidFill>
                <a:srgbClr val="FF0000"/>
              </a:solidFill>
              <a:latin typeface="Tahoma" charset="0"/>
            </a:endParaRPr>
          </a:p>
        </p:txBody>
      </p:sp>
      <p:sp>
        <p:nvSpPr>
          <p:cNvPr id="447492" name="Oval 5"/>
          <p:cNvSpPr>
            <a:spLocks noChangeArrowheads="1"/>
          </p:cNvSpPr>
          <p:nvPr/>
        </p:nvSpPr>
        <p:spPr bwMode="auto">
          <a:xfrm>
            <a:off x="6248400" y="5257800"/>
            <a:ext cx="685800" cy="304800"/>
          </a:xfrm>
          <a:prstGeom prst="ellipse">
            <a:avLst/>
          </a:prstGeom>
          <a:noFill/>
          <a:ln w="57150">
            <a:solidFill>
              <a:srgbClr val="0099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GB" sz="2000">
              <a:solidFill>
                <a:srgbClr val="009900"/>
              </a:solidFill>
              <a:latin typeface="Tahoma" charset="0"/>
            </a:endParaRPr>
          </a:p>
        </p:txBody>
      </p:sp>
      <p:sp>
        <p:nvSpPr>
          <p:cNvPr id="447493" name="Text Box 8"/>
          <p:cNvSpPr txBox="1">
            <a:spLocks noChangeArrowheads="1"/>
          </p:cNvSpPr>
          <p:nvPr/>
        </p:nvSpPr>
        <p:spPr bwMode="auto">
          <a:xfrm>
            <a:off x="4876800" y="5867400"/>
            <a:ext cx="2920992" cy="40011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2000" b="1" dirty="0">
                <a:solidFill>
                  <a:srgbClr val="009900"/>
                </a:solidFill>
                <a:latin typeface="Tahoma" charset="0"/>
              </a:rPr>
              <a:t>تم سبي 10000 شخص إلى بابل</a:t>
            </a:r>
            <a:endParaRPr lang="en-GB" sz="2000" b="1" dirty="0">
              <a:solidFill>
                <a:srgbClr val="009900"/>
              </a:solidFill>
              <a:latin typeface="Tahoma" charset="0"/>
            </a:endParaRPr>
          </a:p>
        </p:txBody>
      </p:sp>
      <p:sp>
        <p:nvSpPr>
          <p:cNvPr id="302092" name="Text Box 12"/>
          <p:cNvSpPr txBox="1">
            <a:spLocks noChangeArrowheads="1"/>
          </p:cNvSpPr>
          <p:nvPr/>
        </p:nvSpPr>
        <p:spPr bwMode="auto">
          <a:xfrm>
            <a:off x="152400" y="838200"/>
            <a:ext cx="8763000" cy="4616648"/>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4200" dirty="0"/>
              <a:t>في عهد يهوياقيم غزا نبوخذ نصر يهوذا وأصبح يهوياقيم تابعًا له لمدة ثلاث سنوات لكنه غير رأيه وتمرد على بابل . </a:t>
            </a:r>
          </a:p>
          <a:p>
            <a:pPr eaLnBrk="1" hangingPunct="1"/>
            <a:endParaRPr lang="ar-JO" sz="4200" dirty="0"/>
          </a:p>
          <a:p>
            <a:pPr algn="r" eaLnBrk="1" hangingPunct="1"/>
            <a:r>
              <a:rPr lang="ar-JO" sz="4200" dirty="0"/>
              <a:t>في عهد ابنه يهوياكين حاصر نبوخذ نصر أورشليم وأزال كل الكنوز من الهيكل والقصر و حمل 10000 شخص إلى السبي بما في ذلك يهوياكين</a:t>
            </a:r>
            <a:endParaRPr lang="en-GB" sz="4200" dirty="0"/>
          </a:p>
        </p:txBody>
      </p:sp>
      <p:sp>
        <p:nvSpPr>
          <p:cNvPr id="447495" name="Text Box 13"/>
          <p:cNvSpPr txBox="1">
            <a:spLocks noChangeArrowheads="1"/>
          </p:cNvSpPr>
          <p:nvPr/>
        </p:nvSpPr>
        <p:spPr bwMode="auto">
          <a:xfrm>
            <a:off x="8274050" y="6491288"/>
            <a:ext cx="97174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800" b="1" dirty="0"/>
              <a:t>الفصل 24</a:t>
            </a:r>
            <a:endParaRPr lang="en-GB" sz="18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02082"/>
                                        </p:tgtEl>
                                        <p:attrNameLst>
                                          <p:attrName>style.visibility</p:attrName>
                                        </p:attrNameLst>
                                      </p:cBhvr>
                                      <p:to>
                                        <p:strVal val="visible"/>
                                      </p:to>
                                    </p:set>
                                    <p:animEffect transition="in" filter="fade">
                                      <p:cBhvr>
                                        <p:cTn id="7" dur="1000"/>
                                        <p:tgtEl>
                                          <p:spTgt spid="302082"/>
                                        </p:tgtEl>
                                      </p:cBhvr>
                                    </p:animEffect>
                                    <p:anim calcmode="lin" valueType="num">
                                      <p:cBhvr>
                                        <p:cTn id="8" dur="1000" fill="hold"/>
                                        <p:tgtEl>
                                          <p:spTgt spid="302082"/>
                                        </p:tgtEl>
                                        <p:attrNameLst>
                                          <p:attrName>ppt_x</p:attrName>
                                        </p:attrNameLst>
                                      </p:cBhvr>
                                      <p:tavLst>
                                        <p:tav tm="0">
                                          <p:val>
                                            <p:strVal val="#ppt_x"/>
                                          </p:val>
                                        </p:tav>
                                        <p:tav tm="100000">
                                          <p:val>
                                            <p:strVal val="#ppt_x"/>
                                          </p:val>
                                        </p:tav>
                                      </p:tavLst>
                                    </p:anim>
                                    <p:anim calcmode="lin" valueType="num">
                                      <p:cBhvr>
                                        <p:cTn id="9" dur="1000" fill="hold"/>
                                        <p:tgtEl>
                                          <p:spTgt spid="30208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02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2" grpId="0" animBg="1"/>
      <p:bldP spid="30209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542493"/>
          </a:xfrm>
          <a:effectLst>
            <a:outerShdw blurRad="63500" dist="35921" dir="2700000" algn="ctr" rotWithShape="0">
              <a:schemeClr val="tx2">
                <a:alpha val="74998"/>
              </a:schemeClr>
            </a:outerShdw>
          </a:effectLst>
        </p:spPr>
        <p:txBody>
          <a:bodyPr anchor="t"/>
          <a:lstStyle/>
          <a:p>
            <a:pPr>
              <a:defRPr/>
            </a:pPr>
            <a:r>
              <a:rPr lang="ar-JO" sz="4000" b="1" dirty="0">
                <a:latin typeface="Arial" panose="020B0604020202020204" pitchFamily="34" charset="0"/>
                <a:cs typeface="Arial" panose="020B0604020202020204" pitchFamily="34" charset="0"/>
              </a:rPr>
              <a:t>إن عدم الاستجابة لتحذيرات الله سيقيم الأعداء.</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571962"/>
            <a:ext cx="9207160" cy="3837606"/>
          </a:xfrm>
          <a:prstGeom prst="rect">
            <a:avLst/>
          </a:prstGeom>
        </p:spPr>
      </p:pic>
      <p:grpSp>
        <p:nvGrpSpPr>
          <p:cNvPr id="6" name="Group 5">
            <a:extLst>
              <a:ext uri="{FF2B5EF4-FFF2-40B4-BE49-F238E27FC236}">
                <a16:creationId xmlns:a16="http://schemas.microsoft.com/office/drawing/2014/main" id="{D6C930B4-D72A-784F-A8F3-10F204101989}"/>
              </a:ext>
            </a:extLst>
          </p:cNvPr>
          <p:cNvGrpSpPr/>
          <p:nvPr/>
        </p:nvGrpSpPr>
        <p:grpSpPr>
          <a:xfrm>
            <a:off x="5652120" y="4077072"/>
            <a:ext cx="3611894" cy="2924944"/>
            <a:chOff x="676463" y="3933056"/>
            <a:chExt cx="3611894" cy="2924944"/>
          </a:xfrm>
        </p:grpSpPr>
        <p:grpSp>
          <p:nvGrpSpPr>
            <p:cNvPr id="7" name="Group 6">
              <a:extLst>
                <a:ext uri="{FF2B5EF4-FFF2-40B4-BE49-F238E27FC236}">
                  <a16:creationId xmlns:a16="http://schemas.microsoft.com/office/drawing/2014/main" id="{9712228B-35E4-AE4D-BF0D-75A3661E0F29}"/>
                </a:ext>
              </a:extLst>
            </p:cNvPr>
            <p:cNvGrpSpPr/>
            <p:nvPr/>
          </p:nvGrpSpPr>
          <p:grpSpPr>
            <a:xfrm>
              <a:off x="1143000" y="3933056"/>
              <a:ext cx="2708920" cy="2924944"/>
              <a:chOff x="1143000" y="0"/>
              <a:chExt cx="6858000" cy="6858000"/>
            </a:xfrm>
          </p:grpSpPr>
          <p:pic>
            <p:nvPicPr>
              <p:cNvPr id="9" name="Picture 8">
                <a:extLst>
                  <a:ext uri="{FF2B5EF4-FFF2-40B4-BE49-F238E27FC236}">
                    <a16:creationId xmlns:a16="http://schemas.microsoft.com/office/drawing/2014/main" id="{45D88181-2C1F-7440-A023-67102B2A3566}"/>
                  </a:ext>
                </a:extLst>
              </p:cNvPr>
              <p:cNvPicPr>
                <a:picLocks noChangeAspect="1"/>
              </p:cNvPicPr>
              <p:nvPr/>
            </p:nvPicPr>
            <p:blipFill>
              <a:blip r:embed="rId4"/>
              <a:stretch>
                <a:fillRect/>
              </a:stretch>
            </p:blipFill>
            <p:spPr>
              <a:xfrm>
                <a:off x="1143000" y="0"/>
                <a:ext cx="6858000" cy="6858000"/>
              </a:xfrm>
              <a:prstGeom prst="rect">
                <a:avLst/>
              </a:prstGeom>
            </p:spPr>
          </p:pic>
          <p:sp>
            <p:nvSpPr>
              <p:cNvPr id="10" name="Rectangle 9">
                <a:extLst>
                  <a:ext uri="{FF2B5EF4-FFF2-40B4-BE49-F238E27FC236}">
                    <a16:creationId xmlns:a16="http://schemas.microsoft.com/office/drawing/2014/main" id="{3D3D1D67-DE5E-9743-8FF4-89AA21DE8D90}"/>
                  </a:ext>
                </a:extLst>
              </p:cNvPr>
              <p:cNvSpPr/>
              <p:nvPr/>
            </p:nvSpPr>
            <p:spPr bwMode="auto">
              <a:xfrm>
                <a:off x="1676401" y="3124199"/>
                <a:ext cx="5714999" cy="108756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8" name="Rectangle 2">
              <a:extLst>
                <a:ext uri="{FF2B5EF4-FFF2-40B4-BE49-F238E27FC236}">
                  <a16:creationId xmlns:a16="http://schemas.microsoft.com/office/drawing/2014/main" id="{E024E890-435E-494F-90B6-969857B69764}"/>
                </a:ext>
              </a:extLst>
            </p:cNvPr>
            <p:cNvSpPr txBox="1">
              <a:spLocks noChangeArrowheads="1"/>
            </p:cNvSpPr>
            <p:nvPr/>
          </p:nvSpPr>
          <p:spPr bwMode="auto">
            <a:xfrm>
              <a:off x="676463" y="5328961"/>
              <a:ext cx="3611894" cy="32812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تحذير</a:t>
              </a:r>
              <a:endParaRPr kumimoji="0" lang="en-US" sz="20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074460838"/>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a:rPr>
              <a:t>نهاية سيئة ليهوذا</a:t>
            </a:r>
            <a:endParaRPr kumimoji="1" lang="en-US" sz="3600" dirty="0">
              <a:solidFill>
                <a:schemeClr val="tx1"/>
              </a:solidFill>
              <a:cs typeface="Arial"/>
            </a:endParaRPr>
          </a:p>
        </p:txBody>
      </p:sp>
      <p:sp>
        <p:nvSpPr>
          <p:cNvPr id="507912" name="Text Box 8"/>
          <p:cNvSpPr txBox="1">
            <a:spLocks noChangeArrowheads="1"/>
          </p:cNvSpPr>
          <p:nvPr/>
        </p:nvSpPr>
        <p:spPr bwMode="auto">
          <a:xfrm>
            <a:off x="5111657" y="2957513"/>
            <a:ext cx="1135247"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صدقيا</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متنيا</a:t>
            </a:r>
            <a:endPar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597-586</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11 سنة</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14" name="Text Box 10"/>
          <p:cNvSpPr txBox="1">
            <a:spLocks noChangeArrowheads="1"/>
          </p:cNvSpPr>
          <p:nvPr/>
        </p:nvSpPr>
        <p:spPr bwMode="auto">
          <a:xfrm>
            <a:off x="7253272" y="2957513"/>
            <a:ext cx="1119217"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يهوآحاز</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شلوم</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609</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3 شهور</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0" name="Text Box 16"/>
          <p:cNvSpPr txBox="1">
            <a:spLocks noChangeArrowheads="1"/>
          </p:cNvSpPr>
          <p:nvPr/>
        </p:nvSpPr>
        <p:spPr bwMode="auto">
          <a:xfrm>
            <a:off x="2791827" y="5060950"/>
            <a:ext cx="1401346"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يهوياكين</a:t>
            </a:r>
            <a:endPar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يكنيا / كنيا</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597</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3 شهور</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22" name="Text Box 18"/>
          <p:cNvSpPr txBox="1">
            <a:spLocks noChangeArrowheads="1"/>
          </p:cNvSpPr>
          <p:nvPr/>
        </p:nvSpPr>
        <p:spPr bwMode="auto">
          <a:xfrm>
            <a:off x="4024867" y="838200"/>
            <a:ext cx="1165704" cy="113877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يوشيا</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640-609</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 سنة</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2346325" y="2957513"/>
            <a:ext cx="2057400" cy="156966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يهوياقيم</a:t>
            </a:r>
            <a: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ألياقيم   </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609-597</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11 سنة</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5" name="Text Box 21"/>
          <p:cNvSpPr txBox="1">
            <a:spLocks noChangeArrowheads="1"/>
          </p:cNvSpPr>
          <p:nvPr/>
        </p:nvSpPr>
        <p:spPr bwMode="auto">
          <a:xfrm>
            <a:off x="645298" y="2957513"/>
            <a:ext cx="1284327" cy="95410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يوحنان</a:t>
            </a:r>
            <a:br>
              <a:rPr kumimoji="0"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a:t>
            </a:r>
            <a:r>
              <a:rPr kumimoji="0"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لم يحكم</a:t>
            </a:r>
            <a:r>
              <a:rPr kumimoji="0"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48521" name="Group 29"/>
          <p:cNvGrpSpPr>
            <a:grpSpLocks/>
          </p:cNvGrpSpPr>
          <p:nvPr/>
        </p:nvGrpSpPr>
        <p:grpSpPr bwMode="auto">
          <a:xfrm>
            <a:off x="1295400" y="2135188"/>
            <a:ext cx="6405563" cy="930275"/>
            <a:chOff x="816" y="1296"/>
            <a:chExt cx="4035" cy="586"/>
          </a:xfrm>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rPr>
              <a:t>سبي</a:t>
            </a:r>
            <a:endParaRPr kumimoji="0" lang="en-US" sz="2000" b="0" i="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6248400" y="1066800"/>
            <a:ext cx="2262158"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ملك صالح باللون الأبيض</a:t>
            </a: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6248400" y="1447800"/>
            <a:ext cx="23855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3B600"/>
                </a:solidFill>
                <a:effectLst/>
                <a:uLnTx/>
                <a:uFillTx/>
                <a:latin typeface="Arial" charset="0"/>
                <a:ea typeface="ＭＳ Ｐゴシック" charset="0"/>
                <a:cs typeface="Arial" charset="0"/>
              </a:rPr>
              <a:t>ملوك أشرار باللون الأصفر</a:t>
            </a:r>
            <a:endParaRPr kumimoji="0" lang="en-US" sz="1600" b="0" i="0" u="none" strike="noStrike" kern="1200" cap="none" spc="0" normalizeH="0" baseline="0" noProof="0" dirty="0">
              <a:ln>
                <a:noFill/>
              </a:ln>
              <a:solidFill>
                <a:srgbClr val="F3B600"/>
              </a:solidFill>
              <a:effectLst/>
              <a:uLnTx/>
              <a:uFillTx/>
              <a:latin typeface="Arial" charset="0"/>
              <a:ea typeface="ＭＳ Ｐゴシック" charset="0"/>
              <a:cs typeface="Arial"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rPr>
              <a:t>بابل</a:t>
            </a:r>
            <a:endParaRPr kumimoji="0" lang="en-US" sz="2000" b="0" i="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grpSp>
        <p:nvGrpSpPr>
          <p:cNvPr id="4" name="Group 36"/>
          <p:cNvGrpSpPr>
            <a:grpSpLocks/>
          </p:cNvGrpSpPr>
          <p:nvPr/>
        </p:nvGrpSpPr>
        <p:grpSpPr bwMode="auto">
          <a:xfrm>
            <a:off x="6705600"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2</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5" name="Group 39"/>
          <p:cNvGrpSpPr>
            <a:grpSpLocks/>
          </p:cNvGrpSpPr>
          <p:nvPr/>
        </p:nvGrpSpPr>
        <p:grpSpPr bwMode="auto">
          <a:xfrm>
            <a:off x="2133600"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3</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6" name="Group 42"/>
          <p:cNvGrpSpPr>
            <a:grpSpLocks/>
          </p:cNvGrpSpPr>
          <p:nvPr/>
        </p:nvGrpSpPr>
        <p:grpSpPr bwMode="auto">
          <a:xfrm>
            <a:off x="2209800" y="4832350"/>
            <a:ext cx="381000" cy="420688"/>
            <a:chOff x="146" y="806"/>
            <a:chExt cx="240" cy="265"/>
          </a:xfrm>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4</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7" name="Group 45"/>
          <p:cNvGrpSpPr>
            <a:grpSpLocks/>
          </p:cNvGrpSpPr>
          <p:nvPr/>
        </p:nvGrpSpPr>
        <p:grpSpPr bwMode="auto">
          <a:xfrm>
            <a:off x="4495800" y="2774950"/>
            <a:ext cx="381000" cy="420688"/>
            <a:chOff x="146" y="806"/>
            <a:chExt cx="240" cy="265"/>
          </a:xfrm>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5</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childTnLst>
                          </p:cTn>
                        </p:par>
                        <p:par>
                          <p:cTn id="37" fill="hold">
                            <p:stCondLst>
                              <p:cond delay="1000"/>
                            </p:stCondLst>
                            <p:childTnLst>
                              <p:par>
                                <p:cTn id="38" presetID="9" presetClass="entr" presetSubtype="0" fill="hold" grpId="0" nodeType="afterEffect">
                                  <p:stCondLst>
                                    <p:cond delay="0"/>
                                  </p:stCondLst>
                                  <p:childTnLst>
                                    <p:set>
                                      <p:cBhvr>
                                        <p:cTn id="39" dur="1" fill="hold">
                                          <p:stCondLst>
                                            <p:cond delay="0"/>
                                          </p:stCondLst>
                                        </p:cTn>
                                        <p:tgtEl>
                                          <p:spTgt spid="507920">
                                            <p:txEl>
                                              <p:pRg st="1" end="1"/>
                                            </p:txEl>
                                          </p:spTgt>
                                        </p:tgtEl>
                                        <p:attrNameLst>
                                          <p:attrName>style.visibility</p:attrName>
                                        </p:attrNameLst>
                                      </p:cBhvr>
                                      <p:to>
                                        <p:strVal val="visible"/>
                                      </p:to>
                                    </p:set>
                                    <p:animEffect transition="in" filter="dissolve">
                                      <p:cBhvr>
                                        <p:cTn id="40" dur="500"/>
                                        <p:tgtEl>
                                          <p:spTgt spid="507920">
                                            <p:txEl>
                                              <p:pRg st="1" end="1"/>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dissolve">
                                      <p:cBhvr>
                                        <p:cTn id="43" dur="500"/>
                                        <p:tgtEl>
                                          <p:spTgt spid="6"/>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507927">
                                            <p:txEl>
                                              <p:pRg st="0" end="0"/>
                                            </p:txEl>
                                          </p:spTgt>
                                        </p:tgtEl>
                                        <p:attrNameLst>
                                          <p:attrName>style.visibility</p:attrName>
                                        </p:attrNameLst>
                                      </p:cBhvr>
                                      <p:to>
                                        <p:strVal val="visible"/>
                                      </p:to>
                                    </p:set>
                                    <p:animEffect transition="in" filter="dissolve">
                                      <p:cBhvr>
                                        <p:cTn id="46" dur="500"/>
                                        <p:tgtEl>
                                          <p:spTgt spid="507927">
                                            <p:txEl>
                                              <p:pRg st="0" end="0"/>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507929"/>
                                        </p:tgtEl>
                                        <p:attrNameLst>
                                          <p:attrName>style.visibility</p:attrName>
                                        </p:attrNameLst>
                                      </p:cBhvr>
                                      <p:to>
                                        <p:strVal val="visible"/>
                                      </p:to>
                                    </p:set>
                                    <p:animEffect transition="in" filter="dissolve">
                                      <p:cBhvr>
                                        <p:cTn id="49" dur="500"/>
                                        <p:tgtEl>
                                          <p:spTgt spid="50792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07934">
                                            <p:txEl>
                                              <p:pRg st="0" end="0"/>
                                            </p:txEl>
                                          </p:spTgt>
                                        </p:tgtEl>
                                        <p:attrNameLst>
                                          <p:attrName>style.visibility</p:attrName>
                                        </p:attrNameLst>
                                      </p:cBhvr>
                                      <p:to>
                                        <p:strVal val="visible"/>
                                      </p:to>
                                    </p:set>
                                    <p:animEffect transition="in" filter="dissolve">
                                      <p:cBhvr>
                                        <p:cTn id="52" dur="500"/>
                                        <p:tgtEl>
                                          <p:spTgt spid="507934">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507912">
                                            <p:txEl>
                                              <p:pRg st="0" end="0"/>
                                            </p:txEl>
                                          </p:spTgt>
                                        </p:tgtEl>
                                        <p:attrNameLst>
                                          <p:attrName>style.visibility</p:attrName>
                                        </p:attrNameLst>
                                      </p:cBhvr>
                                      <p:to>
                                        <p:strVal val="visible"/>
                                      </p:to>
                                    </p:set>
                                    <p:animEffect transition="in" filter="dissolve">
                                      <p:cBhvr>
                                        <p:cTn id="57" dur="500"/>
                                        <p:tgtEl>
                                          <p:spTgt spid="507912">
                                            <p:txEl>
                                              <p:pRg st="0" end="0"/>
                                            </p:txEl>
                                          </p:spTgt>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507912">
                                            <p:txEl>
                                              <p:pRg st="1" end="1"/>
                                            </p:txEl>
                                          </p:spTgt>
                                        </p:tgtEl>
                                        <p:attrNameLst>
                                          <p:attrName>style.visibility</p:attrName>
                                        </p:attrNameLst>
                                      </p:cBhvr>
                                      <p:to>
                                        <p:strVal val="visible"/>
                                      </p:to>
                                    </p:set>
                                    <p:animEffect transition="in" filter="dissolve">
                                      <p:cBhvr>
                                        <p:cTn id="60" dur="500"/>
                                        <p:tgtEl>
                                          <p:spTgt spid="507912">
                                            <p:txEl>
                                              <p:pRg st="1" end="1"/>
                                            </p:txEl>
                                          </p:spTgt>
                                        </p:tgtEl>
                                      </p:cBhvr>
                                    </p:animEffect>
                                  </p:childTnLst>
                                </p:cTn>
                              </p:par>
                              <p:par>
                                <p:cTn id="61" presetID="9"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dissolve">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uiExpand="1"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29" grpId="0" animBg="1"/>
      <p:bldP spid="507934"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25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1190699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76" name="Group 72"/>
          <p:cNvGraphicFramePr>
            <a:graphicFrameLocks noGrp="1"/>
          </p:cNvGraphicFramePr>
          <p:nvPr>
            <p:ph type="tbl" idx="1"/>
          </p:nvPr>
        </p:nvGraphicFramePr>
        <p:xfrm>
          <a:off x="0" y="0"/>
          <a:ext cx="9144000" cy="6858001"/>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534988">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المملكة المنقسمة المتأخرة</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المملكة الباقية</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34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إسرائيل و يهوذا</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يهوذا</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0000"/>
                          </a:solidFill>
                          <a:effectLst/>
                          <a:latin typeface="Arial" charset="0"/>
                          <a:ea typeface="ＭＳ Ｐゴシック" charset="0"/>
                          <a:cs typeface="Arial" charset="0"/>
                        </a:rPr>
                        <a:t>الإصحاحات 1 – 17 </a:t>
                      </a:r>
                      <a:endParaRPr kumimoji="0" lang="en-GB" sz="2800" b="1" i="0" u="none" strike="noStrike" cap="none" normalizeH="0" baseline="0" dirty="0">
                        <a:ln>
                          <a:noFill/>
                        </a:ln>
                        <a:solidFill>
                          <a:srgbClr val="FF0000"/>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0000"/>
                          </a:solidFill>
                          <a:effectLst/>
                          <a:latin typeface="Arial" charset="0"/>
                          <a:ea typeface="ＭＳ Ｐゴシック" charset="0"/>
                          <a:cs typeface="Arial" charset="0"/>
                        </a:rPr>
                        <a:t>الإصحاحات 18 - 25</a:t>
                      </a:r>
                      <a:endParaRPr kumimoji="0" lang="en-GB" sz="2800" b="1" i="0" u="none" strike="noStrike" cap="none" normalizeH="0" baseline="0" dirty="0">
                        <a:ln>
                          <a:noFill/>
                        </a:ln>
                        <a:solidFill>
                          <a:srgbClr val="FF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34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سبي إسرائيل إلى أشور</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سبي يهوذا إلى بابل</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أخزيا إلى هوشع</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حزقيا إلى صدقيا</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1303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130 سنة</a:t>
                      </a:r>
                      <a:endParaRPr kumimoji="0" lang="en-US" sz="28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r>
                        <a:rPr kumimoji="0" lang="ar-JO" sz="2800" b="0" i="0" u="none" strike="noStrike" cap="none" normalizeH="0" baseline="0" dirty="0">
                          <a:ln>
                            <a:noFill/>
                          </a:ln>
                          <a:solidFill>
                            <a:schemeClr val="tx1"/>
                          </a:solidFill>
                          <a:effectLst/>
                          <a:latin typeface="Arial" charset="0"/>
                          <a:ea typeface="ＭＳ Ｐゴシック" charset="0"/>
                          <a:cs typeface="Arial" charset="0"/>
                        </a:rPr>
                        <a:t>852-722 ق.م</a:t>
                      </a: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163 سنة</a:t>
                      </a:r>
                      <a:endParaRPr kumimoji="0" lang="en-US" sz="28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r>
                        <a:rPr kumimoji="0" lang="ar-JO" sz="2800" b="0" i="0" u="none" strike="noStrike" cap="none" normalizeH="0" baseline="0" dirty="0">
                          <a:ln>
                            <a:noFill/>
                          </a:ln>
                          <a:solidFill>
                            <a:schemeClr val="tx1"/>
                          </a:solidFill>
                          <a:effectLst/>
                          <a:latin typeface="Arial" charset="0"/>
                          <a:ea typeface="ＭＳ Ｐゴシック" charset="0"/>
                          <a:cs typeface="Arial" charset="0"/>
                        </a:rPr>
                        <a:t>722-560 ق.م</a:t>
                      </a: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514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ملكين شريرين على إسرائيل و خدمة أليشع    1: 1- 8: 15</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10 ملوك أشرار على إسرائيل و 4 ملوك أشرار و 4 صالحين على يهوذا</a:t>
                      </a:r>
                      <a:endParaRPr kumimoji="0" lang="en-US" sz="20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8: 16-16: 20</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وصول شر هوشع ذروته في سقوط إسرائيل</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17</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صلاح حزقيا و ملكين شريرين على يهوذا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18-21</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صلاح يوشيا و 4 ملوك أشرار على يهوذا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22: 1-24: 16</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tx1"/>
                          </a:solidFill>
                          <a:effectLst/>
                          <a:latin typeface="Arial" charset="0"/>
                          <a:ea typeface="ＭＳ Ｐゴシック" charset="0"/>
                          <a:cs typeface="Arial" charset="0"/>
                        </a:rPr>
                        <a:t>شر صدقيا يصل ذروته في سقوط يهوذا و أورشليم</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tx1"/>
                          </a:solidFill>
                          <a:effectLst/>
                          <a:latin typeface="Arial" charset="0"/>
                          <a:ea typeface="ＭＳ Ｐゴシック" charset="0"/>
                          <a:cs typeface="Arial" charset="0"/>
                        </a:rPr>
                        <a:t>24: 17-25: 30</a:t>
                      </a:r>
                      <a:endParaRPr kumimoji="0" lang="en-GB" sz="1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7C80"/>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a:xfrm>
            <a:off x="0" y="-26988"/>
            <a:ext cx="9144000" cy="561976"/>
          </a:xfrm>
          <a:solidFill>
            <a:srgbClr val="000000"/>
          </a:solidFill>
        </p:spPr>
        <p:txBody>
          <a:bodyPr anchor="t"/>
          <a:lstStyle/>
          <a:p>
            <a:pPr>
              <a:defRPr/>
            </a:pPr>
            <a:r>
              <a:rPr lang="ar-JO" sz="2800" b="1" kern="1200" dirty="0">
                <a:solidFill>
                  <a:schemeClr val="bg1"/>
                </a:solidFill>
                <a:latin typeface="Arial"/>
                <a:ea typeface="ＭＳ Ｐゴシック"/>
                <a:cs typeface="Arial"/>
              </a:rPr>
              <a:t>سقوط الممالك</a:t>
            </a:r>
            <a:endParaRPr lang="en-US" b="1" dirty="0">
              <a:solidFill>
                <a:schemeClr val="bg1"/>
              </a:solidFill>
            </a:endParaRPr>
          </a:p>
        </p:txBody>
      </p:sp>
      <p:sp>
        <p:nvSpPr>
          <p:cNvPr id="384038" name="Text Box 38"/>
          <p:cNvSpPr txBox="1">
            <a:spLocks noChangeArrowheads="1"/>
          </p:cNvSpPr>
          <p:nvPr/>
        </p:nvSpPr>
        <p:spPr bwMode="auto">
          <a:xfrm>
            <a:off x="8410575"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rPr>
              <a:t>249</a:t>
            </a:r>
            <a:endParaRPr lang="en-GB" b="1" dirty="0">
              <a:solidFill>
                <a:srgbClr val="FFFFFF"/>
              </a:solidFill>
            </a:endParaRPr>
          </a:p>
        </p:txBody>
      </p:sp>
    </p:spTree>
    <p:extLst>
      <p:ext uri="{BB962C8B-B14F-4D97-AF65-F5344CB8AC3E}">
        <p14:creationId xmlns:p14="http://schemas.microsoft.com/office/powerpoint/2010/main" val="3700484935"/>
      </p:ext>
    </p:extLst>
  </p:cSld>
  <p:clrMapOvr>
    <a:masterClrMapping/>
  </p:clrMapOvr>
  <p:transition>
    <p:blinds/>
  </p:transition>
</p:sld>
</file>

<file path=ppt/slides/slide12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800000"/>
            </a:gs>
          </a:gsLst>
          <a:lin ang="5400000" scaled="1"/>
        </a:grad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a:xfrm>
            <a:off x="2514600" y="0"/>
            <a:ext cx="6629400" cy="1752600"/>
          </a:xfrm>
          <a:solidFill>
            <a:srgbClr val="000000"/>
          </a:solidFill>
        </p:spPr>
        <p:txBody>
          <a:bodyPr/>
          <a:lstStyle/>
          <a:p>
            <a:pPr eaLnBrk="1" hangingPunct="1"/>
            <a:r>
              <a:rPr lang="ar-JO" sz="4000" b="1" dirty="0">
                <a:solidFill>
                  <a:srgbClr val="FFFFFF"/>
                </a:solidFill>
                <a:latin typeface="Arial" charset="0"/>
              </a:rPr>
              <a:t>اختفاء المملكة</a:t>
            </a:r>
            <a:br>
              <a:rPr lang="en-US" sz="3600" b="1" dirty="0">
                <a:solidFill>
                  <a:srgbClr val="FFFFFF"/>
                </a:solidFill>
                <a:latin typeface="Arial" charset="0"/>
              </a:rPr>
            </a:br>
            <a:r>
              <a:rPr lang="ar-JO" sz="3600" b="1" dirty="0">
                <a:solidFill>
                  <a:srgbClr val="FFFFFF"/>
                </a:solidFill>
                <a:latin typeface="Arial" charset="0"/>
              </a:rPr>
              <a:t>( 2 ملوك 25 : 22 )</a:t>
            </a:r>
            <a:endParaRPr lang="en-GB" sz="4000" b="1" dirty="0">
              <a:solidFill>
                <a:srgbClr val="FFFFFF"/>
              </a:solidFill>
              <a:latin typeface="Arial" charset="0"/>
            </a:endParaRPr>
          </a:p>
        </p:txBody>
      </p:sp>
      <p:graphicFrame>
        <p:nvGraphicFramePr>
          <p:cNvPr id="455683" name="Object 2"/>
          <p:cNvGraphicFramePr>
            <a:graphicFrameLocks noChangeAspect="1"/>
          </p:cNvGraphicFramePr>
          <p:nvPr/>
        </p:nvGraphicFramePr>
        <p:xfrm>
          <a:off x="0" y="0"/>
          <a:ext cx="2514600" cy="1743075"/>
        </p:xfrm>
        <a:graphic>
          <a:graphicData uri="http://schemas.openxmlformats.org/presentationml/2006/ole">
            <mc:AlternateContent xmlns:mc="http://schemas.openxmlformats.org/markup-compatibility/2006">
              <mc:Choice xmlns:v="urn:schemas-microsoft-com:vml" Requires="v">
                <p:oleObj name="Bitmap Image" r:id="rId2" imgW="3790476" imgH="2838846" progId="PBrush">
                  <p:embed/>
                </p:oleObj>
              </mc:Choice>
              <mc:Fallback>
                <p:oleObj name="Bitmap Image" r:id="rId2" imgW="3790476" imgH="2838846" progId="PBrush">
                  <p:embed/>
                  <p:pic>
                    <p:nvPicPr>
                      <p:cNvPr id="0" name="Picture 2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14600" cy="174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3"/>
          <p:cNvSpPr txBox="1">
            <a:spLocks noChangeArrowheads="1"/>
          </p:cNvSpPr>
          <p:nvPr/>
        </p:nvSpPr>
        <p:spPr bwMode="auto">
          <a:xfrm>
            <a:off x="358775" y="1989138"/>
            <a:ext cx="8534400" cy="452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dirty="0">
                <a:solidFill>
                  <a:schemeClr val="bg1"/>
                </a:solidFill>
                <a:latin typeface="Arial" pitchFamily="34" charset="0"/>
                <a:cs typeface="Arial" pitchFamily="34" charset="0"/>
              </a:rPr>
              <a:t>فشل تمرد يهوذا الأخير (تحت حكم صدقيا) ضد بابل ، مما أدى إلى حصار دام 18 شهرًا وتدمير أورشليم .</a:t>
            </a:r>
          </a:p>
          <a:p>
            <a:pPr algn="ctr" eaLnBrk="1" hangingPunct="1">
              <a:spcBef>
                <a:spcPct val="20000"/>
              </a:spcBef>
            </a:pPr>
            <a:endParaRPr lang="en-US" sz="2800" b="1" i="1" dirty="0">
              <a:solidFill>
                <a:schemeClr val="bg1"/>
              </a:solidFill>
              <a:latin typeface="Arial" pitchFamily="34" charset="0"/>
              <a:cs typeface="Arial" pitchFamily="34" charset="0"/>
            </a:endParaRPr>
          </a:p>
          <a:p>
            <a:pPr algn="ctr" eaLnBrk="1" hangingPunct="1">
              <a:spcBef>
                <a:spcPct val="20000"/>
              </a:spcBef>
            </a:pPr>
            <a:r>
              <a:rPr lang="ar-JO" sz="2800" b="1" dirty="0">
                <a:solidFill>
                  <a:schemeClr val="bg1"/>
                </a:solidFill>
              </a:rPr>
              <a:t>تم نقل الناجين في السبي البابلي، وهي لحظة مأساوية في التاريخ اليهودي .</a:t>
            </a:r>
          </a:p>
          <a:p>
            <a:pPr eaLnBrk="1" hangingPunct="1">
              <a:spcBef>
                <a:spcPct val="20000"/>
              </a:spcBef>
            </a:pPr>
            <a:endParaRPr lang="en-US" sz="2800" b="1" i="1" dirty="0">
              <a:solidFill>
                <a:srgbClr val="FFFFFF"/>
              </a:solidFill>
              <a:cs typeface="Arial" charset="0"/>
            </a:endParaRPr>
          </a:p>
          <a:p>
            <a:pPr algn="ctr" eaLnBrk="1" hangingPunct="1">
              <a:spcBef>
                <a:spcPct val="20000"/>
              </a:spcBef>
            </a:pPr>
            <a:r>
              <a:rPr lang="ar-JO" sz="2800" b="1" i="1" dirty="0">
                <a:solidFill>
                  <a:srgbClr val="FFFFFF"/>
                </a:solidFill>
                <a:cs typeface="Arial" charset="0"/>
              </a:rPr>
              <a:t>ذكر الله أسباب هذه الكارثة في 2 ملوك 21 : 10- 16 (اقرأها)</a:t>
            </a:r>
            <a:endParaRPr lang="en-GB" sz="2800" b="1" i="1" dirty="0">
              <a:solidFill>
                <a:srgbClr val="FFFFFF"/>
              </a:solidFill>
              <a:cs typeface="Arial" charset="0"/>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from="(-#ppt_w/2)" to="(#ppt_x)" calcmode="lin" valueType="num">
                                      <p:cBhvr>
                                        <p:cTn id="7" dur="600" fill="hold">
                                          <p:stCondLst>
                                            <p:cond delay="0"/>
                                          </p:stCondLst>
                                        </p:cTn>
                                        <p:tgtEl>
                                          <p:spTgt spid="5">
                                            <p:txEl>
                                              <p:pRg st="4" end="4"/>
                                            </p:txEl>
                                          </p:spTgt>
                                        </p:tgtEl>
                                        <p:attrNameLst>
                                          <p:attrName>ppt_x</p:attrName>
                                        </p:attrNameLst>
                                      </p:cBhvr>
                                    </p:anim>
                                    <p:anim from="0" to="-1.0" calcmode="lin" valueType="num">
                                      <p:cBhvr>
                                        <p:cTn id="8" dur="200" decel="50000" autoRev="1" fill="hold">
                                          <p:stCondLst>
                                            <p:cond delay="600"/>
                                          </p:stCondLst>
                                        </p:cTn>
                                        <p:tgtEl>
                                          <p:spTgt spid="5">
                                            <p:txEl>
                                              <p:pRg st="4" end="4"/>
                                            </p:txEl>
                                          </p:spTgt>
                                        </p:tgtEl>
                                        <p:attrNameLst>
                                          <p:attrName>xshear</p:attrName>
                                        </p:attrNameLst>
                                      </p:cBhvr>
                                    </p:anim>
                                    <p:animScale>
                                      <p:cBhvr>
                                        <p:cTn id="9" dur="200" decel="100000" autoRev="1" fill="hold">
                                          <p:stCondLst>
                                            <p:cond delay="600"/>
                                          </p:stCondLst>
                                        </p:cTn>
                                        <p:tgtEl>
                                          <p:spTgt spid="5">
                                            <p:txEl>
                                              <p:pRg st="4" end="4"/>
                                            </p:txEl>
                                          </p:spTgt>
                                        </p:tgtEl>
                                      </p:cBhvr>
                                      <p:from x="100000" y="100000"/>
                                      <p:to x="80000" y="100000"/>
                                    </p:animScale>
                                    <p:anim by="(#ppt_h/3+#ppt_w*0.1)" calcmode="lin" valueType="num">
                                      <p:cBhvr additive="sum">
                                        <p:cTn id="10" dur="200" decel="100000" autoRev="1" fill="hold">
                                          <p:stCondLst>
                                            <p:cond delay="600"/>
                                          </p:stCondLst>
                                        </p:cTn>
                                        <p:tgtEl>
                                          <p:spTgt spid="5">
                                            <p:txEl>
                                              <p:pRg st="4" end="4"/>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CC00CC"/>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12" y="0"/>
            <a:ext cx="5220072" cy="3311614"/>
          </a:xfrm>
          <a:prstGeom prst="rect">
            <a:avLst/>
          </a:prstGeom>
        </p:spPr>
      </p:pic>
      <p:pic>
        <p:nvPicPr>
          <p:cNvPr id="456706" name="Picture 11" descr="Solomon's temple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273425"/>
            <a:ext cx="4724400" cy="358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56708" name="Object 3"/>
          <p:cNvGraphicFramePr>
            <a:graphicFrameLocks noGrp="1" noChangeAspect="1"/>
          </p:cNvGraphicFramePr>
          <p:nvPr>
            <p:ph idx="1"/>
          </p:nvPr>
        </p:nvGraphicFramePr>
        <p:xfrm>
          <a:off x="4724400" y="0"/>
          <a:ext cx="4419600" cy="6858000"/>
        </p:xfrm>
        <a:graphic>
          <a:graphicData uri="http://schemas.openxmlformats.org/presentationml/2006/ole">
            <mc:AlternateContent xmlns:mc="http://schemas.openxmlformats.org/markup-compatibility/2006">
              <mc:Choice xmlns:v="urn:schemas-microsoft-com:vml" Requires="v">
                <p:oleObj name="Bitmap Image" r:id="rId4" imgW="6304762" imgH="6838095" progId="PBrush">
                  <p:embed/>
                </p:oleObj>
              </mc:Choice>
              <mc:Fallback>
                <p:oleObj name="Bitmap Image" r:id="rId4" imgW="6304762" imgH="6838095" progId="PBrush">
                  <p:embed/>
                  <p:pic>
                    <p:nvPicPr>
                      <p:cNvPr id="0" name="Picture 278"/>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0"/>
                        <a:ext cx="44196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6421" name="Title 1"/>
          <p:cNvSpPr>
            <a:spLocks noGrp="1" noTextEdit="1"/>
          </p:cNvSpPr>
          <p:nvPr/>
        </p:nvSpPr>
        <p:spPr bwMode="auto">
          <a:xfrm rot="-1325511">
            <a:off x="92075" y="2370138"/>
            <a:ext cx="9010650" cy="2424112"/>
          </a:xfrm>
          <a:prstGeom prst="rect">
            <a:avLst/>
          </a:prstGeom>
        </p:spPr>
        <p:txBody>
          <a:bodyPr wrap="none" fromWordArt="1" anchor="ctr"/>
          <a:lstStyle/>
          <a:p>
            <a:pPr algn="ctr" eaLnBrk="0" hangingPunct="0">
              <a:defRPr/>
            </a:pPr>
            <a:r>
              <a:rPr lang="ar-JO" sz="13800" i="1" kern="10" dirty="0">
                <a:ln w="9525">
                  <a:solidFill>
                    <a:srgbClr val="000000"/>
                  </a:solidFill>
                  <a:round/>
                  <a:headEnd/>
                  <a:tailEnd/>
                </a:ln>
                <a:solidFill>
                  <a:srgbClr val="FF0000"/>
                </a:solidFill>
                <a:latin typeface="Arial Black"/>
                <a:ea typeface="Arial Black"/>
                <a:cs typeface="Arial Black"/>
              </a:rPr>
              <a:t>سقوط أورشليم</a:t>
            </a:r>
            <a:endParaRPr lang="en-US" sz="13800" i="1" kern="10" dirty="0">
              <a:ln w="9525">
                <a:solidFill>
                  <a:srgbClr val="000000"/>
                </a:solidFill>
                <a:round/>
                <a:headEnd/>
                <a:tailEnd/>
              </a:ln>
              <a:solidFill>
                <a:srgbClr val="FF0000"/>
              </a:solidFill>
              <a:latin typeface="Arial Black"/>
              <a:ea typeface="Arial Black"/>
              <a:cs typeface="Arial Black"/>
            </a:endParaRPr>
          </a:p>
        </p:txBody>
      </p:sp>
    </p:spTree>
  </p:cSld>
  <p:clrMapOvr>
    <a:masterClrMapping/>
  </p:clrMapOvr>
  <p:transition>
    <p:dissolv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4785" name="Group 108"/>
          <p:cNvGrpSpPr>
            <a:grpSpLocks/>
          </p:cNvGrpSpPr>
          <p:nvPr/>
        </p:nvGrpSpPr>
        <p:grpSpPr bwMode="auto">
          <a:xfrm>
            <a:off x="6245225" y="3360738"/>
            <a:ext cx="919163" cy="1009650"/>
            <a:chOff x="6289985" y="1029339"/>
            <a:chExt cx="919814" cy="1010116"/>
          </a:xfrm>
        </p:grpSpPr>
        <p:grpSp>
          <p:nvGrpSpPr>
            <p:cNvPr id="374880" name="Group 75"/>
            <p:cNvGrpSpPr>
              <a:grpSpLocks/>
            </p:cNvGrpSpPr>
            <p:nvPr/>
          </p:nvGrpSpPr>
          <p:grpSpPr bwMode="auto">
            <a:xfrm>
              <a:off x="6289985" y="1134030"/>
              <a:ext cx="919814" cy="736467"/>
              <a:chOff x="578" y="2316"/>
              <a:chExt cx="2105" cy="1421"/>
            </a:xfrm>
          </p:grpSpPr>
          <p:sp>
            <p:nvSpPr>
              <p:cNvPr id="374886"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endParaRPr>
              </a:p>
            </p:txBody>
          </p:sp>
          <p:sp>
            <p:nvSpPr>
              <p:cNvPr id="374887"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endParaRPr>
              </a:p>
            </p:txBody>
          </p:sp>
        </p:grpSp>
        <p:sp>
          <p:nvSpPr>
            <p:cNvPr id="374881"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74882"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74883"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74884"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74885"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grpSp>
      <p:grpSp>
        <p:nvGrpSpPr>
          <p:cNvPr id="374786" name="Group 119"/>
          <p:cNvGrpSpPr>
            <a:grpSpLocks/>
          </p:cNvGrpSpPr>
          <p:nvPr/>
        </p:nvGrpSpPr>
        <p:grpSpPr bwMode="auto">
          <a:xfrm>
            <a:off x="6242050" y="1331913"/>
            <a:ext cx="919163" cy="1009650"/>
            <a:chOff x="6289985" y="1029339"/>
            <a:chExt cx="919814" cy="1010116"/>
          </a:xfrm>
        </p:grpSpPr>
        <p:grpSp>
          <p:nvGrpSpPr>
            <p:cNvPr id="374872" name="Group 75"/>
            <p:cNvGrpSpPr>
              <a:grpSpLocks/>
            </p:cNvGrpSpPr>
            <p:nvPr/>
          </p:nvGrpSpPr>
          <p:grpSpPr bwMode="auto">
            <a:xfrm>
              <a:off x="6289985" y="1134030"/>
              <a:ext cx="919814" cy="736467"/>
              <a:chOff x="578" y="2316"/>
              <a:chExt cx="2105" cy="1421"/>
            </a:xfrm>
          </p:grpSpPr>
          <p:sp>
            <p:nvSpPr>
              <p:cNvPr id="374878"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endParaRPr>
              </a:p>
            </p:txBody>
          </p:sp>
          <p:sp>
            <p:nvSpPr>
              <p:cNvPr id="374879"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endParaRPr>
              </a:p>
            </p:txBody>
          </p:sp>
        </p:grpSp>
        <p:sp>
          <p:nvSpPr>
            <p:cNvPr id="374873"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74874"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74875"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74876"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74877"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grpSp>
      <p:sp>
        <p:nvSpPr>
          <p:cNvPr id="463874"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7478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478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74790" name="Rectangle 5"/>
          <p:cNvSpPr>
            <a:spLocks noChangeArrowheads="1"/>
          </p:cNvSpPr>
          <p:nvPr/>
        </p:nvSpPr>
        <p:spPr bwMode="auto">
          <a:xfrm>
            <a:off x="3059112" y="879475"/>
            <a:ext cx="172720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eaLnBrk="0" hangingPunct="0"/>
            <a:r>
              <a:rPr lang="ar-JO" sz="2800" b="1" dirty="0">
                <a:solidFill>
                  <a:srgbClr val="790015"/>
                </a:solidFill>
                <a:latin typeface="Times" charset="0"/>
              </a:rPr>
              <a:t>الملكية</a:t>
            </a:r>
            <a:endParaRPr lang="en-US" sz="2400" b="1" dirty="0">
              <a:solidFill>
                <a:srgbClr val="790015"/>
              </a:solidFill>
              <a:latin typeface="Times" charset="0"/>
            </a:endParaRPr>
          </a:p>
        </p:txBody>
      </p:sp>
      <p:sp>
        <p:nvSpPr>
          <p:cNvPr id="37479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63879" name="Rectangle 7"/>
          <p:cNvSpPr>
            <a:spLocks noChangeArrowheads="1"/>
          </p:cNvSpPr>
          <p:nvPr/>
        </p:nvSpPr>
        <p:spPr bwMode="auto">
          <a:xfrm>
            <a:off x="4786313" y="928688"/>
            <a:ext cx="1133323"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ar-JO" sz="2000" b="1" dirty="0">
                <a:solidFill>
                  <a:srgbClr val="FAFD00"/>
                </a:solidFill>
                <a:latin typeface="Times" pitchFamily="-112" charset="0"/>
              </a:rPr>
              <a:t>1000 ق.م</a:t>
            </a:r>
            <a:endParaRPr lang="en-US" sz="2000" b="1" dirty="0">
              <a:solidFill>
                <a:srgbClr val="FAFD00"/>
              </a:solidFill>
              <a:latin typeface="Times" pitchFamily="-112" charset="0"/>
            </a:endParaRPr>
          </a:p>
        </p:txBody>
      </p:sp>
      <p:sp>
        <p:nvSpPr>
          <p:cNvPr id="37479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794" name="Rectangle 10"/>
          <p:cNvSpPr>
            <a:spLocks noChangeArrowheads="1"/>
          </p:cNvSpPr>
          <p:nvPr/>
        </p:nvSpPr>
        <p:spPr bwMode="auto">
          <a:xfrm>
            <a:off x="3214679" y="1387475"/>
            <a:ext cx="292895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790015"/>
                </a:solidFill>
                <a:latin typeface="Times" charset="0"/>
              </a:rPr>
              <a:t>شاول-داود-سليمان</a:t>
            </a:r>
            <a:endParaRPr lang="en-US" sz="2800" b="1" dirty="0">
              <a:solidFill>
                <a:srgbClr val="790015"/>
              </a:solidFill>
              <a:latin typeface="Times" charset="0"/>
            </a:endParaRPr>
          </a:p>
        </p:txBody>
      </p:sp>
      <p:sp>
        <p:nvSpPr>
          <p:cNvPr id="374795" name="Rectangle 11"/>
          <p:cNvSpPr>
            <a:spLocks noChangeArrowheads="1"/>
          </p:cNvSpPr>
          <p:nvPr/>
        </p:nvSpPr>
        <p:spPr bwMode="auto">
          <a:xfrm>
            <a:off x="3338513" y="4130675"/>
            <a:ext cx="263693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dirty="0">
                <a:solidFill>
                  <a:srgbClr val="790015"/>
                </a:solidFill>
                <a:latin typeface="Times" charset="0"/>
              </a:rPr>
              <a:t>   </a:t>
            </a:r>
            <a:r>
              <a:rPr lang="ar-JO" sz="2800" b="1" dirty="0">
                <a:solidFill>
                  <a:srgbClr val="790015"/>
                </a:solidFill>
                <a:latin typeface="Times" charset="0"/>
              </a:rPr>
              <a:t>20-ي</a:t>
            </a:r>
            <a:r>
              <a:rPr lang="en-US" sz="2800" b="1" dirty="0">
                <a:solidFill>
                  <a:srgbClr val="790015"/>
                </a:solidFill>
                <a:latin typeface="Times" charset="0"/>
              </a:rPr>
              <a:t>       </a:t>
            </a:r>
            <a:r>
              <a:rPr lang="ar-JO" sz="2800" b="1" dirty="0">
                <a:solidFill>
                  <a:srgbClr val="790015"/>
                </a:solidFill>
                <a:latin typeface="Times" charset="0"/>
              </a:rPr>
              <a:t>20-ر</a:t>
            </a:r>
            <a:endParaRPr lang="en-US" sz="2800" b="1" dirty="0">
              <a:solidFill>
                <a:srgbClr val="790015"/>
              </a:solidFill>
              <a:latin typeface="Times" charset="0"/>
            </a:endParaRPr>
          </a:p>
        </p:txBody>
      </p:sp>
      <p:sp>
        <p:nvSpPr>
          <p:cNvPr id="374796" name="Rectangle 12"/>
          <p:cNvSpPr>
            <a:spLocks noChangeArrowheads="1"/>
          </p:cNvSpPr>
          <p:nvPr/>
        </p:nvSpPr>
        <p:spPr bwMode="auto">
          <a:xfrm>
            <a:off x="3427412" y="4575175"/>
            <a:ext cx="100171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790015"/>
                </a:solidFill>
                <a:latin typeface="Times" charset="0"/>
              </a:rPr>
              <a:t>200</a:t>
            </a:r>
            <a:endParaRPr lang="en-US" sz="2800" b="1" dirty="0">
              <a:solidFill>
                <a:srgbClr val="790015"/>
              </a:solidFill>
              <a:latin typeface="Times" charset="0"/>
            </a:endParaRPr>
          </a:p>
        </p:txBody>
      </p:sp>
      <p:sp>
        <p:nvSpPr>
          <p:cNvPr id="463888" name="Rectangle 16"/>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3889" name="Oval 17"/>
          <p:cNvSpPr>
            <a:spLocks noChangeArrowheads="1"/>
          </p:cNvSpPr>
          <p:nvPr/>
        </p:nvSpPr>
        <p:spPr bwMode="auto">
          <a:xfrm>
            <a:off x="901700" y="27622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74799" name="Freeform 18"/>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solidFill>
                <a:srgbClr val="FFFFFF"/>
              </a:solidFill>
            </a:endParaRPr>
          </a:p>
        </p:txBody>
      </p:sp>
      <p:sp>
        <p:nvSpPr>
          <p:cNvPr id="374800" name="Freeform 19"/>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sp>
        <p:nvSpPr>
          <p:cNvPr id="463892" name="Rectangle 20"/>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rgbClr val="FFD34A"/>
                </a:solidFill>
                <a:latin typeface="Times" pitchFamily="-112" charset="0"/>
              </a:rPr>
              <a:t>A </a:t>
            </a:r>
            <a:r>
              <a:rPr lang="en-US" sz="6000">
                <a:solidFill>
                  <a:srgbClr val="51DC00"/>
                </a:solidFill>
                <a:latin typeface="Times" pitchFamily="-112" charset="0"/>
              </a:rPr>
              <a:t>R</a:t>
            </a:r>
            <a:r>
              <a:rPr lang="en-US" sz="3600">
                <a:solidFill>
                  <a:srgbClr val="FFD34A"/>
                </a:solidFill>
                <a:latin typeface="Times" pitchFamily="-112" charset="0"/>
              </a:rPr>
              <a:t> C</a:t>
            </a:r>
          </a:p>
        </p:txBody>
      </p:sp>
      <p:sp>
        <p:nvSpPr>
          <p:cNvPr id="374802" name="Rectangle 21"/>
          <p:cNvSpPr>
            <a:spLocks noChangeArrowheads="1"/>
          </p:cNvSpPr>
          <p:nvPr/>
        </p:nvSpPr>
        <p:spPr bwMode="auto">
          <a:xfrm>
            <a:off x="3090862" y="5040313"/>
            <a:ext cx="1409699"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2400" b="1" dirty="0">
                <a:solidFill>
                  <a:srgbClr val="790015"/>
                </a:solidFill>
                <a:latin typeface="Times" charset="0"/>
              </a:rPr>
              <a:t>أشور</a:t>
            </a:r>
            <a:endParaRPr lang="en-US" sz="2400" b="1" dirty="0">
              <a:solidFill>
                <a:srgbClr val="790015"/>
              </a:solidFill>
              <a:latin typeface="Times" charset="0"/>
            </a:endParaRPr>
          </a:p>
        </p:txBody>
      </p:sp>
      <p:sp>
        <p:nvSpPr>
          <p:cNvPr id="463894" name="Rectangle 22"/>
          <p:cNvSpPr>
            <a:spLocks noChangeArrowheads="1"/>
          </p:cNvSpPr>
          <p:nvPr/>
        </p:nvSpPr>
        <p:spPr bwMode="auto">
          <a:xfrm>
            <a:off x="4811713" y="4570413"/>
            <a:ext cx="168635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dirty="0">
                <a:solidFill>
                  <a:srgbClr val="790015"/>
                </a:solidFill>
                <a:latin typeface="Times" charset="0"/>
              </a:rPr>
              <a:t>  </a:t>
            </a:r>
            <a:r>
              <a:rPr lang="ar-JO" sz="2800" b="1" dirty="0">
                <a:solidFill>
                  <a:srgbClr val="790015"/>
                </a:solidFill>
                <a:latin typeface="Times" charset="0"/>
              </a:rPr>
              <a:t>350</a:t>
            </a:r>
            <a:r>
              <a:rPr lang="en-US" sz="2800" b="1" dirty="0">
                <a:solidFill>
                  <a:srgbClr val="790015"/>
                </a:solidFill>
                <a:latin typeface="Times" charset="0"/>
              </a:rPr>
              <a:t>        </a:t>
            </a:r>
          </a:p>
        </p:txBody>
      </p:sp>
      <p:sp>
        <p:nvSpPr>
          <p:cNvPr id="374804"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805"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06"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07"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08"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09"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10"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11"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12"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13"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14"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815"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816"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817"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63909" name="Rectangle 37"/>
          <p:cNvSpPr>
            <a:spLocks noChangeArrowheads="1"/>
          </p:cNvSpPr>
          <p:nvPr/>
        </p:nvSpPr>
        <p:spPr bwMode="auto">
          <a:xfrm>
            <a:off x="3173413" y="1781175"/>
            <a:ext cx="2731516" cy="520655"/>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2800" b="1" dirty="0">
                <a:solidFill>
                  <a:srgbClr val="114FFB"/>
                </a:solidFill>
                <a:effectLst>
                  <a:outerShdw blurRad="38100" dist="38100" dir="2700000" algn="tl">
                    <a:srgbClr val="000000"/>
                  </a:outerShdw>
                </a:effectLst>
                <a:latin typeface="Times" charset="0"/>
              </a:rPr>
              <a:t>&lt;&lt;&lt;&lt; </a:t>
            </a:r>
            <a:r>
              <a:rPr lang="ar-JO" sz="2800" b="1" i="1" dirty="0">
                <a:solidFill>
                  <a:srgbClr val="114FFB"/>
                </a:solidFill>
                <a:effectLst>
                  <a:outerShdw blurRad="38100" dist="38100" dir="2700000" algn="tl">
                    <a:srgbClr val="000000"/>
                  </a:outerShdw>
                </a:effectLst>
                <a:latin typeface="Times" charset="0"/>
              </a:rPr>
              <a:t>تقسيم</a:t>
            </a:r>
            <a:r>
              <a:rPr lang="en-US" sz="2800" b="1" dirty="0">
                <a:solidFill>
                  <a:srgbClr val="114FFB"/>
                </a:solidFill>
                <a:effectLst>
                  <a:outerShdw blurRad="38100" dist="38100" dir="2700000" algn="tl">
                    <a:srgbClr val="000000"/>
                  </a:outerShdw>
                </a:effectLst>
                <a:latin typeface="Times" charset="0"/>
              </a:rPr>
              <a:t> &gt;&gt;&gt;&gt;</a:t>
            </a:r>
          </a:p>
        </p:txBody>
      </p:sp>
      <p:sp>
        <p:nvSpPr>
          <p:cNvPr id="374819"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463912" name="Rectangle 40"/>
          <p:cNvSpPr>
            <a:spLocks noChangeArrowheads="1"/>
          </p:cNvSpPr>
          <p:nvPr/>
        </p:nvSpPr>
        <p:spPr bwMode="auto">
          <a:xfrm>
            <a:off x="4576762" y="5022850"/>
            <a:ext cx="1423997"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2400" b="1" dirty="0">
                <a:solidFill>
                  <a:srgbClr val="790015"/>
                </a:solidFill>
                <a:latin typeface="Times" charset="0"/>
              </a:rPr>
              <a:t>بابل</a:t>
            </a:r>
            <a:endParaRPr lang="en-US" sz="2400" b="1" dirty="0">
              <a:solidFill>
                <a:srgbClr val="790015"/>
              </a:solidFill>
              <a:latin typeface="Times" charset="0"/>
            </a:endParaRPr>
          </a:p>
        </p:txBody>
      </p:sp>
      <p:sp>
        <p:nvSpPr>
          <p:cNvPr id="374821" name="Rectangle 44"/>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822" name="Line 45"/>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463918" name="Rectangle 46"/>
          <p:cNvSpPr>
            <a:spLocks noChangeArrowheads="1"/>
          </p:cNvSpPr>
          <p:nvPr/>
        </p:nvSpPr>
        <p:spPr bwMode="auto">
          <a:xfrm>
            <a:off x="3198812" y="3635375"/>
            <a:ext cx="2873385" cy="520655"/>
          </a:xfrm>
          <a:prstGeom prst="rect">
            <a:avLst/>
          </a:prstGeom>
          <a:noFill/>
          <a:ln w="12700">
            <a:noFill/>
            <a:miter lim="800000"/>
            <a:headEnd/>
            <a:tailEnd/>
          </a:ln>
          <a:effectLst/>
        </p:spPr>
        <p:txBody>
          <a:bodyPr wrap="square" lIns="90487" tIns="44450" rIns="90487" bIns="44450">
            <a:spAutoFit/>
          </a:bodyPr>
          <a:lstStyle/>
          <a:p>
            <a:pPr algn="ctr" eaLnBrk="0" hangingPunct="0">
              <a:defRPr/>
            </a:pPr>
            <a:r>
              <a:rPr lang="ar-JO" sz="2800" b="1" i="1" dirty="0">
                <a:solidFill>
                  <a:srgbClr val="114FFB"/>
                </a:solidFill>
                <a:effectLst>
                  <a:outerShdw blurRad="38100" dist="38100" dir="2700000" algn="tl">
                    <a:srgbClr val="000000"/>
                  </a:outerShdw>
                </a:effectLst>
                <a:latin typeface="Times" charset="0"/>
              </a:rPr>
              <a:t>الأنبياء</a:t>
            </a:r>
            <a:endParaRPr lang="en-US" sz="2800" b="1" i="1" dirty="0">
              <a:solidFill>
                <a:srgbClr val="114FFB"/>
              </a:solidFill>
              <a:effectLst>
                <a:outerShdw blurRad="38100" dist="38100" dir="2700000" algn="tl">
                  <a:srgbClr val="000000"/>
                </a:outerShdw>
              </a:effectLst>
              <a:latin typeface="Times" charset="0"/>
            </a:endParaRPr>
          </a:p>
        </p:txBody>
      </p:sp>
      <p:sp>
        <p:nvSpPr>
          <p:cNvPr id="374824" name="Rectangle 49"/>
          <p:cNvSpPr>
            <a:spLocks noChangeArrowheads="1"/>
          </p:cNvSpPr>
          <p:nvPr/>
        </p:nvSpPr>
        <p:spPr bwMode="auto">
          <a:xfrm>
            <a:off x="3643313" y="3216275"/>
            <a:ext cx="195566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ar-JO" sz="2800" b="1" dirty="0">
                <a:solidFill>
                  <a:srgbClr val="1A0004"/>
                </a:solidFill>
                <a:latin typeface="Times" charset="0"/>
              </a:rPr>
              <a:t>10</a:t>
            </a:r>
            <a:r>
              <a:rPr lang="en-US" sz="2800" b="1" dirty="0">
                <a:solidFill>
                  <a:srgbClr val="1A0004"/>
                </a:solidFill>
                <a:latin typeface="Times" charset="0"/>
              </a:rPr>
              <a:t>             </a:t>
            </a:r>
            <a:r>
              <a:rPr lang="ar-JO" sz="2800" b="1" dirty="0">
                <a:solidFill>
                  <a:srgbClr val="1A0004"/>
                </a:solidFill>
                <a:latin typeface="Times" charset="0"/>
              </a:rPr>
              <a:t>2</a:t>
            </a:r>
            <a:endParaRPr lang="en-US" sz="2800" b="1" dirty="0">
              <a:solidFill>
                <a:srgbClr val="1A0004"/>
              </a:solidFill>
              <a:latin typeface="Times" charset="0"/>
            </a:endParaRPr>
          </a:p>
        </p:txBody>
      </p:sp>
      <p:sp>
        <p:nvSpPr>
          <p:cNvPr id="374825" name="Rectangle 50"/>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2800" b="1" dirty="0">
                <a:solidFill>
                  <a:srgbClr val="1A0004"/>
                </a:solidFill>
                <a:latin typeface="Times" charset="0"/>
              </a:rPr>
              <a:t> </a:t>
            </a:r>
            <a:r>
              <a:rPr lang="ar-JO" sz="2800" b="1" dirty="0">
                <a:solidFill>
                  <a:srgbClr val="1A0004"/>
                </a:solidFill>
                <a:latin typeface="Times" charset="0"/>
              </a:rPr>
              <a:t>الشمال     </a:t>
            </a:r>
            <a:r>
              <a:rPr lang="en-US" sz="2800" b="1" dirty="0">
                <a:solidFill>
                  <a:srgbClr val="1A0004"/>
                </a:solidFill>
                <a:latin typeface="Times" charset="0"/>
              </a:rPr>
              <a:t>  </a:t>
            </a:r>
            <a:r>
              <a:rPr lang="ar-JO" sz="2800" b="1" dirty="0">
                <a:solidFill>
                  <a:srgbClr val="1A0004"/>
                </a:solidFill>
                <a:latin typeface="Times" charset="0"/>
              </a:rPr>
              <a:t>الجنوب  </a:t>
            </a:r>
            <a:endParaRPr lang="en-US" sz="2800" b="1" dirty="0">
              <a:solidFill>
                <a:srgbClr val="1A0004"/>
              </a:solidFill>
              <a:latin typeface="Times" charset="0"/>
            </a:endParaRPr>
          </a:p>
        </p:txBody>
      </p:sp>
      <p:sp>
        <p:nvSpPr>
          <p:cNvPr id="374826" name="Rectangle 51"/>
          <p:cNvSpPr>
            <a:spLocks noChangeArrowheads="1"/>
          </p:cNvSpPr>
          <p:nvPr/>
        </p:nvSpPr>
        <p:spPr bwMode="auto">
          <a:xfrm>
            <a:off x="3143250" y="2746375"/>
            <a:ext cx="257602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ar-JO" sz="2800" b="1" dirty="0">
                <a:solidFill>
                  <a:srgbClr val="1A0004"/>
                </a:solidFill>
                <a:latin typeface="Times" charset="0"/>
              </a:rPr>
              <a:t>إسرائيل    </a:t>
            </a:r>
            <a:r>
              <a:rPr lang="en-US" sz="2800" b="1" dirty="0">
                <a:solidFill>
                  <a:srgbClr val="1A0004"/>
                </a:solidFill>
                <a:latin typeface="Times" charset="0"/>
              </a:rPr>
              <a:t>  </a:t>
            </a:r>
            <a:r>
              <a:rPr lang="ar-JO" sz="2800" b="1" dirty="0">
                <a:solidFill>
                  <a:srgbClr val="1A0004"/>
                </a:solidFill>
                <a:latin typeface="Times" charset="0"/>
              </a:rPr>
              <a:t>يهوذا   </a:t>
            </a:r>
            <a:endParaRPr lang="en-US" sz="2800" b="1" dirty="0">
              <a:solidFill>
                <a:srgbClr val="1A0004"/>
              </a:solidFill>
              <a:latin typeface="Times" charset="0"/>
            </a:endParaRPr>
          </a:p>
        </p:txBody>
      </p:sp>
      <p:sp>
        <p:nvSpPr>
          <p:cNvPr id="463952" name="Rectangle 80"/>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374828"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374829" name="Group 138"/>
          <p:cNvGrpSpPr>
            <a:grpSpLocks/>
          </p:cNvGrpSpPr>
          <p:nvPr/>
        </p:nvGrpSpPr>
        <p:grpSpPr bwMode="auto">
          <a:xfrm>
            <a:off x="8018463" y="3436938"/>
            <a:ext cx="981075" cy="1843087"/>
            <a:chOff x="5051" y="2165"/>
            <a:chExt cx="618" cy="1161"/>
          </a:xfrm>
        </p:grpSpPr>
        <p:grpSp>
          <p:nvGrpSpPr>
            <p:cNvPr id="374853" name="Group 139"/>
            <p:cNvGrpSpPr>
              <a:grpSpLocks/>
            </p:cNvGrpSpPr>
            <p:nvPr/>
          </p:nvGrpSpPr>
          <p:grpSpPr bwMode="auto">
            <a:xfrm>
              <a:off x="5051" y="2165"/>
              <a:ext cx="618" cy="1161"/>
              <a:chOff x="5051" y="2165"/>
              <a:chExt cx="618" cy="1161"/>
            </a:xfrm>
          </p:grpSpPr>
          <p:sp>
            <p:nvSpPr>
              <p:cNvPr id="374855"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sp>
            <p:nvSpPr>
              <p:cNvPr id="374856"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4857"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74858"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59"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860"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861"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62"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63"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64"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65"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66"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67"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68"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69"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70"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74871" name="Rectangle 156"/>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900" b="1">
                    <a:solidFill>
                      <a:srgbClr val="000000"/>
                    </a:solidFill>
                    <a:latin typeface="Chicago" charset="0"/>
                  </a:rPr>
                  <a:t>ROYALTY</a:t>
                </a:r>
              </a:p>
            </p:txBody>
          </p:sp>
        </p:grpSp>
        <p:sp>
          <p:nvSpPr>
            <p:cNvPr id="374854" name="Rectangle 157"/>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 - D - S</a:t>
              </a:r>
            </a:p>
          </p:txBody>
        </p:sp>
      </p:grpSp>
      <p:sp>
        <p:nvSpPr>
          <p:cNvPr id="464030" name="Rectangle 158"/>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900" b="1">
                <a:solidFill>
                  <a:srgbClr val="000000"/>
                </a:solidFill>
                <a:effectLst>
                  <a:outerShdw blurRad="38100" dist="38100" dir="2700000" algn="tl">
                    <a:srgbClr val="FFFFFF"/>
                  </a:outerShdw>
                </a:effectLst>
                <a:latin typeface="Helvetica" charset="0"/>
              </a:rPr>
              <a:t> ••• SPLIT ••• </a:t>
            </a:r>
          </a:p>
        </p:txBody>
      </p:sp>
      <p:sp>
        <p:nvSpPr>
          <p:cNvPr id="374831" name="Rectangle 159"/>
          <p:cNvSpPr>
            <a:spLocks noChangeArrowheads="1"/>
          </p:cNvSpPr>
          <p:nvPr/>
        </p:nvSpPr>
        <p:spPr bwMode="auto">
          <a:xfrm>
            <a:off x="8032750" y="3973513"/>
            <a:ext cx="936625"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North       South</a:t>
            </a:r>
          </a:p>
        </p:txBody>
      </p:sp>
      <p:sp>
        <p:nvSpPr>
          <p:cNvPr id="464032" name="Rectangle 160"/>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800" b="1">
                <a:solidFill>
                  <a:srgbClr val="000000"/>
                </a:solidFill>
                <a:effectLst>
                  <a:outerShdw blurRad="38100" dist="38100" dir="2700000" algn="tl">
                    <a:srgbClr val="FFFFFF"/>
                  </a:outerShdw>
                </a:effectLst>
                <a:latin typeface="Helvetica" charset="0"/>
              </a:rPr>
              <a:t>THE PROPHETS</a:t>
            </a:r>
          </a:p>
        </p:txBody>
      </p:sp>
      <p:sp>
        <p:nvSpPr>
          <p:cNvPr id="374833" name="Rectangle 161"/>
          <p:cNvSpPr>
            <a:spLocks noChangeArrowheads="1"/>
          </p:cNvSpPr>
          <p:nvPr/>
        </p:nvSpPr>
        <p:spPr bwMode="auto">
          <a:xfrm>
            <a:off x="8107363" y="4838700"/>
            <a:ext cx="604837"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200        </a:t>
            </a:r>
          </a:p>
        </p:txBody>
      </p:sp>
      <p:sp>
        <p:nvSpPr>
          <p:cNvPr id="374834" name="Rectangle 162"/>
          <p:cNvSpPr>
            <a:spLocks noChangeArrowheads="1"/>
          </p:cNvSpPr>
          <p:nvPr/>
        </p:nvSpPr>
        <p:spPr bwMode="auto">
          <a:xfrm>
            <a:off x="8031163" y="5003800"/>
            <a:ext cx="633412"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Assyria   </a:t>
            </a:r>
          </a:p>
        </p:txBody>
      </p:sp>
      <p:sp>
        <p:nvSpPr>
          <p:cNvPr id="374835" name="Rectangle 163"/>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20-J         20-R</a:t>
            </a:r>
          </a:p>
        </p:txBody>
      </p:sp>
      <p:grpSp>
        <p:nvGrpSpPr>
          <p:cNvPr id="374836" name="Group 164"/>
          <p:cNvGrpSpPr>
            <a:grpSpLocks/>
          </p:cNvGrpSpPr>
          <p:nvPr/>
        </p:nvGrpSpPr>
        <p:grpSpPr bwMode="auto">
          <a:xfrm>
            <a:off x="8061325" y="4151313"/>
            <a:ext cx="931863" cy="377825"/>
            <a:chOff x="5078" y="2615"/>
            <a:chExt cx="587" cy="238"/>
          </a:xfrm>
        </p:grpSpPr>
        <p:sp>
          <p:nvSpPr>
            <p:cNvPr id="374850" name="Rectangle 165"/>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Israel</a:t>
              </a:r>
            </a:p>
          </p:txBody>
        </p:sp>
        <p:sp>
          <p:nvSpPr>
            <p:cNvPr id="374851" name="Rectangle 166"/>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  Judah</a:t>
              </a:r>
            </a:p>
          </p:txBody>
        </p:sp>
        <p:sp>
          <p:nvSpPr>
            <p:cNvPr id="374852" name="Rectangle 167"/>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10              2</a:t>
              </a:r>
            </a:p>
          </p:txBody>
        </p:sp>
      </p:grpSp>
      <p:sp>
        <p:nvSpPr>
          <p:cNvPr id="374837" name="Rectangle 168"/>
          <p:cNvSpPr>
            <a:spLocks noChangeArrowheads="1"/>
          </p:cNvSpPr>
          <p:nvPr/>
        </p:nvSpPr>
        <p:spPr bwMode="auto">
          <a:xfrm>
            <a:off x="8420100" y="4994275"/>
            <a:ext cx="5810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Babylon</a:t>
            </a:r>
          </a:p>
        </p:txBody>
      </p:sp>
      <p:sp>
        <p:nvSpPr>
          <p:cNvPr id="374838" name="Rectangle 169"/>
          <p:cNvSpPr>
            <a:spLocks noChangeArrowheads="1"/>
          </p:cNvSpPr>
          <p:nvPr/>
        </p:nvSpPr>
        <p:spPr bwMode="auto">
          <a:xfrm>
            <a:off x="8537575" y="4837113"/>
            <a:ext cx="350838"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350</a:t>
            </a:r>
          </a:p>
        </p:txBody>
      </p:sp>
      <p:sp>
        <p:nvSpPr>
          <p:cNvPr id="464042" name="Rectangle 170"/>
          <p:cNvSpPr>
            <a:spLocks noChangeArrowheads="1"/>
          </p:cNvSpPr>
          <p:nvPr/>
        </p:nvSpPr>
        <p:spPr bwMode="auto">
          <a:xfrm>
            <a:off x="8126413"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50</a:t>
            </a:r>
          </a:p>
        </p:txBody>
      </p:sp>
      <p:sp>
        <p:nvSpPr>
          <p:cNvPr id="374840" name="Text Box 17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32-37</a:t>
            </a:r>
          </a:p>
        </p:txBody>
      </p:sp>
      <p:sp>
        <p:nvSpPr>
          <p:cNvPr id="463913" name="Oval 41"/>
          <p:cNvSpPr>
            <a:spLocks noChangeArrowheads="1"/>
          </p:cNvSpPr>
          <p:nvPr/>
        </p:nvSpPr>
        <p:spPr bwMode="auto">
          <a:xfrm>
            <a:off x="4552950" y="4565650"/>
            <a:ext cx="1676400" cy="1041400"/>
          </a:xfrm>
          <a:prstGeom prst="ellipse">
            <a:avLst/>
          </a:prstGeom>
          <a:noFill/>
          <a:ln w="76200">
            <a:solidFill>
              <a:srgbClr val="F8131B"/>
            </a:solidFill>
            <a:round/>
            <a:headEnd/>
            <a:tailEnd/>
          </a:ln>
          <a:effectLst>
            <a:outerShdw blurRad="63500" dist="5388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4073" name="Text Box 201"/>
          <p:cNvSpPr txBox="1">
            <a:spLocks noChangeArrowheads="1"/>
          </p:cNvSpPr>
          <p:nvPr/>
        </p:nvSpPr>
        <p:spPr bwMode="auto">
          <a:xfrm>
            <a:off x="6326188" y="1462088"/>
            <a:ext cx="2817812"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eaLnBrk="0" hangingPunct="0">
              <a:spcBef>
                <a:spcPct val="50000"/>
              </a:spcBef>
              <a:defRPr/>
            </a:pPr>
            <a:r>
              <a:rPr lang="ar-JO" sz="3200" b="1" i="1" dirty="0">
                <a:solidFill>
                  <a:srgbClr val="FFFFFF"/>
                </a:solidFill>
                <a:latin typeface="Kosher-Normal" pitchFamily="-112" charset="0"/>
              </a:rPr>
              <a:t>العهد الداوودي</a:t>
            </a:r>
            <a:endParaRPr lang="en-US" sz="3200" b="1" i="1" dirty="0">
              <a:solidFill>
                <a:srgbClr val="FFFFFF"/>
              </a:solidFill>
              <a:latin typeface="Kosher-Normal" pitchFamily="-112" charset="0"/>
            </a:endParaRPr>
          </a:p>
        </p:txBody>
      </p:sp>
      <p:sp>
        <p:nvSpPr>
          <p:cNvPr id="464074" name="Text Box 202"/>
          <p:cNvSpPr txBox="1">
            <a:spLocks noChangeArrowheads="1"/>
          </p:cNvSpPr>
          <p:nvPr/>
        </p:nvSpPr>
        <p:spPr bwMode="auto">
          <a:xfrm>
            <a:off x="6318250" y="3533775"/>
            <a:ext cx="1825650" cy="584775"/>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eaLnBrk="0" hangingPunct="0">
              <a:spcBef>
                <a:spcPct val="50000"/>
              </a:spcBef>
              <a:defRPr/>
            </a:pPr>
            <a:r>
              <a:rPr lang="ar-JO" sz="3200" b="1" i="1" dirty="0">
                <a:solidFill>
                  <a:srgbClr val="FFFFFF"/>
                </a:solidFill>
                <a:latin typeface="Kosher-Normal" pitchFamily="-112" charset="0"/>
              </a:rPr>
              <a:t>العهد الجديد</a:t>
            </a:r>
            <a:endParaRPr lang="en-US" sz="3200" b="1" i="1" dirty="0">
              <a:solidFill>
                <a:srgbClr val="FFFFFF"/>
              </a:solidFill>
              <a:latin typeface="Kosher-Normal" pitchFamily="-112" charset="0"/>
            </a:endParaRPr>
          </a:p>
        </p:txBody>
      </p:sp>
      <p:grpSp>
        <p:nvGrpSpPr>
          <p:cNvPr id="374844" name="Group 108"/>
          <p:cNvGrpSpPr>
            <a:grpSpLocks/>
          </p:cNvGrpSpPr>
          <p:nvPr/>
        </p:nvGrpSpPr>
        <p:grpSpPr bwMode="auto">
          <a:xfrm>
            <a:off x="519113" y="117475"/>
            <a:ext cx="854075" cy="1720850"/>
            <a:chOff x="519113" y="312738"/>
            <a:chExt cx="854075" cy="1910769"/>
          </a:xfrm>
        </p:grpSpPr>
        <p:sp>
          <p:nvSpPr>
            <p:cNvPr id="110" name="Rectangle 10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
        <p:nvSpPr>
          <p:cNvPr id="464044" name="Rectangle 172"/>
          <p:cNvSpPr>
            <a:spLocks noChangeArrowheads="1"/>
          </p:cNvSpPr>
          <p:nvPr/>
        </p:nvSpPr>
        <p:spPr bwMode="auto">
          <a:xfrm>
            <a:off x="6243638" y="4314825"/>
            <a:ext cx="1611312" cy="95154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eaLnBrk="0" hangingPunct="0">
              <a:defRPr/>
            </a:pPr>
            <a:r>
              <a:rPr lang="ar-JO" sz="2800" b="1" i="1" dirty="0">
                <a:solidFill>
                  <a:srgbClr val="FFFFFF"/>
                </a:solidFill>
                <a:latin typeface="Helvetica" pitchFamily="-112" charset="0"/>
              </a:rPr>
              <a:t>إر 31 : 31 - 33</a:t>
            </a:r>
            <a:endParaRPr lang="en-US" sz="2800" b="1" i="1" dirty="0">
              <a:solidFill>
                <a:srgbClr val="FFFFFF"/>
              </a:solidFill>
              <a:latin typeface="Helvetica" pitchFamily="-112" charset="0"/>
            </a:endParaRPr>
          </a:p>
        </p:txBody>
      </p:sp>
      <p:sp>
        <p:nvSpPr>
          <p:cNvPr id="464045" name="Rectangle 173"/>
          <p:cNvSpPr>
            <a:spLocks noChangeArrowheads="1"/>
          </p:cNvSpPr>
          <p:nvPr/>
        </p:nvSpPr>
        <p:spPr bwMode="auto">
          <a:xfrm>
            <a:off x="6188075" y="2247900"/>
            <a:ext cx="2577628"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ar-JO" sz="2800" b="1" i="1" dirty="0">
                <a:solidFill>
                  <a:srgbClr val="FFFFFF"/>
                </a:solidFill>
                <a:latin typeface="Helvetica" pitchFamily="-107" charset="0"/>
              </a:rPr>
              <a:t>2 صم 7 : 4 - 16</a:t>
            </a:r>
            <a:endParaRPr lang="en-US" sz="2800" b="1" i="1" dirty="0">
              <a:solidFill>
                <a:srgbClr val="FFFFFF"/>
              </a:solidFill>
              <a:latin typeface="Helvetica" pitchFamily="-107" charset="0"/>
            </a:endParaRPr>
          </a:p>
          <a:p>
            <a:pPr eaLnBrk="0" hangingPunct="0">
              <a:defRPr/>
            </a:pPr>
            <a:r>
              <a:rPr lang="ar-JO" sz="2800" b="1" i="1" dirty="0">
                <a:solidFill>
                  <a:srgbClr val="FFFFFF"/>
                </a:solidFill>
                <a:latin typeface="Helvetica" pitchFamily="-107" charset="0"/>
              </a:rPr>
              <a:t>1 أخ 17 : 3 - 15</a:t>
            </a:r>
            <a:endParaRPr lang="en-US" sz="2800" b="1" i="1" dirty="0">
              <a:solidFill>
                <a:srgbClr val="FFFFFF"/>
              </a:solidFill>
              <a:latin typeface="Helvetica" pitchFamily="-107" charset="0"/>
            </a:endParaRPr>
          </a:p>
        </p:txBody>
      </p:sp>
      <p:sp>
        <p:nvSpPr>
          <p:cNvPr id="2" name="Title 1"/>
          <p:cNvSpPr>
            <a:spLocks noGrp="1"/>
          </p:cNvSpPr>
          <p:nvPr>
            <p:ph type="title" idx="4294967295"/>
          </p:nvPr>
        </p:nvSpPr>
        <p:spPr>
          <a:xfrm>
            <a:off x="1962150" y="-12700"/>
            <a:ext cx="3092450"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600" b="1" kern="1200" dirty="0">
                <a:solidFill>
                  <a:schemeClr val="tx1"/>
                </a:solidFill>
                <a:latin typeface="Comic Sans MS" pitchFamily="-112" charset="0"/>
                <a:ea typeface="+mn-ea"/>
                <a:cs typeface="+mn-cs"/>
              </a:rPr>
              <a:t>2 ملوك 25</a:t>
            </a:r>
            <a:endParaRPr lang="en-US" sz="1600" b="1" kern="1200" dirty="0">
              <a:solidFill>
                <a:schemeClr val="tx1"/>
              </a:solidFill>
              <a:latin typeface="Comic Sans MS" pitchFamily="-112" charset="0"/>
              <a:ea typeface="+mn-ea"/>
              <a:cs typeface="+mn-cs"/>
            </a:endParaRPr>
          </a:p>
        </p:txBody>
      </p:sp>
    </p:spTree>
    <p:extLst>
      <p:ext uri="{BB962C8B-B14F-4D97-AF65-F5344CB8AC3E}">
        <p14:creationId xmlns:p14="http://schemas.microsoft.com/office/powerpoint/2010/main" val="34040483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10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226248"/>
            <a:ext cx="9144000" cy="2371104"/>
          </a:xfrm>
          <a:effectLst>
            <a:outerShdw blurRad="63500" dist="35921" dir="2700000" algn="ctr" rotWithShape="0">
              <a:schemeClr val="tx2">
                <a:alpha val="74998"/>
              </a:schemeClr>
            </a:outerShdw>
          </a:effectLst>
        </p:spPr>
        <p:txBody>
          <a:bodyPr anchor="t"/>
          <a:lstStyle/>
          <a:p>
            <a:pPr marL="723900" indent="-723900" algn="r">
              <a:defRPr/>
            </a:pP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أعبد الله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وحده</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حتى لا يؤدب وثنيتك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9164133"/>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3735"/>
          </a:xfrm>
          <a:prstGeom prst="rect">
            <a:avLst/>
          </a:prstGeom>
        </p:spPr>
      </p:pic>
      <p:sp>
        <p:nvSpPr>
          <p:cNvPr id="409601" name="Title 1"/>
          <p:cNvSpPr>
            <a:spLocks noGrp="1"/>
          </p:cNvSpPr>
          <p:nvPr>
            <p:ph type="title"/>
          </p:nvPr>
        </p:nvSpPr>
        <p:spPr>
          <a:xfrm>
            <a:off x="27713" y="5698872"/>
            <a:ext cx="9143999" cy="1124744"/>
          </a:xfrm>
        </p:spPr>
        <p:txBody>
          <a:bodyPr/>
          <a:lstStyle/>
          <a:p>
            <a:r>
              <a:rPr lang="ar-JO" sz="5400" b="1" dirty="0">
                <a:effectLst>
                  <a:glow rad="228600">
                    <a:schemeClr val="tx1">
                      <a:alpha val="75000"/>
                    </a:schemeClr>
                  </a:glow>
                </a:effectLst>
              </a:rPr>
              <a:t>التيجان التي نلبسها اليوم</a:t>
            </a:r>
            <a:endParaRPr lang="en-US" sz="4800" b="1" dirty="0">
              <a:effectLst>
                <a:glow rad="228600">
                  <a:schemeClr val="tx1">
                    <a:alpha val="75000"/>
                  </a:schemeClr>
                </a:glow>
              </a:effectLst>
              <a:latin typeface="Arial" charset="0"/>
              <a:ea typeface="ＭＳ Ｐゴシック" charset="0"/>
            </a:endParaRPr>
          </a:p>
        </p:txBody>
      </p:sp>
      <p:sp>
        <p:nvSpPr>
          <p:cNvPr id="4" name="Title 1"/>
          <p:cNvSpPr txBox="1">
            <a:spLocks/>
          </p:cNvSpPr>
          <p:nvPr/>
        </p:nvSpPr>
        <p:spPr bwMode="auto">
          <a:xfrm>
            <a:off x="179512" y="7248"/>
            <a:ext cx="9143999" cy="2773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alpha val="75000"/>
                    </a:srgbClr>
                  </a:glow>
                </a:effectLst>
                <a:uLnTx/>
                <a:uFillTx/>
                <a:latin typeface="Arial"/>
                <a:ea typeface="ＭＳ Ｐゴシック" charset="-128"/>
                <a:cs typeface="Arial"/>
              </a:rPr>
              <a:t>لا تعبد </a:t>
            </a:r>
            <a:r>
              <a:rPr kumimoji="0" lang="ar-JO" sz="40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128"/>
                <a:cs typeface="Arial"/>
              </a:rPr>
              <a:t>العائلة</a:t>
            </a:r>
            <a:endParaRPr kumimoji="0" lang="en-US" sz="40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128"/>
              <a:cs typeface="Arial"/>
            </a:endParaRPr>
          </a:p>
        </p:txBody>
      </p:sp>
    </p:spTree>
    <p:extLst>
      <p:ext uri="{BB962C8B-B14F-4D97-AF65-F5344CB8AC3E}">
        <p14:creationId xmlns:p14="http://schemas.microsoft.com/office/powerpoint/2010/main" val="271627180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10"/>
          <p:cNvSpPr>
            <a:spLocks noChangeArrowheads="1"/>
          </p:cNvSpPr>
          <p:nvPr/>
        </p:nvSpPr>
        <p:spPr bwMode="auto">
          <a:xfrm>
            <a:off x="533400" y="1676400"/>
            <a:ext cx="8458200" cy="4953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marL="571500" marR="0" lvl="0" indent="-571500" algn="ctr"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4434" name="Rectangle 2"/>
          <p:cNvSpPr>
            <a:spLocks noGrp="1" noChangeArrowheads="1"/>
          </p:cNvSpPr>
          <p:nvPr>
            <p:ph type="title"/>
          </p:nvPr>
        </p:nvSpPr>
        <p:spPr>
          <a:xfrm>
            <a:off x="685800" y="620713"/>
            <a:ext cx="7772400" cy="979487"/>
          </a:xfrm>
        </p:spPr>
        <p:txBody>
          <a:bodyPr/>
          <a:lstStyle/>
          <a:p>
            <a:r>
              <a:rPr lang="ar-JO" altLang="zh-CN" dirty="0">
                <a:latin typeface="Arial" panose="020B0604020202020204" pitchFamily="34" charset="0"/>
                <a:ea typeface="SimSun" charset="0"/>
                <a:cs typeface="Arial" panose="020B0604020202020204" pitchFamily="34" charset="0"/>
              </a:rPr>
              <a:t>إنحدار يهوذا</a:t>
            </a:r>
            <a:endParaRPr lang="en-US" dirty="0">
              <a:latin typeface="Arial" panose="020B0604020202020204" pitchFamily="34" charset="0"/>
              <a:ea typeface="SimSun" charset="0"/>
              <a:cs typeface="Arial" panose="020B0604020202020204" pitchFamily="34" charset="0"/>
            </a:endParaRPr>
          </a:p>
        </p:txBody>
      </p:sp>
      <p:sp>
        <p:nvSpPr>
          <p:cNvPr id="274435" name="Text Box 3"/>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278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4436" name="Text Box 15"/>
          <p:cNvSpPr txBox="1">
            <a:spLocks noChangeArrowheads="1"/>
          </p:cNvSpPr>
          <p:nvPr/>
        </p:nvSpPr>
        <p:spPr bwMode="auto">
          <a:xfrm>
            <a:off x="3581400" y="3352800"/>
            <a:ext cx="763029" cy="425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lvl1pPr marL="342900" indent="-571500">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342900" marR="0" lvl="0" indent="-57150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62" name="WordArt 22"/>
          <p:cNvSpPr>
            <a:spLocks noChangeArrowheads="1" noChangeShapeType="1" noTextEdit="1"/>
          </p:cNvSpPr>
          <p:nvPr/>
        </p:nvSpPr>
        <p:spPr bwMode="auto">
          <a:xfrm>
            <a:off x="868288" y="3282280"/>
            <a:ext cx="2179712" cy="52772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Arial Black"/>
                <a:cs typeface="Arial Black"/>
              </a:rPr>
              <a:t>رحبعام</a:t>
            </a:r>
            <a:endParaRPr kumimoji="1" lang="en-US" sz="3600" b="1" i="0" u="none" strike="noStrike" kern="10" cap="none" spc="0" normalizeH="0" baseline="0" noProof="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Arial Black"/>
              <a:cs typeface="Arial Black"/>
            </a:endParaRPr>
          </a:p>
        </p:txBody>
      </p:sp>
      <p:sp>
        <p:nvSpPr>
          <p:cNvPr id="35863" name="WordArt 23"/>
          <p:cNvSpPr>
            <a:spLocks noChangeArrowheads="1" noChangeShapeType="1" noTextEdit="1"/>
          </p:cNvSpPr>
          <p:nvPr/>
        </p:nvSpPr>
        <p:spPr bwMode="auto">
          <a:xfrm>
            <a:off x="5364088" y="5949280"/>
            <a:ext cx="2179712" cy="52772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Arial Black"/>
                <a:cs typeface="Arial Black"/>
              </a:rPr>
              <a:t>صدقيا</a:t>
            </a:r>
            <a:endParaRPr kumimoji="1" lang="en-US" sz="3600" b="1" i="0" u="none" strike="noStrike" kern="10" cap="none" spc="0" normalizeH="0" baseline="0" noProof="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Arial Black"/>
              <a:cs typeface="Arial Black"/>
            </a:endParaRPr>
          </a:p>
        </p:txBody>
      </p:sp>
      <p:sp>
        <p:nvSpPr>
          <p:cNvPr id="35864" name="WordArt 24"/>
          <p:cNvSpPr>
            <a:spLocks noChangeArrowheads="1" noChangeShapeType="1" noTextEdit="1"/>
          </p:cNvSpPr>
          <p:nvPr/>
        </p:nvSpPr>
        <p:spPr bwMode="auto">
          <a:xfrm>
            <a:off x="2239888" y="4272880"/>
            <a:ext cx="2179712" cy="52772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Arial Black"/>
                <a:cs typeface="Arial Black"/>
              </a:rPr>
              <a:t>عثليا</a:t>
            </a:r>
            <a:endParaRPr kumimoji="1" lang="en-US" sz="3600" b="1" i="0" u="none" strike="noStrike" kern="10" cap="none" spc="0" normalizeH="0" baseline="0" noProof="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Arial Black"/>
              <a:cs typeface="Arial Black"/>
            </a:endParaRPr>
          </a:p>
        </p:txBody>
      </p:sp>
      <p:sp>
        <p:nvSpPr>
          <p:cNvPr id="35865" name="WordArt 25"/>
          <p:cNvSpPr>
            <a:spLocks noChangeArrowheads="1" noChangeShapeType="1" noTextEdit="1"/>
          </p:cNvSpPr>
          <p:nvPr/>
        </p:nvSpPr>
        <p:spPr bwMode="auto">
          <a:xfrm>
            <a:off x="3763888" y="5187280"/>
            <a:ext cx="2179712" cy="52772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Arial Black"/>
                <a:cs typeface="Arial Black"/>
              </a:rPr>
              <a:t>منسى</a:t>
            </a:r>
            <a:endParaRPr kumimoji="1" lang="en-US" sz="3600" b="1" i="0" u="none" strike="noStrike" kern="10" cap="none" spc="0" normalizeH="0" baseline="0" noProof="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Arial Black"/>
              <a:cs typeface="Arial Black"/>
            </a:endParaRPr>
          </a:p>
        </p:txBody>
      </p:sp>
      <p:sp>
        <p:nvSpPr>
          <p:cNvPr id="35866" name="WordArt 26"/>
          <p:cNvSpPr>
            <a:spLocks noChangeArrowheads="1" noChangeShapeType="1" noTextEdit="1"/>
          </p:cNvSpPr>
          <p:nvPr/>
        </p:nvSpPr>
        <p:spPr bwMode="auto">
          <a:xfrm>
            <a:off x="3124200" y="1628800"/>
            <a:ext cx="1159768" cy="592088"/>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12700">
                  <a:solidFill>
                    <a:srgbClr val="EAEAEA"/>
                  </a:solidFill>
                  <a:round/>
                  <a:headEnd/>
                  <a:tailEnd/>
                </a:ln>
                <a:solidFill>
                  <a:srgbClr val="FFFFFF"/>
                </a:solidFill>
                <a:effectLst>
                  <a:outerShdw blurRad="63500" dist="38099" dir="2700000" sy="50000" kx="2115830" algn="bl" rotWithShape="0">
                    <a:srgbClr val="C0C0C0">
                      <a:alpha val="79999"/>
                    </a:srgbClr>
                  </a:outerShdw>
                </a:effectLst>
                <a:uLnTx/>
                <a:uFillTx/>
                <a:latin typeface="Arial Black"/>
                <a:ea typeface="Arial Black"/>
                <a:cs typeface="Arial Black"/>
              </a:rPr>
              <a:t>آسا</a:t>
            </a:r>
            <a:endParaRPr kumimoji="1" lang="en-US" sz="3600" b="1" i="0" u="none" strike="noStrike" kern="10" cap="none" spc="0" normalizeH="0" baseline="0" noProof="0" dirty="0">
              <a:ln w="12700">
                <a:solidFill>
                  <a:srgbClr val="EAEAEA"/>
                </a:solidFill>
                <a:round/>
                <a:headEnd/>
                <a:tailEnd/>
              </a:ln>
              <a:solidFill>
                <a:srgbClr val="FFFFFF"/>
              </a:solidFill>
              <a:effectLst>
                <a:outerShdw blurRad="63500" dist="38099" dir="2700000" sy="50000" kx="2115830" algn="bl" rotWithShape="0">
                  <a:srgbClr val="C0C0C0">
                    <a:alpha val="79999"/>
                  </a:srgbClr>
                </a:outerShdw>
              </a:effectLst>
              <a:uLnTx/>
              <a:uFillTx/>
              <a:latin typeface="Arial Black"/>
              <a:ea typeface="Arial Black"/>
              <a:cs typeface="Arial Black"/>
            </a:endParaRPr>
          </a:p>
        </p:txBody>
      </p:sp>
      <p:sp>
        <p:nvSpPr>
          <p:cNvPr id="35867" name="WordArt 27"/>
          <p:cNvSpPr>
            <a:spLocks noChangeArrowheads="1" noChangeShapeType="1" noTextEdit="1"/>
          </p:cNvSpPr>
          <p:nvPr/>
        </p:nvSpPr>
        <p:spPr bwMode="auto">
          <a:xfrm>
            <a:off x="4267200" y="2467000"/>
            <a:ext cx="1981098" cy="592088"/>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12700">
                  <a:solidFill>
                    <a:srgbClr val="EAEAEA"/>
                  </a:solidFill>
                  <a:round/>
                  <a:headEnd/>
                  <a:tailEnd/>
                </a:ln>
                <a:solidFill>
                  <a:srgbClr val="FFFFFF"/>
                </a:solidFill>
                <a:effectLst>
                  <a:outerShdw blurRad="63500" dist="38099" dir="2700000" sy="50000" kx="2115830" algn="bl" rotWithShape="0">
                    <a:srgbClr val="C0C0C0">
                      <a:alpha val="79999"/>
                    </a:srgbClr>
                  </a:outerShdw>
                </a:effectLst>
                <a:uLnTx/>
                <a:uFillTx/>
                <a:latin typeface="Arial Black"/>
                <a:ea typeface="Arial Black"/>
                <a:cs typeface="Arial Black"/>
              </a:rPr>
              <a:t>حزقيا</a:t>
            </a:r>
            <a:endParaRPr kumimoji="1" lang="en-US" sz="3600" b="1" i="0" u="none" strike="noStrike" kern="10" cap="none" spc="0" normalizeH="0" baseline="0" noProof="0" dirty="0">
              <a:ln w="12700">
                <a:solidFill>
                  <a:srgbClr val="EAEAEA"/>
                </a:solidFill>
                <a:round/>
                <a:headEnd/>
                <a:tailEnd/>
              </a:ln>
              <a:solidFill>
                <a:srgbClr val="FFFFFF"/>
              </a:solidFill>
              <a:effectLst>
                <a:outerShdw blurRad="63500" dist="38099" dir="2700000" sy="50000" kx="2115830" algn="bl" rotWithShape="0">
                  <a:srgbClr val="C0C0C0">
                    <a:alpha val="79999"/>
                  </a:srgbClr>
                </a:outerShdw>
              </a:effectLst>
              <a:uLnTx/>
              <a:uFillTx/>
              <a:latin typeface="Arial Black"/>
              <a:ea typeface="Arial Black"/>
              <a:cs typeface="Arial Black"/>
            </a:endParaRPr>
          </a:p>
        </p:txBody>
      </p:sp>
      <p:sp>
        <p:nvSpPr>
          <p:cNvPr id="35868" name="WordArt 28"/>
          <p:cNvSpPr>
            <a:spLocks noChangeArrowheads="1" noChangeShapeType="1" noTextEdit="1"/>
          </p:cNvSpPr>
          <p:nvPr/>
        </p:nvSpPr>
        <p:spPr bwMode="auto">
          <a:xfrm>
            <a:off x="5943600" y="3381400"/>
            <a:ext cx="1981098" cy="592088"/>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12700">
                  <a:solidFill>
                    <a:srgbClr val="EAEAEA"/>
                  </a:solidFill>
                  <a:round/>
                  <a:headEnd/>
                  <a:tailEnd/>
                </a:ln>
                <a:solidFill>
                  <a:srgbClr val="FFFFFF"/>
                </a:solidFill>
                <a:effectLst>
                  <a:outerShdw blurRad="63500" dist="38099" dir="2700000" sy="50000" kx="2115830" algn="bl" rotWithShape="0">
                    <a:srgbClr val="C0C0C0">
                      <a:alpha val="79999"/>
                    </a:srgbClr>
                  </a:outerShdw>
                </a:effectLst>
                <a:uLnTx/>
                <a:uFillTx/>
                <a:latin typeface="Arial Black"/>
                <a:ea typeface="Arial Black"/>
                <a:cs typeface="Arial Black"/>
              </a:rPr>
              <a:t>يوشيا</a:t>
            </a:r>
            <a:endParaRPr kumimoji="1" lang="en-US" sz="3600" b="1" i="0" u="none" strike="noStrike" kern="10" cap="none" spc="0" normalizeH="0" baseline="0" noProof="0" dirty="0">
              <a:ln w="12700">
                <a:solidFill>
                  <a:srgbClr val="EAEAEA"/>
                </a:solidFill>
                <a:round/>
                <a:headEnd/>
                <a:tailEnd/>
              </a:ln>
              <a:solidFill>
                <a:srgbClr val="FFFFFF"/>
              </a:solidFill>
              <a:effectLst>
                <a:outerShdw blurRad="63500" dist="38099" dir="2700000" sy="50000" kx="2115830" algn="bl" rotWithShape="0">
                  <a:srgbClr val="C0C0C0">
                    <a:alpha val="79999"/>
                  </a:srgbClr>
                </a:outerShdw>
              </a:effectLst>
              <a:uLnTx/>
              <a:uFillTx/>
              <a:latin typeface="Arial Black"/>
              <a:ea typeface="Arial Black"/>
              <a:cs typeface="Arial Black"/>
            </a:endParaRPr>
          </a:p>
        </p:txBody>
      </p:sp>
      <p:sp>
        <p:nvSpPr>
          <p:cNvPr id="35869" name="Line 29"/>
          <p:cNvSpPr>
            <a:spLocks noChangeShapeType="1"/>
          </p:cNvSpPr>
          <p:nvPr/>
        </p:nvSpPr>
        <p:spPr bwMode="auto">
          <a:xfrm flipV="1">
            <a:off x="2286000" y="2590800"/>
            <a:ext cx="685800" cy="685800"/>
          </a:xfrm>
          <a:prstGeom prst="line">
            <a:avLst/>
          </a:prstGeom>
          <a:noFill/>
          <a:ln w="76200">
            <a:solidFill>
              <a:schemeClr val="accent1"/>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70" name="Line 30"/>
          <p:cNvSpPr>
            <a:spLocks noChangeShapeType="1"/>
          </p:cNvSpPr>
          <p:nvPr/>
        </p:nvSpPr>
        <p:spPr bwMode="auto">
          <a:xfrm flipV="1">
            <a:off x="3886200" y="3505200"/>
            <a:ext cx="685800" cy="685800"/>
          </a:xfrm>
          <a:prstGeom prst="line">
            <a:avLst/>
          </a:prstGeom>
          <a:noFill/>
          <a:ln w="76200">
            <a:solidFill>
              <a:schemeClr val="accent1"/>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71" name="Line 31"/>
          <p:cNvSpPr>
            <a:spLocks noChangeShapeType="1"/>
          </p:cNvSpPr>
          <p:nvPr/>
        </p:nvSpPr>
        <p:spPr bwMode="auto">
          <a:xfrm flipV="1">
            <a:off x="5410200" y="4419600"/>
            <a:ext cx="685800" cy="685800"/>
          </a:xfrm>
          <a:prstGeom prst="line">
            <a:avLst/>
          </a:prstGeom>
          <a:noFill/>
          <a:ln w="76200">
            <a:solidFill>
              <a:schemeClr val="accent1"/>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72" name="Line 32"/>
          <p:cNvSpPr>
            <a:spLocks noChangeShapeType="1"/>
          </p:cNvSpPr>
          <p:nvPr/>
        </p:nvSpPr>
        <p:spPr bwMode="auto">
          <a:xfrm>
            <a:off x="3505200" y="2514600"/>
            <a:ext cx="0" cy="1600200"/>
          </a:xfrm>
          <a:prstGeom prst="line">
            <a:avLst/>
          </a:prstGeom>
          <a:noFill/>
          <a:ln w="76200">
            <a:solidFill>
              <a:srgbClr val="CC0000"/>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73" name="Line 33"/>
          <p:cNvSpPr>
            <a:spLocks noChangeShapeType="1"/>
          </p:cNvSpPr>
          <p:nvPr/>
        </p:nvSpPr>
        <p:spPr bwMode="auto">
          <a:xfrm>
            <a:off x="5029200" y="3505200"/>
            <a:ext cx="0" cy="1600200"/>
          </a:xfrm>
          <a:prstGeom prst="line">
            <a:avLst/>
          </a:prstGeom>
          <a:noFill/>
          <a:ln w="76200">
            <a:solidFill>
              <a:srgbClr val="CC0000"/>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74" name="Line 34"/>
          <p:cNvSpPr>
            <a:spLocks noChangeShapeType="1"/>
          </p:cNvSpPr>
          <p:nvPr/>
        </p:nvSpPr>
        <p:spPr bwMode="auto">
          <a:xfrm>
            <a:off x="6705600" y="4267200"/>
            <a:ext cx="0" cy="1600200"/>
          </a:xfrm>
          <a:prstGeom prst="line">
            <a:avLst/>
          </a:prstGeom>
          <a:noFill/>
          <a:ln w="76200">
            <a:solidFill>
              <a:srgbClr val="CC0000"/>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4450" name="TextBox 18"/>
          <p:cNvSpPr txBox="1">
            <a:spLocks noChangeArrowheads="1"/>
          </p:cNvSpPr>
          <p:nvPr/>
        </p:nvSpPr>
        <p:spPr bwMode="auto">
          <a:xfrm>
            <a:off x="533400" y="6235700"/>
            <a:ext cx="3911648" cy="313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1" lang="en-US" altLang="zh-CN" sz="1600" b="1" i="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rPr>
              <a:t>Huang Sabin, Singapore Bible College</a:t>
            </a:r>
            <a:endParaRPr kumimoji="1" lang="en-US" sz="16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162366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862"/>
                                        </p:tgtEl>
                                        <p:attrNameLst>
                                          <p:attrName>style.visibility</p:attrName>
                                        </p:attrNameLst>
                                      </p:cBhvr>
                                      <p:to>
                                        <p:strVal val="visible"/>
                                      </p:to>
                                    </p:set>
                                    <p:animEffect transition="in" filter="dissolve">
                                      <p:cBhvr>
                                        <p:cTn id="7" dur="500"/>
                                        <p:tgtEl>
                                          <p:spTgt spid="35862"/>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5869"/>
                                        </p:tgtEl>
                                        <p:attrNameLst>
                                          <p:attrName>style.visibility</p:attrName>
                                        </p:attrNameLst>
                                      </p:cBhvr>
                                      <p:to>
                                        <p:strVal val="visible"/>
                                      </p:to>
                                    </p:set>
                                    <p:animEffect transition="in" filter="wipe(down)">
                                      <p:cBhvr>
                                        <p:cTn id="11" dur="500"/>
                                        <p:tgtEl>
                                          <p:spTgt spid="35869"/>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5866"/>
                                        </p:tgtEl>
                                        <p:attrNameLst>
                                          <p:attrName>style.visibility</p:attrName>
                                        </p:attrNameLst>
                                      </p:cBhvr>
                                      <p:to>
                                        <p:strVal val="visible"/>
                                      </p:to>
                                    </p:set>
                                    <p:animEffect transition="in" filter="dissolve">
                                      <p:cBhvr>
                                        <p:cTn id="15" dur="500"/>
                                        <p:tgtEl>
                                          <p:spTgt spid="35866"/>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5872"/>
                                        </p:tgtEl>
                                        <p:attrNameLst>
                                          <p:attrName>style.visibility</p:attrName>
                                        </p:attrNameLst>
                                      </p:cBhvr>
                                      <p:to>
                                        <p:strVal val="visible"/>
                                      </p:to>
                                    </p:set>
                                    <p:animEffect transition="in" filter="wipe(up)">
                                      <p:cBhvr>
                                        <p:cTn id="19" dur="500"/>
                                        <p:tgtEl>
                                          <p:spTgt spid="3587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5864"/>
                                        </p:tgtEl>
                                        <p:attrNameLst>
                                          <p:attrName>style.visibility</p:attrName>
                                        </p:attrNameLst>
                                      </p:cBhvr>
                                      <p:to>
                                        <p:strVal val="visible"/>
                                      </p:to>
                                    </p:set>
                                    <p:animEffect transition="in" filter="dissolve">
                                      <p:cBhvr>
                                        <p:cTn id="23" dur="500"/>
                                        <p:tgtEl>
                                          <p:spTgt spid="35864"/>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5870"/>
                                        </p:tgtEl>
                                        <p:attrNameLst>
                                          <p:attrName>style.visibility</p:attrName>
                                        </p:attrNameLst>
                                      </p:cBhvr>
                                      <p:to>
                                        <p:strVal val="visible"/>
                                      </p:to>
                                    </p:set>
                                    <p:animEffect transition="in" filter="wipe(down)">
                                      <p:cBhvr>
                                        <p:cTn id="27" dur="500"/>
                                        <p:tgtEl>
                                          <p:spTgt spid="35870"/>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5867"/>
                                        </p:tgtEl>
                                        <p:attrNameLst>
                                          <p:attrName>style.visibility</p:attrName>
                                        </p:attrNameLst>
                                      </p:cBhvr>
                                      <p:to>
                                        <p:strVal val="visible"/>
                                      </p:to>
                                    </p:set>
                                    <p:animEffect transition="in" filter="dissolve">
                                      <p:cBhvr>
                                        <p:cTn id="31" dur="500"/>
                                        <p:tgtEl>
                                          <p:spTgt spid="35867"/>
                                        </p:tgtEl>
                                      </p:cBhvr>
                                    </p:animEffect>
                                  </p:childTnLst>
                                </p:cTn>
                              </p:par>
                            </p:childTnLst>
                          </p:cTn>
                        </p:par>
                        <p:par>
                          <p:cTn id="32" fill="hold" nodeType="afterGroup">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35873"/>
                                        </p:tgtEl>
                                        <p:attrNameLst>
                                          <p:attrName>style.visibility</p:attrName>
                                        </p:attrNameLst>
                                      </p:cBhvr>
                                      <p:to>
                                        <p:strVal val="visible"/>
                                      </p:to>
                                    </p:set>
                                    <p:animEffect transition="in" filter="wipe(up)">
                                      <p:cBhvr>
                                        <p:cTn id="35" dur="500"/>
                                        <p:tgtEl>
                                          <p:spTgt spid="35873"/>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35865"/>
                                        </p:tgtEl>
                                        <p:attrNameLst>
                                          <p:attrName>style.visibility</p:attrName>
                                        </p:attrNameLst>
                                      </p:cBhvr>
                                      <p:to>
                                        <p:strVal val="visible"/>
                                      </p:to>
                                    </p:set>
                                    <p:animEffect transition="in" filter="dissolve">
                                      <p:cBhvr>
                                        <p:cTn id="39" dur="500"/>
                                        <p:tgtEl>
                                          <p:spTgt spid="35865"/>
                                        </p:tgtEl>
                                      </p:cBhvr>
                                    </p:animEffect>
                                  </p:childTnLst>
                                </p:cTn>
                              </p:par>
                            </p:childTnLst>
                          </p:cTn>
                        </p:par>
                        <p:par>
                          <p:cTn id="40" fill="hold" nodeType="afterGroup">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5871"/>
                                        </p:tgtEl>
                                        <p:attrNameLst>
                                          <p:attrName>style.visibility</p:attrName>
                                        </p:attrNameLst>
                                      </p:cBhvr>
                                      <p:to>
                                        <p:strVal val="visible"/>
                                      </p:to>
                                    </p:set>
                                    <p:animEffect transition="in" filter="wipe(down)">
                                      <p:cBhvr>
                                        <p:cTn id="43" dur="500"/>
                                        <p:tgtEl>
                                          <p:spTgt spid="35871"/>
                                        </p:tgtEl>
                                      </p:cBhvr>
                                    </p:animEffect>
                                  </p:childTnLst>
                                </p:cTn>
                              </p:par>
                            </p:childTnLst>
                          </p:cTn>
                        </p:par>
                        <p:par>
                          <p:cTn id="44" fill="hold" nodeType="afterGroup">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35868"/>
                                        </p:tgtEl>
                                        <p:attrNameLst>
                                          <p:attrName>style.visibility</p:attrName>
                                        </p:attrNameLst>
                                      </p:cBhvr>
                                      <p:to>
                                        <p:strVal val="visible"/>
                                      </p:to>
                                    </p:set>
                                    <p:animEffect transition="in" filter="dissolve">
                                      <p:cBhvr>
                                        <p:cTn id="47" dur="500"/>
                                        <p:tgtEl>
                                          <p:spTgt spid="35868"/>
                                        </p:tgtEl>
                                      </p:cBhvr>
                                    </p:animEffect>
                                  </p:childTnLst>
                                </p:cTn>
                              </p:par>
                            </p:childTnLst>
                          </p:cTn>
                        </p:par>
                        <p:par>
                          <p:cTn id="48" fill="hold" nodeType="afterGroup">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35874"/>
                                        </p:tgtEl>
                                        <p:attrNameLst>
                                          <p:attrName>style.visibility</p:attrName>
                                        </p:attrNameLst>
                                      </p:cBhvr>
                                      <p:to>
                                        <p:strVal val="visible"/>
                                      </p:to>
                                    </p:set>
                                    <p:animEffect transition="in" filter="wipe(up)">
                                      <p:cBhvr>
                                        <p:cTn id="51" dur="500"/>
                                        <p:tgtEl>
                                          <p:spTgt spid="35874"/>
                                        </p:tgtEl>
                                      </p:cBhvr>
                                    </p:animEffect>
                                  </p:childTnLst>
                                </p:cTn>
                              </p:par>
                            </p:childTnLst>
                          </p:cTn>
                        </p:par>
                        <p:par>
                          <p:cTn id="52" fill="hold" nodeType="afterGroup">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35863"/>
                                        </p:tgtEl>
                                        <p:attrNameLst>
                                          <p:attrName>style.visibility</p:attrName>
                                        </p:attrNameLst>
                                      </p:cBhvr>
                                      <p:to>
                                        <p:strVal val="visible"/>
                                      </p:to>
                                    </p:set>
                                    <p:animEffect transition="in" filter="dissolve">
                                      <p:cBhvr>
                                        <p:cTn id="55" dur="500"/>
                                        <p:tgtEl>
                                          <p:spTgt spid="35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62" grpId="0" animBg="1"/>
      <p:bldP spid="35863" grpId="0" animBg="1"/>
      <p:bldP spid="35864" grpId="0" animBg="1"/>
      <p:bldP spid="35865" grpId="0" animBg="1"/>
      <p:bldP spid="35866" grpId="0"/>
      <p:bldP spid="35867" grpId="0"/>
      <p:bldP spid="35868" grpId="0"/>
      <p:bldP spid="35869" grpId="0" animBg="1"/>
      <p:bldP spid="35870" grpId="0" animBg="1"/>
      <p:bldP spid="35871" grpId="0" animBg="1"/>
      <p:bldP spid="35872" grpId="0" animBg="1"/>
      <p:bldP spid="35873" grpId="0" animBg="1"/>
      <p:bldP spid="3587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3735"/>
          </a:xfrm>
          <a:prstGeom prst="rect">
            <a:avLst/>
          </a:prstGeom>
        </p:spPr>
      </p:pic>
      <p:sp>
        <p:nvSpPr>
          <p:cNvPr id="409601" name="Title 1"/>
          <p:cNvSpPr>
            <a:spLocks noGrp="1"/>
          </p:cNvSpPr>
          <p:nvPr>
            <p:ph type="title"/>
          </p:nvPr>
        </p:nvSpPr>
        <p:spPr>
          <a:xfrm>
            <a:off x="27713" y="5698872"/>
            <a:ext cx="9143999" cy="1124744"/>
          </a:xfrm>
        </p:spPr>
        <p:txBody>
          <a:bodyPr/>
          <a:lstStyle/>
          <a:p>
            <a:r>
              <a:rPr lang="ar-JO" sz="5400" b="1" dirty="0">
                <a:effectLst>
                  <a:glow rad="228600">
                    <a:schemeClr val="tx1">
                      <a:alpha val="75000"/>
                    </a:schemeClr>
                  </a:glow>
                </a:effectLst>
              </a:rPr>
              <a:t>التيجان التي نلبسها اليوم</a:t>
            </a:r>
            <a:endParaRPr lang="en-US" sz="4800" b="1" dirty="0">
              <a:effectLst>
                <a:glow rad="228600">
                  <a:schemeClr val="tx1">
                    <a:alpha val="75000"/>
                  </a:schemeClr>
                </a:glow>
              </a:effectLst>
              <a:latin typeface="Arial" charset="0"/>
              <a:ea typeface="ＭＳ Ｐゴシック" charset="0"/>
            </a:endParaRPr>
          </a:p>
        </p:txBody>
      </p:sp>
      <p:sp>
        <p:nvSpPr>
          <p:cNvPr id="4" name="Title 1"/>
          <p:cNvSpPr txBox="1">
            <a:spLocks/>
          </p:cNvSpPr>
          <p:nvPr/>
        </p:nvSpPr>
        <p:spPr bwMode="auto">
          <a:xfrm>
            <a:off x="179512" y="7248"/>
            <a:ext cx="9143999" cy="2773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alpha val="75000"/>
                    </a:srgbClr>
                  </a:glow>
                </a:effectLst>
                <a:uLnTx/>
                <a:uFillTx/>
                <a:latin typeface="Arial"/>
                <a:ea typeface="ＭＳ Ｐゴシック" charset="-128"/>
                <a:cs typeface="Arial"/>
              </a:rPr>
              <a:t>لا تعبد </a:t>
            </a:r>
            <a:r>
              <a:rPr kumimoji="0" lang="ar-JO" sz="40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128"/>
                <a:cs typeface="Arial"/>
              </a:rPr>
              <a:t>العائلة</a:t>
            </a:r>
            <a:endParaRPr kumimoji="0" lang="en-US" sz="40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alpha val="75000"/>
                    </a:srgbClr>
                  </a:glow>
                </a:effectLst>
                <a:uLnTx/>
                <a:uFillTx/>
                <a:latin typeface="Arial"/>
                <a:ea typeface="ＭＳ Ｐゴシック" charset="-128"/>
                <a:cs typeface="Arial"/>
              </a:rPr>
              <a:t>لا تعبد </a:t>
            </a:r>
            <a:r>
              <a:rPr kumimoji="0" lang="ar-JO" sz="40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128"/>
                <a:cs typeface="Arial"/>
              </a:rPr>
              <a:t>الوقت</a:t>
            </a:r>
            <a:endParaRPr kumimoji="0" lang="en-US" sz="4000" b="1" i="0" u="none" strike="noStrike" kern="1200" cap="none" spc="0" normalizeH="0" baseline="0" noProof="0" dirty="0">
              <a:ln>
                <a:noFill/>
              </a:ln>
              <a:solidFill>
                <a:srgbClr val="FFFF00"/>
              </a:solidFill>
              <a:effectLst>
                <a:glow rad="228600">
                  <a:srgbClr val="000000">
                    <a:alpha val="75000"/>
                  </a:srgbClr>
                </a:glow>
              </a:effectLst>
              <a:uLnTx/>
              <a:uFillTx/>
              <a:latin typeface="Arial" charset="0"/>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alpha val="75000"/>
                    </a:srgbClr>
                  </a:glow>
                </a:effectLst>
                <a:uLnTx/>
                <a:uFillTx/>
                <a:latin typeface="Arial"/>
                <a:ea typeface="ＭＳ Ｐゴシック" charset="-128"/>
                <a:cs typeface="Arial"/>
              </a:rPr>
              <a:t>لا تعبد </a:t>
            </a:r>
            <a:r>
              <a:rPr kumimoji="0" lang="ar-JO" sz="40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128"/>
                <a:cs typeface="Arial"/>
              </a:rPr>
              <a:t>الصحة</a:t>
            </a:r>
            <a:endParaRPr kumimoji="0" lang="en-US" sz="40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alpha val="75000"/>
                    </a:srgbClr>
                  </a:glow>
                </a:effectLst>
                <a:uLnTx/>
                <a:uFillTx/>
                <a:latin typeface="Arial"/>
                <a:ea typeface="ＭＳ Ｐゴシック" charset="-128"/>
                <a:cs typeface="Arial"/>
              </a:rPr>
              <a:t>لا تعبد </a:t>
            </a:r>
            <a:r>
              <a:rPr kumimoji="0" lang="ar-JO" sz="40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128"/>
                <a:cs typeface="Arial"/>
              </a:rPr>
              <a:t>المعلمين</a:t>
            </a:r>
            <a:endParaRPr kumimoji="0" lang="en-US" sz="4000" b="1" i="0" u="none" strike="noStrike" kern="1200" cap="none" spc="0" normalizeH="0" baseline="0" noProof="0" dirty="0">
              <a:ln>
                <a:noFill/>
              </a:ln>
              <a:solidFill>
                <a:srgbClr val="FFFF00"/>
              </a:solidFill>
              <a:effectLst>
                <a:glow rad="228600">
                  <a:srgbClr val="000000">
                    <a:alpha val="75000"/>
                  </a:srgb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846271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ChangeArrowheads="1"/>
          </p:cNvSpPr>
          <p:nvPr/>
        </p:nvSpPr>
        <p:spPr bwMode="auto">
          <a:xfrm>
            <a:off x="3130550" y="13906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659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659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6596" name="Rectangle 5"/>
          <p:cNvSpPr>
            <a:spLocks noChangeArrowheads="1"/>
          </p:cNvSpPr>
          <p:nvPr/>
        </p:nvSpPr>
        <p:spPr bwMode="auto">
          <a:xfrm>
            <a:off x="3059112" y="879475"/>
            <a:ext cx="165576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24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36659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59783" name="Rectangle 7"/>
          <p:cNvSpPr>
            <a:spLocks noChangeArrowheads="1"/>
          </p:cNvSpPr>
          <p:nvPr/>
        </p:nvSpPr>
        <p:spPr bwMode="auto">
          <a:xfrm>
            <a:off x="4786313" y="928688"/>
            <a:ext cx="1150955"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1000 ق.م</a:t>
            </a:r>
            <a:endParaRPr kumimoji="0" lang="en-US" sz="2000" b="1" i="0"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endParaRPr>
          </a:p>
        </p:txBody>
      </p:sp>
      <p:sp>
        <p:nvSpPr>
          <p:cNvPr id="366599"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6600" name="Rectangle 10"/>
          <p:cNvSpPr>
            <a:spLocks noChangeArrowheads="1"/>
          </p:cNvSpPr>
          <p:nvPr/>
        </p:nvSpPr>
        <p:spPr bwMode="auto">
          <a:xfrm>
            <a:off x="3214678" y="1387475"/>
            <a:ext cx="312931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شاول-داود-سليمان</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366601" name="Rectangle 11"/>
          <p:cNvSpPr>
            <a:spLocks noChangeArrowheads="1"/>
          </p:cNvSpPr>
          <p:nvPr/>
        </p:nvSpPr>
        <p:spPr bwMode="auto">
          <a:xfrm>
            <a:off x="3643313" y="3216275"/>
            <a:ext cx="208069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10</a:t>
            </a:r>
            <a:r>
              <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2</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459788" name="Rectangle 12"/>
          <p:cNvSpPr>
            <a:spLocks noChangeArrowheads="1"/>
          </p:cNvSpPr>
          <p:nvPr/>
        </p:nvSpPr>
        <p:spPr bwMode="auto">
          <a:xfrm>
            <a:off x="3338513" y="4130675"/>
            <a:ext cx="272670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20-ي</a:t>
            </a:r>
            <a:r>
              <a:rPr kumimoji="0" lang="en-US" sz="2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20-ر</a:t>
            </a:r>
            <a:endParaRPr kumimoji="0" lang="en-US" sz="2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459790"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nvGrpSpPr>
          <p:cNvPr id="366604" name="Group 15"/>
          <p:cNvGrpSpPr>
            <a:grpSpLocks/>
          </p:cNvGrpSpPr>
          <p:nvPr/>
        </p:nvGrpSpPr>
        <p:grpSpPr bwMode="auto">
          <a:xfrm>
            <a:off x="901700" y="2603500"/>
            <a:ext cx="2201863" cy="1765300"/>
            <a:chOff x="568" y="1640"/>
            <a:chExt cx="1387" cy="1112"/>
          </a:xfrm>
        </p:grpSpPr>
        <p:grpSp>
          <p:nvGrpSpPr>
            <p:cNvPr id="366693" name="Group 16"/>
            <p:cNvGrpSpPr>
              <a:grpSpLocks/>
            </p:cNvGrpSpPr>
            <p:nvPr/>
          </p:nvGrpSpPr>
          <p:grpSpPr bwMode="auto">
            <a:xfrm>
              <a:off x="568" y="1640"/>
              <a:ext cx="1249" cy="1112"/>
              <a:chOff x="568" y="1640"/>
              <a:chExt cx="1249" cy="1112"/>
            </a:xfrm>
          </p:grpSpPr>
          <p:sp>
            <p:nvSpPr>
              <p:cNvPr id="459793"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6696"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97"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459796"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A </a:t>
              </a:r>
              <a:r>
                <a:rPr kumimoji="0" lang="en-US" sz="6000" b="0" i="0" u="none" strike="noStrike" kern="1200" cap="none" spc="0" normalizeH="0" baseline="0" noProof="0">
                  <a:ln>
                    <a:noFill/>
                  </a:ln>
                  <a:solidFill>
                    <a:srgbClr val="51DC00"/>
                  </a:solidFill>
                  <a:effectLst/>
                  <a:uLnTx/>
                  <a:uFillTx/>
                  <a:latin typeface="Arial" panose="020B0604020202020204" pitchFamily="34" charset="0"/>
                  <a:ea typeface="ＭＳ Ｐゴシック" charset="0"/>
                  <a:cs typeface="Arial" panose="020B0604020202020204" pitchFamily="34" charset="0"/>
                </a:rPr>
                <a:t>R</a:t>
              </a:r>
              <a:r>
                <a:rPr kumimoji="0" lang="en-US" sz="36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 C</a:t>
              </a:r>
            </a:p>
          </p:txBody>
        </p:sp>
      </p:grpSp>
      <p:sp>
        <p:nvSpPr>
          <p:cNvPr id="366605"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الشمال</a:t>
            </a:r>
            <a:r>
              <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الجنوب       </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366606" name="Rectangle 22"/>
          <p:cNvSpPr>
            <a:spLocks noChangeArrowheads="1"/>
          </p:cNvSpPr>
          <p:nvPr/>
        </p:nvSpPr>
        <p:spPr bwMode="auto">
          <a:xfrm>
            <a:off x="3143250" y="2746375"/>
            <a:ext cx="267541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إسرائيل</a:t>
            </a:r>
            <a:r>
              <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يهوذا        </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366607"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6608"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09"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10"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11"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12"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13"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14"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15"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16"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17"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6618"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6619"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6620"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59819" name="Rectangle 43"/>
          <p:cNvSpPr>
            <a:spLocks noChangeArrowheads="1"/>
          </p:cNvSpPr>
          <p:nvPr/>
        </p:nvSpPr>
        <p:spPr bwMode="auto">
          <a:xfrm>
            <a:off x="3173413" y="1781175"/>
            <a:ext cx="3077765" cy="520655"/>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&lt;&lt;&lt;&lt; </a:t>
            </a:r>
            <a:r>
              <a:rPr kumimoji="0" lang="en-US" sz="2800" b="1" i="1"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SPLIT</a:t>
            </a:r>
            <a:r>
              <a:rPr kumimoji="0" lang="en-US" sz="2800" b="1"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&gt;&gt;&gt;&gt;</a:t>
            </a:r>
          </a:p>
        </p:txBody>
      </p:sp>
      <p:sp>
        <p:nvSpPr>
          <p:cNvPr id="366622" name="Line 44"/>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23" name="Line 47"/>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9824" name="Rectangle 48"/>
          <p:cNvSpPr>
            <a:spLocks noChangeArrowheads="1"/>
          </p:cNvSpPr>
          <p:nvPr/>
        </p:nvSpPr>
        <p:spPr bwMode="auto">
          <a:xfrm>
            <a:off x="3198812" y="3635375"/>
            <a:ext cx="2944823" cy="520655"/>
          </a:xfrm>
          <a:prstGeom prst="rect">
            <a:avLst/>
          </a:prstGeom>
          <a:noFill/>
          <a:ln w="12700">
            <a:noFill/>
            <a:miter lim="800000"/>
            <a:headEnd/>
            <a:tailEnd/>
          </a:ln>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الأنبياء</a:t>
            </a:r>
            <a:endParaRPr kumimoji="0" lang="en-US" sz="2800" b="1" i="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4" name="Group 194"/>
          <p:cNvGrpSpPr>
            <a:grpSpLocks/>
          </p:cNvGrpSpPr>
          <p:nvPr/>
        </p:nvGrpSpPr>
        <p:grpSpPr bwMode="auto">
          <a:xfrm>
            <a:off x="1254125" y="4618042"/>
            <a:ext cx="6692900" cy="469900"/>
            <a:chOff x="790" y="2909"/>
            <a:chExt cx="4216" cy="296"/>
          </a:xfrm>
        </p:grpSpPr>
        <p:sp>
          <p:nvSpPr>
            <p:cNvPr id="459825" name="Rectangle 49"/>
            <p:cNvSpPr>
              <a:spLocks noChangeArrowheads="1"/>
            </p:cNvSpPr>
            <p:nvPr/>
          </p:nvSpPr>
          <p:spPr bwMode="auto">
            <a:xfrm>
              <a:off x="790" y="2916"/>
              <a:ext cx="1887"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A8001C"/>
                  </a:solidFill>
                  <a:effectLst/>
                  <a:uLnTx/>
                  <a:uFillTx/>
                  <a:latin typeface="Arial" panose="020B0604020202020204" pitchFamily="34" charset="0"/>
                  <a:ea typeface="ＭＳ Ｐゴシック" charset="0"/>
                  <a:cs typeface="Arial" panose="020B0604020202020204" pitchFamily="34" charset="0"/>
                </a:rPr>
                <a:t>الشمال : يربعام</a:t>
              </a:r>
              <a:endParaRPr kumimoji="0" lang="en-US" sz="2800" b="1" i="0" u="none" strike="noStrike" kern="1200" cap="none" spc="0" normalizeH="0" baseline="0" noProof="0" dirty="0">
                <a:ln>
                  <a:noFill/>
                </a:ln>
                <a:solidFill>
                  <a:srgbClr val="A8001C"/>
                </a:solidFill>
                <a:effectLst/>
                <a:uLnTx/>
                <a:uFillTx/>
                <a:latin typeface="Arial" panose="020B0604020202020204" pitchFamily="34" charset="0"/>
                <a:ea typeface="ＭＳ Ｐゴシック" charset="0"/>
                <a:cs typeface="Arial" panose="020B0604020202020204" pitchFamily="34" charset="0"/>
              </a:endParaRPr>
            </a:p>
          </p:txBody>
        </p:sp>
        <p:sp>
          <p:nvSpPr>
            <p:cNvPr id="459826" name="Rectangle 50"/>
            <p:cNvSpPr>
              <a:spLocks noChangeArrowheads="1"/>
            </p:cNvSpPr>
            <p:nvPr/>
          </p:nvSpPr>
          <p:spPr bwMode="auto">
            <a:xfrm>
              <a:off x="3119" y="2909"/>
              <a:ext cx="1887"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A8001C"/>
                  </a:solidFill>
                  <a:effectLst/>
                  <a:uLnTx/>
                  <a:uFillTx/>
                  <a:latin typeface="Arial" panose="020B0604020202020204" pitchFamily="34" charset="0"/>
                  <a:ea typeface="ＭＳ Ｐゴシック" charset="0"/>
                  <a:cs typeface="Arial" panose="020B0604020202020204" pitchFamily="34" charset="0"/>
                </a:rPr>
                <a:t>الجنوب : رحبعام</a:t>
              </a:r>
              <a:endParaRPr kumimoji="0" lang="en-US" sz="2800" b="1" i="0" u="none" strike="noStrike" kern="1200" cap="none" spc="0" normalizeH="0" baseline="0" noProof="0" dirty="0">
                <a:ln>
                  <a:noFill/>
                </a:ln>
                <a:solidFill>
                  <a:srgbClr val="A8001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195"/>
          <p:cNvGrpSpPr>
            <a:grpSpLocks/>
          </p:cNvGrpSpPr>
          <p:nvPr/>
        </p:nvGrpSpPr>
        <p:grpSpPr bwMode="auto">
          <a:xfrm>
            <a:off x="820738" y="5365756"/>
            <a:ext cx="8118475" cy="458788"/>
            <a:chOff x="517" y="3380"/>
            <a:chExt cx="5114" cy="289"/>
          </a:xfrm>
        </p:grpSpPr>
        <p:sp>
          <p:nvSpPr>
            <p:cNvPr id="459827" name="Rectangle 51"/>
            <p:cNvSpPr>
              <a:spLocks noChangeArrowheads="1"/>
            </p:cNvSpPr>
            <p:nvPr/>
          </p:nvSpPr>
          <p:spPr bwMode="auto">
            <a:xfrm>
              <a:off x="517" y="3380"/>
              <a:ext cx="2012"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A8001C"/>
                  </a:solidFill>
                  <a:effectLst/>
                  <a:uLnTx/>
                  <a:uFillTx/>
                  <a:latin typeface="Arial" panose="020B0604020202020204" pitchFamily="34" charset="0"/>
                  <a:ea typeface="ＭＳ Ｐゴシック" charset="0"/>
                  <a:cs typeface="Arial" panose="020B0604020202020204" pitchFamily="34" charset="0"/>
                </a:rPr>
                <a:t>لا ملوك صالحين</a:t>
              </a:r>
              <a:endParaRPr kumimoji="0" lang="en-US" sz="2800" b="1" i="0" u="none" strike="noStrike" kern="1200" cap="none" spc="0" normalizeH="0" baseline="0" noProof="0" dirty="0">
                <a:ln>
                  <a:noFill/>
                </a:ln>
                <a:solidFill>
                  <a:srgbClr val="A8001C"/>
                </a:solidFill>
                <a:effectLst/>
                <a:uLnTx/>
                <a:uFillTx/>
                <a:latin typeface="Arial" panose="020B0604020202020204" pitchFamily="34" charset="0"/>
                <a:ea typeface="ＭＳ Ｐゴシック" charset="0"/>
                <a:cs typeface="Arial" panose="020B0604020202020204" pitchFamily="34" charset="0"/>
              </a:endParaRPr>
            </a:p>
          </p:txBody>
        </p:sp>
        <p:sp>
          <p:nvSpPr>
            <p:cNvPr id="459828" name="Rectangle 52"/>
            <p:cNvSpPr>
              <a:spLocks noChangeArrowheads="1"/>
            </p:cNvSpPr>
            <p:nvPr/>
          </p:nvSpPr>
          <p:spPr bwMode="auto">
            <a:xfrm>
              <a:off x="3356" y="3380"/>
              <a:ext cx="2275"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A8001C"/>
                  </a:solidFill>
                  <a:effectLst/>
                  <a:uLnTx/>
                  <a:uFillTx/>
                  <a:latin typeface="Arial" panose="020B0604020202020204" pitchFamily="34" charset="0"/>
                  <a:ea typeface="ＭＳ Ｐゴシック" charset="0"/>
                  <a:cs typeface="Arial" panose="020B0604020202020204" pitchFamily="34" charset="0"/>
                </a:rPr>
                <a:t>بعض الملوك صالحين</a:t>
              </a:r>
              <a:endParaRPr kumimoji="0" lang="en-US" sz="2800" b="1" i="0" u="none" strike="noStrike" kern="1200" cap="none" spc="0" normalizeH="0" baseline="0" noProof="0" dirty="0">
                <a:ln>
                  <a:noFill/>
                </a:ln>
                <a:solidFill>
                  <a:srgbClr val="A8001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66627" name="Group 133"/>
          <p:cNvGrpSpPr>
            <a:grpSpLocks/>
          </p:cNvGrpSpPr>
          <p:nvPr/>
        </p:nvGrpSpPr>
        <p:grpSpPr bwMode="auto">
          <a:xfrm>
            <a:off x="8018463" y="3436938"/>
            <a:ext cx="981075" cy="1843087"/>
            <a:chOff x="5051" y="2165"/>
            <a:chExt cx="618" cy="1161"/>
          </a:xfrm>
        </p:grpSpPr>
        <p:grpSp>
          <p:nvGrpSpPr>
            <p:cNvPr id="366670" name="Group 134"/>
            <p:cNvGrpSpPr>
              <a:grpSpLocks/>
            </p:cNvGrpSpPr>
            <p:nvPr/>
          </p:nvGrpSpPr>
          <p:grpSpPr bwMode="auto">
            <a:xfrm>
              <a:off x="5051" y="2165"/>
              <a:ext cx="618" cy="1161"/>
              <a:chOff x="5051" y="2165"/>
              <a:chExt cx="618" cy="1161"/>
            </a:xfrm>
          </p:grpSpPr>
          <p:sp>
            <p:nvSpPr>
              <p:cNvPr id="366672" name="Freeform 13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73" name="AutoShape 13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6674" name="Rectangle 13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6675" name="Line 13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76" name="Rectangle 13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6677" name="Rectangle 14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6678" name="Line 14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79" name="Line 14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80" name="Line 14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81" name="Line 14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82" name="Line 14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83" name="Line 14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84" name="Line 14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85" name="Line 14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86" name="Line 14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87" name="Line 15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88" name="Rectangle 151"/>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ROYALTY</a:t>
                </a:r>
              </a:p>
            </p:txBody>
          </p:sp>
        </p:grpSp>
        <p:sp>
          <p:nvSpPr>
            <p:cNvPr id="366671" name="Rectangle 152"/>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S - D - S</a:t>
              </a:r>
            </a:p>
          </p:txBody>
        </p:sp>
      </p:grpSp>
      <p:sp>
        <p:nvSpPr>
          <p:cNvPr id="459929" name="Rectangle 153"/>
          <p:cNvSpPr>
            <a:spLocks noChangeArrowheads="1"/>
          </p:cNvSpPr>
          <p:nvPr/>
        </p:nvSpPr>
        <p:spPr bwMode="auto">
          <a:xfrm>
            <a:off x="8051800" y="3789363"/>
            <a:ext cx="878445" cy="22826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 ••• SPLIT ••• </a:t>
            </a:r>
          </a:p>
        </p:txBody>
      </p:sp>
      <p:sp>
        <p:nvSpPr>
          <p:cNvPr id="366629" name="Rectangle 155"/>
          <p:cNvSpPr>
            <a:spLocks noChangeArrowheads="1"/>
          </p:cNvSpPr>
          <p:nvPr/>
        </p:nvSpPr>
        <p:spPr bwMode="auto">
          <a:xfrm>
            <a:off x="8032750" y="3973513"/>
            <a:ext cx="94737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North       South</a:t>
            </a:r>
          </a:p>
        </p:txBody>
      </p:sp>
      <p:sp>
        <p:nvSpPr>
          <p:cNvPr id="459934" name="Rectangle 158"/>
          <p:cNvSpPr>
            <a:spLocks noChangeArrowheads="1"/>
          </p:cNvSpPr>
          <p:nvPr/>
        </p:nvSpPr>
        <p:spPr bwMode="auto">
          <a:xfrm>
            <a:off x="8002588" y="4483100"/>
            <a:ext cx="982640" cy="212879"/>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THE PROPHETS</a:t>
            </a:r>
          </a:p>
        </p:txBody>
      </p:sp>
      <p:sp>
        <p:nvSpPr>
          <p:cNvPr id="366631" name="Rectangle 159"/>
          <p:cNvSpPr>
            <a:spLocks noChangeArrowheads="1"/>
          </p:cNvSpPr>
          <p:nvPr/>
        </p:nvSpPr>
        <p:spPr bwMode="auto">
          <a:xfrm>
            <a:off x="8026400" y="4672013"/>
            <a:ext cx="900887"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20-J         20-R</a:t>
            </a:r>
          </a:p>
        </p:txBody>
      </p:sp>
      <p:sp>
        <p:nvSpPr>
          <p:cNvPr id="366632" name="Text Box 160"/>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366633" name="Text Box 161"/>
          <p:cNvSpPr txBox="1">
            <a:spLocks noChangeArrowheads="1"/>
          </p:cNvSpPr>
          <p:nvPr/>
        </p:nvSpPr>
        <p:spPr bwMode="auto">
          <a:xfrm>
            <a:off x="8602663" y="64817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16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366634" name="Group 162"/>
          <p:cNvGrpSpPr>
            <a:grpSpLocks/>
          </p:cNvGrpSpPr>
          <p:nvPr/>
        </p:nvGrpSpPr>
        <p:grpSpPr bwMode="auto">
          <a:xfrm>
            <a:off x="8061325" y="4151318"/>
            <a:ext cx="931863" cy="379413"/>
            <a:chOff x="5078" y="2615"/>
            <a:chExt cx="587" cy="239"/>
          </a:xfrm>
        </p:grpSpPr>
        <p:sp>
          <p:nvSpPr>
            <p:cNvPr id="366667" name="Rectangle 163"/>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a:t>
              </a:r>
            </a:p>
          </p:txBody>
        </p:sp>
        <p:sp>
          <p:nvSpPr>
            <p:cNvPr id="366668" name="Rectangle 164"/>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Judah</a:t>
              </a:r>
            </a:p>
          </p:txBody>
        </p:sp>
        <p:sp>
          <p:nvSpPr>
            <p:cNvPr id="366669" name="Rectangle 165"/>
            <p:cNvSpPr>
              <a:spLocks noChangeArrowheads="1"/>
            </p:cNvSpPr>
            <p:nvPr/>
          </p:nvSpPr>
          <p:spPr bwMode="auto">
            <a:xfrm>
              <a:off x="5105"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10              2</a:t>
              </a:r>
            </a:p>
          </p:txBody>
        </p:sp>
      </p:grpSp>
      <p:sp>
        <p:nvSpPr>
          <p:cNvPr id="459942" name="Rectangle 166"/>
          <p:cNvSpPr>
            <a:spLocks noChangeArrowheads="1"/>
          </p:cNvSpPr>
          <p:nvPr/>
        </p:nvSpPr>
        <p:spPr bwMode="auto">
          <a:xfrm>
            <a:off x="8120710"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46</a:t>
            </a:r>
          </a:p>
        </p:txBody>
      </p:sp>
      <p:sp>
        <p:nvSpPr>
          <p:cNvPr id="366636" name="Text Box 167"/>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32-37</a:t>
            </a:r>
          </a:p>
        </p:txBody>
      </p:sp>
      <p:sp>
        <p:nvSpPr>
          <p:cNvPr id="459945" name="Rectangle 169"/>
          <p:cNvSpPr>
            <a:spLocks noChangeArrowheads="1"/>
          </p:cNvSpPr>
          <p:nvPr/>
        </p:nvSpPr>
        <p:spPr bwMode="auto">
          <a:xfrm>
            <a:off x="6188075" y="2247900"/>
            <a:ext cx="2577628"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صم 7 : 4 - 16</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أخ 17 : 3 - 15</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9978" name="Oval 202"/>
          <p:cNvSpPr>
            <a:spLocks noChangeArrowheads="1"/>
          </p:cNvSpPr>
          <p:nvPr/>
        </p:nvSpPr>
        <p:spPr bwMode="auto">
          <a:xfrm>
            <a:off x="3205163" y="4116388"/>
            <a:ext cx="3001962" cy="569912"/>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nvGrpSpPr>
          <p:cNvPr id="366639" name="Group 106"/>
          <p:cNvGrpSpPr>
            <a:grpSpLocks/>
          </p:cNvGrpSpPr>
          <p:nvPr/>
        </p:nvGrpSpPr>
        <p:grpSpPr bwMode="auto">
          <a:xfrm>
            <a:off x="519113" y="117475"/>
            <a:ext cx="854075" cy="1720850"/>
            <a:chOff x="519113" y="312738"/>
            <a:chExt cx="854075" cy="1910769"/>
          </a:xfrm>
        </p:grpSpPr>
        <p:sp>
          <p:nvSpPr>
            <p:cNvPr id="108" name="Rectangle 10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0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66640" name="Group 113"/>
          <p:cNvGrpSpPr>
            <a:grpSpLocks/>
          </p:cNvGrpSpPr>
          <p:nvPr/>
        </p:nvGrpSpPr>
        <p:grpSpPr bwMode="auto">
          <a:xfrm>
            <a:off x="6083300" y="1136650"/>
            <a:ext cx="1289050" cy="1435100"/>
            <a:chOff x="1084" y="711"/>
            <a:chExt cx="2950" cy="2769"/>
          </a:xfrm>
        </p:grpSpPr>
        <p:grpSp>
          <p:nvGrpSpPr>
            <p:cNvPr id="366655" name="Group 114"/>
            <p:cNvGrpSpPr>
              <a:grpSpLocks/>
            </p:cNvGrpSpPr>
            <p:nvPr/>
          </p:nvGrpSpPr>
          <p:grpSpPr bwMode="auto">
            <a:xfrm>
              <a:off x="1084" y="711"/>
              <a:ext cx="2950" cy="2769"/>
              <a:chOff x="2707" y="548"/>
              <a:chExt cx="2950" cy="2769"/>
            </a:xfrm>
          </p:grpSpPr>
          <p:grpSp>
            <p:nvGrpSpPr>
              <p:cNvPr id="366661" name="Group 115"/>
              <p:cNvGrpSpPr>
                <a:grpSpLocks/>
              </p:cNvGrpSpPr>
              <p:nvPr/>
            </p:nvGrpSpPr>
            <p:grpSpPr bwMode="auto">
              <a:xfrm>
                <a:off x="3180" y="1046"/>
                <a:ext cx="2105" cy="1421"/>
                <a:chOff x="578" y="2316"/>
                <a:chExt cx="2105" cy="1421"/>
              </a:xfrm>
            </p:grpSpPr>
            <p:sp>
              <p:nvSpPr>
                <p:cNvPr id="36666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6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pic>
            <p:nvPicPr>
              <p:cNvPr id="366662"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66656" name="Freeform 119"/>
            <p:cNvSpPr>
              <a:spLocks/>
            </p:cNvSpPr>
            <p:nvPr/>
          </p:nvSpPr>
          <p:spPr bwMode="auto">
            <a:xfrm>
              <a:off x="1616" y="2649"/>
              <a:ext cx="88" cy="277"/>
            </a:xfrm>
            <a:custGeom>
              <a:avLst/>
              <a:gdLst>
                <a:gd name="T0" fmla="*/ 226 w 85"/>
                <a:gd name="T1" fmla="*/ 3 h 318"/>
                <a:gd name="T2" fmla="*/ 197 w 85"/>
                <a:gd name="T3" fmla="*/ 3 h 318"/>
                <a:gd name="T4" fmla="*/ 149 w 85"/>
                <a:gd name="T5" fmla="*/ 3 h 318"/>
                <a:gd name="T6" fmla="*/ 171 w 85"/>
                <a:gd name="T7" fmla="*/ 3 h 318"/>
                <a:gd name="T8" fmla="*/ 197 w 85"/>
                <a:gd name="T9" fmla="*/ 3 h 318"/>
                <a:gd name="T10" fmla="*/ 117 w 85"/>
                <a:gd name="T11" fmla="*/ 3 h 318"/>
                <a:gd name="T12" fmla="*/ 117 w 85"/>
                <a:gd name="T13" fmla="*/ 3 h 318"/>
                <a:gd name="T14" fmla="*/ 149 w 85"/>
                <a:gd name="T15" fmla="*/ 3 h 318"/>
                <a:gd name="T16" fmla="*/ 89 w 85"/>
                <a:gd name="T17" fmla="*/ 3 h 318"/>
                <a:gd name="T18" fmla="*/ 117 w 85"/>
                <a:gd name="T19" fmla="*/ 3 h 318"/>
                <a:gd name="T20" fmla="*/ 149 w 85"/>
                <a:gd name="T21" fmla="*/ 3 h 318"/>
                <a:gd name="T22" fmla="*/ 117 w 85"/>
                <a:gd name="T23" fmla="*/ 3 h 318"/>
                <a:gd name="T24" fmla="*/ 149 w 85"/>
                <a:gd name="T25" fmla="*/ 3 h 318"/>
                <a:gd name="T26" fmla="*/ 117 w 85"/>
                <a:gd name="T27" fmla="*/ 3 h 318"/>
                <a:gd name="T28" fmla="*/ 149 w 85"/>
                <a:gd name="T29" fmla="*/ 3 h 318"/>
                <a:gd name="T30" fmla="*/ 171 w 85"/>
                <a:gd name="T31" fmla="*/ 3 h 318"/>
                <a:gd name="T32" fmla="*/ 226 w 85"/>
                <a:gd name="T33" fmla="*/ 3 h 318"/>
                <a:gd name="T34" fmla="*/ 250 w 85"/>
                <a:gd name="T35" fmla="*/ 3 h 318"/>
                <a:gd name="T36" fmla="*/ 226 w 85"/>
                <a:gd name="T37" fmla="*/ 3 h 318"/>
                <a:gd name="T38" fmla="*/ 197 w 85"/>
                <a:gd name="T39" fmla="*/ 3 h 318"/>
                <a:gd name="T40" fmla="*/ 171 w 85"/>
                <a:gd name="T41" fmla="*/ 3 h 318"/>
                <a:gd name="T42" fmla="*/ 117 w 85"/>
                <a:gd name="T43" fmla="*/ 3 h 318"/>
                <a:gd name="T44" fmla="*/ 89 w 85"/>
                <a:gd name="T45" fmla="*/ 3 h 318"/>
                <a:gd name="T46" fmla="*/ 67 w 85"/>
                <a:gd name="T47" fmla="*/ 3 h 318"/>
                <a:gd name="T48" fmla="*/ 5 w 85"/>
                <a:gd name="T49" fmla="*/ 3 h 318"/>
                <a:gd name="T50" fmla="*/ 117 w 85"/>
                <a:gd name="T51" fmla="*/ 3 h 318"/>
                <a:gd name="T52" fmla="*/ 197 w 85"/>
                <a:gd name="T53" fmla="*/ 3 h 318"/>
                <a:gd name="T54" fmla="*/ 226 w 85"/>
                <a:gd name="T55" fmla="*/ 3 h 318"/>
                <a:gd name="T56" fmla="*/ 197 w 85"/>
                <a:gd name="T57" fmla="*/ 3 h 318"/>
                <a:gd name="T58" fmla="*/ 197 w 85"/>
                <a:gd name="T59" fmla="*/ 3 h 318"/>
                <a:gd name="T60" fmla="*/ 149 w 85"/>
                <a:gd name="T61" fmla="*/ 3 h 318"/>
                <a:gd name="T62" fmla="*/ 67 w 85"/>
                <a:gd name="T63" fmla="*/ 3 h 318"/>
                <a:gd name="T64" fmla="*/ 117 w 85"/>
                <a:gd name="T65" fmla="*/ 3 h 318"/>
                <a:gd name="T66" fmla="*/ 171 w 85"/>
                <a:gd name="T67" fmla="*/ 3 h 318"/>
                <a:gd name="T68" fmla="*/ 226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57" name="Freeform 120"/>
            <p:cNvSpPr>
              <a:spLocks/>
            </p:cNvSpPr>
            <p:nvPr/>
          </p:nvSpPr>
          <p:spPr bwMode="auto">
            <a:xfrm>
              <a:off x="1635" y="2647"/>
              <a:ext cx="109" cy="309"/>
            </a:xfrm>
            <a:custGeom>
              <a:avLst/>
              <a:gdLst>
                <a:gd name="T0" fmla="*/ 1 w 105"/>
                <a:gd name="T1" fmla="*/ 0 h 354"/>
                <a:gd name="T2" fmla="*/ 318 w 105"/>
                <a:gd name="T3" fmla="*/ 3 h 354"/>
                <a:gd name="T4" fmla="*/ 249 w 105"/>
                <a:gd name="T5" fmla="*/ 3 h 354"/>
                <a:gd name="T6" fmla="*/ 287 w 105"/>
                <a:gd name="T7" fmla="*/ 3 h 354"/>
                <a:gd name="T8" fmla="*/ 287 w 105"/>
                <a:gd name="T9" fmla="*/ 3 h 354"/>
                <a:gd name="T10" fmla="*/ 333 w 105"/>
                <a:gd name="T11" fmla="*/ 3 h 354"/>
                <a:gd name="T12" fmla="*/ 333 w 105"/>
                <a:gd name="T13" fmla="*/ 3 h 354"/>
                <a:gd name="T14" fmla="*/ 287 w 105"/>
                <a:gd name="T15" fmla="*/ 3 h 354"/>
                <a:gd name="T16" fmla="*/ 236 w 105"/>
                <a:gd name="T17" fmla="*/ 3 h 354"/>
                <a:gd name="T18" fmla="*/ 54 w 105"/>
                <a:gd name="T19" fmla="*/ 3 h 354"/>
                <a:gd name="T20" fmla="*/ 12 w 105"/>
                <a:gd name="T21" fmla="*/ 3 h 354"/>
                <a:gd name="T22" fmla="*/ 54 w 105"/>
                <a:gd name="T23" fmla="*/ 3 h 354"/>
                <a:gd name="T24" fmla="*/ 9 w 105"/>
                <a:gd name="T25" fmla="*/ 3 h 354"/>
                <a:gd name="T26" fmla="*/ 66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58" name="Freeform 121"/>
            <p:cNvSpPr>
              <a:spLocks/>
            </p:cNvSpPr>
            <p:nvPr/>
          </p:nvSpPr>
          <p:spPr bwMode="auto">
            <a:xfrm>
              <a:off x="3008" y="2583"/>
              <a:ext cx="155" cy="328"/>
            </a:xfrm>
            <a:custGeom>
              <a:avLst/>
              <a:gdLst>
                <a:gd name="T0" fmla="*/ 516 w 149"/>
                <a:gd name="T1" fmla="*/ 3 h 376"/>
                <a:gd name="T2" fmla="*/ 491 w 149"/>
                <a:gd name="T3" fmla="*/ 3 h 376"/>
                <a:gd name="T4" fmla="*/ 456 w 149"/>
                <a:gd name="T5" fmla="*/ 3 h 376"/>
                <a:gd name="T6" fmla="*/ 449 w 149"/>
                <a:gd name="T7" fmla="*/ 3 h 376"/>
                <a:gd name="T8" fmla="*/ 384 w 149"/>
                <a:gd name="T9" fmla="*/ 3 h 376"/>
                <a:gd name="T10" fmla="*/ 303 w 149"/>
                <a:gd name="T11" fmla="*/ 3 h 376"/>
                <a:gd name="T12" fmla="*/ 243 w 149"/>
                <a:gd name="T13" fmla="*/ 3 h 376"/>
                <a:gd name="T14" fmla="*/ 204 w 149"/>
                <a:gd name="T15" fmla="*/ 3 h 376"/>
                <a:gd name="T16" fmla="*/ 64 w 149"/>
                <a:gd name="T17" fmla="*/ 3 h 376"/>
                <a:gd name="T18" fmla="*/ 2 w 149"/>
                <a:gd name="T19" fmla="*/ 3 h 376"/>
                <a:gd name="T20" fmla="*/ 5 w 149"/>
                <a:gd name="T21" fmla="*/ 3 h 376"/>
                <a:gd name="T22" fmla="*/ 8 w 149"/>
                <a:gd name="T23" fmla="*/ 3 h 376"/>
                <a:gd name="T24" fmla="*/ 73 w 149"/>
                <a:gd name="T25" fmla="*/ 3 h 376"/>
                <a:gd name="T26" fmla="*/ 122 w 149"/>
                <a:gd name="T27" fmla="*/ 3 h 376"/>
                <a:gd name="T28" fmla="*/ 155 w 149"/>
                <a:gd name="T29" fmla="*/ 3 h 376"/>
                <a:gd name="T30" fmla="*/ 294 w 149"/>
                <a:gd name="T31" fmla="*/ 3 h 376"/>
                <a:gd name="T32" fmla="*/ 449 w 149"/>
                <a:gd name="T33" fmla="*/ 3 h 376"/>
                <a:gd name="T34" fmla="*/ 51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59" name="Freeform 122"/>
            <p:cNvSpPr>
              <a:spLocks/>
            </p:cNvSpPr>
            <p:nvPr/>
          </p:nvSpPr>
          <p:spPr bwMode="auto">
            <a:xfrm>
              <a:off x="1714" y="1020"/>
              <a:ext cx="99" cy="440"/>
            </a:xfrm>
            <a:custGeom>
              <a:avLst/>
              <a:gdLst>
                <a:gd name="T0" fmla="*/ 70 w 96"/>
                <a:gd name="T1" fmla="*/ 5 h 504"/>
                <a:gd name="T2" fmla="*/ 166 w 96"/>
                <a:gd name="T3" fmla="*/ 6 h 504"/>
                <a:gd name="T4" fmla="*/ 198 w 96"/>
                <a:gd name="T5" fmla="*/ 5 h 504"/>
                <a:gd name="T6" fmla="*/ 198 w 96"/>
                <a:gd name="T7" fmla="*/ 3 h 504"/>
                <a:gd name="T8" fmla="*/ 244 w 96"/>
                <a:gd name="T9" fmla="*/ 3 h 504"/>
                <a:gd name="T10" fmla="*/ 264 w 96"/>
                <a:gd name="T11" fmla="*/ 3 h 504"/>
                <a:gd name="T12" fmla="*/ 244 w 96"/>
                <a:gd name="T13" fmla="*/ 3 h 504"/>
                <a:gd name="T14" fmla="*/ 212 w 96"/>
                <a:gd name="T15" fmla="*/ 3 h 504"/>
                <a:gd name="T16" fmla="*/ 76 w 96"/>
                <a:gd name="T17" fmla="*/ 3 h 504"/>
                <a:gd name="T18" fmla="*/ 70 w 96"/>
                <a:gd name="T19" fmla="*/ 3 h 504"/>
                <a:gd name="T20" fmla="*/ 83 w 96"/>
                <a:gd name="T21" fmla="*/ 3 h 504"/>
                <a:gd name="T22" fmla="*/ 107 w 96"/>
                <a:gd name="T23" fmla="*/ 4 h 504"/>
                <a:gd name="T24" fmla="*/ 66 w 96"/>
                <a:gd name="T25" fmla="*/ 5 h 504"/>
                <a:gd name="T26" fmla="*/ 70 w 96"/>
                <a:gd name="T27" fmla="*/ 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60" name="Freeform 123"/>
            <p:cNvSpPr>
              <a:spLocks/>
            </p:cNvSpPr>
            <p:nvPr/>
          </p:nvSpPr>
          <p:spPr bwMode="auto">
            <a:xfrm>
              <a:off x="3431" y="1007"/>
              <a:ext cx="156" cy="358"/>
            </a:xfrm>
            <a:custGeom>
              <a:avLst/>
              <a:gdLst>
                <a:gd name="T0" fmla="*/ 5 w 150"/>
                <a:gd name="T1" fmla="*/ 4 h 410"/>
                <a:gd name="T2" fmla="*/ 147 w 150"/>
                <a:gd name="T3" fmla="*/ 4 h 410"/>
                <a:gd name="T4" fmla="*/ 292 w 150"/>
                <a:gd name="T5" fmla="*/ 4 h 410"/>
                <a:gd name="T6" fmla="*/ 342 w 150"/>
                <a:gd name="T7" fmla="*/ 3 h 410"/>
                <a:gd name="T8" fmla="*/ 418 w 150"/>
                <a:gd name="T9" fmla="*/ 3 h 410"/>
                <a:gd name="T10" fmla="*/ 468 w 150"/>
                <a:gd name="T11" fmla="*/ 3 h 410"/>
                <a:gd name="T12" fmla="*/ 494 w 150"/>
                <a:gd name="T13" fmla="*/ 3 h 410"/>
                <a:gd name="T14" fmla="*/ 506 w 150"/>
                <a:gd name="T15" fmla="*/ 3 h 410"/>
                <a:gd name="T16" fmla="*/ 526 w 150"/>
                <a:gd name="T17" fmla="*/ 3 h 410"/>
                <a:gd name="T18" fmla="*/ 534 w 150"/>
                <a:gd name="T19" fmla="*/ 3 h 410"/>
                <a:gd name="T20" fmla="*/ 474 w 150"/>
                <a:gd name="T21" fmla="*/ 0 h 410"/>
                <a:gd name="T22" fmla="*/ 342 w 150"/>
                <a:gd name="T23" fmla="*/ 3 h 410"/>
                <a:gd name="T24" fmla="*/ 281 w 150"/>
                <a:gd name="T25" fmla="*/ 3 h 410"/>
                <a:gd name="T26" fmla="*/ 242 w 150"/>
                <a:gd name="T27" fmla="*/ 3 h 410"/>
                <a:gd name="T28" fmla="*/ 209 w 150"/>
                <a:gd name="T29" fmla="*/ 3 h 410"/>
                <a:gd name="T30" fmla="*/ 153 w 150"/>
                <a:gd name="T31" fmla="*/ 3 h 410"/>
                <a:gd name="T32" fmla="*/ 147 w 150"/>
                <a:gd name="T33" fmla="*/ 3 h 410"/>
                <a:gd name="T34" fmla="*/ 121 w 150"/>
                <a:gd name="T35" fmla="*/ 3 h 410"/>
                <a:gd name="T36" fmla="*/ 112 w 150"/>
                <a:gd name="T37" fmla="*/ 3 h 410"/>
                <a:gd name="T38" fmla="*/ 100 w 150"/>
                <a:gd name="T39" fmla="*/ 3 h 410"/>
                <a:gd name="T40" fmla="*/ 60 w 150"/>
                <a:gd name="T41" fmla="*/ 3 h 410"/>
                <a:gd name="T42" fmla="*/ 10 w 150"/>
                <a:gd name="T43" fmla="*/ 4 h 410"/>
                <a:gd name="T44" fmla="*/ 2 w 150"/>
                <a:gd name="T45" fmla="*/ 4 h 410"/>
                <a:gd name="T46" fmla="*/ 5 w 150"/>
                <a:gd name="T47" fmla="*/ 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66641" name="Group 113"/>
          <p:cNvGrpSpPr>
            <a:grpSpLocks/>
          </p:cNvGrpSpPr>
          <p:nvPr/>
        </p:nvGrpSpPr>
        <p:grpSpPr bwMode="auto">
          <a:xfrm>
            <a:off x="6083300" y="3154363"/>
            <a:ext cx="1289050" cy="1435100"/>
            <a:chOff x="1084" y="711"/>
            <a:chExt cx="2950" cy="2769"/>
          </a:xfrm>
        </p:grpSpPr>
        <p:grpSp>
          <p:nvGrpSpPr>
            <p:cNvPr id="366645" name="Group 114"/>
            <p:cNvGrpSpPr>
              <a:grpSpLocks/>
            </p:cNvGrpSpPr>
            <p:nvPr/>
          </p:nvGrpSpPr>
          <p:grpSpPr bwMode="auto">
            <a:xfrm>
              <a:off x="1084" y="711"/>
              <a:ext cx="2950" cy="2769"/>
              <a:chOff x="2707" y="548"/>
              <a:chExt cx="2950" cy="2769"/>
            </a:xfrm>
          </p:grpSpPr>
          <p:grpSp>
            <p:nvGrpSpPr>
              <p:cNvPr id="366651" name="Group 115"/>
              <p:cNvGrpSpPr>
                <a:grpSpLocks/>
              </p:cNvGrpSpPr>
              <p:nvPr/>
            </p:nvGrpSpPr>
            <p:grpSpPr bwMode="auto">
              <a:xfrm>
                <a:off x="3180" y="1046"/>
                <a:ext cx="2105" cy="1421"/>
                <a:chOff x="578" y="2316"/>
                <a:chExt cx="2105" cy="1421"/>
              </a:xfrm>
            </p:grpSpPr>
            <p:sp>
              <p:nvSpPr>
                <p:cNvPr id="36665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5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pic>
            <p:nvPicPr>
              <p:cNvPr id="366652"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66646" name="Freeform 119"/>
            <p:cNvSpPr>
              <a:spLocks/>
            </p:cNvSpPr>
            <p:nvPr/>
          </p:nvSpPr>
          <p:spPr bwMode="auto">
            <a:xfrm>
              <a:off x="1616" y="2649"/>
              <a:ext cx="88" cy="277"/>
            </a:xfrm>
            <a:custGeom>
              <a:avLst/>
              <a:gdLst>
                <a:gd name="T0" fmla="*/ 226 w 85"/>
                <a:gd name="T1" fmla="*/ 3 h 318"/>
                <a:gd name="T2" fmla="*/ 197 w 85"/>
                <a:gd name="T3" fmla="*/ 3 h 318"/>
                <a:gd name="T4" fmla="*/ 149 w 85"/>
                <a:gd name="T5" fmla="*/ 3 h 318"/>
                <a:gd name="T6" fmla="*/ 171 w 85"/>
                <a:gd name="T7" fmla="*/ 3 h 318"/>
                <a:gd name="T8" fmla="*/ 197 w 85"/>
                <a:gd name="T9" fmla="*/ 3 h 318"/>
                <a:gd name="T10" fmla="*/ 117 w 85"/>
                <a:gd name="T11" fmla="*/ 3 h 318"/>
                <a:gd name="T12" fmla="*/ 117 w 85"/>
                <a:gd name="T13" fmla="*/ 3 h 318"/>
                <a:gd name="T14" fmla="*/ 149 w 85"/>
                <a:gd name="T15" fmla="*/ 3 h 318"/>
                <a:gd name="T16" fmla="*/ 89 w 85"/>
                <a:gd name="T17" fmla="*/ 3 h 318"/>
                <a:gd name="T18" fmla="*/ 117 w 85"/>
                <a:gd name="T19" fmla="*/ 3 h 318"/>
                <a:gd name="T20" fmla="*/ 149 w 85"/>
                <a:gd name="T21" fmla="*/ 3 h 318"/>
                <a:gd name="T22" fmla="*/ 117 w 85"/>
                <a:gd name="T23" fmla="*/ 3 h 318"/>
                <a:gd name="T24" fmla="*/ 149 w 85"/>
                <a:gd name="T25" fmla="*/ 3 h 318"/>
                <a:gd name="T26" fmla="*/ 117 w 85"/>
                <a:gd name="T27" fmla="*/ 3 h 318"/>
                <a:gd name="T28" fmla="*/ 149 w 85"/>
                <a:gd name="T29" fmla="*/ 3 h 318"/>
                <a:gd name="T30" fmla="*/ 171 w 85"/>
                <a:gd name="T31" fmla="*/ 3 h 318"/>
                <a:gd name="T32" fmla="*/ 226 w 85"/>
                <a:gd name="T33" fmla="*/ 3 h 318"/>
                <a:gd name="T34" fmla="*/ 250 w 85"/>
                <a:gd name="T35" fmla="*/ 3 h 318"/>
                <a:gd name="T36" fmla="*/ 226 w 85"/>
                <a:gd name="T37" fmla="*/ 3 h 318"/>
                <a:gd name="T38" fmla="*/ 197 w 85"/>
                <a:gd name="T39" fmla="*/ 3 h 318"/>
                <a:gd name="T40" fmla="*/ 171 w 85"/>
                <a:gd name="T41" fmla="*/ 3 h 318"/>
                <a:gd name="T42" fmla="*/ 117 w 85"/>
                <a:gd name="T43" fmla="*/ 3 h 318"/>
                <a:gd name="T44" fmla="*/ 89 w 85"/>
                <a:gd name="T45" fmla="*/ 3 h 318"/>
                <a:gd name="T46" fmla="*/ 67 w 85"/>
                <a:gd name="T47" fmla="*/ 3 h 318"/>
                <a:gd name="T48" fmla="*/ 5 w 85"/>
                <a:gd name="T49" fmla="*/ 3 h 318"/>
                <a:gd name="T50" fmla="*/ 117 w 85"/>
                <a:gd name="T51" fmla="*/ 3 h 318"/>
                <a:gd name="T52" fmla="*/ 197 w 85"/>
                <a:gd name="T53" fmla="*/ 3 h 318"/>
                <a:gd name="T54" fmla="*/ 226 w 85"/>
                <a:gd name="T55" fmla="*/ 3 h 318"/>
                <a:gd name="T56" fmla="*/ 197 w 85"/>
                <a:gd name="T57" fmla="*/ 3 h 318"/>
                <a:gd name="T58" fmla="*/ 197 w 85"/>
                <a:gd name="T59" fmla="*/ 3 h 318"/>
                <a:gd name="T60" fmla="*/ 149 w 85"/>
                <a:gd name="T61" fmla="*/ 3 h 318"/>
                <a:gd name="T62" fmla="*/ 67 w 85"/>
                <a:gd name="T63" fmla="*/ 3 h 318"/>
                <a:gd name="T64" fmla="*/ 117 w 85"/>
                <a:gd name="T65" fmla="*/ 3 h 318"/>
                <a:gd name="T66" fmla="*/ 171 w 85"/>
                <a:gd name="T67" fmla="*/ 3 h 318"/>
                <a:gd name="T68" fmla="*/ 226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47" name="Freeform 120"/>
            <p:cNvSpPr>
              <a:spLocks/>
            </p:cNvSpPr>
            <p:nvPr/>
          </p:nvSpPr>
          <p:spPr bwMode="auto">
            <a:xfrm>
              <a:off x="1635" y="2647"/>
              <a:ext cx="109" cy="309"/>
            </a:xfrm>
            <a:custGeom>
              <a:avLst/>
              <a:gdLst>
                <a:gd name="T0" fmla="*/ 1 w 105"/>
                <a:gd name="T1" fmla="*/ 0 h 354"/>
                <a:gd name="T2" fmla="*/ 318 w 105"/>
                <a:gd name="T3" fmla="*/ 3 h 354"/>
                <a:gd name="T4" fmla="*/ 249 w 105"/>
                <a:gd name="T5" fmla="*/ 3 h 354"/>
                <a:gd name="T6" fmla="*/ 287 w 105"/>
                <a:gd name="T7" fmla="*/ 3 h 354"/>
                <a:gd name="T8" fmla="*/ 287 w 105"/>
                <a:gd name="T9" fmla="*/ 3 h 354"/>
                <a:gd name="T10" fmla="*/ 333 w 105"/>
                <a:gd name="T11" fmla="*/ 3 h 354"/>
                <a:gd name="T12" fmla="*/ 333 w 105"/>
                <a:gd name="T13" fmla="*/ 3 h 354"/>
                <a:gd name="T14" fmla="*/ 287 w 105"/>
                <a:gd name="T15" fmla="*/ 3 h 354"/>
                <a:gd name="T16" fmla="*/ 236 w 105"/>
                <a:gd name="T17" fmla="*/ 3 h 354"/>
                <a:gd name="T18" fmla="*/ 54 w 105"/>
                <a:gd name="T19" fmla="*/ 3 h 354"/>
                <a:gd name="T20" fmla="*/ 12 w 105"/>
                <a:gd name="T21" fmla="*/ 3 h 354"/>
                <a:gd name="T22" fmla="*/ 54 w 105"/>
                <a:gd name="T23" fmla="*/ 3 h 354"/>
                <a:gd name="T24" fmla="*/ 9 w 105"/>
                <a:gd name="T25" fmla="*/ 3 h 354"/>
                <a:gd name="T26" fmla="*/ 66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48" name="Freeform 121"/>
            <p:cNvSpPr>
              <a:spLocks/>
            </p:cNvSpPr>
            <p:nvPr/>
          </p:nvSpPr>
          <p:spPr bwMode="auto">
            <a:xfrm>
              <a:off x="3008" y="2583"/>
              <a:ext cx="155" cy="328"/>
            </a:xfrm>
            <a:custGeom>
              <a:avLst/>
              <a:gdLst>
                <a:gd name="T0" fmla="*/ 516 w 149"/>
                <a:gd name="T1" fmla="*/ 3 h 376"/>
                <a:gd name="T2" fmla="*/ 491 w 149"/>
                <a:gd name="T3" fmla="*/ 3 h 376"/>
                <a:gd name="T4" fmla="*/ 456 w 149"/>
                <a:gd name="T5" fmla="*/ 3 h 376"/>
                <a:gd name="T6" fmla="*/ 449 w 149"/>
                <a:gd name="T7" fmla="*/ 3 h 376"/>
                <a:gd name="T8" fmla="*/ 384 w 149"/>
                <a:gd name="T9" fmla="*/ 3 h 376"/>
                <a:gd name="T10" fmla="*/ 303 w 149"/>
                <a:gd name="T11" fmla="*/ 3 h 376"/>
                <a:gd name="T12" fmla="*/ 243 w 149"/>
                <a:gd name="T13" fmla="*/ 3 h 376"/>
                <a:gd name="T14" fmla="*/ 204 w 149"/>
                <a:gd name="T15" fmla="*/ 3 h 376"/>
                <a:gd name="T16" fmla="*/ 64 w 149"/>
                <a:gd name="T17" fmla="*/ 3 h 376"/>
                <a:gd name="T18" fmla="*/ 2 w 149"/>
                <a:gd name="T19" fmla="*/ 3 h 376"/>
                <a:gd name="T20" fmla="*/ 5 w 149"/>
                <a:gd name="T21" fmla="*/ 3 h 376"/>
                <a:gd name="T22" fmla="*/ 8 w 149"/>
                <a:gd name="T23" fmla="*/ 3 h 376"/>
                <a:gd name="T24" fmla="*/ 73 w 149"/>
                <a:gd name="T25" fmla="*/ 3 h 376"/>
                <a:gd name="T26" fmla="*/ 122 w 149"/>
                <a:gd name="T27" fmla="*/ 3 h 376"/>
                <a:gd name="T28" fmla="*/ 155 w 149"/>
                <a:gd name="T29" fmla="*/ 3 h 376"/>
                <a:gd name="T30" fmla="*/ 294 w 149"/>
                <a:gd name="T31" fmla="*/ 3 h 376"/>
                <a:gd name="T32" fmla="*/ 449 w 149"/>
                <a:gd name="T33" fmla="*/ 3 h 376"/>
                <a:gd name="T34" fmla="*/ 51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49" name="Freeform 122"/>
            <p:cNvSpPr>
              <a:spLocks/>
            </p:cNvSpPr>
            <p:nvPr/>
          </p:nvSpPr>
          <p:spPr bwMode="auto">
            <a:xfrm>
              <a:off x="1714" y="1020"/>
              <a:ext cx="99" cy="440"/>
            </a:xfrm>
            <a:custGeom>
              <a:avLst/>
              <a:gdLst>
                <a:gd name="T0" fmla="*/ 70 w 96"/>
                <a:gd name="T1" fmla="*/ 5 h 504"/>
                <a:gd name="T2" fmla="*/ 166 w 96"/>
                <a:gd name="T3" fmla="*/ 6 h 504"/>
                <a:gd name="T4" fmla="*/ 198 w 96"/>
                <a:gd name="T5" fmla="*/ 5 h 504"/>
                <a:gd name="T6" fmla="*/ 198 w 96"/>
                <a:gd name="T7" fmla="*/ 3 h 504"/>
                <a:gd name="T8" fmla="*/ 244 w 96"/>
                <a:gd name="T9" fmla="*/ 3 h 504"/>
                <a:gd name="T10" fmla="*/ 264 w 96"/>
                <a:gd name="T11" fmla="*/ 3 h 504"/>
                <a:gd name="T12" fmla="*/ 244 w 96"/>
                <a:gd name="T13" fmla="*/ 3 h 504"/>
                <a:gd name="T14" fmla="*/ 212 w 96"/>
                <a:gd name="T15" fmla="*/ 3 h 504"/>
                <a:gd name="T16" fmla="*/ 76 w 96"/>
                <a:gd name="T17" fmla="*/ 3 h 504"/>
                <a:gd name="T18" fmla="*/ 70 w 96"/>
                <a:gd name="T19" fmla="*/ 3 h 504"/>
                <a:gd name="T20" fmla="*/ 83 w 96"/>
                <a:gd name="T21" fmla="*/ 3 h 504"/>
                <a:gd name="T22" fmla="*/ 107 w 96"/>
                <a:gd name="T23" fmla="*/ 4 h 504"/>
                <a:gd name="T24" fmla="*/ 66 w 96"/>
                <a:gd name="T25" fmla="*/ 5 h 504"/>
                <a:gd name="T26" fmla="*/ 70 w 96"/>
                <a:gd name="T27" fmla="*/ 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6650" name="Freeform 123"/>
            <p:cNvSpPr>
              <a:spLocks/>
            </p:cNvSpPr>
            <p:nvPr/>
          </p:nvSpPr>
          <p:spPr bwMode="auto">
            <a:xfrm>
              <a:off x="3431" y="1007"/>
              <a:ext cx="156" cy="358"/>
            </a:xfrm>
            <a:custGeom>
              <a:avLst/>
              <a:gdLst>
                <a:gd name="T0" fmla="*/ 5 w 150"/>
                <a:gd name="T1" fmla="*/ 4 h 410"/>
                <a:gd name="T2" fmla="*/ 147 w 150"/>
                <a:gd name="T3" fmla="*/ 4 h 410"/>
                <a:gd name="T4" fmla="*/ 292 w 150"/>
                <a:gd name="T5" fmla="*/ 4 h 410"/>
                <a:gd name="T6" fmla="*/ 342 w 150"/>
                <a:gd name="T7" fmla="*/ 3 h 410"/>
                <a:gd name="T8" fmla="*/ 418 w 150"/>
                <a:gd name="T9" fmla="*/ 3 h 410"/>
                <a:gd name="T10" fmla="*/ 468 w 150"/>
                <a:gd name="T11" fmla="*/ 3 h 410"/>
                <a:gd name="T12" fmla="*/ 494 w 150"/>
                <a:gd name="T13" fmla="*/ 3 h 410"/>
                <a:gd name="T14" fmla="*/ 506 w 150"/>
                <a:gd name="T15" fmla="*/ 3 h 410"/>
                <a:gd name="T16" fmla="*/ 526 w 150"/>
                <a:gd name="T17" fmla="*/ 3 h 410"/>
                <a:gd name="T18" fmla="*/ 534 w 150"/>
                <a:gd name="T19" fmla="*/ 3 h 410"/>
                <a:gd name="T20" fmla="*/ 474 w 150"/>
                <a:gd name="T21" fmla="*/ 0 h 410"/>
                <a:gd name="T22" fmla="*/ 342 w 150"/>
                <a:gd name="T23" fmla="*/ 3 h 410"/>
                <a:gd name="T24" fmla="*/ 281 w 150"/>
                <a:gd name="T25" fmla="*/ 3 h 410"/>
                <a:gd name="T26" fmla="*/ 242 w 150"/>
                <a:gd name="T27" fmla="*/ 3 h 410"/>
                <a:gd name="T28" fmla="*/ 209 w 150"/>
                <a:gd name="T29" fmla="*/ 3 h 410"/>
                <a:gd name="T30" fmla="*/ 153 w 150"/>
                <a:gd name="T31" fmla="*/ 3 h 410"/>
                <a:gd name="T32" fmla="*/ 147 w 150"/>
                <a:gd name="T33" fmla="*/ 3 h 410"/>
                <a:gd name="T34" fmla="*/ 121 w 150"/>
                <a:gd name="T35" fmla="*/ 3 h 410"/>
                <a:gd name="T36" fmla="*/ 112 w 150"/>
                <a:gd name="T37" fmla="*/ 3 h 410"/>
                <a:gd name="T38" fmla="*/ 100 w 150"/>
                <a:gd name="T39" fmla="*/ 3 h 410"/>
                <a:gd name="T40" fmla="*/ 60 w 150"/>
                <a:gd name="T41" fmla="*/ 3 h 410"/>
                <a:gd name="T42" fmla="*/ 10 w 150"/>
                <a:gd name="T43" fmla="*/ 4 h 410"/>
                <a:gd name="T44" fmla="*/ 2 w 150"/>
                <a:gd name="T45" fmla="*/ 4 h 410"/>
                <a:gd name="T46" fmla="*/ 5 w 150"/>
                <a:gd name="T47" fmla="*/ 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27" name="Text Box 95"/>
          <p:cNvSpPr txBox="1">
            <a:spLocks noChangeArrowheads="1"/>
          </p:cNvSpPr>
          <p:nvPr/>
        </p:nvSpPr>
        <p:spPr bwMode="auto">
          <a:xfrm>
            <a:off x="6248400" y="1376363"/>
            <a:ext cx="2895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0" i="1" u="none" strike="noStrike" kern="1200" cap="none" spc="0" normalizeH="0" baseline="0" noProof="0" dirty="0">
                <a:ln>
                  <a:noFill/>
                </a:ln>
                <a:solidFill>
                  <a:srgbClr val="FFFFFF"/>
                </a:solidFill>
                <a:effectLst/>
                <a:uLnTx/>
                <a:uFillTx/>
                <a:latin typeface="Arial" panose="020B0604020202020204" pitchFamily="34" charset="0"/>
                <a:ea typeface="Times New Roman" pitchFamily="-105" charset="0"/>
                <a:cs typeface="Arial" panose="020B0604020202020204" pitchFamily="34" charset="0"/>
              </a:rPr>
              <a:t>العهد الداوودي</a:t>
            </a:r>
            <a:endParaRPr kumimoji="0" lang="en-US" sz="4000" b="0" i="1" u="none" strike="noStrike" kern="1200" cap="none" spc="0" normalizeH="0" baseline="0" noProof="0" dirty="0">
              <a:ln>
                <a:noFill/>
              </a:ln>
              <a:solidFill>
                <a:srgbClr val="FFFFFF"/>
              </a:solidFill>
              <a:effectLst/>
              <a:uLnTx/>
              <a:uFillTx/>
              <a:latin typeface="Arial" panose="020B0604020202020204" pitchFamily="34" charset="0"/>
              <a:ea typeface="Times New Roman" pitchFamily="-105" charset="0"/>
              <a:cs typeface="Arial" panose="020B0604020202020204" pitchFamily="34" charset="0"/>
            </a:endParaRPr>
          </a:p>
        </p:txBody>
      </p:sp>
      <p:sp>
        <p:nvSpPr>
          <p:cNvPr id="128" name="Text Box 95"/>
          <p:cNvSpPr txBox="1">
            <a:spLocks noChangeArrowheads="1"/>
          </p:cNvSpPr>
          <p:nvPr/>
        </p:nvSpPr>
        <p:spPr bwMode="auto">
          <a:xfrm>
            <a:off x="6273800" y="3406775"/>
            <a:ext cx="1798662" cy="1323439"/>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0" i="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العهد الجديد</a:t>
            </a:r>
            <a:endParaRPr kumimoji="0" lang="en-US" sz="4000" b="0" i="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2" name="Title 1"/>
          <p:cNvSpPr>
            <a:spLocks noGrp="1"/>
          </p:cNvSpPr>
          <p:nvPr>
            <p:ph type="title" idx="4294967295"/>
          </p:nvPr>
        </p:nvSpPr>
        <p:spPr>
          <a:xfrm>
            <a:off x="2014538" y="0"/>
            <a:ext cx="3616325" cy="393700"/>
          </a:xfrm>
          <a:prstGeom prst="rect">
            <a:avLst/>
          </a:prstGeom>
        </p:spPr>
        <p:txBody>
          <a:bodyPr/>
          <a:lstStyle/>
          <a:p>
            <a:pPr>
              <a:defRPr/>
            </a:pPr>
            <a:r>
              <a:rPr lang="ar-JO" sz="1600" b="1" kern="1200" dirty="0">
                <a:solidFill>
                  <a:srgbClr val="FFFFFF"/>
                </a:solidFill>
                <a:effectLst/>
                <a:latin typeface="Arial" panose="020B0604020202020204" pitchFamily="34" charset="0"/>
                <a:ea typeface="ＭＳ Ｐゴシック"/>
                <a:cs typeface="Arial" panose="020B0604020202020204" pitchFamily="34" charset="0"/>
              </a:rPr>
              <a:t>1 ملوك 12 إلى 2 ملوك 24</a:t>
            </a:r>
            <a:endParaRPr lang="en-US"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59978"/>
                                        </p:tgtEl>
                                        <p:attrNameLst>
                                          <p:attrName>style.visibility</p:attrName>
                                        </p:attrNameLst>
                                      </p:cBhvr>
                                      <p:to>
                                        <p:strVal val="visible"/>
                                      </p:to>
                                    </p:set>
                                    <p:animEffect transition="in" filter="fade">
                                      <p:cBhvr>
                                        <p:cTn id="14" dur="500"/>
                                        <p:tgtEl>
                                          <p:spTgt spid="459978"/>
                                        </p:tgtEl>
                                      </p:cBhvr>
                                    </p:animEffect>
                                  </p:childTnLst>
                                </p:cTn>
                              </p:par>
                            </p:childTnLst>
                          </p:cTn>
                        </p:par>
                        <p:par>
                          <p:cTn id="15" fill="hold" nodeType="afterGroup">
                            <p:stCondLst>
                              <p:cond delay="1000"/>
                            </p:stCondLst>
                            <p:childTnLst>
                              <p:par>
                                <p:cTn id="16" presetID="23" presetClass="entr" presetSubtype="272"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2/3*#ppt_w"/>
                                          </p:val>
                                        </p:tav>
                                        <p:tav tm="100000">
                                          <p:val>
                                            <p:strVal val="#ppt_w"/>
                                          </p:val>
                                        </p:tav>
                                      </p:tavLst>
                                    </p:anim>
                                    <p:anim calcmode="lin" valueType="num">
                                      <p:cBhvr>
                                        <p:cTn id="19"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27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strVal val="2/3*#ppt_w"/>
                                          </p:val>
                                        </p:tav>
                                        <p:tav tm="100000">
                                          <p:val>
                                            <p:strVal val="#ppt_w"/>
                                          </p:val>
                                        </p:tav>
                                      </p:tavLst>
                                    </p:anim>
                                    <p:anim calcmode="lin" valueType="num">
                                      <p:cBhvr>
                                        <p:cTn id="25" dur="500" fill="hold"/>
                                        <p:tgtEl>
                                          <p:spTgt spid="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P spid="45997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5458" name="Rectangle 4"/>
          <p:cNvSpPr>
            <a:spLocks noGrp="1" noChangeArrowheads="1"/>
          </p:cNvSpPr>
          <p:nvPr>
            <p:ph type="title"/>
          </p:nvPr>
        </p:nvSpPr>
        <p:spPr>
          <a:xfrm>
            <a:off x="539750" y="-19050"/>
            <a:ext cx="7488238" cy="762000"/>
          </a:xfrm>
        </p:spPr>
        <p:txBody>
          <a:bodyPr/>
          <a:lstStyle/>
          <a:p>
            <a:r>
              <a:rPr lang="ar-JO" altLang="zh-CN" sz="3600" b="1" dirty="0">
                <a:solidFill>
                  <a:schemeClr val="tx1"/>
                </a:solidFill>
                <a:latin typeface="Arial" panose="020B0604020202020204" pitchFamily="34" charset="0"/>
                <a:ea typeface="SimSun" charset="0"/>
                <a:cs typeface="Arial" panose="020B0604020202020204" pitchFamily="34" charset="0"/>
              </a:rPr>
              <a:t>أنماط الحكم الملكي</a:t>
            </a:r>
            <a:endParaRPr lang="en-US" sz="1600" dirty="0">
              <a:solidFill>
                <a:schemeClr val="tx1"/>
              </a:solidFill>
              <a:latin typeface="Arial" panose="020B0604020202020204" pitchFamily="34" charset="0"/>
              <a:ea typeface="SimSun" charset="0"/>
              <a:cs typeface="Arial" panose="020B0604020202020204" pitchFamily="34" charset="0"/>
            </a:endParaRPr>
          </a:p>
        </p:txBody>
      </p:sp>
      <p:sp>
        <p:nvSpPr>
          <p:cNvPr id="275459" name="Text Box 5"/>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279</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5460" name="TextBox 5"/>
          <p:cNvSpPr txBox="1">
            <a:spLocks noChangeArrowheads="1"/>
          </p:cNvSpPr>
          <p:nvPr/>
        </p:nvSpPr>
        <p:spPr bwMode="auto">
          <a:xfrm>
            <a:off x="4373563" y="6453188"/>
            <a:ext cx="4662487" cy="290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1" lang="en-US" altLang="zh-CN"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Adapted from Huang Sabin, Singapore Bible College</a:t>
            </a:r>
            <a:endParaRPr kumimoji="1"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7" name="Group 6"/>
          <p:cNvGrpSpPr>
            <a:grpSpLocks/>
          </p:cNvGrpSpPr>
          <p:nvPr/>
        </p:nvGrpSpPr>
        <p:grpSpPr bwMode="auto">
          <a:xfrm>
            <a:off x="1239838" y="703263"/>
            <a:ext cx="2971800" cy="2628900"/>
            <a:chOff x="736600" y="2570163"/>
            <a:chExt cx="2971800" cy="2628900"/>
          </a:xfrm>
        </p:grpSpPr>
        <p:sp>
          <p:nvSpPr>
            <p:cNvPr id="275478" name="Text Box 1"/>
            <p:cNvSpPr txBox="1">
              <a:spLocks noChangeArrowheads="1"/>
            </p:cNvSpPr>
            <p:nvPr/>
          </p:nvSpPr>
          <p:spPr bwMode="auto">
            <a:xfrm>
              <a:off x="736600" y="2570163"/>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1800" b="1" i="0" u="sng" strike="noStrike" kern="1200" cap="none" spc="0" normalizeH="0" baseline="0" noProof="0" dirty="0">
                  <a:ln>
                    <a:noFill/>
                  </a:ln>
                  <a:solidFill>
                    <a:srgbClr val="002060"/>
                  </a:solidFill>
                  <a:effectLst/>
                  <a:uLnTx/>
                  <a:uFillTx/>
                  <a:latin typeface="Arial" panose="020B0604020202020204" pitchFamily="34" charset="0"/>
                  <a:ea typeface="ÇlÇr ñæí©" charset="0"/>
                  <a:cs typeface="Arial" panose="020B0604020202020204" pitchFamily="34" charset="0"/>
                </a:rPr>
                <a:t>جيد مع نهاية سيئة (8)</a:t>
              </a:r>
              <a:endParaRPr kumimoji="1" lang="en-US" sz="1800" b="1" i="0" u="sng" strike="noStrike" kern="1200" cap="none" spc="0" normalizeH="0" baseline="0" noProof="0" dirty="0">
                <a:ln>
                  <a:noFill/>
                </a:ln>
                <a:solidFill>
                  <a:srgbClr val="002060"/>
                </a:solidFill>
                <a:effectLst/>
                <a:uLnTx/>
                <a:uFillTx/>
                <a:latin typeface="Arial" panose="020B0604020202020204" pitchFamily="34" charset="0"/>
                <a:ea typeface="ÇlÇr ñæí©" charset="0"/>
                <a:cs typeface="Arial" panose="020B0604020202020204" pitchFamily="34" charset="0"/>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14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سليمان * (1: 1) ، آسا (14: 2) ، يهوشافاط (17: 3 ؛ 20:37) ، يوآش (24:22) ، أمصيا (25:19 ، 27) ، عزيا (26:16) ، حزقيا (32:25) ، يوشيا (34: 1-36: 1).</a:t>
              </a:r>
              <a:endParaRPr kumimoji="1" lang="en-US" sz="24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75479" name="Line 2"/>
            <p:cNvSpPr>
              <a:spLocks noChangeShapeType="1"/>
            </p:cNvSpPr>
            <p:nvPr/>
          </p:nvSpPr>
          <p:spPr bwMode="auto">
            <a:xfrm flipV="1">
              <a:off x="965200" y="3889375"/>
              <a:ext cx="0" cy="1196975"/>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75480" name="Line 3"/>
            <p:cNvSpPr>
              <a:spLocks noChangeShapeType="1"/>
            </p:cNvSpPr>
            <p:nvPr/>
          </p:nvSpPr>
          <p:spPr bwMode="auto">
            <a:xfrm rot="5400000" flipV="1">
              <a:off x="2108200" y="3714750"/>
              <a:ext cx="0" cy="25146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75481" name="Line 4"/>
            <p:cNvSpPr>
              <a:spLocks noChangeShapeType="1"/>
            </p:cNvSpPr>
            <p:nvPr/>
          </p:nvSpPr>
          <p:spPr bwMode="auto">
            <a:xfrm rot="7101103" flipH="1" flipV="1">
              <a:off x="1128712" y="3838576"/>
              <a:ext cx="1285875" cy="11430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75482" name="Line 5"/>
            <p:cNvSpPr>
              <a:spLocks noChangeShapeType="1"/>
            </p:cNvSpPr>
            <p:nvPr/>
          </p:nvSpPr>
          <p:spPr bwMode="auto">
            <a:xfrm rot="3698897" flipV="1">
              <a:off x="2546350" y="4356100"/>
              <a:ext cx="714375" cy="238125"/>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3" name="Group 12"/>
          <p:cNvGrpSpPr>
            <a:grpSpLocks/>
          </p:cNvGrpSpPr>
          <p:nvPr/>
        </p:nvGrpSpPr>
        <p:grpSpPr bwMode="auto">
          <a:xfrm>
            <a:off x="4356100" y="703263"/>
            <a:ext cx="2971800" cy="2628900"/>
            <a:chOff x="3822700" y="2570163"/>
            <a:chExt cx="2971800" cy="2628900"/>
          </a:xfrm>
        </p:grpSpPr>
        <p:sp>
          <p:nvSpPr>
            <p:cNvPr id="275473" name="Text Box 6"/>
            <p:cNvSpPr txBox="1">
              <a:spLocks noChangeArrowheads="1"/>
            </p:cNvSpPr>
            <p:nvPr/>
          </p:nvSpPr>
          <p:spPr bwMode="auto">
            <a:xfrm>
              <a:off x="3822700" y="2570163"/>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1800" b="1" i="0" u="sng" strike="noStrike" kern="1200" cap="none" spc="0" normalizeH="0" baseline="0" noProof="0" dirty="0">
                  <a:ln>
                    <a:noFill/>
                  </a:ln>
                  <a:solidFill>
                    <a:srgbClr val="002060"/>
                  </a:solidFill>
                  <a:effectLst/>
                  <a:uLnTx/>
                  <a:uFillTx/>
                  <a:latin typeface="Arial" panose="020B0604020202020204" pitchFamily="34" charset="0"/>
                  <a:ea typeface="ÇlÇr ñæí©" charset="0"/>
                  <a:cs typeface="Arial" panose="020B0604020202020204" pitchFamily="34" charset="0"/>
                </a:rPr>
                <a:t>شرير مع نهاية جيدة (3)</a:t>
              </a:r>
              <a:endParaRPr kumimoji="1" lang="en-US" sz="1800" b="1" i="0" u="sng" strike="noStrike" kern="1200" cap="none" spc="0" normalizeH="0" baseline="0" noProof="0" dirty="0">
                <a:ln>
                  <a:noFill/>
                </a:ln>
                <a:solidFill>
                  <a:srgbClr val="002060"/>
                </a:solidFill>
                <a:effectLst/>
                <a:uLnTx/>
                <a:uFillTx/>
                <a:latin typeface="Arial" panose="020B0604020202020204" pitchFamily="34" charset="0"/>
                <a:ea typeface="ÇlÇr ñæí©" charset="0"/>
                <a:cs typeface="Arial" panose="020B0604020202020204" pitchFamily="34" charset="0"/>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14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رحبعام (12: 6-7 ، 12) ، أبيا ** (= أبيام ؛ 13:10 ؛ ملوك الأول 15: 3) ، منسى (33:12 ، 19)</a:t>
              </a:r>
              <a:endParaRPr kumimoji="1" lang="en-US" sz="24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75474" name="Line 7"/>
            <p:cNvSpPr>
              <a:spLocks noChangeShapeType="1"/>
            </p:cNvSpPr>
            <p:nvPr/>
          </p:nvSpPr>
          <p:spPr bwMode="auto">
            <a:xfrm flipV="1">
              <a:off x="4051300" y="3829050"/>
              <a:ext cx="0" cy="12573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75475" name="Line 8"/>
            <p:cNvSpPr>
              <a:spLocks noChangeShapeType="1"/>
            </p:cNvSpPr>
            <p:nvPr/>
          </p:nvSpPr>
          <p:spPr bwMode="auto">
            <a:xfrm rot="5400000" flipV="1">
              <a:off x="5194300" y="3714750"/>
              <a:ext cx="0" cy="25146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75476" name="Line 9"/>
            <p:cNvSpPr>
              <a:spLocks noChangeShapeType="1"/>
            </p:cNvSpPr>
            <p:nvPr/>
          </p:nvSpPr>
          <p:spPr bwMode="auto">
            <a:xfrm rot="7101103" flipH="1" flipV="1">
              <a:off x="4759325" y="3452813"/>
              <a:ext cx="368300" cy="184785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75477" name="Line 10"/>
            <p:cNvSpPr>
              <a:spLocks noChangeShapeType="1"/>
            </p:cNvSpPr>
            <p:nvPr/>
          </p:nvSpPr>
          <p:spPr bwMode="auto">
            <a:xfrm rot="7101103" flipH="1" flipV="1">
              <a:off x="5807075" y="4213225"/>
              <a:ext cx="714375" cy="238125"/>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8" name="Group 17"/>
          <p:cNvGrpSpPr>
            <a:grpSpLocks/>
          </p:cNvGrpSpPr>
          <p:nvPr/>
        </p:nvGrpSpPr>
        <p:grpSpPr bwMode="auto">
          <a:xfrm>
            <a:off x="1239838" y="3500438"/>
            <a:ext cx="2971800" cy="2687637"/>
            <a:chOff x="736600" y="3501008"/>
            <a:chExt cx="2971800" cy="2687638"/>
          </a:xfrm>
        </p:grpSpPr>
        <p:sp>
          <p:nvSpPr>
            <p:cNvPr id="275469" name="Text Box 11"/>
            <p:cNvSpPr txBox="1">
              <a:spLocks noChangeArrowheads="1"/>
            </p:cNvSpPr>
            <p:nvPr/>
          </p:nvSpPr>
          <p:spPr bwMode="auto">
            <a:xfrm>
              <a:off x="736600" y="3501008"/>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1800" b="1" i="0" u="sng" strike="noStrike" kern="1200" cap="none" spc="0" normalizeH="0" baseline="0" noProof="0" dirty="0">
                  <a:ln>
                    <a:noFill/>
                  </a:ln>
                  <a:solidFill>
                    <a:srgbClr val="002060"/>
                  </a:solidFill>
                  <a:effectLst/>
                  <a:uLnTx/>
                  <a:uFillTx/>
                  <a:latin typeface="Arial" panose="020B0604020202020204" pitchFamily="34" charset="0"/>
                  <a:ea typeface="ÇlÇr ñæí©" charset="0"/>
                  <a:cs typeface="Arial" panose="020B0604020202020204" pitchFamily="34" charset="0"/>
                </a:rPr>
                <a:t>جيد إلى أفضل (2)</a:t>
              </a:r>
              <a:endParaRPr kumimoji="1" lang="en-US" sz="1800" b="1" i="0" u="sng" strike="noStrike" kern="1200" cap="none" spc="0" normalizeH="0" baseline="0" noProof="0" dirty="0">
                <a:ln>
                  <a:noFill/>
                </a:ln>
                <a:solidFill>
                  <a:srgbClr val="002060"/>
                </a:solidFill>
                <a:effectLst/>
                <a:uLnTx/>
                <a:uFillTx/>
                <a:latin typeface="Arial" panose="020B0604020202020204" pitchFamily="34" charset="0"/>
                <a:ea typeface="ÇlÇr ñæí©" charset="0"/>
                <a:cs typeface="Arial" panose="020B0604020202020204" pitchFamily="34" charset="0"/>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14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داود (1 مل 3: 6, يوثام (27: 6)</a:t>
              </a:r>
              <a:endParaRPr kumimoji="1" lang="en-US" sz="14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75470" name="Line 12"/>
            <p:cNvSpPr>
              <a:spLocks noChangeShapeType="1"/>
            </p:cNvSpPr>
            <p:nvPr/>
          </p:nvSpPr>
          <p:spPr bwMode="auto">
            <a:xfrm flipV="1">
              <a:off x="965200" y="4758308"/>
              <a:ext cx="0" cy="12573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75471" name="Line 13"/>
            <p:cNvSpPr>
              <a:spLocks noChangeShapeType="1"/>
            </p:cNvSpPr>
            <p:nvPr/>
          </p:nvSpPr>
          <p:spPr bwMode="auto">
            <a:xfrm rot="5400000" flipV="1">
              <a:off x="2108200" y="4644008"/>
              <a:ext cx="0" cy="25146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75472" name="Line 14"/>
            <p:cNvSpPr>
              <a:spLocks noChangeShapeType="1"/>
            </p:cNvSpPr>
            <p:nvPr/>
          </p:nvSpPr>
          <p:spPr bwMode="auto">
            <a:xfrm rot="7101103" flipH="1" flipV="1">
              <a:off x="1130300" y="4531296"/>
              <a:ext cx="1828800" cy="14859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 name="Group 26"/>
          <p:cNvGrpSpPr>
            <a:grpSpLocks/>
          </p:cNvGrpSpPr>
          <p:nvPr/>
        </p:nvGrpSpPr>
        <p:grpSpPr bwMode="auto">
          <a:xfrm>
            <a:off x="4356100" y="3500438"/>
            <a:ext cx="2971800" cy="2628900"/>
            <a:chOff x="3822700" y="4224338"/>
            <a:chExt cx="2971800" cy="2628900"/>
          </a:xfrm>
        </p:grpSpPr>
        <p:sp>
          <p:nvSpPr>
            <p:cNvPr id="275465" name="Text Box 19"/>
            <p:cNvSpPr txBox="1">
              <a:spLocks noChangeArrowheads="1"/>
            </p:cNvSpPr>
            <p:nvPr/>
          </p:nvSpPr>
          <p:spPr bwMode="auto">
            <a:xfrm>
              <a:off x="3822700" y="4224338"/>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1800" b="1" i="0" u="sng" strike="noStrike" kern="1200" cap="none" spc="0" normalizeH="0" baseline="0" noProof="0" dirty="0">
                  <a:ln>
                    <a:noFill/>
                  </a:ln>
                  <a:solidFill>
                    <a:srgbClr val="002060"/>
                  </a:solidFill>
                  <a:effectLst/>
                  <a:uLnTx/>
                  <a:uFillTx/>
                  <a:latin typeface="Arial" panose="020B0604020202020204" pitchFamily="34" charset="0"/>
                  <a:ea typeface="ÇlÇr ñæí©" charset="0"/>
                  <a:cs typeface="Arial" panose="020B0604020202020204" pitchFamily="34" charset="0"/>
                </a:rPr>
                <a:t>سيء إلى أسوأ (9)</a:t>
              </a:r>
              <a:endParaRPr kumimoji="1" lang="en-US" sz="1800" b="1" i="0" u="sng" strike="noStrike" kern="1200" cap="none" spc="0" normalizeH="0" baseline="0" noProof="0" dirty="0">
                <a:ln>
                  <a:noFill/>
                </a:ln>
                <a:solidFill>
                  <a:srgbClr val="002060"/>
                </a:solidFill>
                <a:effectLst/>
                <a:uLnTx/>
                <a:uFillTx/>
                <a:latin typeface="Arial" panose="020B0604020202020204" pitchFamily="34" charset="0"/>
                <a:ea typeface="ÇlÇr ñæí©" charset="0"/>
                <a:cs typeface="Arial" panose="020B0604020202020204" pitchFamily="34" charset="0"/>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14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يهورام (21: 6 ، 11-12) ، أخزيا (20:35 ؛ 22: 3) ، عثليا (22:10) ، آحاز (28:22) ، آمون (33: 20-25) ، يهواحاز (36: 1) ؛ راجع 2 ملوك 13: 2) ، يهوياقيم (36: 5) ، يهوياكين (36: 9) ، صدقيا (36:12)</a:t>
              </a:r>
              <a:endParaRPr kumimoji="1" lang="en-US" sz="24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75466" name="Line 20"/>
            <p:cNvSpPr>
              <a:spLocks noChangeShapeType="1"/>
            </p:cNvSpPr>
            <p:nvPr/>
          </p:nvSpPr>
          <p:spPr bwMode="auto">
            <a:xfrm rot="21539465" flipV="1">
              <a:off x="4032250" y="5770563"/>
              <a:ext cx="19050" cy="1082675"/>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75467" name="Line 21"/>
            <p:cNvSpPr>
              <a:spLocks noChangeShapeType="1"/>
            </p:cNvSpPr>
            <p:nvPr/>
          </p:nvSpPr>
          <p:spPr bwMode="auto">
            <a:xfrm rot="5400000" flipV="1">
              <a:off x="5175250" y="5481638"/>
              <a:ext cx="0" cy="25146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75468" name="Line 22"/>
            <p:cNvSpPr>
              <a:spLocks noChangeShapeType="1"/>
            </p:cNvSpPr>
            <p:nvPr/>
          </p:nvSpPr>
          <p:spPr bwMode="auto">
            <a:xfrm rot="7101103" flipH="1" flipV="1">
              <a:off x="4845844" y="5193507"/>
              <a:ext cx="530225" cy="2147887"/>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840404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269000"/>
          </a:xfrm>
          <a:effectLst>
            <a:outerShdw blurRad="63500" dist="35921" dir="2700000" algn="ctr" rotWithShape="0">
              <a:schemeClr val="tx2">
                <a:alpha val="74998"/>
              </a:schemeClr>
            </a:outerShdw>
          </a:effectLst>
        </p:spPr>
        <p:txBody>
          <a:bodyPr anchor="t"/>
          <a:lstStyle/>
          <a:p>
            <a:pPr>
              <a:defRPr/>
            </a:pPr>
            <a:r>
              <a:rPr lang="ar-JO" sz="6600" b="1" dirty="0">
                <a:latin typeface="Arial" panose="020B0604020202020204" pitchFamily="34" charset="0"/>
                <a:cs typeface="Arial" panose="020B0604020202020204" pitchFamily="34" charset="0"/>
              </a:rPr>
              <a:t>ما هو أفضل </a:t>
            </a:r>
            <a:r>
              <a:rPr lang="ar-JO" sz="6600" b="1" dirty="0">
                <a:solidFill>
                  <a:srgbClr val="FFFF00"/>
                </a:solidFill>
                <a:latin typeface="Arial" panose="020B0604020202020204" pitchFamily="34" charset="0"/>
                <a:cs typeface="Arial" panose="020B0604020202020204" pitchFamily="34" charset="0"/>
              </a:rPr>
              <a:t>تحذير</a:t>
            </a:r>
            <a:r>
              <a:rPr lang="ar-JO" sz="6600" b="1" dirty="0">
                <a:latin typeface="Arial" panose="020B0604020202020204" pitchFamily="34" charset="0"/>
                <a:cs typeface="Arial" panose="020B0604020202020204" pitchFamily="34" charset="0"/>
              </a:rPr>
              <a:t> يمكننا الإصغاء إليه؟</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4" name="Group 3">
            <a:extLst>
              <a:ext uri="{FF2B5EF4-FFF2-40B4-BE49-F238E27FC236}">
                <a16:creationId xmlns:a16="http://schemas.microsoft.com/office/drawing/2014/main" id="{20A1E19D-55A8-3640-8328-B7101E486AFD}"/>
              </a:ext>
            </a:extLst>
          </p:cNvPr>
          <p:cNvGrpSpPr/>
          <p:nvPr/>
        </p:nvGrpSpPr>
        <p:grpSpPr>
          <a:xfrm>
            <a:off x="5652120" y="4077072"/>
            <a:ext cx="3611894" cy="2924944"/>
            <a:chOff x="676463" y="3933056"/>
            <a:chExt cx="3611894" cy="2924944"/>
          </a:xfrm>
        </p:grpSpPr>
        <p:grpSp>
          <p:nvGrpSpPr>
            <p:cNvPr id="5" name="Group 4">
              <a:extLst>
                <a:ext uri="{FF2B5EF4-FFF2-40B4-BE49-F238E27FC236}">
                  <a16:creationId xmlns:a16="http://schemas.microsoft.com/office/drawing/2014/main" id="{73AF1F25-8924-8741-B6BC-A901DFE61324}"/>
                </a:ext>
              </a:extLst>
            </p:cNvPr>
            <p:cNvGrpSpPr/>
            <p:nvPr/>
          </p:nvGrpSpPr>
          <p:grpSpPr>
            <a:xfrm>
              <a:off x="1143000" y="3933056"/>
              <a:ext cx="2708920" cy="2924944"/>
              <a:chOff x="1143000" y="0"/>
              <a:chExt cx="6858000" cy="6858000"/>
            </a:xfrm>
          </p:grpSpPr>
          <p:pic>
            <p:nvPicPr>
              <p:cNvPr id="7" name="Picture 6">
                <a:extLst>
                  <a:ext uri="{FF2B5EF4-FFF2-40B4-BE49-F238E27FC236}">
                    <a16:creationId xmlns:a16="http://schemas.microsoft.com/office/drawing/2014/main" id="{A392E8A6-2777-7C4F-83CF-31BC1E4F98D5}"/>
                  </a:ext>
                </a:extLst>
              </p:cNvPr>
              <p:cNvPicPr>
                <a:picLocks noChangeAspect="1"/>
              </p:cNvPicPr>
              <p:nvPr/>
            </p:nvPicPr>
            <p:blipFill>
              <a:blip r:embed="rId3"/>
              <a:stretch>
                <a:fillRect/>
              </a:stretch>
            </p:blipFill>
            <p:spPr>
              <a:xfrm>
                <a:off x="1143000" y="0"/>
                <a:ext cx="6858000" cy="6858000"/>
              </a:xfrm>
              <a:prstGeom prst="rect">
                <a:avLst/>
              </a:prstGeom>
            </p:spPr>
          </p:pic>
          <p:sp>
            <p:nvSpPr>
              <p:cNvPr id="8" name="Rectangle 7">
                <a:extLst>
                  <a:ext uri="{FF2B5EF4-FFF2-40B4-BE49-F238E27FC236}">
                    <a16:creationId xmlns:a16="http://schemas.microsoft.com/office/drawing/2014/main" id="{654DA3FA-0DCE-3643-96E7-0B3C2F0331F4}"/>
                  </a:ext>
                </a:extLst>
              </p:cNvPr>
              <p:cNvSpPr/>
              <p:nvPr/>
            </p:nvSpPr>
            <p:spPr bwMode="auto">
              <a:xfrm>
                <a:off x="1676401" y="3124199"/>
                <a:ext cx="5714999" cy="108756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6" name="Rectangle 2">
              <a:extLst>
                <a:ext uri="{FF2B5EF4-FFF2-40B4-BE49-F238E27FC236}">
                  <a16:creationId xmlns:a16="http://schemas.microsoft.com/office/drawing/2014/main" id="{66BBC1FC-8A5D-0548-8D8A-138C0EB501A5}"/>
                </a:ext>
              </a:extLst>
            </p:cNvPr>
            <p:cNvSpPr txBox="1">
              <a:spLocks noChangeArrowheads="1"/>
            </p:cNvSpPr>
            <p:nvPr/>
          </p:nvSpPr>
          <p:spPr bwMode="auto">
            <a:xfrm>
              <a:off x="676463" y="5328961"/>
              <a:ext cx="3611894" cy="32812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تحذير</a:t>
              </a:r>
              <a:endParaRPr kumimoji="0" lang="en-US" sz="20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78161375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89384"/>
            <a:ext cx="9144000" cy="6096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2 ملوك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556792"/>
            <a:ext cx="9144000" cy="1584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الله يحذر من عبادة الأصنام بإظهار نتائجها </a:t>
            </a:r>
            <a:r>
              <a:rPr kumimoji="0" lang="ar-JO" sz="4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الرهيبة</a:t>
            </a: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839991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يتناقض عصيان العهد و</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السقوط</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الناتج عن مملكتي إسرائيل ويهوذا مع ولاء الله لعهد داود لتذكير إسرائيل بضرورة إطاعة الناموس - عدم تكرار أخطاء الماضي.</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2 ملوك</a:t>
            </a:r>
            <a:br>
              <a:rPr lang="en-US" sz="3600" b="1" dirty="0">
                <a:solidFill>
                  <a:srgbClr val="FFFFFF"/>
                </a:solidFill>
                <a:latin typeface="Arial" panose="020B0604020202020204" pitchFamily="34" charset="0"/>
                <a:cs typeface="Arial" panose="020B0604020202020204" pitchFamily="34" charset="0"/>
              </a:rPr>
            </a:b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6253" y="-3380"/>
            <a:ext cx="704039"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41</a:t>
            </a:r>
            <a:endParaRPr kumimoji="0" lang="en-US" altLang="zh-CN"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27917799"/>
      </p:ext>
    </p:extLst>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0" y="0"/>
            <a:ext cx="9143999" cy="1124744"/>
          </a:xfrm>
        </p:spPr>
        <p:txBody>
          <a:bodyPr/>
          <a:lstStyle/>
          <a:p>
            <a:r>
              <a:rPr lang="ar-JO" sz="3600" b="1" dirty="0"/>
              <a:t>ما هي أكثر الأشياء التي تميل إلى عبادتها بدلاً من الله؟</a:t>
            </a:r>
            <a:endParaRPr lang="en-US" sz="3200" b="1" dirty="0">
              <a:effectLst>
                <a:glow rad="228600">
                  <a:schemeClr val="tx1">
                    <a:alpha val="75000"/>
                  </a:schemeClr>
                </a:glow>
              </a:effectLst>
              <a:latin typeface="Arial" charset="0"/>
              <a:ea typeface="ＭＳ Ｐゴシック" charset="0"/>
            </a:endParaRPr>
          </a:p>
        </p:txBody>
      </p:sp>
      <p:pic>
        <p:nvPicPr>
          <p:cNvPr id="3" name="Picture 2"/>
          <p:cNvPicPr>
            <a:picLocks noChangeAspect="1"/>
          </p:cNvPicPr>
          <p:nvPr/>
        </p:nvPicPr>
        <p:blipFill>
          <a:blip r:embed="rId2"/>
          <a:stretch>
            <a:fillRect/>
          </a:stretch>
        </p:blipFill>
        <p:spPr>
          <a:xfrm>
            <a:off x="0" y="1270000"/>
            <a:ext cx="9144000" cy="4318000"/>
          </a:xfrm>
          <a:prstGeom prst="rect">
            <a:avLst/>
          </a:prstGeom>
        </p:spPr>
      </p:pic>
    </p:spTree>
    <p:extLst>
      <p:ext uri="{BB962C8B-B14F-4D97-AF65-F5344CB8AC3E}">
        <p14:creationId xmlns:p14="http://schemas.microsoft.com/office/powerpoint/2010/main" val="598335873"/>
      </p:ext>
    </p:extLst>
  </p:cSld>
  <p:clrMapOvr>
    <a:masterClrMapping/>
  </p:clrMapOvr>
  <p:transition spd="med">
    <p:randomBar dir="ver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394571733"/>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charset="0"/>
                <a:ea typeface="ＭＳ Ｐゴシック" charset="0"/>
              </a:rPr>
              <a:t>مسح العهد القديم </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effectLst/>
                <a:latin typeface="Arial" panose="020B0604020202020204" pitchFamily="34" charset="0"/>
                <a:ea typeface="ＭＳ Ｐゴシック" charset="0"/>
                <a:cs typeface="Arial" panose="020B0604020202020204" pitchFamily="34" charset="0"/>
              </a:rPr>
              <a:t>دعونا ندرس   النص الكتابي</a:t>
            </a:r>
            <a:endParaRPr lang="en-US" sz="54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الكتاب المقدس: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سفراً سفراً</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09184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116013" y="0"/>
            <a:ext cx="6911975" cy="836613"/>
          </a:xfrm>
          <a:solidFill>
            <a:schemeClr val="tx1"/>
          </a:solidFill>
          <a:ln cap="flat">
            <a:solidFill>
              <a:schemeClr val="tx1"/>
            </a:solidFill>
            <a:miter lim="800000"/>
            <a:headEnd/>
            <a:tailEnd/>
          </a:ln>
        </p:spPr>
        <p:txBody>
          <a:bodyPr/>
          <a:lstStyle/>
          <a:p>
            <a:pPr eaLnBrk="1" hangingPunct="1"/>
            <a:r>
              <a:rPr lang="ar-JO" b="1" dirty="0">
                <a:solidFill>
                  <a:srgbClr val="FFFFFF"/>
                </a:solidFill>
                <a:latin typeface="Arial" charset="0"/>
                <a:ea typeface="ＭＳ Ｐゴシック" charset="0"/>
                <a:cs typeface="Arial" charset="0"/>
              </a:rPr>
              <a:t>التاريخ</a:t>
            </a:r>
            <a:endParaRPr lang="en-US" b="1" dirty="0">
              <a:solidFill>
                <a:srgbClr val="FFFFFF"/>
              </a:solidFill>
              <a:latin typeface="Arial" charset="0"/>
              <a:ea typeface="ＭＳ Ｐゴシック" charset="0"/>
              <a:cs typeface="Arial" charset="0"/>
            </a:endParaRPr>
          </a:p>
        </p:txBody>
      </p:sp>
      <p:sp>
        <p:nvSpPr>
          <p:cNvPr id="349187" name="Text Box 3"/>
          <p:cNvSpPr txBox="1">
            <a:spLocks noChangeArrowheads="1"/>
          </p:cNvSpPr>
          <p:nvPr/>
        </p:nvSpPr>
        <p:spPr bwMode="auto">
          <a:xfrm>
            <a:off x="7715272" y="71438"/>
            <a:ext cx="1357291"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250  264</a:t>
            </a:r>
          </a:p>
        </p:txBody>
      </p:sp>
      <p:sp>
        <p:nvSpPr>
          <p:cNvPr id="349188" name="Rectangle 4"/>
          <p:cNvSpPr>
            <a:spLocks noChangeArrowheads="1"/>
          </p:cNvSpPr>
          <p:nvPr/>
        </p:nvSpPr>
        <p:spPr bwMode="auto">
          <a:xfrm>
            <a:off x="152400" y="191928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89" name="Rectangle 5"/>
          <p:cNvSpPr>
            <a:spLocks noChangeArrowheads="1"/>
          </p:cNvSpPr>
          <p:nvPr/>
        </p:nvSpPr>
        <p:spPr bwMode="auto">
          <a:xfrm>
            <a:off x="981075" y="191928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0" name="Rectangle 6"/>
          <p:cNvSpPr>
            <a:spLocks noChangeArrowheads="1"/>
          </p:cNvSpPr>
          <p:nvPr/>
        </p:nvSpPr>
        <p:spPr bwMode="auto">
          <a:xfrm>
            <a:off x="7926388" y="1919288"/>
            <a:ext cx="201295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1" name="Rectangle 7"/>
          <p:cNvSpPr>
            <a:spLocks noChangeArrowheads="1"/>
          </p:cNvSpPr>
          <p:nvPr/>
        </p:nvSpPr>
        <p:spPr bwMode="auto">
          <a:xfrm>
            <a:off x="76200" y="3486150"/>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الأسفار</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2" name="Rectangle 8"/>
          <p:cNvSpPr>
            <a:spLocks noChangeArrowheads="1"/>
          </p:cNvSpPr>
          <p:nvPr/>
        </p:nvSpPr>
        <p:spPr bwMode="auto">
          <a:xfrm>
            <a:off x="7716838" y="2955925"/>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3" name="Rectangle 9"/>
          <p:cNvSpPr>
            <a:spLocks noChangeArrowheads="1"/>
          </p:cNvSpPr>
          <p:nvPr/>
        </p:nvSpPr>
        <p:spPr bwMode="auto">
          <a:xfrm>
            <a:off x="76200" y="4122738"/>
            <a:ext cx="828675"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الملوك</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4" name="Rectangle 10"/>
          <p:cNvSpPr>
            <a:spLocks noChangeArrowheads="1"/>
          </p:cNvSpPr>
          <p:nvPr/>
        </p:nvSpPr>
        <p:spPr bwMode="auto">
          <a:xfrm>
            <a:off x="981075" y="4122738"/>
            <a:ext cx="1155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شاول</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5" name="Rectangle 11"/>
          <p:cNvSpPr>
            <a:spLocks noChangeArrowheads="1"/>
          </p:cNvSpPr>
          <p:nvPr/>
        </p:nvSpPr>
        <p:spPr bwMode="auto">
          <a:xfrm>
            <a:off x="2136775" y="4122738"/>
            <a:ext cx="103663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داود</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6" name="Rectangle 12"/>
          <p:cNvSpPr>
            <a:spLocks noChangeArrowheads="1"/>
          </p:cNvSpPr>
          <p:nvPr/>
        </p:nvSpPr>
        <p:spPr bwMode="auto">
          <a:xfrm>
            <a:off x="2915816" y="4122738"/>
            <a:ext cx="2573337"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سليمان-أخزيا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7" name="Rectangle 13"/>
          <p:cNvSpPr>
            <a:spLocks noChangeArrowheads="1"/>
          </p:cNvSpPr>
          <p:nvPr/>
        </p:nvSpPr>
        <p:spPr bwMode="auto">
          <a:xfrm>
            <a:off x="4932040" y="4122738"/>
            <a:ext cx="2221682"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أخزيا-صدقيا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8" name="Rectangle 14"/>
          <p:cNvSpPr>
            <a:spLocks noChangeArrowheads="1"/>
          </p:cNvSpPr>
          <p:nvPr/>
        </p:nvSpPr>
        <p:spPr bwMode="auto">
          <a:xfrm>
            <a:off x="7239000" y="3762375"/>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9" name="Rectangle 15"/>
          <p:cNvSpPr>
            <a:spLocks noChangeArrowheads="1"/>
          </p:cNvSpPr>
          <p:nvPr/>
        </p:nvSpPr>
        <p:spPr bwMode="auto">
          <a:xfrm>
            <a:off x="76200" y="4797425"/>
            <a:ext cx="8286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التواريخ</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0" name="Rectangle 16"/>
          <p:cNvSpPr>
            <a:spLocks noChangeArrowheads="1"/>
          </p:cNvSpPr>
          <p:nvPr/>
        </p:nvSpPr>
        <p:spPr bwMode="auto">
          <a:xfrm>
            <a:off x="981075" y="4797425"/>
            <a:ext cx="11557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1043</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1" name="Rectangle 17"/>
          <p:cNvSpPr>
            <a:spLocks noChangeArrowheads="1"/>
          </p:cNvSpPr>
          <p:nvPr/>
        </p:nvSpPr>
        <p:spPr bwMode="auto">
          <a:xfrm>
            <a:off x="2136775" y="4797425"/>
            <a:ext cx="1036638"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1011</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2" name="Rectangle 18"/>
          <p:cNvSpPr>
            <a:spLocks noChangeArrowheads="1"/>
          </p:cNvSpPr>
          <p:nvPr/>
        </p:nvSpPr>
        <p:spPr bwMode="auto">
          <a:xfrm>
            <a:off x="2987824" y="4797425"/>
            <a:ext cx="2570163"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97</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931</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852</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3" name="Rectangle 19"/>
          <p:cNvSpPr>
            <a:spLocks noChangeArrowheads="1"/>
          </p:cNvSpPr>
          <p:nvPr/>
        </p:nvSpPr>
        <p:spPr bwMode="auto">
          <a:xfrm>
            <a:off x="5219526" y="4797425"/>
            <a:ext cx="201677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852</a:t>
            </a:r>
            <a:r>
              <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722</a:t>
            </a:r>
            <a:r>
              <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586</a:t>
            </a:r>
            <a:r>
              <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560</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4" name="Rectangle 20"/>
          <p:cNvSpPr>
            <a:spLocks noChangeArrowheads="1"/>
          </p:cNvSpPr>
          <p:nvPr/>
        </p:nvSpPr>
        <p:spPr bwMode="auto">
          <a:xfrm>
            <a:off x="7832725" y="4797425"/>
            <a:ext cx="6254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538</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5" name="Rectangle 21"/>
          <p:cNvSpPr>
            <a:spLocks noChangeArrowheads="1"/>
          </p:cNvSpPr>
          <p:nvPr/>
        </p:nvSpPr>
        <p:spPr bwMode="auto">
          <a:xfrm>
            <a:off x="7875588" y="4797425"/>
            <a:ext cx="1585912"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206" name="Rectangle 22"/>
          <p:cNvSpPr>
            <a:spLocks noChangeArrowheads="1"/>
          </p:cNvSpPr>
          <p:nvPr/>
        </p:nvSpPr>
        <p:spPr bwMode="auto">
          <a:xfrm>
            <a:off x="76200" y="5834063"/>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المملكة</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7" name="Rectangle 23"/>
          <p:cNvSpPr>
            <a:spLocks noChangeArrowheads="1"/>
          </p:cNvSpPr>
          <p:nvPr/>
        </p:nvSpPr>
        <p:spPr bwMode="auto">
          <a:xfrm>
            <a:off x="981075" y="5834063"/>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متحدة</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p>
        </p:txBody>
      </p:sp>
      <p:sp>
        <p:nvSpPr>
          <p:cNvPr id="349208" name="Rectangle 24"/>
          <p:cNvSpPr>
            <a:spLocks noChangeArrowheads="1"/>
          </p:cNvSpPr>
          <p:nvPr/>
        </p:nvSpPr>
        <p:spPr bwMode="auto">
          <a:xfrm>
            <a:off x="2778125" y="5834063"/>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متحدة</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p>
        </p:txBody>
      </p:sp>
      <p:sp>
        <p:nvSpPr>
          <p:cNvPr id="349209" name="Rectangle 25"/>
          <p:cNvSpPr>
            <a:spLocks noChangeArrowheads="1"/>
          </p:cNvSpPr>
          <p:nvPr/>
        </p:nvSpPr>
        <p:spPr bwMode="auto">
          <a:xfrm>
            <a:off x="6589713" y="5834063"/>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باقية</a:t>
            </a:r>
            <a:endParaRPr kumimoji="0" 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10" name="Rectangle 26"/>
          <p:cNvSpPr>
            <a:spLocks noChangeArrowheads="1"/>
          </p:cNvSpPr>
          <p:nvPr/>
        </p:nvSpPr>
        <p:spPr bwMode="auto">
          <a:xfrm>
            <a:off x="7423150" y="5834063"/>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عائدة</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grpSp>
        <p:nvGrpSpPr>
          <p:cNvPr id="349211" name="Group 33"/>
          <p:cNvGrpSpPr>
            <a:grpSpLocks/>
          </p:cNvGrpSpPr>
          <p:nvPr/>
        </p:nvGrpSpPr>
        <p:grpSpPr bwMode="auto">
          <a:xfrm>
            <a:off x="762000" y="3486150"/>
            <a:ext cx="1274763" cy="806450"/>
            <a:chOff x="444" y="518"/>
            <a:chExt cx="683" cy="403"/>
          </a:xfrm>
        </p:grpSpPr>
        <p:sp>
          <p:nvSpPr>
            <p:cNvPr id="349230"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1     صموئيل</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349231"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349212" name="Rectangle 36"/>
          <p:cNvSpPr>
            <a:spLocks noChangeArrowheads="1"/>
          </p:cNvSpPr>
          <p:nvPr/>
        </p:nvSpPr>
        <p:spPr bwMode="auto">
          <a:xfrm>
            <a:off x="2058740" y="34861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2      صموئيل</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349213" name="Rectangle 37"/>
          <p:cNvSpPr>
            <a:spLocks noChangeArrowheads="1"/>
          </p:cNvSpPr>
          <p:nvPr/>
        </p:nvSpPr>
        <p:spPr bwMode="auto">
          <a:xfrm>
            <a:off x="2066925" y="3486150"/>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349214" name="Group 38"/>
          <p:cNvGrpSpPr>
            <a:grpSpLocks/>
          </p:cNvGrpSpPr>
          <p:nvPr/>
        </p:nvGrpSpPr>
        <p:grpSpPr bwMode="auto">
          <a:xfrm>
            <a:off x="3253880" y="3486150"/>
            <a:ext cx="1878632"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الملوك</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349229"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349215" name="Group 41"/>
          <p:cNvGrpSpPr>
            <a:grpSpLocks/>
          </p:cNvGrpSpPr>
          <p:nvPr/>
        </p:nvGrpSpPr>
        <p:grpSpPr bwMode="auto">
          <a:xfrm>
            <a:off x="5076056" y="3486150"/>
            <a:ext cx="1855912"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الملوك</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349227"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30863" y="5424488"/>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75" name="AutoShape 47"/>
          <p:cNvSpPr>
            <a:spLocks noChangeArrowheads="1"/>
          </p:cNvSpPr>
          <p:nvPr/>
        </p:nvSpPr>
        <p:spPr bwMode="auto">
          <a:xfrm>
            <a:off x="6421263" y="5500688"/>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76" name="AutoShape 48"/>
          <p:cNvSpPr>
            <a:spLocks noChangeArrowheads="1"/>
          </p:cNvSpPr>
          <p:nvPr/>
        </p:nvSpPr>
        <p:spPr bwMode="auto">
          <a:xfrm>
            <a:off x="6802263"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77" name="AutoShape 49"/>
          <p:cNvSpPr>
            <a:spLocks noChangeArrowheads="1"/>
          </p:cNvSpPr>
          <p:nvPr/>
        </p:nvSpPr>
        <p:spPr bwMode="auto">
          <a:xfrm rot="10800000">
            <a:off x="7991475"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5254625"/>
            <a:ext cx="1447800"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 name="Rectangle 5"/>
          <p:cNvSpPr>
            <a:spLocks noChangeArrowheads="1"/>
          </p:cNvSpPr>
          <p:nvPr/>
        </p:nvSpPr>
        <p:spPr bwMode="auto">
          <a:xfrm>
            <a:off x="33338" y="1125538"/>
            <a:ext cx="9003158" cy="1439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90000"/>
              </a:lnSpc>
              <a:spcBef>
                <a:spcPct val="20000"/>
              </a:spcBef>
              <a:spcAft>
                <a:spcPct val="0"/>
              </a:spcAft>
              <a:buClrTx/>
              <a:buSzTx/>
              <a:buFont typeface="Wingdings" charset="0"/>
              <a:buChar char="Ø"/>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يغطي الملوك الأول 120 سنة : من 971 قبل الميلاد مع تتويج سليمان إلى 852 قبل الميلاد في عهد أخزيا. يمثل عام 931 أهم تاريخ انقسمت فيه مملكة سليمان إلى دولة إسرائيل الشمالية ومملكة يهوذا الجنوبية بعد وفاته.</a:t>
            </a:r>
            <a:endParaRPr kumimoji="0" lang="en-US" altLang="zh-CN" sz="24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endParaRPr>
          </a:p>
        </p:txBody>
      </p:sp>
      <p:pic>
        <p:nvPicPr>
          <p:cNvPr id="349225" name="Picture 9" descr="BD04919_"/>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0813" y="-127000"/>
            <a:ext cx="1338263" cy="132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8" name="Group 33"/>
          <p:cNvGrpSpPr>
            <a:grpSpLocks/>
          </p:cNvGrpSpPr>
          <p:nvPr/>
        </p:nvGrpSpPr>
        <p:grpSpPr bwMode="auto">
          <a:xfrm>
            <a:off x="755576" y="2622550"/>
            <a:ext cx="1274763" cy="806450"/>
            <a:chOff x="444" y="518"/>
            <a:chExt cx="683" cy="403"/>
          </a:xfrm>
        </p:grpSpPr>
        <p:sp>
          <p:nvSpPr>
            <p:cNvPr id="49"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1</a:t>
              </a:r>
              <a:b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br>
              <a:r>
                <a:rPr kumimoji="0" lang="ar-JO"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الممالك</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50"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51" name="Rectangle 36"/>
          <p:cNvSpPr>
            <a:spLocks noChangeArrowheads="1"/>
          </p:cNvSpPr>
          <p:nvPr/>
        </p:nvSpPr>
        <p:spPr bwMode="auto">
          <a:xfrm>
            <a:off x="2052316" y="26225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2</a:t>
            </a:r>
            <a:br>
              <a:rPr kumimoji="0" lang="en-US" sz="18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br>
            <a:r>
              <a:rPr kumimoji="0" lang="ar-JO" sz="18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الممالك</a:t>
            </a:r>
            <a:endParaRPr kumimoji="0" lang="en-US" sz="18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grpSp>
        <p:nvGrpSpPr>
          <p:cNvPr id="53" name="Group 38"/>
          <p:cNvGrpSpPr>
            <a:grpSpLocks/>
          </p:cNvGrpSpPr>
          <p:nvPr/>
        </p:nvGrpSpPr>
        <p:grpSpPr bwMode="auto">
          <a:xfrm>
            <a:off x="3247456" y="2622550"/>
            <a:ext cx="1878632" cy="806450"/>
            <a:chOff x="1747" y="518"/>
            <a:chExt cx="1443" cy="403"/>
          </a:xfrm>
        </p:grpSpPr>
        <p:sp>
          <p:nvSpPr>
            <p:cNvPr id="54"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3</a:t>
              </a:r>
              <a:b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br>
              <a:r>
                <a:rPr kumimoji="0" lang="ar-JO"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الممالك</a:t>
              </a:r>
              <a:endParaRPr kumimoji="0" lang="en-US" sz="20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55"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56" name="Group 41"/>
          <p:cNvGrpSpPr>
            <a:grpSpLocks/>
          </p:cNvGrpSpPr>
          <p:nvPr/>
        </p:nvGrpSpPr>
        <p:grpSpPr bwMode="auto">
          <a:xfrm>
            <a:off x="5076056" y="2622550"/>
            <a:ext cx="1855912" cy="806450"/>
            <a:chOff x="3190" y="518"/>
            <a:chExt cx="895" cy="403"/>
          </a:xfrm>
        </p:grpSpPr>
        <p:sp>
          <p:nvSpPr>
            <p:cNvPr id="57"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4</a:t>
              </a:r>
              <a:b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br>
              <a:r>
                <a:rPr kumimoji="0" lang="ar-JO"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الممالك</a:t>
              </a:r>
              <a:endParaRPr kumimoji="0" lang="en-US" sz="20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58"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59" name="Rectangle 7"/>
          <p:cNvSpPr>
            <a:spLocks noChangeArrowheads="1"/>
          </p:cNvSpPr>
          <p:nvPr/>
        </p:nvSpPr>
        <p:spPr bwMode="auto">
          <a:xfrm>
            <a:off x="0" y="2708920"/>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جيروم</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45157716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52">
                                            <p:txEl>
                                              <p:pRg st="0" end="0"/>
                                            </p:txEl>
                                          </p:spTgt>
                                        </p:tgtEl>
                                        <p:attrNameLst>
                                          <p:attrName>style.visibility</p:attrName>
                                        </p:attrNameLst>
                                      </p:cBhvr>
                                      <p:to>
                                        <p:strVal val="visible"/>
                                      </p:to>
                                    </p:set>
                                    <p:anim calcmode="lin" valueType="num">
                                      <p:cBhvr additive="base">
                                        <p:cTn id="60"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P spid="52" grpId="0" build="p" autoUpdateAnimBg="0"/>
      <p:bldP spid="51" grpId="0" animBg="1"/>
      <p:bldP spid="5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5"/>
          <p:cNvSpPr>
            <a:spLocks noChangeArrowheads="1"/>
          </p:cNvSpPr>
          <p:nvPr/>
        </p:nvSpPr>
        <p:spPr bwMode="auto">
          <a:xfrm>
            <a:off x="468313"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73410" name="Picture 6" descr="BD04976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648200"/>
            <a:ext cx="1501775"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62" name="WordArt 10"/>
          <p:cNvSpPr>
            <a:spLocks noChangeArrowheads="1" noChangeShapeType="1" noTextEdit="1"/>
          </p:cNvSpPr>
          <p:nvPr/>
        </p:nvSpPr>
        <p:spPr bwMode="auto">
          <a:xfrm rot="16200000">
            <a:off x="2468563" y="1752600"/>
            <a:ext cx="4191000" cy="2819400"/>
          </a:xfrm>
          <a:prstGeom prst="rect">
            <a:avLst/>
          </a:prstGeom>
        </p:spPr>
        <p:txBody>
          <a:bodyPr wrap="none" fromWordArt="1">
            <a:prstTxWarp prst="textDeflate">
              <a:avLst>
                <a:gd name="adj" fmla="val 18750"/>
              </a:avLst>
            </a:prstTxWarp>
            <a:scene3d>
              <a:camera prst="legacyPerspectiveFront">
                <a:rot lat="2051996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80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Black"/>
                <a:ea typeface="Arial Black"/>
                <a:cs typeface="Arial Black"/>
              </a:rPr>
              <a:t>إنقسام</a:t>
            </a:r>
            <a:endParaRPr kumimoji="0" lang="en-US" sz="80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Black"/>
              <a:ea typeface="Arial Black"/>
              <a:cs typeface="Arial Black"/>
            </a:endParaRPr>
          </a:p>
        </p:txBody>
      </p:sp>
      <p:sp>
        <p:nvSpPr>
          <p:cNvPr id="273412" name="Text Box 11"/>
          <p:cNvSpPr txBox="1">
            <a:spLocks noChangeArrowheads="1"/>
          </p:cNvSpPr>
          <p:nvPr/>
        </p:nvSpPr>
        <p:spPr bwMode="auto">
          <a:xfrm>
            <a:off x="8223250" y="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73413" name="Rectangle 12"/>
          <p:cNvSpPr>
            <a:spLocks noGrp="1" noChangeArrowheads="1"/>
          </p:cNvSpPr>
          <p:nvPr>
            <p:ph type="title" idx="4294967295"/>
          </p:nvPr>
        </p:nvSpPr>
        <p:spPr>
          <a:xfrm>
            <a:off x="1043608" y="152400"/>
            <a:ext cx="6840760" cy="838200"/>
          </a:xfrm>
          <a:solidFill>
            <a:schemeClr val="tx1"/>
          </a:solidFill>
          <a:ln cap="flat">
            <a:solidFill>
              <a:schemeClr val="tx1"/>
            </a:solidFill>
            <a:miter lim="800000"/>
            <a:headEnd/>
            <a:tailEnd/>
          </a:ln>
        </p:spPr>
        <p:txBody>
          <a:bodyPr/>
          <a:lstStyle/>
          <a:p>
            <a:pPr eaLnBrk="1" hangingPunct="1"/>
            <a:r>
              <a:rPr lang="ar-JO" b="1" dirty="0">
                <a:solidFill>
                  <a:srgbClr val="FFFFFF"/>
                </a:solidFill>
                <a:latin typeface="Arial" charset="0"/>
                <a:ea typeface="ＭＳ Ｐゴシック" charset="0"/>
              </a:rPr>
              <a:t>الكلمة المفتاحية في 1 ملوك</a:t>
            </a:r>
            <a:endParaRPr lang="en-US" b="1" dirty="0">
              <a:solidFill>
                <a:srgbClr val="FFFFFF"/>
              </a:solidFill>
              <a:latin typeface="Arial" charset="0"/>
              <a:ea typeface="ＭＳ Ｐゴシック" charset="0"/>
            </a:endParaRPr>
          </a:p>
        </p:txBody>
      </p:sp>
      <p:sp>
        <p:nvSpPr>
          <p:cNvPr id="273414" name="Freeform 1"/>
          <p:cNvSpPr>
            <a:spLocks/>
          </p:cNvSpPr>
          <p:nvPr/>
        </p:nvSpPr>
        <p:spPr bwMode="auto">
          <a:xfrm rot="16200000">
            <a:off x="3851275" y="-11113"/>
            <a:ext cx="795338" cy="6869113"/>
          </a:xfrm>
          <a:custGeom>
            <a:avLst/>
            <a:gdLst>
              <a:gd name="T0" fmla="*/ 0 w 505158"/>
              <a:gd name="T1" fmla="*/ 0 h 2414245"/>
              <a:gd name="T2" fmla="*/ 34259345 w 505158"/>
              <a:gd name="T3" fmla="*/ 2147483647 h 2414245"/>
              <a:gd name="T4" fmla="*/ 36400554 w 505158"/>
              <a:gd name="T5" fmla="*/ 2147483647 h 2414245"/>
              <a:gd name="T6" fmla="*/ 35329938 w 505158"/>
              <a:gd name="T7" fmla="*/ 2147483647 h 2414245"/>
              <a:gd name="T8" fmla="*/ 34259345 w 505158"/>
              <a:gd name="T9" fmla="*/ 2147483647 h 2414245"/>
              <a:gd name="T10" fmla="*/ 31047547 w 505158"/>
              <a:gd name="T11" fmla="*/ 2147483647 h 2414245"/>
              <a:gd name="T12" fmla="*/ 29976999 w 505158"/>
              <a:gd name="T13" fmla="*/ 2147483647 h 2414245"/>
              <a:gd name="T14" fmla="*/ 25694575 w 505158"/>
              <a:gd name="T15" fmla="*/ 2147483647 h 2414245"/>
              <a:gd name="T16" fmla="*/ 22482790 w 505158"/>
              <a:gd name="T17" fmla="*/ 2147483647 h 2414245"/>
              <a:gd name="T18" fmla="*/ 23553269 w 505158"/>
              <a:gd name="T19" fmla="*/ 2147483647 h 2414245"/>
              <a:gd name="T20" fmla="*/ 25694575 w 505158"/>
              <a:gd name="T21" fmla="*/ 2147483647 h 2414245"/>
              <a:gd name="T22" fmla="*/ 32118132 w 505158"/>
              <a:gd name="T23" fmla="*/ 2147483647 h 2414245"/>
              <a:gd name="T24" fmla="*/ 37471247 w 505158"/>
              <a:gd name="T25" fmla="*/ 2147483647 h 2414245"/>
              <a:gd name="T26" fmla="*/ 42824220 w 505158"/>
              <a:gd name="T27" fmla="*/ 2147483647 h 2414245"/>
              <a:gd name="T28" fmla="*/ 41753661 w 505158"/>
              <a:gd name="T29" fmla="*/ 2147483647 h 2414245"/>
              <a:gd name="T30" fmla="*/ 35329938 w 505158"/>
              <a:gd name="T31" fmla="*/ 2147483647 h 2414245"/>
              <a:gd name="T32" fmla="*/ 31047547 w 505158"/>
              <a:gd name="T33" fmla="*/ 2147483647 h 2414245"/>
              <a:gd name="T34" fmla="*/ 25694575 w 505158"/>
              <a:gd name="T35" fmla="*/ 2147483647 h 2414245"/>
              <a:gd name="T36" fmla="*/ 23553269 w 505158"/>
              <a:gd name="T37" fmla="*/ 2147483647 h 2414245"/>
              <a:gd name="T38" fmla="*/ 22482790 w 505158"/>
              <a:gd name="T39" fmla="*/ 2147483647 h 2414245"/>
              <a:gd name="T40" fmla="*/ 24623977 w 505158"/>
              <a:gd name="T41" fmla="*/ 2147483647 h 2414245"/>
              <a:gd name="T42" fmla="*/ 27835772 w 505158"/>
              <a:gd name="T43" fmla="*/ 2147483647 h 2414245"/>
              <a:gd name="T44" fmla="*/ 34259345 w 505158"/>
              <a:gd name="T45" fmla="*/ 2147483647 h 2414245"/>
              <a:gd name="T46" fmla="*/ 43894808 w 505158"/>
              <a:gd name="T47" fmla="*/ 2147483647 h 2414245"/>
              <a:gd name="T48" fmla="*/ 46036012 w 505158"/>
              <a:gd name="T49" fmla="*/ 2147483647 h 2414245"/>
              <a:gd name="T50" fmla="*/ 46036012 w 505158"/>
              <a:gd name="T51" fmla="*/ 2147483647 h 24142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05158" h="2414245">
                <a:moveTo>
                  <a:pt x="0" y="0"/>
                </a:moveTo>
                <a:cubicBezTo>
                  <a:pt x="42348" y="211759"/>
                  <a:pt x="-16138" y="-15712"/>
                  <a:pt x="366103" y="331816"/>
                </a:cubicBezTo>
                <a:cubicBezTo>
                  <a:pt x="383951" y="348043"/>
                  <a:pt x="388985" y="400467"/>
                  <a:pt x="388985" y="400467"/>
                </a:cubicBezTo>
                <a:cubicBezTo>
                  <a:pt x="385171" y="430979"/>
                  <a:pt x="383044" y="461750"/>
                  <a:pt x="377544" y="492003"/>
                </a:cubicBezTo>
                <a:cubicBezTo>
                  <a:pt x="375387" y="503869"/>
                  <a:pt x="373637" y="516910"/>
                  <a:pt x="366103" y="526328"/>
                </a:cubicBezTo>
                <a:cubicBezTo>
                  <a:pt x="357514" y="537066"/>
                  <a:pt x="343222" y="541584"/>
                  <a:pt x="331781" y="549212"/>
                </a:cubicBezTo>
                <a:cubicBezTo>
                  <a:pt x="327968" y="560654"/>
                  <a:pt x="326198" y="572995"/>
                  <a:pt x="320341" y="583538"/>
                </a:cubicBezTo>
                <a:cubicBezTo>
                  <a:pt x="306986" y="607580"/>
                  <a:pt x="283274" y="626098"/>
                  <a:pt x="274578" y="652189"/>
                </a:cubicBezTo>
                <a:cubicBezTo>
                  <a:pt x="258789" y="699560"/>
                  <a:pt x="269827" y="676479"/>
                  <a:pt x="240256" y="720841"/>
                </a:cubicBezTo>
                <a:cubicBezTo>
                  <a:pt x="244069" y="785679"/>
                  <a:pt x="242062" y="851123"/>
                  <a:pt x="251696" y="915354"/>
                </a:cubicBezTo>
                <a:cubicBezTo>
                  <a:pt x="253736" y="928953"/>
                  <a:pt x="263578" y="941428"/>
                  <a:pt x="274578" y="949679"/>
                </a:cubicBezTo>
                <a:cubicBezTo>
                  <a:pt x="295043" y="965030"/>
                  <a:pt x="320341" y="972563"/>
                  <a:pt x="343222" y="984005"/>
                </a:cubicBezTo>
                <a:cubicBezTo>
                  <a:pt x="392309" y="1082192"/>
                  <a:pt x="335742" y="987967"/>
                  <a:pt x="400426" y="1052657"/>
                </a:cubicBezTo>
                <a:cubicBezTo>
                  <a:pt x="414620" y="1066852"/>
                  <a:pt x="444636" y="1113258"/>
                  <a:pt x="457629" y="1132750"/>
                </a:cubicBezTo>
                <a:cubicBezTo>
                  <a:pt x="453816" y="1186146"/>
                  <a:pt x="463872" y="1242410"/>
                  <a:pt x="446189" y="1292937"/>
                </a:cubicBezTo>
                <a:cubicBezTo>
                  <a:pt x="435500" y="1323482"/>
                  <a:pt x="395493" y="1334661"/>
                  <a:pt x="377544" y="1361588"/>
                </a:cubicBezTo>
                <a:cubicBezTo>
                  <a:pt x="362290" y="1384472"/>
                  <a:pt x="341994" y="1404704"/>
                  <a:pt x="331781" y="1430240"/>
                </a:cubicBezTo>
                <a:cubicBezTo>
                  <a:pt x="264485" y="1598503"/>
                  <a:pt x="361576" y="1360335"/>
                  <a:pt x="274578" y="1556101"/>
                </a:cubicBezTo>
                <a:cubicBezTo>
                  <a:pt x="259634" y="1589728"/>
                  <a:pt x="261235" y="1609476"/>
                  <a:pt x="251696" y="1647636"/>
                </a:cubicBezTo>
                <a:cubicBezTo>
                  <a:pt x="248771" y="1659337"/>
                  <a:pt x="244069" y="1670520"/>
                  <a:pt x="240256" y="1681962"/>
                </a:cubicBezTo>
                <a:cubicBezTo>
                  <a:pt x="247883" y="1723916"/>
                  <a:pt x="249654" y="1767369"/>
                  <a:pt x="263137" y="1807823"/>
                </a:cubicBezTo>
                <a:cubicBezTo>
                  <a:pt x="269167" y="1825914"/>
                  <a:pt x="285050" y="1839112"/>
                  <a:pt x="297459" y="1853591"/>
                </a:cubicBezTo>
                <a:cubicBezTo>
                  <a:pt x="316437" y="1875734"/>
                  <a:pt x="339620" y="1897557"/>
                  <a:pt x="366103" y="1910800"/>
                </a:cubicBezTo>
                <a:cubicBezTo>
                  <a:pt x="409186" y="1932343"/>
                  <a:pt x="425372" y="1934200"/>
                  <a:pt x="469070" y="1945126"/>
                </a:cubicBezTo>
                <a:cubicBezTo>
                  <a:pt x="528512" y="2083841"/>
                  <a:pt x="498024" y="1978893"/>
                  <a:pt x="491951" y="2185407"/>
                </a:cubicBezTo>
                <a:cubicBezTo>
                  <a:pt x="489709" y="2261653"/>
                  <a:pt x="491951" y="2337966"/>
                  <a:pt x="491951" y="2414245"/>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38120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49162"/>
                                        </p:tgtEl>
                                        <p:attrNameLst>
                                          <p:attrName>style.visibility</p:attrName>
                                        </p:attrNameLst>
                                      </p:cBhvr>
                                      <p:to>
                                        <p:strVal val="visible"/>
                                      </p:to>
                                    </p:set>
                                    <p:anim calcmode="lin" valueType="num">
                                      <p:cBhvr>
                                        <p:cTn id="7" dur="500" fill="hold"/>
                                        <p:tgtEl>
                                          <p:spTgt spid="49162"/>
                                        </p:tgtEl>
                                        <p:attrNameLst>
                                          <p:attrName>ppt_w</p:attrName>
                                        </p:attrNameLst>
                                      </p:cBhvr>
                                      <p:tavLst>
                                        <p:tav tm="0">
                                          <p:val>
                                            <p:strVal val="4*#ppt_w"/>
                                          </p:val>
                                        </p:tav>
                                        <p:tav tm="100000">
                                          <p:val>
                                            <p:strVal val="#ppt_w"/>
                                          </p:val>
                                        </p:tav>
                                      </p:tavLst>
                                    </p:anim>
                                    <p:anim calcmode="lin" valueType="num">
                                      <p:cBhvr>
                                        <p:cTn id="8" dur="500" fill="hold"/>
                                        <p:tgtEl>
                                          <p:spTgt spid="4916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5"/>
          <p:cNvSpPr>
            <a:spLocks noChangeArrowheads="1"/>
          </p:cNvSpPr>
          <p:nvPr/>
        </p:nvSpPr>
        <p:spPr bwMode="auto">
          <a:xfrm>
            <a:off x="468313"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73410" name="Picture 6" descr="BD04976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648200"/>
            <a:ext cx="1501775"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62" name="WordArt 10"/>
          <p:cNvSpPr>
            <a:spLocks noChangeArrowheads="1" noChangeShapeType="1" noTextEdit="1"/>
          </p:cNvSpPr>
          <p:nvPr/>
        </p:nvSpPr>
        <p:spPr bwMode="auto">
          <a:xfrm rot="16200000">
            <a:off x="2468563" y="1752600"/>
            <a:ext cx="4191000" cy="2819400"/>
          </a:xfrm>
          <a:prstGeom prst="rect">
            <a:avLst/>
          </a:prstGeom>
        </p:spPr>
        <p:txBody>
          <a:bodyPr wrap="none" fromWordArt="1">
            <a:prstTxWarp prst="textDeflate">
              <a:avLst>
                <a:gd name="adj" fmla="val 18750"/>
              </a:avLst>
            </a:prstTxWarp>
            <a:scene3d>
              <a:camera prst="legacyPerspectiveFront">
                <a:rot lat="2051996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80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Black"/>
                <a:ea typeface="Arial Black"/>
                <a:cs typeface="Arial Black"/>
              </a:rPr>
              <a:t>إنقسام</a:t>
            </a:r>
            <a:endParaRPr kumimoji="0" lang="en-US" sz="80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Black"/>
              <a:ea typeface="Arial Black"/>
              <a:cs typeface="Arial Black"/>
            </a:endParaRPr>
          </a:p>
        </p:txBody>
      </p:sp>
      <p:sp>
        <p:nvSpPr>
          <p:cNvPr id="273412" name="Text Box 11"/>
          <p:cNvSpPr txBox="1">
            <a:spLocks noChangeArrowheads="1"/>
          </p:cNvSpPr>
          <p:nvPr/>
        </p:nvSpPr>
        <p:spPr bwMode="auto">
          <a:xfrm>
            <a:off x="8223250" y="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73413" name="Rectangle 12"/>
          <p:cNvSpPr>
            <a:spLocks noGrp="1" noChangeArrowheads="1"/>
          </p:cNvSpPr>
          <p:nvPr>
            <p:ph type="title" idx="4294967295"/>
          </p:nvPr>
        </p:nvSpPr>
        <p:spPr>
          <a:xfrm>
            <a:off x="1043608" y="152400"/>
            <a:ext cx="6840760" cy="838200"/>
          </a:xfrm>
          <a:solidFill>
            <a:srgbClr val="800000"/>
          </a:solidFill>
          <a:ln cap="flat">
            <a:solidFill>
              <a:schemeClr val="tx1"/>
            </a:solidFill>
            <a:miter lim="800000"/>
            <a:headEnd/>
            <a:tailEnd/>
          </a:ln>
        </p:spPr>
        <p:txBody>
          <a:bodyPr/>
          <a:lstStyle/>
          <a:p>
            <a:pPr eaLnBrk="1" hangingPunct="1"/>
            <a:r>
              <a:rPr lang="ar-JO" b="1" dirty="0">
                <a:solidFill>
                  <a:srgbClr val="FFFFFF"/>
                </a:solidFill>
                <a:latin typeface="Arial" charset="0"/>
                <a:ea typeface="ＭＳ Ｐゴシック" charset="0"/>
              </a:rPr>
              <a:t>الكلمة المفتاحية في 2 ملوك</a:t>
            </a:r>
            <a:endParaRPr lang="en-US" b="1" dirty="0">
              <a:solidFill>
                <a:srgbClr val="FFFFFF"/>
              </a:solidFill>
              <a:latin typeface="Arial" charset="0"/>
              <a:ea typeface="ＭＳ Ｐゴシック" charset="0"/>
            </a:endParaRPr>
          </a:p>
        </p:txBody>
      </p:sp>
      <p:sp>
        <p:nvSpPr>
          <p:cNvPr id="273414" name="Freeform 1"/>
          <p:cNvSpPr>
            <a:spLocks/>
          </p:cNvSpPr>
          <p:nvPr/>
        </p:nvSpPr>
        <p:spPr bwMode="auto">
          <a:xfrm rot="16200000">
            <a:off x="3851275" y="-11113"/>
            <a:ext cx="795338" cy="6869113"/>
          </a:xfrm>
          <a:custGeom>
            <a:avLst/>
            <a:gdLst>
              <a:gd name="T0" fmla="*/ 0 w 505158"/>
              <a:gd name="T1" fmla="*/ 0 h 2414245"/>
              <a:gd name="T2" fmla="*/ 34259345 w 505158"/>
              <a:gd name="T3" fmla="*/ 2147483647 h 2414245"/>
              <a:gd name="T4" fmla="*/ 36400554 w 505158"/>
              <a:gd name="T5" fmla="*/ 2147483647 h 2414245"/>
              <a:gd name="T6" fmla="*/ 35329938 w 505158"/>
              <a:gd name="T7" fmla="*/ 2147483647 h 2414245"/>
              <a:gd name="T8" fmla="*/ 34259345 w 505158"/>
              <a:gd name="T9" fmla="*/ 2147483647 h 2414245"/>
              <a:gd name="T10" fmla="*/ 31047547 w 505158"/>
              <a:gd name="T11" fmla="*/ 2147483647 h 2414245"/>
              <a:gd name="T12" fmla="*/ 29976999 w 505158"/>
              <a:gd name="T13" fmla="*/ 2147483647 h 2414245"/>
              <a:gd name="T14" fmla="*/ 25694575 w 505158"/>
              <a:gd name="T15" fmla="*/ 2147483647 h 2414245"/>
              <a:gd name="T16" fmla="*/ 22482790 w 505158"/>
              <a:gd name="T17" fmla="*/ 2147483647 h 2414245"/>
              <a:gd name="T18" fmla="*/ 23553269 w 505158"/>
              <a:gd name="T19" fmla="*/ 2147483647 h 2414245"/>
              <a:gd name="T20" fmla="*/ 25694575 w 505158"/>
              <a:gd name="T21" fmla="*/ 2147483647 h 2414245"/>
              <a:gd name="T22" fmla="*/ 32118132 w 505158"/>
              <a:gd name="T23" fmla="*/ 2147483647 h 2414245"/>
              <a:gd name="T24" fmla="*/ 37471247 w 505158"/>
              <a:gd name="T25" fmla="*/ 2147483647 h 2414245"/>
              <a:gd name="T26" fmla="*/ 42824220 w 505158"/>
              <a:gd name="T27" fmla="*/ 2147483647 h 2414245"/>
              <a:gd name="T28" fmla="*/ 41753661 w 505158"/>
              <a:gd name="T29" fmla="*/ 2147483647 h 2414245"/>
              <a:gd name="T30" fmla="*/ 35329938 w 505158"/>
              <a:gd name="T31" fmla="*/ 2147483647 h 2414245"/>
              <a:gd name="T32" fmla="*/ 31047547 w 505158"/>
              <a:gd name="T33" fmla="*/ 2147483647 h 2414245"/>
              <a:gd name="T34" fmla="*/ 25694575 w 505158"/>
              <a:gd name="T35" fmla="*/ 2147483647 h 2414245"/>
              <a:gd name="T36" fmla="*/ 23553269 w 505158"/>
              <a:gd name="T37" fmla="*/ 2147483647 h 2414245"/>
              <a:gd name="T38" fmla="*/ 22482790 w 505158"/>
              <a:gd name="T39" fmla="*/ 2147483647 h 2414245"/>
              <a:gd name="T40" fmla="*/ 24623977 w 505158"/>
              <a:gd name="T41" fmla="*/ 2147483647 h 2414245"/>
              <a:gd name="T42" fmla="*/ 27835772 w 505158"/>
              <a:gd name="T43" fmla="*/ 2147483647 h 2414245"/>
              <a:gd name="T44" fmla="*/ 34259345 w 505158"/>
              <a:gd name="T45" fmla="*/ 2147483647 h 2414245"/>
              <a:gd name="T46" fmla="*/ 43894808 w 505158"/>
              <a:gd name="T47" fmla="*/ 2147483647 h 2414245"/>
              <a:gd name="T48" fmla="*/ 46036012 w 505158"/>
              <a:gd name="T49" fmla="*/ 2147483647 h 2414245"/>
              <a:gd name="T50" fmla="*/ 46036012 w 505158"/>
              <a:gd name="T51" fmla="*/ 2147483647 h 24142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05158" h="2414245">
                <a:moveTo>
                  <a:pt x="0" y="0"/>
                </a:moveTo>
                <a:cubicBezTo>
                  <a:pt x="42348" y="211759"/>
                  <a:pt x="-16138" y="-15712"/>
                  <a:pt x="366103" y="331816"/>
                </a:cubicBezTo>
                <a:cubicBezTo>
                  <a:pt x="383951" y="348043"/>
                  <a:pt x="388985" y="400467"/>
                  <a:pt x="388985" y="400467"/>
                </a:cubicBezTo>
                <a:cubicBezTo>
                  <a:pt x="385171" y="430979"/>
                  <a:pt x="383044" y="461750"/>
                  <a:pt x="377544" y="492003"/>
                </a:cubicBezTo>
                <a:cubicBezTo>
                  <a:pt x="375387" y="503869"/>
                  <a:pt x="373637" y="516910"/>
                  <a:pt x="366103" y="526328"/>
                </a:cubicBezTo>
                <a:cubicBezTo>
                  <a:pt x="357514" y="537066"/>
                  <a:pt x="343222" y="541584"/>
                  <a:pt x="331781" y="549212"/>
                </a:cubicBezTo>
                <a:cubicBezTo>
                  <a:pt x="327968" y="560654"/>
                  <a:pt x="326198" y="572995"/>
                  <a:pt x="320341" y="583538"/>
                </a:cubicBezTo>
                <a:cubicBezTo>
                  <a:pt x="306986" y="607580"/>
                  <a:pt x="283274" y="626098"/>
                  <a:pt x="274578" y="652189"/>
                </a:cubicBezTo>
                <a:cubicBezTo>
                  <a:pt x="258789" y="699560"/>
                  <a:pt x="269827" y="676479"/>
                  <a:pt x="240256" y="720841"/>
                </a:cubicBezTo>
                <a:cubicBezTo>
                  <a:pt x="244069" y="785679"/>
                  <a:pt x="242062" y="851123"/>
                  <a:pt x="251696" y="915354"/>
                </a:cubicBezTo>
                <a:cubicBezTo>
                  <a:pt x="253736" y="928953"/>
                  <a:pt x="263578" y="941428"/>
                  <a:pt x="274578" y="949679"/>
                </a:cubicBezTo>
                <a:cubicBezTo>
                  <a:pt x="295043" y="965030"/>
                  <a:pt x="320341" y="972563"/>
                  <a:pt x="343222" y="984005"/>
                </a:cubicBezTo>
                <a:cubicBezTo>
                  <a:pt x="392309" y="1082192"/>
                  <a:pt x="335742" y="987967"/>
                  <a:pt x="400426" y="1052657"/>
                </a:cubicBezTo>
                <a:cubicBezTo>
                  <a:pt x="414620" y="1066852"/>
                  <a:pt x="444636" y="1113258"/>
                  <a:pt x="457629" y="1132750"/>
                </a:cubicBezTo>
                <a:cubicBezTo>
                  <a:pt x="453816" y="1186146"/>
                  <a:pt x="463872" y="1242410"/>
                  <a:pt x="446189" y="1292937"/>
                </a:cubicBezTo>
                <a:cubicBezTo>
                  <a:pt x="435500" y="1323482"/>
                  <a:pt x="395493" y="1334661"/>
                  <a:pt x="377544" y="1361588"/>
                </a:cubicBezTo>
                <a:cubicBezTo>
                  <a:pt x="362290" y="1384472"/>
                  <a:pt x="341994" y="1404704"/>
                  <a:pt x="331781" y="1430240"/>
                </a:cubicBezTo>
                <a:cubicBezTo>
                  <a:pt x="264485" y="1598503"/>
                  <a:pt x="361576" y="1360335"/>
                  <a:pt x="274578" y="1556101"/>
                </a:cubicBezTo>
                <a:cubicBezTo>
                  <a:pt x="259634" y="1589728"/>
                  <a:pt x="261235" y="1609476"/>
                  <a:pt x="251696" y="1647636"/>
                </a:cubicBezTo>
                <a:cubicBezTo>
                  <a:pt x="248771" y="1659337"/>
                  <a:pt x="244069" y="1670520"/>
                  <a:pt x="240256" y="1681962"/>
                </a:cubicBezTo>
                <a:cubicBezTo>
                  <a:pt x="247883" y="1723916"/>
                  <a:pt x="249654" y="1767369"/>
                  <a:pt x="263137" y="1807823"/>
                </a:cubicBezTo>
                <a:cubicBezTo>
                  <a:pt x="269167" y="1825914"/>
                  <a:pt x="285050" y="1839112"/>
                  <a:pt x="297459" y="1853591"/>
                </a:cubicBezTo>
                <a:cubicBezTo>
                  <a:pt x="316437" y="1875734"/>
                  <a:pt x="339620" y="1897557"/>
                  <a:pt x="366103" y="1910800"/>
                </a:cubicBezTo>
                <a:cubicBezTo>
                  <a:pt x="409186" y="1932343"/>
                  <a:pt x="425372" y="1934200"/>
                  <a:pt x="469070" y="1945126"/>
                </a:cubicBezTo>
                <a:cubicBezTo>
                  <a:pt x="528512" y="2083841"/>
                  <a:pt x="498024" y="1978893"/>
                  <a:pt x="491951" y="2185407"/>
                </a:cubicBezTo>
                <a:cubicBezTo>
                  <a:pt x="489709" y="2261653"/>
                  <a:pt x="491951" y="2337966"/>
                  <a:pt x="491951" y="2414245"/>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 name="Rectangle 1"/>
          <p:cNvSpPr/>
          <p:nvPr/>
        </p:nvSpPr>
        <p:spPr>
          <a:xfrm>
            <a:off x="5696409" y="5517232"/>
            <a:ext cx="2876119" cy="1015663"/>
          </a:xfrm>
          <a:prstGeom prst="rect">
            <a:avLst/>
          </a:prstGeom>
          <a:solidFill>
            <a:srgbClr val="FFFFFF"/>
          </a:solid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charset="0"/>
                <a:ea typeface="ＭＳ Ｐゴシック" charset="0"/>
              </a:rPr>
              <a:t>سقوط</a:t>
            </a:r>
            <a:endParaRPr kumimoji="0" lang="en-US" sz="60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charset="0"/>
              <a:ea typeface="ＭＳ Ｐゴシック" charset="0"/>
            </a:endParaRPr>
          </a:p>
        </p:txBody>
      </p:sp>
      <p:sp>
        <p:nvSpPr>
          <p:cNvPr id="9" name="Text Box 6"/>
          <p:cNvSpPr txBox="1">
            <a:spLocks noChangeArrowheads="1"/>
          </p:cNvSpPr>
          <p:nvPr/>
        </p:nvSpPr>
        <p:spPr bwMode="auto">
          <a:xfrm>
            <a:off x="4644008" y="3212976"/>
            <a:ext cx="4039344" cy="923330"/>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يهوذا</a:t>
            </a:r>
            <a:endParaRPr kumimoji="0" lang="en-US" sz="5400" b="1" i="0"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 Box 7"/>
          <p:cNvSpPr txBox="1">
            <a:spLocks noChangeArrowheads="1"/>
          </p:cNvSpPr>
          <p:nvPr/>
        </p:nvSpPr>
        <p:spPr bwMode="auto">
          <a:xfrm>
            <a:off x="4932040" y="2060848"/>
            <a:ext cx="2692896" cy="923330"/>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إسرائيل</a:t>
            </a:r>
            <a:endParaRPr kumimoji="0" lang="en-US" sz="5400" b="1" i="0"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Down Arrow 2"/>
          <p:cNvSpPr/>
          <p:nvPr/>
        </p:nvSpPr>
        <p:spPr bwMode="auto">
          <a:xfrm>
            <a:off x="5652120" y="2924944"/>
            <a:ext cx="1080120" cy="2700256"/>
          </a:xfrm>
          <a:prstGeom prst="downArrow">
            <a:avLst/>
          </a:prstGeom>
          <a:solidFill>
            <a:srgbClr val="FFFFFF"/>
          </a:solidFill>
          <a:ln w="12700" cap="sq" cmpd="sng" algn="ctr">
            <a:no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itchFamily="-112" charset="0"/>
              <a:ea typeface="ＭＳ Ｐゴシック" charset="0"/>
            </a:endParaRPr>
          </a:p>
        </p:txBody>
      </p:sp>
      <p:sp>
        <p:nvSpPr>
          <p:cNvPr id="12" name="Down Arrow 11"/>
          <p:cNvSpPr/>
          <p:nvPr/>
        </p:nvSpPr>
        <p:spPr bwMode="auto">
          <a:xfrm>
            <a:off x="7092280" y="4040944"/>
            <a:ext cx="1080120" cy="1584256"/>
          </a:xfrm>
          <a:prstGeom prst="downArrow">
            <a:avLst/>
          </a:prstGeom>
          <a:solidFill>
            <a:srgbClr val="FFFFFF"/>
          </a:solidFill>
          <a:ln w="12700" cap="sq" cmpd="sng" algn="ctr">
            <a:no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itchFamily="-112" charset="0"/>
              <a:ea typeface="ＭＳ Ｐゴシック" charset="0"/>
            </a:endParaRPr>
          </a:p>
        </p:txBody>
      </p:sp>
    </p:spTree>
    <p:extLst>
      <p:ext uri="{BB962C8B-B14F-4D97-AF65-F5344CB8AC3E}">
        <p14:creationId xmlns:p14="http://schemas.microsoft.com/office/powerpoint/2010/main" val="130408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strips(downLeft)">
                                      <p:cBhvr>
                                        <p:cTn id="12" dur="500"/>
                                        <p:tgtEl>
                                          <p:spTgt spid="10">
                                            <p:txEl>
                                              <p:pRg st="0" end="0"/>
                                            </p:txEl>
                                          </p:spTgt>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build="allAtOnce"/>
      <p:bldP spid="3"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269000"/>
          </a:xfrm>
          <a:effectLst>
            <a:outerShdw blurRad="63500" dist="35921" dir="2700000" algn="ctr" rotWithShape="0">
              <a:schemeClr val="tx2">
                <a:alpha val="74998"/>
              </a:schemeClr>
            </a:outerShdw>
          </a:effectLst>
        </p:spPr>
        <p:txBody>
          <a:bodyPr anchor="t"/>
          <a:lstStyle/>
          <a:p>
            <a:pPr>
              <a:defRPr/>
            </a:pPr>
            <a:r>
              <a:rPr lang="ar-JO" sz="6600" b="1" dirty="0">
                <a:latin typeface="Arial" panose="020B0604020202020204" pitchFamily="34" charset="0"/>
                <a:cs typeface="Arial" panose="020B0604020202020204" pitchFamily="34" charset="0"/>
              </a:rPr>
              <a:t>ما هو أفضل </a:t>
            </a:r>
            <a:r>
              <a:rPr lang="ar-JO" sz="6600" b="1" dirty="0">
                <a:solidFill>
                  <a:srgbClr val="FFFF00"/>
                </a:solidFill>
                <a:latin typeface="Arial" panose="020B0604020202020204" pitchFamily="34" charset="0"/>
                <a:cs typeface="Arial" panose="020B0604020202020204" pitchFamily="34" charset="0"/>
              </a:rPr>
              <a:t>تحذير</a:t>
            </a:r>
            <a:r>
              <a:rPr lang="ar-JO" sz="6600" b="1" dirty="0">
                <a:latin typeface="Arial" panose="020B0604020202020204" pitchFamily="34" charset="0"/>
                <a:cs typeface="Arial" panose="020B0604020202020204" pitchFamily="34" charset="0"/>
              </a:rPr>
              <a:t> يمكننا الإصغاء إليه؟</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1289" y="3567133"/>
            <a:ext cx="6103487" cy="3269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marR="0" lvl="0" indent="-62865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سوف نرى :</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742950" marR="0" lvl="0" indent="-74295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ما الذي يحذرنا </a:t>
            </a:r>
            <a:r>
              <a:rPr kumimoji="0" lang="ar-JO" sz="40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a:t>
            </a: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منه و </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628650" marR="0" lvl="0" indent="-62865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ماذا يجب أن نفعل بخصوصه .</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30ADF921-E1D1-C14A-AAD4-B724C85BC7A7}"/>
              </a:ext>
            </a:extLst>
          </p:cNvPr>
          <p:cNvGrpSpPr/>
          <p:nvPr/>
        </p:nvGrpSpPr>
        <p:grpSpPr>
          <a:xfrm>
            <a:off x="5652120" y="4077072"/>
            <a:ext cx="3611894" cy="2924944"/>
            <a:chOff x="676463" y="3933056"/>
            <a:chExt cx="3611894" cy="2924944"/>
          </a:xfrm>
        </p:grpSpPr>
        <p:grpSp>
          <p:nvGrpSpPr>
            <p:cNvPr id="6" name="Group 5">
              <a:extLst>
                <a:ext uri="{FF2B5EF4-FFF2-40B4-BE49-F238E27FC236}">
                  <a16:creationId xmlns:a16="http://schemas.microsoft.com/office/drawing/2014/main" id="{C65F07B5-E4DA-A541-98D0-ECB9AE8AB06B}"/>
                </a:ext>
              </a:extLst>
            </p:cNvPr>
            <p:cNvGrpSpPr/>
            <p:nvPr/>
          </p:nvGrpSpPr>
          <p:grpSpPr>
            <a:xfrm>
              <a:off x="1143000" y="3933056"/>
              <a:ext cx="2708920" cy="2924944"/>
              <a:chOff x="1143000" y="0"/>
              <a:chExt cx="6858000" cy="6858000"/>
            </a:xfrm>
          </p:grpSpPr>
          <p:pic>
            <p:nvPicPr>
              <p:cNvPr id="8" name="Picture 7">
                <a:extLst>
                  <a:ext uri="{FF2B5EF4-FFF2-40B4-BE49-F238E27FC236}">
                    <a16:creationId xmlns:a16="http://schemas.microsoft.com/office/drawing/2014/main" id="{1FA74DD5-6923-BE48-8E56-5A30231CF5C9}"/>
                  </a:ext>
                </a:extLst>
              </p:cNvPr>
              <p:cNvPicPr>
                <a:picLocks noChangeAspect="1"/>
              </p:cNvPicPr>
              <p:nvPr/>
            </p:nvPicPr>
            <p:blipFill>
              <a:blip r:embed="rId3"/>
              <a:stretch>
                <a:fillRect/>
              </a:stretch>
            </p:blipFill>
            <p:spPr>
              <a:xfrm>
                <a:off x="1143000" y="0"/>
                <a:ext cx="6858000" cy="6858000"/>
              </a:xfrm>
              <a:prstGeom prst="rect">
                <a:avLst/>
              </a:prstGeom>
            </p:spPr>
          </p:pic>
          <p:sp>
            <p:nvSpPr>
              <p:cNvPr id="9" name="Rectangle 8">
                <a:extLst>
                  <a:ext uri="{FF2B5EF4-FFF2-40B4-BE49-F238E27FC236}">
                    <a16:creationId xmlns:a16="http://schemas.microsoft.com/office/drawing/2014/main" id="{A2DBCF63-7C1E-CC44-95D4-731D6EC2FC02}"/>
                  </a:ext>
                </a:extLst>
              </p:cNvPr>
              <p:cNvSpPr/>
              <p:nvPr/>
            </p:nvSpPr>
            <p:spPr bwMode="auto">
              <a:xfrm>
                <a:off x="1676401" y="3124199"/>
                <a:ext cx="5714999" cy="108756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7" name="Rectangle 2">
              <a:extLst>
                <a:ext uri="{FF2B5EF4-FFF2-40B4-BE49-F238E27FC236}">
                  <a16:creationId xmlns:a16="http://schemas.microsoft.com/office/drawing/2014/main" id="{F32D7C04-0E07-AF40-9E19-2C871711E665}"/>
                </a:ext>
              </a:extLst>
            </p:cNvPr>
            <p:cNvSpPr txBox="1">
              <a:spLocks noChangeArrowheads="1"/>
            </p:cNvSpPr>
            <p:nvPr/>
          </p:nvSpPr>
          <p:spPr bwMode="auto">
            <a:xfrm>
              <a:off x="676463" y="5333120"/>
              <a:ext cx="3611894" cy="32812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تحذير</a:t>
              </a:r>
              <a:endParaRPr kumimoji="0" lang="en-US" sz="20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611150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53308"/>
            <a:ext cx="9144000" cy="3761154"/>
          </a:xfrm>
          <a:prstGeom prst="rect">
            <a:avLst/>
          </a:prstGeom>
        </p:spPr>
      </p:pic>
      <p:sp>
        <p:nvSpPr>
          <p:cNvPr id="95236" name="Rectangle 11"/>
          <p:cNvSpPr>
            <a:spLocks noGrp="1" noChangeArrowheads="1"/>
          </p:cNvSpPr>
          <p:nvPr>
            <p:ph type="title" idx="4294967295"/>
          </p:nvPr>
        </p:nvSpPr>
        <p:spPr>
          <a:xfrm>
            <a:off x="0" y="1"/>
            <a:ext cx="9144000" cy="1556792"/>
          </a:xfrm>
        </p:spPr>
        <p:txBody>
          <a:bodyPr lIns="92075" tIns="46038" rIns="92075" bIns="46038" anchor="ctr"/>
          <a:lstStyle/>
          <a:p>
            <a:pPr>
              <a:defRPr/>
            </a:pPr>
            <a:r>
              <a:rPr lang="ar-JO" sz="8000" b="1" kern="1200" dirty="0">
                <a:solidFill>
                  <a:srgbClr val="FFFFFF"/>
                </a:solidFill>
                <a:latin typeface="Arial" panose="020B0604020202020204" pitchFamily="34" charset="0"/>
                <a:ea typeface="ＭＳ Ｐゴシック" charset="0"/>
                <a:cs typeface="Arial" panose="020B0604020202020204" pitchFamily="34" charset="0"/>
              </a:rPr>
              <a:t>الملوك الثاني</a:t>
            </a:r>
            <a:endParaRPr lang="en-US" sz="8000"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09253" name="Text Box 7"/>
          <p:cNvSpPr txBox="1">
            <a:spLocks noChangeArrowheads="1"/>
          </p:cNvSpPr>
          <p:nvPr/>
        </p:nvSpPr>
        <p:spPr bwMode="auto">
          <a:xfrm>
            <a:off x="0" y="5157788"/>
            <a:ext cx="2667000" cy="52322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سقوط الممالك</a:t>
            </a:r>
            <a:endParaRPr kumimoji="0" lang="en-GB" sz="28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BibleStudyDownloads.org</a:t>
            </a:r>
          </a:p>
        </p:txBody>
      </p:sp>
    </p:spTree>
    <p:extLst>
      <p:ext uri="{BB962C8B-B14F-4D97-AF65-F5344CB8AC3E}">
        <p14:creationId xmlns:p14="http://schemas.microsoft.com/office/powerpoint/2010/main" val="637937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
        <p:nvSpPr>
          <p:cNvPr id="4" name="Rectangle 3">
            <a:extLst>
              <a:ext uri="{FF2B5EF4-FFF2-40B4-BE49-F238E27FC236}">
                <a16:creationId xmlns:a16="http://schemas.microsoft.com/office/drawing/2014/main" id="{56D13750-F5DC-2F4B-9715-2D6C8BA5EA03}"/>
              </a:ext>
            </a:extLst>
          </p:cNvPr>
          <p:cNvSpPr/>
          <p:nvPr/>
        </p:nvSpPr>
        <p:spPr bwMode="auto">
          <a:xfrm>
            <a:off x="1676400" y="3124200"/>
            <a:ext cx="5715000" cy="13716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7504" y="3272925"/>
            <a:ext cx="9144000" cy="1092179"/>
          </a:xfrm>
          <a:effectLst>
            <a:outerShdw blurRad="63500" dist="35921" dir="2700000" algn="ctr" rotWithShape="0">
              <a:schemeClr val="tx2">
                <a:alpha val="74998"/>
              </a:schemeClr>
            </a:outerShdw>
          </a:effectLst>
        </p:spPr>
        <p:txBody>
          <a:bodyPr/>
          <a:lstStyle/>
          <a:p>
            <a:pPr>
              <a:defRPr/>
            </a:pPr>
            <a:r>
              <a:rPr lang="ar-JO" sz="8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تحذير</a:t>
            </a:r>
            <a:endParaRPr lang="en-US"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8315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35088" y="1512168"/>
            <a:ext cx="5445224" cy="54452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60040" y="49784"/>
            <a:ext cx="8676456" cy="1939056"/>
          </a:xfrm>
          <a:effectLst>
            <a:outerShdw blurRad="63500" dist="35921" dir="2700000" algn="ctr" rotWithShape="0">
              <a:schemeClr val="tx2">
                <a:alpha val="74998"/>
              </a:schemeClr>
            </a:outerShdw>
          </a:effectLst>
        </p:spPr>
        <p:txBody>
          <a:bodyPr anchor="t"/>
          <a:lstStyle/>
          <a:p>
            <a:pPr marL="531813" indent="-531813" algn="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يحذرنا الله من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عبادة</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آلهة أخرى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4918944"/>
            <a:ext cx="9144000" cy="1939056"/>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31813" marR="0" lvl="0" indent="-531813"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يكن لك آلهة أخرى أمامي</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خروج 20 : 3 </a:t>
            </a: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72564468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510393"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ar-JO" altLang="ja-JP" b="1" dirty="0">
                <a:solidFill>
                  <a:srgbClr val="FFFFFF"/>
                </a:solidFill>
                <a:effectLst>
                  <a:glow rad="228600">
                    <a:schemeClr val="tx1"/>
                  </a:glow>
                </a:effectLst>
                <a:latin typeface="Trebuchet MS" charset="0"/>
                <a:ea typeface="Osaka" charset="0"/>
                <a:cs typeface="Osaka" charset="0"/>
              </a:rPr>
              <a:t>السقوط في       2 ملوك</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يهوذا</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5" name="Text Box 6"/>
          <p:cNvSpPr txBox="1">
            <a:spLocks noChangeArrowheads="1"/>
          </p:cNvSpPr>
          <p:nvPr/>
        </p:nvSpPr>
        <p:spPr bwMode="auto">
          <a:xfrm>
            <a:off x="5129690" y="1395819"/>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Israel</a:t>
            </a:r>
          </a:p>
        </p:txBody>
      </p:sp>
      <p:grpSp>
        <p:nvGrpSpPr>
          <p:cNvPr id="5" name="Group 4"/>
          <p:cNvGrpSpPr/>
          <p:nvPr/>
        </p:nvGrpSpPr>
        <p:grpSpPr>
          <a:xfrm rot="1383093">
            <a:off x="4329744" y="-528087"/>
            <a:ext cx="4167425" cy="3877055"/>
            <a:chOff x="1561511" y="1594177"/>
            <a:chExt cx="4167425" cy="3877055"/>
          </a:xfrm>
        </p:grpSpPr>
        <p:sp>
          <p:nvSpPr>
            <p:cNvPr id="22" name="Rectangle 3"/>
            <p:cNvSpPr txBox="1">
              <a:spLocks noChangeArrowheads="1"/>
            </p:cNvSpPr>
            <p:nvPr/>
          </p:nvSpPr>
          <p:spPr bwMode="auto">
            <a:xfrm>
              <a:off x="1561511" y="4206249"/>
              <a:ext cx="413866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000000"/>
                </a:solidFill>
                <a:effectLst>
                  <a:glow rad="228600">
                    <a:srgbClr val="000000"/>
                  </a:glow>
                </a:effectLst>
                <a:uLnTx/>
                <a:uFillTx/>
                <a:latin typeface="Trebuchet MS" charset="0"/>
                <a:ea typeface="Osaka" charset="0"/>
                <a:cs typeface="Osaka" charset="0"/>
              </a:endParaRPr>
            </a:p>
          </p:txBody>
        </p:sp>
        <p:sp>
          <p:nvSpPr>
            <p:cNvPr id="3" name="Isosceles Triangle 2"/>
            <p:cNvSpPr/>
            <p:nvPr/>
          </p:nvSpPr>
          <p:spPr bwMode="auto">
            <a:xfrm>
              <a:off x="1824073" y="1594177"/>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3" name="Rectangle 3"/>
            <p:cNvSpPr txBox="1">
              <a:spLocks noChangeArrowheads="1"/>
            </p:cNvSpPr>
            <p:nvPr/>
          </p:nvSpPr>
          <p:spPr bwMode="auto">
            <a:xfrm>
              <a:off x="2448272"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FFFFFF"/>
                  </a:solidFill>
                  <a:effectLst>
                    <a:glow rad="228600">
                      <a:srgbClr val="000000"/>
                    </a:glow>
                  </a:effectLst>
                  <a:uLnTx/>
                  <a:uFillTx/>
                  <a:latin typeface="Trebuchet MS" charset="0"/>
                  <a:ea typeface="Osaka" charset="0"/>
                  <a:cs typeface="Osaka" charset="0"/>
                </a:rPr>
                <a:t>إسرائيل إلى أشور</a:t>
              </a:r>
              <a:endParaRPr kumimoji="0" lang="en-US" sz="4400" b="1" i="0" u="none" strike="noStrike" kern="1200" cap="none" spc="0" normalizeH="0" baseline="0" noProof="0" dirty="0">
                <a:ln>
                  <a:noFill/>
                </a:ln>
                <a:solidFill>
                  <a:srgbClr val="000000"/>
                </a:solidFill>
                <a:effectLst>
                  <a:glow rad="228600">
                    <a:srgbClr val="000000"/>
                  </a:glow>
                </a:effectLst>
                <a:uLnTx/>
                <a:uFillTx/>
                <a:latin typeface="Trebuchet MS" charset="0"/>
                <a:ea typeface="Osaka" charset="0"/>
                <a:cs typeface="Osaka" charset="0"/>
              </a:endParaRPr>
            </a:p>
          </p:txBody>
        </p:sp>
      </p:grpSp>
      <p:sp>
        <p:nvSpPr>
          <p:cNvPr id="20" name="Rectangle 2"/>
          <p:cNvSpPr txBox="1">
            <a:spLocks noChangeArrowheads="1"/>
          </p:cNvSpPr>
          <p:nvPr/>
        </p:nvSpPr>
        <p:spPr bwMode="auto">
          <a:xfrm>
            <a:off x="-26364" y="1844824"/>
            <a:ext cx="4526356"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أدان الله الوثنية من خلال تدمير إسرائيل</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ملوك 1 - 17</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2563112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84202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6167" name="Group 39"/>
          <p:cNvGraphicFramePr>
            <a:graphicFrameLocks noGrp="1"/>
          </p:cNvGraphicFramePr>
          <p:nvPr>
            <p:ph type="tbl" idx="1"/>
          </p:nvPr>
        </p:nvGraphicFramePr>
        <p:xfrm>
          <a:off x="0" y="0"/>
          <a:ext cx="9144000" cy="6858001"/>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534988">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المملكة المنقسمة المتأخرة</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المملكة الباقية</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34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إسرائيل و يهوذا</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يهوذا</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0000"/>
                          </a:solidFill>
                          <a:effectLst/>
                          <a:latin typeface="Arial" charset="0"/>
                          <a:ea typeface="ＭＳ Ｐゴシック" charset="0"/>
                          <a:cs typeface="Arial" charset="0"/>
                        </a:rPr>
                        <a:t>الإصحاحات 1 – 17 </a:t>
                      </a:r>
                      <a:endParaRPr kumimoji="0" lang="en-GB" sz="2800" b="1" i="0" u="none" strike="noStrike" cap="none" normalizeH="0" baseline="0" dirty="0">
                        <a:ln>
                          <a:noFill/>
                        </a:ln>
                        <a:solidFill>
                          <a:srgbClr val="FF0000"/>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0000"/>
                          </a:solidFill>
                          <a:effectLst/>
                          <a:latin typeface="Arial" charset="0"/>
                          <a:ea typeface="ＭＳ Ｐゴシック" charset="0"/>
                          <a:cs typeface="Arial" charset="0"/>
                        </a:rPr>
                        <a:t>الإصحاحات 18 - 25</a:t>
                      </a:r>
                      <a:endParaRPr kumimoji="0" lang="en-GB" sz="2800" b="1" i="0" u="none" strike="noStrike" cap="none" normalizeH="0" baseline="0" dirty="0">
                        <a:ln>
                          <a:noFill/>
                        </a:ln>
                        <a:solidFill>
                          <a:srgbClr val="FF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34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سبي إسرائيل إلى أشور</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سبي يهوذا إلى بابل</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أخزيا إلى هوشع</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حزقيا إلى صدقيا</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0636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130 سنة</a:t>
                      </a:r>
                      <a:endParaRPr kumimoji="0" lang="en-US" sz="28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r>
                        <a:rPr kumimoji="0" lang="ar-JO" sz="2800" b="0" i="0" u="none" strike="noStrike" cap="none" normalizeH="0" baseline="0" dirty="0">
                          <a:ln>
                            <a:noFill/>
                          </a:ln>
                          <a:solidFill>
                            <a:schemeClr val="tx1"/>
                          </a:solidFill>
                          <a:effectLst/>
                          <a:latin typeface="Arial" charset="0"/>
                          <a:ea typeface="ＭＳ Ｐゴシック" charset="0"/>
                          <a:cs typeface="Arial" charset="0"/>
                        </a:rPr>
                        <a:t>852-722 ق.م</a:t>
                      </a: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163 سنة</a:t>
                      </a:r>
                      <a:endParaRPr kumimoji="0" lang="en-US" sz="28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r>
                        <a:rPr kumimoji="0" lang="ar-JO" sz="2800" b="0" i="0" u="none" strike="noStrike" cap="none" normalizeH="0" baseline="0" dirty="0">
                          <a:ln>
                            <a:noFill/>
                          </a:ln>
                          <a:solidFill>
                            <a:schemeClr val="tx1"/>
                          </a:solidFill>
                          <a:effectLst/>
                          <a:latin typeface="Arial" charset="0"/>
                          <a:ea typeface="ＭＳ Ｐゴシック" charset="0"/>
                          <a:cs typeface="Arial" charset="0"/>
                        </a:rPr>
                        <a:t>722-560 ق.م</a:t>
                      </a: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581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ملكين شريرين على إسرائيل و خدمة أليشع    1: 1- 8: 15</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a:xfrm>
            <a:off x="0" y="0"/>
            <a:ext cx="9144000" cy="549275"/>
          </a:xfrm>
          <a:solidFill>
            <a:srgbClr val="000000"/>
          </a:solidFill>
        </p:spPr>
        <p:txBody>
          <a:bodyPr anchor="t"/>
          <a:lstStyle/>
          <a:p>
            <a:pPr>
              <a:defRPr/>
            </a:pPr>
            <a:r>
              <a:rPr lang="ar-JO" sz="2800" b="1" kern="1200" dirty="0">
                <a:solidFill>
                  <a:schemeClr val="bg1"/>
                </a:solidFill>
                <a:latin typeface="Arial"/>
                <a:ea typeface="ＭＳ Ｐゴシック"/>
                <a:cs typeface="Arial"/>
              </a:rPr>
              <a:t>سقوط الممالك</a:t>
            </a:r>
            <a:endParaRPr lang="en-US" sz="2800" b="1" kern="1200" dirty="0">
              <a:solidFill>
                <a:schemeClr val="bg1"/>
              </a:solidFill>
              <a:latin typeface="Arial"/>
              <a:ea typeface="ＭＳ Ｐゴシック"/>
              <a:cs typeface="Arial"/>
            </a:endParaRPr>
          </a:p>
        </p:txBody>
      </p:sp>
      <p:sp>
        <p:nvSpPr>
          <p:cNvPr id="385062" name="Text Box 38"/>
          <p:cNvSpPr txBox="1">
            <a:spLocks noChangeArrowheads="1"/>
          </p:cNvSpPr>
          <p:nvPr/>
        </p:nvSpPr>
        <p:spPr bwMode="auto">
          <a:xfrm>
            <a:off x="8301038" y="7302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rPr>
              <a:t>249</a:t>
            </a:r>
            <a:endParaRPr lang="en-GB" b="1" dirty="0">
              <a:solidFill>
                <a:srgbClr val="FFFFFF"/>
              </a:solidFill>
            </a:endParaRPr>
          </a:p>
        </p:txBody>
      </p:sp>
    </p:spTree>
  </p:cSld>
  <p:clrMapOvr>
    <a:masterClrMapping/>
  </p:clrMapOvr>
  <p:transition>
    <p:blinds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FF66"/>
            </a:gs>
          </a:gsLst>
          <a:lin ang="5400000" scaled="1"/>
        </a:grad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34925" y="444500"/>
            <a:ext cx="5113338" cy="752475"/>
          </a:xfrm>
          <a:solidFill>
            <a:srgbClr val="000000"/>
          </a:solidFill>
        </p:spPr>
        <p:txBody>
          <a:bodyPr/>
          <a:lstStyle/>
          <a:p>
            <a:pPr eaLnBrk="1" hangingPunct="1"/>
            <a:r>
              <a:rPr lang="ar-JO" sz="2800" b="1" dirty="0">
                <a:solidFill>
                  <a:srgbClr val="FFFFFF"/>
                </a:solidFill>
                <a:latin typeface="Arial" charset="0"/>
              </a:rPr>
              <a:t>1 مل 22 : 51 – 2 مل 8 : 15</a:t>
            </a:r>
            <a:endParaRPr lang="en-GB" sz="2800" b="1" dirty="0">
              <a:solidFill>
                <a:srgbClr val="FFFFFF"/>
              </a:solidFill>
              <a:latin typeface="Arial" charset="0"/>
            </a:endParaRPr>
          </a:p>
        </p:txBody>
      </p:sp>
      <p:pic>
        <p:nvPicPr>
          <p:cNvPr id="386051" name="Picture 4" descr="Baal"/>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5181600" y="0"/>
            <a:ext cx="3962400" cy="7010400"/>
          </a:xfrm>
          <a:noFill/>
        </p:spPr>
      </p:pic>
      <p:sp>
        <p:nvSpPr>
          <p:cNvPr id="386052" name="Text Box 6"/>
          <p:cNvSpPr txBox="1">
            <a:spLocks noChangeArrowheads="1"/>
          </p:cNvSpPr>
          <p:nvPr/>
        </p:nvSpPr>
        <p:spPr bwMode="auto">
          <a:xfrm>
            <a:off x="8477250" y="6491288"/>
            <a:ext cx="841897" cy="3693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800" b="1" dirty="0"/>
              <a:t>الفصل 1</a:t>
            </a:r>
            <a:endParaRPr lang="en-GB" sz="1800" b="1" dirty="0"/>
          </a:p>
        </p:txBody>
      </p:sp>
      <p:sp>
        <p:nvSpPr>
          <p:cNvPr id="386053" name="Rectangle 2"/>
          <p:cNvSpPr txBox="1">
            <a:spLocks noChangeArrowheads="1"/>
          </p:cNvSpPr>
          <p:nvPr/>
        </p:nvSpPr>
        <p:spPr bwMode="auto">
          <a:xfrm>
            <a:off x="250825" y="1125538"/>
            <a:ext cx="4648200" cy="122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3600" dirty="0">
                <a:solidFill>
                  <a:srgbClr val="3333FF"/>
                </a:solidFill>
              </a:rPr>
              <a:t>ملكين شريرين على إسرائيل و خدمة أليشع</a:t>
            </a:r>
            <a:endParaRPr lang="en-GB" sz="3600" dirty="0">
              <a:solidFill>
                <a:srgbClr val="3333FF"/>
              </a:solidFill>
            </a:endParaRPr>
          </a:p>
        </p:txBody>
      </p:sp>
      <p:sp>
        <p:nvSpPr>
          <p:cNvPr id="386054" name="Rectangle 3"/>
          <p:cNvSpPr txBox="1">
            <a:spLocks noChangeArrowheads="1"/>
          </p:cNvSpPr>
          <p:nvPr/>
        </p:nvSpPr>
        <p:spPr bwMode="auto">
          <a:xfrm>
            <a:off x="107950" y="2349500"/>
            <a:ext cx="5100638" cy="560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3200" dirty="0">
                <a:solidFill>
                  <a:srgbClr val="FF0000"/>
                </a:solidFill>
              </a:rPr>
              <a:t>أخزيا</a:t>
            </a:r>
            <a:r>
              <a:rPr lang="ar-JO" sz="2800" dirty="0"/>
              <a:t> على إسرائيل (853-852)</a:t>
            </a:r>
            <a:endParaRPr lang="en-US" sz="2800" dirty="0"/>
          </a:p>
          <a:p>
            <a:pPr lvl="1" eaLnBrk="1" hangingPunct="1">
              <a:spcBef>
                <a:spcPct val="20000"/>
              </a:spcBef>
              <a:buFontTx/>
              <a:buChar char="–"/>
            </a:pPr>
            <a:endParaRPr lang="en-US" dirty="0">
              <a:cs typeface="Arial" charset="0"/>
            </a:endParaRPr>
          </a:p>
          <a:p>
            <a:pPr algn="ctr" eaLnBrk="1" hangingPunct="1">
              <a:spcBef>
                <a:spcPct val="20000"/>
              </a:spcBef>
            </a:pPr>
            <a:r>
              <a:rPr lang="ar-JO" altLang="ja-JP" sz="2800" b="1" i="1" dirty="0">
                <a:solidFill>
                  <a:srgbClr val="CC0066"/>
                </a:solidFill>
              </a:rPr>
              <a:t>أليس لأنه لا يوجد في إسرائيل إله لتسأل عن كلامه لذلك السرير الذي صعدت عليه لا تنزل عنه بل موتاً تموت</a:t>
            </a:r>
          </a:p>
          <a:p>
            <a:pPr algn="ctr" eaLnBrk="1" hangingPunct="1">
              <a:spcBef>
                <a:spcPct val="20000"/>
              </a:spcBef>
            </a:pPr>
            <a:r>
              <a:rPr lang="ar-JO" sz="2800" b="1" i="1" dirty="0">
                <a:solidFill>
                  <a:srgbClr val="CC0066"/>
                </a:solidFill>
              </a:rPr>
              <a:t>(1: 16)</a:t>
            </a:r>
            <a:endParaRPr lang="en-US" sz="2800" b="1" i="1" dirty="0">
              <a:solidFill>
                <a:srgbClr val="CC0066"/>
              </a:solidFill>
            </a:endParaRPr>
          </a:p>
          <a:p>
            <a:pPr eaLnBrk="1" hangingPunct="1">
              <a:spcBef>
                <a:spcPct val="20000"/>
              </a:spcBef>
            </a:pPr>
            <a:endParaRPr lang="en-GB" sz="2800" i="1" dirty="0">
              <a:solidFill>
                <a:srgbClr val="CC0066"/>
              </a:solidFill>
            </a:endParaRPr>
          </a:p>
        </p:txBody>
      </p:sp>
      <p:sp>
        <p:nvSpPr>
          <p:cNvPr id="386055" name="Text Box 38"/>
          <p:cNvSpPr txBox="1">
            <a:spLocks noChangeArrowheads="1"/>
          </p:cNvSpPr>
          <p:nvPr/>
        </p:nvSpPr>
        <p:spPr bwMode="auto">
          <a:xfrm>
            <a:off x="8301038" y="7302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t>252</a:t>
            </a:r>
            <a:endParaRPr lang="en-GB" b="1" dirty="0"/>
          </a:p>
        </p:txBody>
      </p:sp>
    </p:spTree>
  </p:cSld>
  <p:clrMapOvr>
    <a:masterClrMapping/>
  </p:clrMapOvr>
  <p:transition>
    <p:zoom dir="in"/>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036364386"/>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0" y="0"/>
            <a:ext cx="9143999" cy="1124744"/>
          </a:xfrm>
        </p:spPr>
        <p:txBody>
          <a:bodyPr/>
          <a:lstStyle/>
          <a:p>
            <a:r>
              <a:rPr lang="ar-JO" sz="3600" b="1" dirty="0">
                <a:effectLst>
                  <a:glow rad="228600">
                    <a:schemeClr val="tx1">
                      <a:alpha val="75000"/>
                    </a:schemeClr>
                  </a:glow>
                </a:effectLst>
              </a:rPr>
              <a:t>إيليا (1 ملوك) و أليشع (2 ملوك)</a:t>
            </a:r>
            <a:endParaRPr lang="en-US" sz="3200" b="1" dirty="0">
              <a:effectLst>
                <a:glow rad="228600">
                  <a:schemeClr val="tx1">
                    <a:alpha val="75000"/>
                  </a:schemeClr>
                </a:glow>
              </a:effectLst>
              <a:latin typeface="Arial" charset="0"/>
              <a:ea typeface="ＭＳ Ｐゴシック" charset="0"/>
            </a:endParaRPr>
          </a:p>
        </p:txBody>
      </p:sp>
      <p:pic>
        <p:nvPicPr>
          <p:cNvPr id="2" name="Picture 1"/>
          <p:cNvPicPr>
            <a:picLocks noChangeAspect="1"/>
          </p:cNvPicPr>
          <p:nvPr/>
        </p:nvPicPr>
        <p:blipFill>
          <a:blip r:embed="rId2"/>
          <a:stretch>
            <a:fillRect/>
          </a:stretch>
        </p:blipFill>
        <p:spPr>
          <a:xfrm>
            <a:off x="0" y="1041400"/>
            <a:ext cx="9144000" cy="4762500"/>
          </a:xfrm>
          <a:prstGeom prst="rect">
            <a:avLst/>
          </a:prstGeom>
        </p:spPr>
      </p:pic>
    </p:spTree>
    <p:extLst>
      <p:ext uri="{BB962C8B-B14F-4D97-AF65-F5344CB8AC3E}">
        <p14:creationId xmlns:p14="http://schemas.microsoft.com/office/powerpoint/2010/main" val="2000940597"/>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FF66"/>
            </a:gs>
          </a:gsLst>
          <a:lin ang="5400000" scaled="1"/>
        </a:gradFill>
        <a:effectLst/>
      </p:bgPr>
    </p:bg>
    <p:spTree>
      <p:nvGrpSpPr>
        <p:cNvPr id="1" name=""/>
        <p:cNvGrpSpPr/>
        <p:nvPr/>
      </p:nvGrpSpPr>
      <p:grpSpPr>
        <a:xfrm>
          <a:off x="0" y="0"/>
          <a:ext cx="0" cy="0"/>
          <a:chOff x="0" y="0"/>
          <a:chExt cx="0" cy="0"/>
        </a:xfrm>
      </p:grpSpPr>
      <p:grpSp>
        <p:nvGrpSpPr>
          <p:cNvPr id="2" name="Group 22"/>
          <p:cNvGrpSpPr>
            <a:grpSpLocks/>
          </p:cNvGrpSpPr>
          <p:nvPr/>
        </p:nvGrpSpPr>
        <p:grpSpPr bwMode="auto">
          <a:xfrm>
            <a:off x="179388" y="115888"/>
            <a:ext cx="4572000" cy="6769100"/>
            <a:chOff x="304" y="240"/>
            <a:chExt cx="2736" cy="4167"/>
          </a:xfrm>
        </p:grpSpPr>
        <p:pic>
          <p:nvPicPr>
            <p:cNvPr id="387084" name="Picture 7" descr="File10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6" y="240"/>
              <a:ext cx="2612" cy="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7085" name="Text Box 19"/>
            <p:cNvSpPr txBox="1">
              <a:spLocks noChangeArrowheads="1"/>
            </p:cNvSpPr>
            <p:nvPr/>
          </p:nvSpPr>
          <p:spPr bwMode="auto">
            <a:xfrm>
              <a:off x="304" y="3820"/>
              <a:ext cx="2736" cy="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800" b="1" dirty="0">
                  <a:solidFill>
                    <a:srgbClr val="CC0066"/>
                  </a:solidFill>
                </a:rPr>
                <a:t>إيليا إلى السماء</a:t>
              </a:r>
            </a:p>
            <a:p>
              <a:pPr algn="ctr" eaLnBrk="1" hangingPunct="1"/>
              <a:r>
                <a:rPr lang="ar-JO" sz="2800" b="1" dirty="0">
                  <a:solidFill>
                    <a:srgbClr val="CC0066"/>
                  </a:solidFill>
                </a:rPr>
                <a:t>في مركبة نارية</a:t>
              </a:r>
              <a:endParaRPr lang="en-GB" sz="2800" b="1" dirty="0">
                <a:solidFill>
                  <a:srgbClr val="CC0066"/>
                </a:solidFill>
              </a:endParaRPr>
            </a:p>
          </p:txBody>
        </p:sp>
      </p:grpSp>
      <p:grpSp>
        <p:nvGrpSpPr>
          <p:cNvPr id="3" name="Group 23"/>
          <p:cNvGrpSpPr>
            <a:grpSpLocks/>
          </p:cNvGrpSpPr>
          <p:nvPr/>
        </p:nvGrpSpPr>
        <p:grpSpPr bwMode="auto">
          <a:xfrm>
            <a:off x="5148263" y="544513"/>
            <a:ext cx="3917950" cy="2235200"/>
            <a:chOff x="3243" y="343"/>
            <a:chExt cx="2468" cy="1408"/>
          </a:xfrm>
        </p:grpSpPr>
        <p:pic>
          <p:nvPicPr>
            <p:cNvPr id="387082" name="Picture 15" descr="File1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43" y="373"/>
              <a:ext cx="827" cy="13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7083" name="Text Box 20"/>
            <p:cNvSpPr txBox="1">
              <a:spLocks noChangeArrowheads="1"/>
            </p:cNvSpPr>
            <p:nvPr/>
          </p:nvSpPr>
          <p:spPr bwMode="auto">
            <a:xfrm>
              <a:off x="4078" y="343"/>
              <a:ext cx="1633" cy="1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800" b="1" dirty="0">
                  <a:solidFill>
                    <a:srgbClr val="CC0066"/>
                  </a:solidFill>
                </a:rPr>
                <a:t>يلتقط أليشع جبة إيليا ويصنع المعجزة الأولى (مياه نهر الأردن المقسمة)</a:t>
              </a:r>
              <a:endParaRPr lang="en-GB" sz="2800" b="1" dirty="0">
                <a:solidFill>
                  <a:srgbClr val="CC0066"/>
                </a:solidFill>
              </a:endParaRPr>
            </a:p>
          </p:txBody>
        </p:sp>
      </p:grpSp>
      <p:grpSp>
        <p:nvGrpSpPr>
          <p:cNvPr id="4" name="Group 24"/>
          <p:cNvGrpSpPr>
            <a:grpSpLocks/>
          </p:cNvGrpSpPr>
          <p:nvPr/>
        </p:nvGrpSpPr>
        <p:grpSpPr bwMode="auto">
          <a:xfrm>
            <a:off x="5334000" y="3048000"/>
            <a:ext cx="3810000" cy="3267075"/>
            <a:chOff x="3360" y="1920"/>
            <a:chExt cx="2400" cy="2058"/>
          </a:xfrm>
        </p:grpSpPr>
        <p:pic>
          <p:nvPicPr>
            <p:cNvPr id="387080" name="Picture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60" y="1920"/>
              <a:ext cx="2304" cy="1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7081" name="Rectangle 21"/>
            <p:cNvSpPr>
              <a:spLocks noChangeArrowheads="1"/>
            </p:cNvSpPr>
            <p:nvPr/>
          </p:nvSpPr>
          <p:spPr bwMode="auto">
            <a:xfrm>
              <a:off x="3360" y="3648"/>
              <a:ext cx="2400"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20000"/>
                </a:spcBef>
              </a:pPr>
              <a:r>
                <a:rPr lang="ar-JO" sz="2800" b="1" dirty="0">
                  <a:solidFill>
                    <a:srgbClr val="CC0066"/>
                  </a:solidFill>
                </a:rPr>
                <a:t>إبراء الماء</a:t>
              </a:r>
              <a:endParaRPr lang="en-US" sz="2800" b="1" dirty="0">
                <a:solidFill>
                  <a:srgbClr val="CC0066"/>
                </a:solidFill>
              </a:endParaRPr>
            </a:p>
          </p:txBody>
        </p:sp>
      </p:grpSp>
      <p:sp>
        <p:nvSpPr>
          <p:cNvPr id="387077" name="Text Box 25"/>
          <p:cNvSpPr txBox="1">
            <a:spLocks noChangeArrowheads="1"/>
          </p:cNvSpPr>
          <p:nvPr/>
        </p:nvSpPr>
        <p:spPr bwMode="auto">
          <a:xfrm>
            <a:off x="7164388" y="6453188"/>
            <a:ext cx="18621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2000" b="1" dirty="0"/>
              <a:t>الفصل 1-2</a:t>
            </a:r>
            <a:endParaRPr lang="en-GB" sz="2000" b="1" dirty="0"/>
          </a:p>
        </p:txBody>
      </p:sp>
      <p:sp>
        <p:nvSpPr>
          <p:cNvPr id="387078" name="Text Box 38"/>
          <p:cNvSpPr txBox="1">
            <a:spLocks noChangeArrowheads="1"/>
          </p:cNvSpPr>
          <p:nvPr/>
        </p:nvSpPr>
        <p:spPr bwMode="auto">
          <a:xfrm>
            <a:off x="8301038" y="7302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t>252</a:t>
            </a:r>
            <a:endParaRPr lang="en-GB" b="1" dirty="0"/>
          </a:p>
        </p:txBody>
      </p:sp>
      <p:sp>
        <p:nvSpPr>
          <p:cNvPr id="387079" name="Title 4"/>
          <p:cNvSpPr>
            <a:spLocks noGrp="1"/>
          </p:cNvSpPr>
          <p:nvPr>
            <p:ph type="title"/>
          </p:nvPr>
        </p:nvSpPr>
        <p:spPr>
          <a:xfrm>
            <a:off x="179388" y="44450"/>
            <a:ext cx="3467100" cy="1138238"/>
          </a:xfrm>
        </p:spPr>
        <p:txBody>
          <a:bodyPr/>
          <a:lstStyle/>
          <a:p>
            <a:r>
              <a:rPr lang="ar-JO" sz="2800" b="1" dirty="0">
                <a:latin typeface="Arial" charset="0"/>
              </a:rPr>
              <a:t>إيليا يضع الجبة على أليشع</a:t>
            </a:r>
            <a:endParaRPr lang="en-US" sz="2800" b="1" dirty="0">
              <a:latin typeface="Arial"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32979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FF66"/>
            </a:gs>
          </a:gsLst>
          <a:lin ang="5400000" scaled="1"/>
        </a:gra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0" y="0"/>
            <a:ext cx="9144000" cy="1219200"/>
          </a:xfrm>
          <a:solidFill>
            <a:srgbClr val="FFCC66"/>
          </a:solidFill>
        </p:spPr>
        <p:txBody>
          <a:bodyPr/>
          <a:lstStyle/>
          <a:p>
            <a:pPr eaLnBrk="1" hangingPunct="1"/>
            <a:r>
              <a:rPr lang="ar-JO" b="1" dirty="0">
                <a:solidFill>
                  <a:srgbClr val="3333FF"/>
                </a:solidFill>
                <a:latin typeface="Tempus Sans ITC" charset="0"/>
              </a:rPr>
              <a:t>إيليا و أليشع</a:t>
            </a:r>
            <a:endParaRPr lang="en-GB" b="1" dirty="0">
              <a:solidFill>
                <a:srgbClr val="3333FF"/>
              </a:solidFill>
              <a:latin typeface="Tempus Sans ITC" charset="0"/>
            </a:endParaRPr>
          </a:p>
        </p:txBody>
      </p:sp>
      <p:sp>
        <p:nvSpPr>
          <p:cNvPr id="5" name="Rectangle 3"/>
          <p:cNvSpPr txBox="1">
            <a:spLocks noChangeArrowheads="1"/>
          </p:cNvSpPr>
          <p:nvPr/>
        </p:nvSpPr>
        <p:spPr bwMode="auto">
          <a:xfrm>
            <a:off x="7938" y="1219200"/>
            <a:ext cx="4419600" cy="5638800"/>
          </a:xfrm>
          <a:prstGeom prst="rect">
            <a:avLst/>
          </a:prstGeom>
          <a:solidFill>
            <a:srgbClr val="800000"/>
          </a:solidFill>
          <a:ln>
            <a:noFill/>
          </a:ln>
          <a:extLst>
            <a:ext uri="{FAA26D3D-D897-4be2-8F04-BA451C77F1D7}">
              <ma14:placeholderFlag xmlns="" xmlns:ma14="http://schemas.microsoft.com/office/mac/drawingml/2011/main" val="1"/>
            </a:ext>
          </a:extLst>
        </p:spPr>
        <p:txBody>
          <a:bodyPr/>
          <a:lstStyle>
            <a:lvl1pPr marL="342900" indent="31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ar-JO" sz="3600" b="1" dirty="0">
                <a:solidFill>
                  <a:schemeClr val="bg1"/>
                </a:solidFill>
              </a:rPr>
              <a:t>إيليا تعني "الرب إلهي" فبينما واجه ملك وكهنة البعل فقد عاش منفصلاً وبشر بالدينونة والتوبة.</a:t>
            </a:r>
            <a:endParaRPr lang="en-US" sz="3600" b="1" dirty="0">
              <a:solidFill>
                <a:schemeClr val="bg1"/>
              </a:solidFill>
            </a:endParaRPr>
          </a:p>
        </p:txBody>
      </p:sp>
      <p:sp>
        <p:nvSpPr>
          <p:cNvPr id="7" name="Rectangle 4"/>
          <p:cNvSpPr txBox="1">
            <a:spLocks noChangeArrowheads="1"/>
          </p:cNvSpPr>
          <p:nvPr/>
        </p:nvSpPr>
        <p:spPr bwMode="auto">
          <a:xfrm>
            <a:off x="4456113" y="1228725"/>
            <a:ext cx="4724400" cy="5638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1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3600" dirty="0">
                <a:solidFill>
                  <a:schemeClr val="bg1"/>
                </a:solidFill>
              </a:rPr>
              <a:t>أليشع يعني "الله خلاص"   و مع أنه عاش بين الناس ، مفضلاً الفقراء والمنبوذين فقد شدد على الرجاء ونعمة الله.</a:t>
            </a:r>
            <a:endParaRPr lang="en-GB" sz="3600" b="1" dirty="0">
              <a:solidFill>
                <a:schemeClr val="bg1"/>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1000" fill="hold"/>
                                        <p:tgtEl>
                                          <p:spTgt spid="5">
                                            <p:bg/>
                                          </p:spTgt>
                                        </p:tgtEl>
                                        <p:attrNameLst>
                                          <p:attrName>ppt_w</p:attrName>
                                        </p:attrNameLst>
                                      </p:cBhvr>
                                      <p:tavLst>
                                        <p:tav tm="0">
                                          <p:val>
                                            <p:fltVal val="0"/>
                                          </p:val>
                                        </p:tav>
                                        <p:tav tm="100000">
                                          <p:val>
                                            <p:strVal val="#ppt_w"/>
                                          </p:val>
                                        </p:tav>
                                      </p:tavLst>
                                    </p:anim>
                                    <p:anim calcmode="lin" valueType="num">
                                      <p:cBhvr>
                                        <p:cTn id="8" dur="1000" fill="hold"/>
                                        <p:tgtEl>
                                          <p:spTgt spid="5">
                                            <p:bg/>
                                          </p:spTgt>
                                        </p:tgtEl>
                                        <p:attrNameLst>
                                          <p:attrName>ppt_h</p:attrName>
                                        </p:attrNameLst>
                                      </p:cBhvr>
                                      <p:tavLst>
                                        <p:tav tm="0">
                                          <p:val>
                                            <p:fltVal val="0"/>
                                          </p:val>
                                        </p:tav>
                                        <p:tav tm="100000">
                                          <p:val>
                                            <p:strVal val="#ppt_h"/>
                                          </p:val>
                                        </p:tav>
                                      </p:tavLst>
                                    </p:anim>
                                    <p:anim calcmode="lin" valueType="num">
                                      <p:cBhvr>
                                        <p:cTn id="9" dur="1000" fill="hold"/>
                                        <p:tgtEl>
                                          <p:spTgt spid="5">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7">
                                            <p:bg/>
                                          </p:spTgt>
                                        </p:tgtEl>
                                        <p:attrNameLst>
                                          <p:attrName>style.visibility</p:attrName>
                                        </p:attrNameLst>
                                      </p:cBhvr>
                                      <p:to>
                                        <p:strVal val="visible"/>
                                      </p:to>
                                    </p:set>
                                    <p:anim calcmode="lin" valueType="num">
                                      <p:cBhvr>
                                        <p:cTn id="21" dur="500" fill="hold"/>
                                        <p:tgtEl>
                                          <p:spTgt spid="7">
                                            <p:bg/>
                                          </p:spTgt>
                                        </p:tgtEl>
                                        <p:attrNameLst>
                                          <p:attrName>ppt_w</p:attrName>
                                        </p:attrNameLst>
                                      </p:cBhvr>
                                      <p:tavLst>
                                        <p:tav tm="0">
                                          <p:val>
                                            <p:fltVal val="0"/>
                                          </p:val>
                                        </p:tav>
                                        <p:tav tm="100000">
                                          <p:val>
                                            <p:strVal val="#ppt_w"/>
                                          </p:val>
                                        </p:tav>
                                      </p:tavLst>
                                    </p:anim>
                                    <p:anim calcmode="lin" valueType="num">
                                      <p:cBhvr>
                                        <p:cTn id="22" dur="500" fill="hold"/>
                                        <p:tgtEl>
                                          <p:spTgt spid="7">
                                            <p:bg/>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9512" y="1124744"/>
            <a:ext cx="3549404" cy="4725144"/>
            <a:chOff x="179512" y="1124744"/>
            <a:chExt cx="3549404" cy="4725144"/>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1124744"/>
              <a:ext cx="3549404" cy="4725144"/>
            </a:xfrm>
            <a:prstGeom prst="rect">
              <a:avLst/>
            </a:prstGeom>
          </p:spPr>
        </p:pic>
        <p:sp>
          <p:nvSpPr>
            <p:cNvPr id="4" name="Rectangle 3"/>
            <p:cNvSpPr/>
            <p:nvPr/>
          </p:nvSpPr>
          <p:spPr bwMode="auto">
            <a:xfrm>
              <a:off x="301284" y="3975400"/>
              <a:ext cx="3105263" cy="1661491"/>
            </a:xfrm>
            <a:prstGeom prst="rect">
              <a:avLst/>
            </a:prstGeom>
            <a:solidFill>
              <a:srgbClr val="FFEB0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التحذيرات تساعدنا</a:t>
            </a:r>
            <a:endParaRPr lang="en-US" sz="54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179512" y="4033430"/>
            <a:ext cx="3491880" cy="15077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خ</a:t>
            </a:r>
            <a:r>
              <a:rPr kumimoji="0" lang="ar-JO" sz="54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charset="0"/>
                <a:cs typeface="Courier New" panose="02070309020205020404" pitchFamily="49" charset="0"/>
              </a:rPr>
              <a:t>خطر الموت</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grpSp>
        <p:nvGrpSpPr>
          <p:cNvPr id="5" name="Group 4"/>
          <p:cNvGrpSpPr/>
          <p:nvPr/>
        </p:nvGrpSpPr>
        <p:grpSpPr>
          <a:xfrm>
            <a:off x="5601078" y="1870434"/>
            <a:ext cx="3528392" cy="4702681"/>
            <a:chOff x="5601078" y="1052736"/>
            <a:chExt cx="3528392" cy="4702681"/>
          </a:xfrm>
        </p:grpSpPr>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1078" y="1052736"/>
              <a:ext cx="3528392" cy="4702681"/>
            </a:xfrm>
            <a:prstGeom prst="rect">
              <a:avLst/>
            </a:prstGeom>
          </p:spPr>
        </p:pic>
        <p:sp>
          <p:nvSpPr>
            <p:cNvPr id="8" name="Rectangle 7"/>
            <p:cNvSpPr/>
            <p:nvPr/>
          </p:nvSpPr>
          <p:spPr bwMode="auto">
            <a:xfrm>
              <a:off x="5784314" y="3879712"/>
              <a:ext cx="3105263" cy="1661491"/>
            </a:xfrm>
            <a:prstGeom prst="rect">
              <a:avLst/>
            </a:prstGeom>
            <a:solidFill>
              <a:srgbClr val="FFD30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grpSp>
        <p:nvGrpSpPr>
          <p:cNvPr id="12" name="Group 11"/>
          <p:cNvGrpSpPr/>
          <p:nvPr/>
        </p:nvGrpSpPr>
        <p:grpSpPr>
          <a:xfrm>
            <a:off x="3109158" y="1343679"/>
            <a:ext cx="3356992" cy="3384160"/>
            <a:chOff x="3491880" y="3501008"/>
            <a:chExt cx="3356992" cy="3384160"/>
          </a:xfrm>
        </p:grpSpPr>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91880" y="3501008"/>
              <a:ext cx="3356992" cy="3356992"/>
            </a:xfrm>
            <a:prstGeom prst="rect">
              <a:avLst/>
            </a:prstGeom>
          </p:spPr>
        </p:pic>
        <p:sp>
          <p:nvSpPr>
            <p:cNvPr id="9" name="Rectangle 8"/>
            <p:cNvSpPr/>
            <p:nvPr/>
          </p:nvSpPr>
          <p:spPr bwMode="auto">
            <a:xfrm>
              <a:off x="3635854" y="5553168"/>
              <a:ext cx="3105263" cy="1332000"/>
            </a:xfrm>
            <a:prstGeom prst="rect">
              <a:avLst/>
            </a:prstGeom>
            <a:solidFill>
              <a:srgbClr val="FFCC0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10" name="Rectangle 2"/>
          <p:cNvSpPr txBox="1">
            <a:spLocks noChangeArrowheads="1"/>
          </p:cNvSpPr>
          <p:nvPr/>
        </p:nvSpPr>
        <p:spPr bwMode="auto">
          <a:xfrm>
            <a:off x="3109158" y="3244690"/>
            <a:ext cx="3491880" cy="15077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سام</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5702130" y="4758303"/>
            <a:ext cx="3491880" cy="15077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000000"/>
                </a:solidFill>
                <a:effectLst/>
                <a:uLnTx/>
                <a:uFillTx/>
                <a:latin typeface="Arial" charset="0"/>
                <a:ea typeface="ＭＳ Ｐゴシック" charset="0"/>
                <a:cs typeface="Courier New" panose="02070309020205020404" pitchFamily="49" charset="0"/>
              </a:rPr>
              <a:t>أرض</a:t>
            </a:r>
            <a:r>
              <a:rPr kumimoji="0" lang="ar-JO" sz="48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charset="0"/>
                <a:cs typeface="Courier New" panose="02070309020205020404" pitchFamily="49" charset="0"/>
              </a:rPr>
              <a:t> منزلقة</a:t>
            </a:r>
            <a:endParaRPr kumimoji="0" lang="en-US"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81419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23" name="Text Box 20"/>
          <p:cNvSpPr txBox="1">
            <a:spLocks noChangeArrowheads="1"/>
          </p:cNvSpPr>
          <p:nvPr/>
        </p:nvSpPr>
        <p:spPr bwMode="auto">
          <a:xfrm>
            <a:off x="0" y="5598003"/>
            <a:ext cx="91440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800" b="1" dirty="0">
                <a:solidFill>
                  <a:schemeClr val="bg1"/>
                </a:solidFill>
              </a:rPr>
              <a:t>كانت برية أدوم هي المكان الذي قدم فيه أليشع الماء ليورام ويهوشافاط ليهزموا موآب</a:t>
            </a:r>
            <a:endParaRPr lang="en-GB" sz="2800" b="1" dirty="0">
              <a:solidFill>
                <a:schemeClr val="bg1"/>
              </a:solidFill>
            </a:endParaRPr>
          </a:p>
        </p:txBody>
      </p:sp>
      <p:pic>
        <p:nvPicPr>
          <p:cNvPr id="389122" name="Picture 18"/>
          <p:cNvPicPr>
            <a:picLocks noGrp="1" noChangeAspect="1" noChangeArrowheads="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0" y="0"/>
            <a:ext cx="9144000" cy="5534029"/>
          </a:xfrm>
        </p:spPr>
      </p:pic>
      <p:sp>
        <p:nvSpPr>
          <p:cNvPr id="389124" name="Text Box 21"/>
          <p:cNvSpPr txBox="1">
            <a:spLocks noChangeArrowheads="1"/>
          </p:cNvSpPr>
          <p:nvPr/>
        </p:nvSpPr>
        <p:spPr bwMode="auto">
          <a:xfrm>
            <a:off x="8396028" y="6491288"/>
            <a:ext cx="84189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800" b="1" dirty="0">
                <a:solidFill>
                  <a:srgbClr val="FFFFFF"/>
                </a:solidFill>
              </a:rPr>
              <a:t>الفصل 3</a:t>
            </a:r>
            <a:endParaRPr lang="en-GB" sz="1800" b="1" dirty="0">
              <a:solidFill>
                <a:srgbClr val="FFFFFF"/>
              </a:solidFill>
            </a:endParaRPr>
          </a:p>
        </p:txBody>
      </p:sp>
      <p:sp>
        <p:nvSpPr>
          <p:cNvPr id="389125" name="Title 1"/>
          <p:cNvSpPr>
            <a:spLocks noGrp="1"/>
          </p:cNvSpPr>
          <p:nvPr>
            <p:ph type="title"/>
          </p:nvPr>
        </p:nvSpPr>
        <p:spPr>
          <a:xfrm>
            <a:off x="0" y="-30163"/>
            <a:ext cx="3995738" cy="795338"/>
          </a:xfrm>
          <a:solidFill>
            <a:srgbClr val="000000"/>
          </a:solidFill>
        </p:spPr>
        <p:txBody>
          <a:bodyPr/>
          <a:lstStyle/>
          <a:p>
            <a:r>
              <a:rPr lang="ar-JO" sz="3200" b="1" dirty="0">
                <a:solidFill>
                  <a:srgbClr val="FFFFFF"/>
                </a:solidFill>
                <a:latin typeface="Arial" charset="0"/>
              </a:rPr>
              <a:t>هزيمة مؤاب</a:t>
            </a:r>
            <a:endParaRPr lang="en-US" sz="3200" b="1" dirty="0">
              <a:solidFill>
                <a:srgbClr val="FFFFFF"/>
              </a:solidFill>
              <a:latin typeface="Arial" charset="0"/>
            </a:endParaRPr>
          </a:p>
        </p:txBody>
      </p:sp>
    </p:spTree>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462160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FF66"/>
            </a:gs>
          </a:gsLst>
          <a:lin ang="5400000" scaled="1"/>
        </a:gradFill>
        <a:effectLst/>
      </p:bgPr>
    </p:bg>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3962400" cy="6415088"/>
            <a:chOff x="0" y="0"/>
            <a:chExt cx="2496" cy="4041"/>
          </a:xfrm>
        </p:grpSpPr>
        <p:pic>
          <p:nvPicPr>
            <p:cNvPr id="39015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2496" cy="3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53" name="Rectangle 4"/>
            <p:cNvSpPr>
              <a:spLocks noChangeArrowheads="1"/>
            </p:cNvSpPr>
            <p:nvPr/>
          </p:nvSpPr>
          <p:spPr bwMode="auto">
            <a:xfrm>
              <a:off x="0" y="3714"/>
              <a:ext cx="2472"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ar-JO" sz="2800" b="1" dirty="0">
                  <a:solidFill>
                    <a:srgbClr val="CC0066"/>
                  </a:solidFill>
                </a:rPr>
                <a:t>زيت الأرملة</a:t>
              </a:r>
              <a:endParaRPr lang="en-GB" sz="2800" b="1" dirty="0">
                <a:solidFill>
                  <a:srgbClr val="CC0066"/>
                </a:solidFill>
              </a:endParaRPr>
            </a:p>
          </p:txBody>
        </p:sp>
      </p:grpSp>
      <p:grpSp>
        <p:nvGrpSpPr>
          <p:cNvPr id="3" name="Group 9"/>
          <p:cNvGrpSpPr>
            <a:grpSpLocks/>
          </p:cNvGrpSpPr>
          <p:nvPr/>
        </p:nvGrpSpPr>
        <p:grpSpPr bwMode="auto">
          <a:xfrm>
            <a:off x="3962400" y="0"/>
            <a:ext cx="5356226" cy="6858000"/>
            <a:chOff x="2496" y="0"/>
            <a:chExt cx="3374" cy="4320"/>
          </a:xfrm>
        </p:grpSpPr>
        <p:sp>
          <p:nvSpPr>
            <p:cNvPr id="390149" name="Rectangle 5"/>
            <p:cNvSpPr>
              <a:spLocks noChangeArrowheads="1"/>
            </p:cNvSpPr>
            <p:nvPr/>
          </p:nvSpPr>
          <p:spPr bwMode="auto">
            <a:xfrm>
              <a:off x="2496" y="3696"/>
              <a:ext cx="3264" cy="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lvl="1" algn="ctr"/>
              <a:r>
                <a:rPr lang="ar-JO" sz="2800" b="1" dirty="0">
                  <a:solidFill>
                    <a:srgbClr val="CC0066"/>
                  </a:solidFill>
                </a:rPr>
                <a:t>ابن المرأة الشونمية</a:t>
              </a:r>
            </a:p>
            <a:p>
              <a:pPr marL="0" lvl="1" algn="ctr"/>
              <a:r>
                <a:rPr lang="ar-JO" sz="2800" b="1" dirty="0">
                  <a:solidFill>
                    <a:srgbClr val="CC0066"/>
                  </a:solidFill>
                </a:rPr>
                <a:t>و استرداد الولد</a:t>
              </a:r>
              <a:endParaRPr lang="en-US" sz="2800" b="1" dirty="0">
                <a:solidFill>
                  <a:srgbClr val="CC0066"/>
                </a:solidFill>
              </a:endParaRPr>
            </a:p>
          </p:txBody>
        </p:sp>
        <p:pic>
          <p:nvPicPr>
            <p:cNvPr id="39015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0" y="0"/>
              <a:ext cx="2888" cy="3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51" name="Text Box 6"/>
            <p:cNvSpPr txBox="1">
              <a:spLocks noChangeArrowheads="1"/>
            </p:cNvSpPr>
            <p:nvPr/>
          </p:nvSpPr>
          <p:spPr bwMode="auto">
            <a:xfrm>
              <a:off x="5220" y="4089"/>
              <a:ext cx="65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800" b="1" dirty="0"/>
                <a:t>الفصل 4</a:t>
              </a:r>
              <a:endParaRPr lang="en-GB" sz="1800" b="1" dirty="0"/>
            </a:p>
          </p:txBody>
        </p:sp>
      </p:grpSp>
      <p:sp>
        <p:nvSpPr>
          <p:cNvPr id="390148" name="Title 3"/>
          <p:cNvSpPr>
            <a:spLocks noGrp="1"/>
          </p:cNvSpPr>
          <p:nvPr>
            <p:ph type="title"/>
          </p:nvPr>
        </p:nvSpPr>
        <p:spPr>
          <a:xfrm>
            <a:off x="2771775" y="115888"/>
            <a:ext cx="2952750" cy="1368425"/>
          </a:xfrm>
          <a:solidFill>
            <a:srgbClr val="000000"/>
          </a:solidFill>
        </p:spPr>
        <p:txBody>
          <a:bodyPr/>
          <a:lstStyle/>
          <a:p>
            <a:r>
              <a:rPr lang="ar-JO" b="1" dirty="0">
                <a:solidFill>
                  <a:srgbClr val="FFFFFF"/>
                </a:solidFill>
                <a:latin typeface="Arial" charset="0"/>
              </a:rPr>
              <a:t>مساعدة   المرأة</a:t>
            </a:r>
            <a:endParaRPr lang="en-US" b="1" dirty="0">
              <a:solidFill>
                <a:srgbClr val="FFFFFF"/>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71400"/>
            <a:ext cx="9144000" cy="5257800"/>
          </a:xfrm>
          <a:prstGeom prst="rect">
            <a:avLst/>
          </a:prstGeom>
        </p:spPr>
      </p:pic>
      <p:sp>
        <p:nvSpPr>
          <p:cNvPr id="409601" name="Title 1"/>
          <p:cNvSpPr>
            <a:spLocks noGrp="1"/>
          </p:cNvSpPr>
          <p:nvPr>
            <p:ph type="title"/>
          </p:nvPr>
        </p:nvSpPr>
        <p:spPr>
          <a:xfrm>
            <a:off x="0" y="5157192"/>
            <a:ext cx="9143999" cy="1628800"/>
          </a:xfrm>
        </p:spPr>
        <p:txBody>
          <a:bodyPr/>
          <a:lstStyle/>
          <a:p>
            <a:r>
              <a:rPr lang="ar-JO" sz="2800" b="1" dirty="0"/>
              <a:t>قدم أليشع بشكل معجزي الزيت لأرملة النبي لتسديد ديونها لتظهر عناية الله لمن يثق به على الرغم من الإرتداد من حولهم.</a:t>
            </a:r>
            <a:br>
              <a:rPr lang="en-US" sz="2800" dirty="0"/>
            </a:br>
            <a:r>
              <a:rPr lang="en-US" sz="2800" b="1" dirty="0">
                <a:effectLst>
                  <a:glow rad="228600">
                    <a:schemeClr val="tx1">
                      <a:alpha val="75000"/>
                    </a:schemeClr>
                  </a:glow>
                </a:effectLst>
              </a:rPr>
              <a:t>(</a:t>
            </a:r>
            <a:r>
              <a:rPr lang="ar-JO" sz="2800" b="1" dirty="0">
                <a:effectLst>
                  <a:glow rad="228600">
                    <a:schemeClr val="tx1">
                      <a:alpha val="75000"/>
                    </a:schemeClr>
                  </a:glow>
                </a:effectLst>
              </a:rPr>
              <a:t>4 : 1 - 7</a:t>
            </a:r>
            <a:r>
              <a:rPr lang="en-US" sz="2800" b="1" dirty="0">
                <a:effectLst>
                  <a:glow rad="228600">
                    <a:schemeClr val="tx1">
                      <a:alpha val="75000"/>
                    </a:schemeClr>
                  </a:glow>
                </a:effectLst>
              </a:rPr>
              <a:t>). </a:t>
            </a:r>
            <a:endParaRPr lang="en-US" sz="2400" b="1" dirty="0">
              <a:effectLst>
                <a:glow rad="228600">
                  <a:schemeClr val="tx1">
                    <a:alpha val="75000"/>
                  </a:schemeClr>
                </a:glow>
              </a:effectLst>
              <a:latin typeface="Arial" charset="0"/>
              <a:ea typeface="ＭＳ Ｐゴシック" charset="0"/>
            </a:endParaRPr>
          </a:p>
        </p:txBody>
      </p:sp>
      <p:pic>
        <p:nvPicPr>
          <p:cNvPr id="4" name="Picture 3"/>
          <p:cNvPicPr>
            <a:picLocks noChangeAspect="1"/>
          </p:cNvPicPr>
          <p:nvPr/>
        </p:nvPicPr>
        <p:blipFill>
          <a:blip r:embed="rId3"/>
          <a:stretch>
            <a:fillRect/>
          </a:stretch>
        </p:blipFill>
        <p:spPr>
          <a:xfrm>
            <a:off x="2915816" y="0"/>
            <a:ext cx="6114256" cy="3627792"/>
          </a:xfrm>
          <a:prstGeom prst="rect">
            <a:avLst/>
          </a:prstGeom>
        </p:spPr>
      </p:pic>
    </p:spTree>
    <p:extLst>
      <p:ext uri="{BB962C8B-B14F-4D97-AF65-F5344CB8AC3E}">
        <p14:creationId xmlns:p14="http://schemas.microsoft.com/office/powerpoint/2010/main" val="5019635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6146"/>
            <a:ext cx="9152195" cy="6864146"/>
          </a:xfrm>
          <a:prstGeom prst="rect">
            <a:avLst/>
          </a:prstGeom>
        </p:spPr>
      </p:pic>
      <p:sp>
        <p:nvSpPr>
          <p:cNvPr id="409601" name="Title 1"/>
          <p:cNvSpPr>
            <a:spLocks noGrp="1"/>
          </p:cNvSpPr>
          <p:nvPr>
            <p:ph type="title"/>
          </p:nvPr>
        </p:nvSpPr>
        <p:spPr>
          <a:xfrm>
            <a:off x="5868144" y="0"/>
            <a:ext cx="3275855" cy="6858000"/>
          </a:xfrm>
        </p:spPr>
        <p:txBody>
          <a:bodyPr/>
          <a:lstStyle/>
          <a:p>
            <a:r>
              <a:rPr lang="ar-JO" sz="2800" b="1" dirty="0"/>
              <a:t>أعاد أليشع بأعجوبة ابن الشونمية إلى الحياة بعد سنوات لإظهار سيادة الله على البعل الذي قُدمت له قرابين الأطفال في إسرائيل</a:t>
            </a:r>
            <a:br>
              <a:rPr lang="en-US" sz="2800" dirty="0"/>
            </a:br>
            <a:r>
              <a:rPr lang="en-US" sz="2800" b="1" dirty="0">
                <a:effectLst>
                  <a:glow rad="228600">
                    <a:schemeClr val="tx1">
                      <a:alpha val="75000"/>
                    </a:schemeClr>
                  </a:glow>
                </a:effectLst>
              </a:rPr>
              <a:t>(</a:t>
            </a:r>
            <a:r>
              <a:rPr lang="ar-JO" sz="2800" b="1" dirty="0">
                <a:effectLst>
                  <a:glow rad="228600">
                    <a:schemeClr val="tx1">
                      <a:alpha val="75000"/>
                    </a:schemeClr>
                  </a:glow>
                </a:effectLst>
              </a:rPr>
              <a:t>4 : 18 - 37</a:t>
            </a:r>
            <a:r>
              <a:rPr lang="en-US" sz="2800" b="1" dirty="0">
                <a:effectLst>
                  <a:glow rad="228600">
                    <a:schemeClr val="tx1">
                      <a:alpha val="75000"/>
                    </a:schemeClr>
                  </a:glow>
                </a:effectLst>
              </a:rPr>
              <a:t>).</a:t>
            </a:r>
            <a:endParaRPr lang="en-US" sz="2400" b="1" dirty="0">
              <a:effectLst>
                <a:glow rad="2286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389229997"/>
      </p:ext>
    </p:extLst>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9998"/>
            <a:ext cx="9131708" cy="6838002"/>
          </a:xfrm>
          <a:prstGeom prst="rect">
            <a:avLst/>
          </a:prstGeom>
        </p:spPr>
      </p:pic>
      <p:sp>
        <p:nvSpPr>
          <p:cNvPr id="409601" name="Title 1"/>
          <p:cNvSpPr>
            <a:spLocks noGrp="1"/>
          </p:cNvSpPr>
          <p:nvPr>
            <p:ph type="title"/>
          </p:nvPr>
        </p:nvSpPr>
        <p:spPr>
          <a:xfrm>
            <a:off x="2627784" y="0"/>
            <a:ext cx="6516215" cy="2780928"/>
          </a:xfrm>
        </p:spPr>
        <p:txBody>
          <a:bodyPr/>
          <a:lstStyle/>
          <a:p>
            <a:r>
              <a:rPr lang="ar-JO" sz="2800" b="1" dirty="0"/>
              <a:t>ضاعف أليشع بأعجوبة 20 رغيفًا لإطعام 100 رجل أثناء المجاعة لإظهار سيادة الله على البعل الضعيف إله الخصوبة و سيد الأرض</a:t>
            </a:r>
            <a:br>
              <a:rPr lang="en-US" sz="2800" b="1" dirty="0">
                <a:effectLst>
                  <a:glow rad="228600">
                    <a:schemeClr val="tx1">
                      <a:alpha val="75000"/>
                    </a:schemeClr>
                  </a:glow>
                </a:effectLst>
              </a:rPr>
            </a:br>
            <a:r>
              <a:rPr lang="en-US" sz="2800" b="1" dirty="0">
                <a:effectLst>
                  <a:glow rad="228600">
                    <a:schemeClr val="tx1">
                      <a:alpha val="75000"/>
                    </a:schemeClr>
                  </a:glow>
                </a:effectLst>
              </a:rPr>
              <a:t>(</a:t>
            </a:r>
            <a:r>
              <a:rPr lang="ar-JO" sz="2800" b="1" dirty="0">
                <a:effectLst>
                  <a:glow rad="228600">
                    <a:schemeClr val="tx1">
                      <a:alpha val="75000"/>
                    </a:schemeClr>
                  </a:glow>
                </a:effectLst>
              </a:rPr>
              <a:t>4 : 42 - 44</a:t>
            </a:r>
            <a:r>
              <a:rPr lang="en-US" sz="2800" b="1" dirty="0">
                <a:effectLst>
                  <a:glow rad="228600">
                    <a:schemeClr val="tx1">
                      <a:alpha val="75000"/>
                    </a:schemeClr>
                  </a:glow>
                </a:effectLst>
              </a:rPr>
              <a:t>). </a:t>
            </a:r>
            <a:endParaRPr lang="en-US" sz="2400" b="1" dirty="0">
              <a:effectLst>
                <a:glow rad="2286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153531012"/>
      </p:ext>
    </p:extLst>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340984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1" y="0"/>
            <a:ext cx="9252519" cy="1196752"/>
          </a:xfrm>
        </p:spPr>
        <p:txBody>
          <a:bodyPr/>
          <a:lstStyle/>
          <a:p>
            <a:r>
              <a:rPr lang="ar-JO" sz="2800" b="1" dirty="0">
                <a:effectLst>
                  <a:glow rad="228600">
                    <a:schemeClr val="tx1">
                      <a:alpha val="75000"/>
                    </a:schemeClr>
                  </a:glow>
                </a:effectLst>
              </a:rPr>
              <a:t>كان نعمان قائد جيش آرام جبار بأس أبرص</a:t>
            </a:r>
            <a:br>
              <a:rPr lang="ar-JO" sz="2800" b="1" dirty="0">
                <a:effectLst>
                  <a:glow rad="228600">
                    <a:schemeClr val="tx1">
                      <a:alpha val="75000"/>
                    </a:schemeClr>
                  </a:glow>
                </a:effectLst>
              </a:rPr>
            </a:br>
            <a:r>
              <a:rPr lang="ar-JO" sz="2800" b="1" dirty="0">
                <a:effectLst>
                  <a:glow rad="228600">
                    <a:schemeClr val="tx1">
                      <a:alpha val="75000"/>
                    </a:schemeClr>
                  </a:glow>
                </a:effectLst>
              </a:rPr>
              <a:t>(2 ملوك 5)</a:t>
            </a:r>
            <a:endParaRPr lang="en-US" sz="2400" b="1" dirty="0">
              <a:effectLst>
                <a:glow rad="228600">
                  <a:schemeClr val="tx1">
                    <a:alpha val="75000"/>
                  </a:schemeClr>
                </a:glow>
              </a:effectLst>
              <a:latin typeface="Arial" charset="0"/>
              <a:ea typeface="ＭＳ Ｐゴシック" charset="0"/>
            </a:endParaRPr>
          </a:p>
        </p:txBody>
      </p:sp>
      <p:pic>
        <p:nvPicPr>
          <p:cNvPr id="4" name="Picture 3"/>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3124827208"/>
      </p:ext>
    </p:extLst>
  </p:cSld>
  <p:clrMapOvr>
    <a:masterClrMapping/>
  </p:clrMapOvr>
  <p:transition spd="med">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FF66"/>
            </a:gs>
          </a:gsLst>
          <a:lin ang="5400000" scaled="1"/>
        </a:grad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1320800" y="609600"/>
            <a:ext cx="6337300" cy="1066800"/>
          </a:xfrm>
        </p:spPr>
        <p:txBody>
          <a:bodyPr/>
          <a:lstStyle/>
          <a:p>
            <a:pPr eaLnBrk="1" hangingPunct="1"/>
            <a:r>
              <a:rPr lang="ar-JO" sz="4000" b="1" dirty="0">
                <a:solidFill>
                  <a:srgbClr val="3333FF"/>
                </a:solidFill>
                <a:latin typeface="Arial" charset="0"/>
              </a:rPr>
              <a:t>رحمة الأسير</a:t>
            </a:r>
            <a:br>
              <a:rPr lang="ar-JO" sz="4000" b="1" dirty="0">
                <a:solidFill>
                  <a:srgbClr val="3333FF"/>
                </a:solidFill>
                <a:latin typeface="Arial" charset="0"/>
              </a:rPr>
            </a:br>
            <a:r>
              <a:rPr lang="en-US" sz="4000" b="1" dirty="0">
                <a:solidFill>
                  <a:srgbClr val="3333FF"/>
                </a:solidFill>
                <a:latin typeface="Arial" charset="0"/>
              </a:rPr>
              <a:t>(</a:t>
            </a:r>
            <a:r>
              <a:rPr lang="ar-JO" sz="4000" b="1" dirty="0">
                <a:solidFill>
                  <a:srgbClr val="3333FF"/>
                </a:solidFill>
                <a:latin typeface="Arial" charset="0"/>
              </a:rPr>
              <a:t>2 ملوك 5 : 3</a:t>
            </a:r>
            <a:r>
              <a:rPr lang="en-US" sz="4000" b="1" dirty="0">
                <a:solidFill>
                  <a:srgbClr val="3333FF"/>
                </a:solidFill>
                <a:latin typeface="Arial" charset="0"/>
              </a:rPr>
              <a:t>)</a:t>
            </a:r>
            <a:endParaRPr lang="en-GB" sz="4000" b="1" dirty="0">
              <a:solidFill>
                <a:srgbClr val="3333FF"/>
              </a:solidFill>
              <a:latin typeface="Arial" charset="0"/>
            </a:endParaRPr>
          </a:p>
        </p:txBody>
      </p:sp>
      <p:sp>
        <p:nvSpPr>
          <p:cNvPr id="391171" name="Rectangle 3"/>
          <p:cNvSpPr txBox="1">
            <a:spLocks noChangeArrowheads="1"/>
          </p:cNvSpPr>
          <p:nvPr/>
        </p:nvSpPr>
        <p:spPr bwMode="auto">
          <a:xfrm>
            <a:off x="374650" y="1927225"/>
            <a:ext cx="8229600" cy="4525963"/>
          </a:xfrm>
          <a:prstGeom prst="rect">
            <a:avLst/>
          </a:prstGeom>
          <a:solidFill>
            <a:schemeClr val="tx1"/>
          </a:solidFill>
          <a:ln>
            <a:noFill/>
          </a:ln>
          <a:extLst>
            <a:ext uri="{FAA26D3D-D897-4be2-8F04-BA451C77F1D7}">
              <ma14:placeholderFlag xmlns="" xmlns:ma14="http://schemas.microsoft.com/office/mac/drawingml/2011/main" val="1"/>
            </a:ext>
          </a:extLst>
        </p:spPr>
        <p:txBody>
          <a:bodyPr anchor="ctr"/>
          <a:lstStyle>
            <a:lvl1pPr marL="342900" indent="31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i="1" dirty="0">
                <a:solidFill>
                  <a:schemeClr val="bg1"/>
                </a:solidFill>
              </a:rPr>
              <a:t>لقد تم القبض عليها في غارة واقتيدت إلى دولة أجنبية وجعلت جارية . لكن بدلاً من المرارة أبدت تعاطفاً تجاه سيدها . أرادت أن يشفى وصدقت أن الله سيفعل ذلك. استخدم الله مأساة هذه الفتاة لشفاء عدوها وتحويله إلى دين آخر - وهو مثال رائع على التواصل بمحبة</a:t>
            </a:r>
            <a:endParaRPr lang="en-GB" sz="2800" b="1" i="1" dirty="0">
              <a:solidFill>
                <a:schemeClr val="bg1"/>
              </a:solidFill>
            </a:endParaRP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3568" y="-27384"/>
            <a:ext cx="7315200" cy="5486400"/>
          </a:xfrm>
          <a:prstGeom prst="rect">
            <a:avLst/>
          </a:prstGeom>
        </p:spPr>
      </p:pic>
      <p:sp>
        <p:nvSpPr>
          <p:cNvPr id="392197" name="Title 1"/>
          <p:cNvSpPr>
            <a:spLocks noGrp="1"/>
          </p:cNvSpPr>
          <p:nvPr>
            <p:ph type="title"/>
          </p:nvPr>
        </p:nvSpPr>
        <p:spPr>
          <a:xfrm>
            <a:off x="4811712" y="-15455"/>
            <a:ext cx="4332288" cy="765175"/>
          </a:xfrm>
          <a:solidFill>
            <a:srgbClr val="000000"/>
          </a:solidFill>
        </p:spPr>
        <p:txBody>
          <a:bodyPr/>
          <a:lstStyle/>
          <a:p>
            <a:r>
              <a:rPr lang="ar-JO" sz="3200" b="1" dirty="0">
                <a:solidFill>
                  <a:srgbClr val="FFFFFF"/>
                </a:solidFill>
                <a:latin typeface="Arial" charset="0"/>
              </a:rPr>
              <a:t>معجزات للأمم</a:t>
            </a:r>
            <a:endParaRPr lang="en-US" sz="3200" b="1" dirty="0">
              <a:solidFill>
                <a:srgbClr val="FFFFFF"/>
              </a:solidFill>
              <a:latin typeface="Arial" charset="0"/>
            </a:endParaRPr>
          </a:p>
        </p:txBody>
      </p:sp>
      <p:sp>
        <p:nvSpPr>
          <p:cNvPr id="392195" name="Rectangle 14"/>
          <p:cNvSpPr>
            <a:spLocks noChangeArrowheads="1"/>
          </p:cNvSpPr>
          <p:nvPr/>
        </p:nvSpPr>
        <p:spPr bwMode="auto">
          <a:xfrm>
            <a:off x="457200" y="5494784"/>
            <a:ext cx="8026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ar-JO" sz="2800" b="1" dirty="0">
                <a:solidFill>
                  <a:schemeClr val="bg1"/>
                </a:solidFill>
              </a:rPr>
              <a:t>علاج القائد السوري نعمان من البرص يظهر أن اهتمام الله لم يقتصر على إسرائيل</a:t>
            </a:r>
            <a:endParaRPr lang="en-US" sz="2800" b="1" dirty="0">
              <a:solidFill>
                <a:schemeClr val="bg1"/>
              </a:solidFill>
            </a:endParaRPr>
          </a:p>
        </p:txBody>
      </p:sp>
      <p:sp>
        <p:nvSpPr>
          <p:cNvPr id="392196" name="Text Box 15"/>
          <p:cNvSpPr txBox="1">
            <a:spLocks noChangeArrowheads="1"/>
          </p:cNvSpPr>
          <p:nvPr/>
        </p:nvSpPr>
        <p:spPr bwMode="auto">
          <a:xfrm>
            <a:off x="8323776" y="6491288"/>
            <a:ext cx="8435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1800" b="1" dirty="0">
                <a:solidFill>
                  <a:srgbClr val="FFFFFF"/>
                </a:solidFill>
              </a:rPr>
              <a:t>2 مل 5 </a:t>
            </a:r>
            <a:endParaRPr lang="en-GB" sz="1800" b="1" dirty="0">
              <a:solidFill>
                <a:srgbClr val="FFFFFF"/>
              </a:solidFill>
            </a:endParaRPr>
          </a:p>
        </p:txBody>
      </p:sp>
    </p:spTree>
  </p:cSld>
  <p:clrMapOvr>
    <a:overrideClrMapping bg1="lt1" tx1="dk1" bg2="lt2" tx2="dk2" accent1="accent1" accent2="accent2" accent3="accent3" accent4="accent4" accent5="accent5" accent6="accent6" hlink="hlink" folHlink="folHlink"/>
  </p:clrMapOvr>
  <p:transition>
    <p:wheel spokes="3"/>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21256"/>
            <a:ext cx="9144000" cy="585216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التحذيرات تساعدنا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629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2197" name="Title 1"/>
          <p:cNvSpPr>
            <a:spLocks noGrp="1"/>
          </p:cNvSpPr>
          <p:nvPr>
            <p:ph type="title"/>
          </p:nvPr>
        </p:nvSpPr>
        <p:spPr>
          <a:xfrm>
            <a:off x="3347864" y="-15455"/>
            <a:ext cx="5508104" cy="765175"/>
          </a:xfrm>
          <a:solidFill>
            <a:srgbClr val="000000"/>
          </a:solidFill>
        </p:spPr>
        <p:txBody>
          <a:bodyPr/>
          <a:lstStyle/>
          <a:p>
            <a:pPr algn="r"/>
            <a:r>
              <a:rPr lang="ar-JO" sz="3200" b="1" dirty="0">
                <a:solidFill>
                  <a:srgbClr val="FFFFFF"/>
                </a:solidFill>
                <a:latin typeface="Arial" charset="0"/>
              </a:rPr>
              <a:t>تحذير للمؤمنين</a:t>
            </a:r>
            <a:endParaRPr lang="en-US" sz="3200" b="1" dirty="0">
              <a:solidFill>
                <a:srgbClr val="FFFFFF"/>
              </a:solidFill>
              <a:latin typeface="Arial" charset="0"/>
            </a:endParaRPr>
          </a:p>
        </p:txBody>
      </p:sp>
      <p:sp>
        <p:nvSpPr>
          <p:cNvPr id="392195" name="Rectangle 14"/>
          <p:cNvSpPr>
            <a:spLocks noChangeArrowheads="1"/>
          </p:cNvSpPr>
          <p:nvPr/>
        </p:nvSpPr>
        <p:spPr bwMode="auto">
          <a:xfrm>
            <a:off x="5436096" y="1412776"/>
            <a:ext cx="3707904" cy="4951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ar-JO" sz="3600" b="1" dirty="0">
                <a:solidFill>
                  <a:schemeClr val="bg1"/>
                </a:solidFill>
              </a:rPr>
              <a:t>برص نعمان انتقل إلى خادم أليشع جيحزي لاعتقاده أنه وَجِّه الله.</a:t>
            </a:r>
            <a:endParaRPr lang="en-US" sz="3600" b="1" dirty="0">
              <a:solidFill>
                <a:schemeClr val="bg1"/>
              </a:solidFill>
            </a:endParaRPr>
          </a:p>
        </p:txBody>
      </p:sp>
      <p:sp>
        <p:nvSpPr>
          <p:cNvPr id="392196" name="Text Box 15"/>
          <p:cNvSpPr txBox="1">
            <a:spLocks noChangeArrowheads="1"/>
          </p:cNvSpPr>
          <p:nvPr/>
        </p:nvSpPr>
        <p:spPr bwMode="auto">
          <a:xfrm>
            <a:off x="6228184" y="6237312"/>
            <a:ext cx="279507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2800" b="1" dirty="0">
                <a:solidFill>
                  <a:srgbClr val="FFFFFF"/>
                </a:solidFill>
              </a:rPr>
              <a:t>2 مل 5 : 26 - 27</a:t>
            </a:r>
            <a:endParaRPr lang="en-GB" sz="2800" b="1" dirty="0">
              <a:solidFill>
                <a:srgbClr val="FFFFFF"/>
              </a:solidFill>
            </a:endParaRPr>
          </a:p>
        </p:txBody>
      </p:sp>
      <p:pic>
        <p:nvPicPr>
          <p:cNvPr id="2" name="Picture 1"/>
          <p:cNvPicPr>
            <a:picLocks noChangeAspect="1"/>
          </p:cNvPicPr>
          <p:nvPr/>
        </p:nvPicPr>
        <p:blipFill>
          <a:blip r:embed="rId3"/>
          <a:stretch>
            <a:fillRect/>
          </a:stretch>
        </p:blipFill>
        <p:spPr>
          <a:xfrm>
            <a:off x="46774" y="1052736"/>
            <a:ext cx="5244438" cy="4680520"/>
          </a:xfrm>
          <a:prstGeom prst="rect">
            <a:avLst/>
          </a:prstGeom>
        </p:spPr>
      </p:pic>
    </p:spTree>
    <p:extLst>
      <p:ext uri="{BB962C8B-B14F-4D97-AF65-F5344CB8AC3E}">
        <p14:creationId xmlns:p14="http://schemas.microsoft.com/office/powerpoint/2010/main" val="2540121999"/>
      </p:ext>
    </p:extLst>
  </p:cSld>
  <p:clrMapOvr>
    <a:overrideClrMapping bg1="lt1" tx1="dk1" bg2="lt2" tx2="dk2" accent1="accent1" accent2="accent2" accent3="accent3" accent4="accent4" accent5="accent5" accent6="accent6" hlink="hlink" folHlink="folHlink"/>
  </p:clrMapOvr>
  <p:transition>
    <p:wheel spokes="3"/>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9736866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FF66"/>
            </a:gs>
          </a:gsLst>
          <a:lin ang="5400000" scaled="1"/>
        </a:gradFill>
        <a:effectLst/>
      </p:bgPr>
    </p:bg>
    <p:spTree>
      <p:nvGrpSpPr>
        <p:cNvPr id="1" name=""/>
        <p:cNvGrpSpPr/>
        <p:nvPr/>
      </p:nvGrpSpPr>
      <p:grpSpPr>
        <a:xfrm>
          <a:off x="0" y="0"/>
          <a:ext cx="0" cy="0"/>
          <a:chOff x="0" y="0"/>
          <a:chExt cx="0" cy="0"/>
        </a:xfrm>
      </p:grpSpPr>
      <p:pic>
        <p:nvPicPr>
          <p:cNvPr id="393218" name="Picture 3"/>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381000" y="242888"/>
            <a:ext cx="4191000" cy="2841625"/>
          </a:xfrm>
          <a:noFill/>
        </p:spPr>
      </p:pic>
      <p:pic>
        <p:nvPicPr>
          <p:cNvPr id="393219" name="Picture 5"/>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4114800" y="3402013"/>
            <a:ext cx="4800600" cy="3389312"/>
          </a:xfrm>
          <a:noFill/>
        </p:spPr>
      </p:pic>
      <p:sp>
        <p:nvSpPr>
          <p:cNvPr id="393220" name="Rectangle 6"/>
          <p:cNvSpPr>
            <a:spLocks noChangeArrowheads="1"/>
          </p:cNvSpPr>
          <p:nvPr/>
        </p:nvSpPr>
        <p:spPr bwMode="auto">
          <a:xfrm>
            <a:off x="4800600" y="792163"/>
            <a:ext cx="2236510" cy="480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20000"/>
              </a:spcBef>
            </a:pPr>
            <a:r>
              <a:rPr lang="ar-JO" sz="2800" b="1" dirty="0">
                <a:solidFill>
                  <a:srgbClr val="CC0066"/>
                </a:solidFill>
              </a:rPr>
              <a:t>رأس الفأس العائم</a:t>
            </a:r>
            <a:endParaRPr lang="en-US" sz="2800" b="1" dirty="0">
              <a:solidFill>
                <a:srgbClr val="CC0066"/>
              </a:solidFill>
            </a:endParaRPr>
          </a:p>
        </p:txBody>
      </p:sp>
      <p:sp>
        <p:nvSpPr>
          <p:cNvPr id="393221" name="Rectangle 7"/>
          <p:cNvSpPr>
            <a:spLocks noChangeArrowheads="1"/>
          </p:cNvSpPr>
          <p:nvPr/>
        </p:nvSpPr>
        <p:spPr bwMode="auto">
          <a:xfrm>
            <a:off x="381000" y="3962400"/>
            <a:ext cx="35052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ar-JO" sz="2800" b="1" dirty="0"/>
              <a:t>عمى جيش أرام (يمين: دوثان حيث رأى أليشع وخادمه جيش الملائكة)</a:t>
            </a:r>
            <a:endParaRPr lang="en-GB" sz="2800" b="1" dirty="0">
              <a:solidFill>
                <a:srgbClr val="CC0066"/>
              </a:solidFill>
            </a:endParaRPr>
          </a:p>
        </p:txBody>
      </p:sp>
      <p:sp>
        <p:nvSpPr>
          <p:cNvPr id="393222" name="Title 1"/>
          <p:cNvSpPr>
            <a:spLocks noGrp="1"/>
          </p:cNvSpPr>
          <p:nvPr>
            <p:ph type="title"/>
          </p:nvPr>
        </p:nvSpPr>
        <p:spPr>
          <a:xfrm>
            <a:off x="1439863" y="2924175"/>
            <a:ext cx="4787900" cy="792163"/>
          </a:xfrm>
          <a:solidFill>
            <a:srgbClr val="000000"/>
          </a:solidFill>
        </p:spPr>
        <p:txBody>
          <a:bodyPr/>
          <a:lstStyle/>
          <a:p>
            <a:r>
              <a:rPr lang="ar-JO" sz="4000" b="1" dirty="0">
                <a:solidFill>
                  <a:srgbClr val="FFFFFF"/>
                </a:solidFill>
                <a:latin typeface="Arial" charset="0"/>
              </a:rPr>
              <a:t>مزيد من المعجزات</a:t>
            </a:r>
            <a:endParaRPr lang="en-US" sz="4000" b="1" dirty="0">
              <a:solidFill>
                <a:srgbClr val="FFFFFF"/>
              </a:solidFill>
              <a:latin typeface="Arial" charset="0"/>
            </a:endParaRPr>
          </a:p>
        </p:txBody>
      </p:sp>
    </p:spTree>
  </p:cSld>
  <p:clrMapOvr>
    <a:masterClrMapping/>
  </p:clrMapOvr>
  <p:transition>
    <p:diamond/>
  </p:transition>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FF66"/>
            </a:gs>
          </a:gsLst>
          <a:lin ang="5400000" scaled="1"/>
        </a:grad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xfrm>
            <a:off x="457200" y="260350"/>
            <a:ext cx="8229600" cy="792163"/>
          </a:xfrm>
        </p:spPr>
        <p:txBody>
          <a:bodyPr/>
          <a:lstStyle/>
          <a:p>
            <a:pPr eaLnBrk="1" hangingPunct="1"/>
            <a:r>
              <a:rPr lang="ar-JO" sz="4000" b="1" dirty="0">
                <a:solidFill>
                  <a:srgbClr val="3333FF"/>
                </a:solidFill>
                <a:latin typeface="Arial" charset="0"/>
              </a:rPr>
              <a:t>مركبات نارية (2 مل 6 : 17)</a:t>
            </a:r>
            <a:endParaRPr lang="en-GB" sz="4000" b="1" dirty="0">
              <a:solidFill>
                <a:schemeClr val="tx1"/>
              </a:solidFill>
              <a:latin typeface="Arial" charset="0"/>
            </a:endParaRPr>
          </a:p>
        </p:txBody>
      </p:sp>
      <p:pic>
        <p:nvPicPr>
          <p:cNvPr id="39424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1341438"/>
            <a:ext cx="4203700" cy="485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4500563" y="1341438"/>
            <a:ext cx="4257675" cy="5256212"/>
          </a:xfrm>
          <a:prstGeom prst="rect">
            <a:avLst/>
          </a:prstGeom>
          <a:solidFill>
            <a:srgbClr val="800000"/>
          </a:solidFill>
          <a:ln>
            <a:noFill/>
          </a:ln>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chemeClr val="bg1"/>
                </a:solidFill>
              </a:rPr>
              <a:t>صرخ خادم أليشع عندما كان محاطًا بجيش قائلاً ماذا نفعل؟ لكن عندما صلى أليشع أدرك الخادم فجأة أن قوات الله غير المرئية للجميع  تتفوق عددًا على العدو. تقدم القصة لمحة نادرة عن العالم غير المرئي للقوى الخارقة. </a:t>
            </a:r>
          </a:p>
          <a:p>
            <a:pPr algn="ctr" eaLnBrk="1" hangingPunct="1"/>
            <a:r>
              <a:rPr lang="ar-JO" b="1" dirty="0">
                <a:solidFill>
                  <a:schemeClr val="bg1"/>
                </a:solidFill>
              </a:rPr>
              <a:t>لدى الله موارد للمساعدة لا نستطيع رؤيتها.</a:t>
            </a:r>
            <a:endParaRPr lang="en-GB" b="1" dirty="0">
              <a:solidFill>
                <a:schemeClr val="bg1"/>
              </a:solidFill>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23" name="Text Box 20"/>
          <p:cNvSpPr txBox="1">
            <a:spLocks noChangeArrowheads="1"/>
          </p:cNvSpPr>
          <p:nvPr/>
        </p:nvSpPr>
        <p:spPr bwMode="auto">
          <a:xfrm>
            <a:off x="0" y="5796552"/>
            <a:ext cx="9144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3200" b="1" dirty="0">
                <a:solidFill>
                  <a:schemeClr val="bg1"/>
                </a:solidFill>
              </a:rPr>
              <a:t>دائمًا ما يفوق عدد قوات الله عدد قوات الشيطان</a:t>
            </a:r>
            <a:endParaRPr lang="en-GB" sz="3200" b="1" dirty="0">
              <a:solidFill>
                <a:schemeClr val="bg1"/>
              </a:solidFill>
            </a:endParaRPr>
          </a:p>
        </p:txBody>
      </p:sp>
      <p:sp>
        <p:nvSpPr>
          <p:cNvPr id="389124" name="Text Box 21"/>
          <p:cNvSpPr txBox="1">
            <a:spLocks noChangeArrowheads="1"/>
          </p:cNvSpPr>
          <p:nvPr/>
        </p:nvSpPr>
        <p:spPr bwMode="auto">
          <a:xfrm>
            <a:off x="8435301" y="6491288"/>
            <a:ext cx="76335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800" b="1" dirty="0">
                <a:solidFill>
                  <a:srgbClr val="FFFFFF"/>
                </a:solidFill>
              </a:rPr>
              <a:t>6 : 17</a:t>
            </a:r>
            <a:endParaRPr lang="en-GB" sz="1800" b="1" dirty="0">
              <a:solidFill>
                <a:srgbClr val="FFFFFF"/>
              </a:solidFill>
            </a:endParaRPr>
          </a:p>
        </p:txBody>
      </p:sp>
      <p:sp>
        <p:nvSpPr>
          <p:cNvPr id="389125" name="Title 1"/>
          <p:cNvSpPr>
            <a:spLocks noGrp="1"/>
          </p:cNvSpPr>
          <p:nvPr>
            <p:ph type="title"/>
          </p:nvPr>
        </p:nvSpPr>
        <p:spPr>
          <a:xfrm>
            <a:off x="0" y="-30163"/>
            <a:ext cx="9144000" cy="795338"/>
          </a:xfrm>
          <a:noFill/>
        </p:spPr>
        <p:txBody>
          <a:bodyPr/>
          <a:lstStyle/>
          <a:p>
            <a:r>
              <a:rPr lang="ar-JO" sz="3200" b="1" dirty="0">
                <a:solidFill>
                  <a:srgbClr val="FFFFFF"/>
                </a:solidFill>
                <a:latin typeface="Arial" charset="0"/>
              </a:rPr>
              <a:t>مركبات الله</a:t>
            </a:r>
            <a:endParaRPr lang="en-US" sz="3200" b="1" dirty="0">
              <a:solidFill>
                <a:srgbClr val="FFFFFF"/>
              </a:solidFill>
              <a:latin typeface="Arial" charset="0"/>
            </a:endParaRPr>
          </a:p>
        </p:txBody>
      </p:sp>
      <p:pic>
        <p:nvPicPr>
          <p:cNvPr id="3" name="Picture 2"/>
          <p:cNvPicPr>
            <a:picLocks noChangeAspect="1"/>
          </p:cNvPicPr>
          <p:nvPr/>
        </p:nvPicPr>
        <p:blipFill>
          <a:blip r:embed="rId2"/>
          <a:stretch>
            <a:fillRect/>
          </a:stretch>
        </p:blipFill>
        <p:spPr>
          <a:xfrm>
            <a:off x="-11971" y="692696"/>
            <a:ext cx="9144000" cy="4914900"/>
          </a:xfrm>
          <a:prstGeom prst="rect">
            <a:avLst/>
          </a:prstGeom>
        </p:spPr>
      </p:pic>
    </p:spTree>
    <p:extLst>
      <p:ext uri="{BB962C8B-B14F-4D97-AF65-F5344CB8AC3E}">
        <p14:creationId xmlns:p14="http://schemas.microsoft.com/office/powerpoint/2010/main" val="733814968"/>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4708632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5868144" y="0"/>
            <a:ext cx="3275855" cy="6858000"/>
          </a:xfrm>
        </p:spPr>
        <p:txBody>
          <a:bodyPr/>
          <a:lstStyle/>
          <a:p>
            <a:r>
              <a:rPr lang="ar-JO" sz="2800" b="1" dirty="0">
                <a:solidFill>
                  <a:schemeClr val="bg1"/>
                </a:solidFill>
              </a:rPr>
              <a:t>تنبأ أليشع معجزياً بإنقاذ السامرة من المجاعة السورية واستجاب الله بالطعام من معسكر العدو ليبين أن الله يوفر الطعام والحماية وليس البعل (6:24-7: 20)</a:t>
            </a:r>
            <a:endParaRPr lang="en-US" sz="2400" b="1" dirty="0">
              <a:solidFill>
                <a:schemeClr val="bg1"/>
              </a:solidFill>
              <a:latin typeface="Arial" charset="0"/>
              <a:ea typeface="ＭＳ Ｐゴシック" charset="0"/>
            </a:endParaRPr>
          </a:p>
        </p:txBody>
      </p:sp>
      <p:pic>
        <p:nvPicPr>
          <p:cNvPr id="2" name="Picture 1"/>
          <p:cNvPicPr>
            <a:picLocks noChangeAspect="1"/>
          </p:cNvPicPr>
          <p:nvPr/>
        </p:nvPicPr>
        <p:blipFill>
          <a:blip r:embed="rId2"/>
          <a:stretch>
            <a:fillRect/>
          </a:stretch>
        </p:blipFill>
        <p:spPr>
          <a:xfrm>
            <a:off x="179512" y="116632"/>
            <a:ext cx="5184576" cy="3456384"/>
          </a:xfrm>
          <a:prstGeom prst="rect">
            <a:avLst/>
          </a:prstGeom>
        </p:spPr>
      </p:pic>
    </p:spTree>
    <p:extLst>
      <p:ext uri="{BB962C8B-B14F-4D97-AF65-F5344CB8AC3E}">
        <p14:creationId xmlns:p14="http://schemas.microsoft.com/office/powerpoint/2010/main" val="3374830693"/>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394669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76" name="Group 72"/>
          <p:cNvGraphicFramePr>
            <a:graphicFrameLocks noGrp="1"/>
          </p:cNvGraphicFramePr>
          <p:nvPr>
            <p:ph type="tbl" idx="1"/>
          </p:nvPr>
        </p:nvGraphicFramePr>
        <p:xfrm>
          <a:off x="0" y="0"/>
          <a:ext cx="9144000" cy="6858001"/>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534988">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المملكة المنقسمة المتأخرة</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المملكة الباقية</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34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إسرائيل و يهوذا</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يهوذا</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0000"/>
                          </a:solidFill>
                          <a:effectLst/>
                          <a:latin typeface="Arial" charset="0"/>
                          <a:ea typeface="ＭＳ Ｐゴシック" charset="0"/>
                          <a:cs typeface="Arial" charset="0"/>
                        </a:rPr>
                        <a:t>الإصحاحات 1 – 17 </a:t>
                      </a:r>
                      <a:endParaRPr kumimoji="0" lang="en-GB" sz="2800" b="1" i="0" u="none" strike="noStrike" cap="none" normalizeH="0" baseline="0" dirty="0">
                        <a:ln>
                          <a:noFill/>
                        </a:ln>
                        <a:solidFill>
                          <a:srgbClr val="FF0000"/>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0000"/>
                          </a:solidFill>
                          <a:effectLst/>
                          <a:latin typeface="Arial" charset="0"/>
                          <a:ea typeface="ＭＳ Ｐゴシック" charset="0"/>
                          <a:cs typeface="Arial" charset="0"/>
                        </a:rPr>
                        <a:t>الإصحاحات 18 - 25</a:t>
                      </a:r>
                      <a:endParaRPr kumimoji="0" lang="en-GB" sz="2800" b="1" i="0" u="none" strike="noStrike" cap="none" normalizeH="0" baseline="0" dirty="0">
                        <a:ln>
                          <a:noFill/>
                        </a:ln>
                        <a:solidFill>
                          <a:srgbClr val="FF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34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سبي إسرائيل إلى أشور</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سبي يهوذا إلى بابل</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أخزيا إلى هوشع</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حزقيا إلى صدقيا</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1303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130 سنة</a:t>
                      </a:r>
                      <a:endParaRPr kumimoji="0" lang="en-US" sz="28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r>
                        <a:rPr kumimoji="0" lang="ar-JO" sz="2800" b="0" i="0" u="none" strike="noStrike" cap="none" normalizeH="0" baseline="0" dirty="0">
                          <a:ln>
                            <a:noFill/>
                          </a:ln>
                          <a:solidFill>
                            <a:schemeClr val="tx1"/>
                          </a:solidFill>
                          <a:effectLst/>
                          <a:latin typeface="Arial" charset="0"/>
                          <a:ea typeface="ＭＳ Ｐゴシック" charset="0"/>
                          <a:cs typeface="Arial" charset="0"/>
                        </a:rPr>
                        <a:t>852-722 ق.م</a:t>
                      </a: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163 سنة</a:t>
                      </a:r>
                      <a:endParaRPr kumimoji="0" lang="en-US" sz="28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r>
                        <a:rPr kumimoji="0" lang="ar-JO" sz="2800" b="0" i="0" u="none" strike="noStrike" cap="none" normalizeH="0" baseline="0" dirty="0">
                          <a:ln>
                            <a:noFill/>
                          </a:ln>
                          <a:solidFill>
                            <a:schemeClr val="tx1"/>
                          </a:solidFill>
                          <a:effectLst/>
                          <a:latin typeface="Arial" charset="0"/>
                          <a:ea typeface="ＭＳ Ｐゴシック" charset="0"/>
                          <a:cs typeface="Arial" charset="0"/>
                        </a:rPr>
                        <a:t>722-560 ق.م</a:t>
                      </a: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514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ملكين شريرين على إسرائيل و خدمة أليشع    1: 1- 8: 15</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10 ملوك أشرار على إسرائيل و 4 ملوك أشرار و 4 صالحين على يهوذا</a:t>
                      </a:r>
                      <a:endParaRPr kumimoji="0" lang="en-US" sz="20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8: 16-16: 20</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7C80"/>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a:xfrm>
            <a:off x="0" y="-26988"/>
            <a:ext cx="9144000" cy="561976"/>
          </a:xfrm>
          <a:solidFill>
            <a:srgbClr val="000000"/>
          </a:solidFill>
        </p:spPr>
        <p:txBody>
          <a:bodyPr anchor="t"/>
          <a:lstStyle/>
          <a:p>
            <a:pPr>
              <a:defRPr/>
            </a:pPr>
            <a:r>
              <a:rPr lang="ar-JO" sz="2800" b="1" kern="1200" dirty="0">
                <a:solidFill>
                  <a:schemeClr val="bg1"/>
                </a:solidFill>
                <a:latin typeface="Arial"/>
                <a:ea typeface="ＭＳ Ｐゴシック"/>
                <a:cs typeface="Arial"/>
              </a:rPr>
              <a:t>سقوط الممالك</a:t>
            </a:r>
            <a:endParaRPr lang="en-US" b="1" dirty="0">
              <a:solidFill>
                <a:schemeClr val="bg1"/>
              </a:solidFill>
            </a:endParaRPr>
          </a:p>
        </p:txBody>
      </p:sp>
      <p:sp>
        <p:nvSpPr>
          <p:cNvPr id="384038" name="Text Box 38"/>
          <p:cNvSpPr txBox="1">
            <a:spLocks noChangeArrowheads="1"/>
          </p:cNvSpPr>
          <p:nvPr/>
        </p:nvSpPr>
        <p:spPr bwMode="auto">
          <a:xfrm>
            <a:off x="8410575"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rPr>
              <a:t>249</a:t>
            </a:r>
            <a:endParaRPr lang="en-GB" b="1" dirty="0">
              <a:solidFill>
                <a:srgbClr val="FFFFFF"/>
              </a:solidFill>
            </a:endParaRPr>
          </a:p>
        </p:txBody>
      </p:sp>
    </p:spTree>
    <p:extLst>
      <p:ext uri="{BB962C8B-B14F-4D97-AF65-F5344CB8AC3E}">
        <p14:creationId xmlns:p14="http://schemas.microsoft.com/office/powerpoint/2010/main" val="3700484935"/>
      </p:ext>
    </p:extLst>
  </p:cSld>
  <p:clrMapOvr>
    <a:masterClrMapping/>
  </p:clrMapOvr>
  <p:transition>
    <p:blinds/>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0" y="152400"/>
            <a:ext cx="8388424" cy="838200"/>
          </a:xfrm>
          <a:solidFill>
            <a:srgbClr val="701A1F"/>
          </a:solidFill>
          <a:effectLst/>
        </p:spPr>
        <p:txBody>
          <a:bodyPr/>
          <a:lstStyle/>
          <a:p>
            <a:pPr eaLnBrk="1" hangingPunct="1">
              <a:defRPr/>
            </a:pPr>
            <a:r>
              <a:rPr kumimoji="1" lang="ar-JO" sz="3200"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شر العائلة (2 مل 8 : 25 – 9 : 29)</a:t>
            </a:r>
            <a:endParaRPr kumimoji="1" lang="en-US" sz="3200"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42692" name="Text Box 4"/>
          <p:cNvSpPr txBox="1">
            <a:spLocks noChangeArrowheads="1"/>
          </p:cNvSpPr>
          <p:nvPr/>
        </p:nvSpPr>
        <p:spPr bwMode="auto">
          <a:xfrm>
            <a:off x="563563" y="2498725"/>
            <a:ext cx="1579545" cy="480131"/>
          </a:xfrm>
          <a:prstGeom prst="rect">
            <a:avLst/>
          </a:prstGeom>
          <a:noFill/>
          <a:ln w="9525">
            <a:noFill/>
            <a:miter lim="800000"/>
            <a:headEnd/>
            <a:tailEnd/>
          </a:ln>
          <a:effectLst/>
        </p:spPr>
        <p:txBody>
          <a:bodyPr wrap="square">
            <a:spAutoFit/>
          </a:bodyPr>
          <a:lstStyle>
            <a:defPPr>
              <a:defRPr lang="en-US"/>
            </a:defPPr>
            <a:lvl1pPr eaLnBrk="0" hangingPunct="0">
              <a:lnSpc>
                <a:spcPct val="90000"/>
              </a:lnSpc>
              <a:spcBef>
                <a:spcPct val="20000"/>
              </a:spcBef>
              <a:defRPr kumimoji="1" sz="2800" b="1" i="1">
                <a:solidFill>
                  <a:srgbClr val="A3A3A3"/>
                </a:solidFill>
                <a:effectLst>
                  <a:outerShdw blurRad="38100" dist="38100" dir="2700000" algn="tl">
                    <a:srgbClr val="000000"/>
                  </a:outerShdw>
                </a:effectLst>
                <a:cs typeface="Times New Roman" charset="0"/>
              </a:defRPr>
            </a:lvl1pPr>
            <a:lvl2pPr marL="37931725" indent="-37474525" eaLnBrk="0" hangingPunct="0">
              <a:defRPr sz="2400">
                <a:ea typeface="Arial" charset="0"/>
                <a:cs typeface="Arial" charset="0"/>
              </a:defRPr>
            </a:lvl2pPr>
            <a:lvl3pPr eaLnBrk="0" hangingPunct="0">
              <a:defRPr sz="2400">
                <a:ea typeface="Arial" charset="0"/>
                <a:cs typeface="Arial" charset="0"/>
              </a:defRPr>
            </a:lvl3pPr>
            <a:lvl4pPr eaLnBrk="0" hangingPunct="0">
              <a:defRPr sz="2400">
                <a:ea typeface="Arial" charset="0"/>
                <a:cs typeface="Arial" charset="0"/>
              </a:defRPr>
            </a:lvl4pPr>
            <a:lvl5pPr eaLnBrk="0" hangingPunct="0">
              <a:defRPr sz="2400">
                <a:ea typeface="Arial" charset="0"/>
                <a:cs typeface="Arial" charset="0"/>
              </a:defRPr>
            </a:lvl5pPr>
            <a:lvl6pPr marL="457200" eaLnBrk="0" fontAlgn="base" hangingPunct="0">
              <a:spcBef>
                <a:spcPct val="0"/>
              </a:spcBef>
              <a:spcAft>
                <a:spcPct val="0"/>
              </a:spcAft>
              <a:defRPr sz="2400">
                <a:ea typeface="Arial" charset="0"/>
                <a:cs typeface="Arial" charset="0"/>
              </a:defRPr>
            </a:lvl6pPr>
            <a:lvl7pPr marL="914400" eaLnBrk="0" fontAlgn="base" hangingPunct="0">
              <a:spcBef>
                <a:spcPct val="0"/>
              </a:spcBef>
              <a:spcAft>
                <a:spcPct val="0"/>
              </a:spcAft>
              <a:defRPr sz="2400">
                <a:ea typeface="Arial" charset="0"/>
                <a:cs typeface="Arial" charset="0"/>
              </a:defRPr>
            </a:lvl7pPr>
            <a:lvl8pPr marL="1371600" eaLnBrk="0" fontAlgn="base" hangingPunct="0">
              <a:spcBef>
                <a:spcPct val="0"/>
              </a:spcBef>
              <a:spcAft>
                <a:spcPct val="0"/>
              </a:spcAft>
              <a:defRPr sz="2400">
                <a:ea typeface="Arial" charset="0"/>
                <a:cs typeface="Arial" charset="0"/>
              </a:defRPr>
            </a:lvl8pPr>
            <a:lvl9pPr marL="1828800" eaLnBrk="0" fontAlgn="base" hangingPunct="0">
              <a:spcBef>
                <a:spcPct val="0"/>
              </a:spcBef>
              <a:spcAft>
                <a:spcPct val="0"/>
              </a:spcAft>
              <a:defRPr sz="240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1" u="none" strike="noStrike" kern="1200" cap="none" spc="0" normalizeH="0" baseline="0" noProof="0" dirty="0">
                <a:ln>
                  <a:noFill/>
                </a:ln>
                <a:solidFill>
                  <a:srgbClr val="A3A3A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إيزابيل</a:t>
            </a:r>
            <a:endParaRPr kumimoji="1" lang="en-US" sz="2800" b="1" i="1" u="none" strike="noStrike" kern="1200" cap="none" spc="0" normalizeH="0" baseline="0" noProof="0" dirty="0">
              <a:ln>
                <a:noFill/>
              </a:ln>
              <a:solidFill>
                <a:srgbClr val="A3A3A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693" name="Text Box 5"/>
          <p:cNvSpPr txBox="1">
            <a:spLocks noChangeArrowheads="1"/>
          </p:cNvSpPr>
          <p:nvPr/>
        </p:nvSpPr>
        <p:spPr bwMode="auto">
          <a:xfrm>
            <a:off x="3105150" y="2498725"/>
            <a:ext cx="1538288" cy="4801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آخاب</a:t>
            </a:r>
            <a:endParaRPr kumimoji="1" lang="en-US" sz="20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2" name="Group 10"/>
          <p:cNvGrpSpPr>
            <a:grpSpLocks/>
          </p:cNvGrpSpPr>
          <p:nvPr/>
        </p:nvGrpSpPr>
        <p:grpSpPr bwMode="auto">
          <a:xfrm>
            <a:off x="1066800" y="3108325"/>
            <a:ext cx="2667000" cy="396875"/>
            <a:chOff x="528" y="1872"/>
            <a:chExt cx="1056" cy="240"/>
          </a:xfrm>
        </p:grpSpPr>
        <p:sp>
          <p:nvSpPr>
            <p:cNvPr id="242695" name="Line 7"/>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696" name="Line 8"/>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697" name="Line 9"/>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grpSp>
      <p:sp>
        <p:nvSpPr>
          <p:cNvPr id="242699" name="Text Box 11"/>
          <p:cNvSpPr txBox="1">
            <a:spLocks noChangeArrowheads="1"/>
          </p:cNvSpPr>
          <p:nvPr/>
        </p:nvSpPr>
        <p:spPr bwMode="auto">
          <a:xfrm>
            <a:off x="5930900" y="2498725"/>
            <a:ext cx="2141562" cy="4801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يهوشافاط</a:t>
            </a:r>
            <a:endParaRPr kumimoji="1"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05" name="Line 17"/>
          <p:cNvSpPr>
            <a:spLocks noChangeShapeType="1"/>
          </p:cNvSpPr>
          <p:nvPr/>
        </p:nvSpPr>
        <p:spPr bwMode="auto">
          <a:xfrm>
            <a:off x="5410200" y="35052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06" name="Text Box 18"/>
          <p:cNvSpPr txBox="1">
            <a:spLocks noChangeArrowheads="1"/>
          </p:cNvSpPr>
          <p:nvPr/>
        </p:nvSpPr>
        <p:spPr bwMode="auto">
          <a:xfrm>
            <a:off x="4595813" y="3870325"/>
            <a:ext cx="1262071" cy="4801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1" u="none" strike="noStrike" kern="1200" cap="none" spc="0" normalizeH="0" baseline="0" noProof="0" dirty="0">
                <a:ln>
                  <a:noFill/>
                </a:ln>
                <a:solidFill>
                  <a:srgbClr val="A3A3A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عثليا</a:t>
            </a:r>
            <a:endParaRPr kumimoji="1" lang="en-US" sz="2000" b="1" i="0" u="none" strike="noStrike" kern="1200" cap="none" spc="0" normalizeH="0" baseline="0" noProof="0" dirty="0">
              <a:ln>
                <a:noFill/>
              </a:ln>
              <a:solidFill>
                <a:srgbClr val="A3A3A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08" name="Text Box 20"/>
          <p:cNvSpPr txBox="1">
            <a:spLocks noChangeArrowheads="1"/>
          </p:cNvSpPr>
          <p:nvPr/>
        </p:nvSpPr>
        <p:spPr bwMode="auto">
          <a:xfrm>
            <a:off x="6172200" y="3870325"/>
            <a:ext cx="1900262" cy="4801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يهورام</a:t>
            </a:r>
            <a:endParaRPr kumimoji="1"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16" name="Text Box 28"/>
          <p:cNvSpPr txBox="1">
            <a:spLocks noChangeArrowheads="1"/>
          </p:cNvSpPr>
          <p:nvPr/>
        </p:nvSpPr>
        <p:spPr bwMode="auto">
          <a:xfrm>
            <a:off x="280619" y="1173163"/>
            <a:ext cx="2013693" cy="95410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أثبعل </a:t>
            </a:r>
          </a:p>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ملك الصيدونيين</a:t>
            </a:r>
            <a:endParaRPr kumimoji="1" lang="en-US" sz="20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17" name="Line 29"/>
          <p:cNvSpPr>
            <a:spLocks noChangeShapeType="1"/>
          </p:cNvSpPr>
          <p:nvPr/>
        </p:nvSpPr>
        <p:spPr bwMode="auto">
          <a:xfrm>
            <a:off x="1287463" y="2035175"/>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23" name="Text Box 35"/>
          <p:cNvSpPr txBox="1">
            <a:spLocks noChangeArrowheads="1"/>
          </p:cNvSpPr>
          <p:nvPr/>
        </p:nvSpPr>
        <p:spPr bwMode="auto">
          <a:xfrm>
            <a:off x="6515298" y="1173163"/>
            <a:ext cx="1239443" cy="95410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آسا    </a:t>
            </a:r>
          </a:p>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نسل داود</a:t>
            </a:r>
            <a:endParaRPr kumimoji="1"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4" name="Line 36"/>
          <p:cNvSpPr>
            <a:spLocks noChangeShapeType="1"/>
          </p:cNvSpPr>
          <p:nvPr/>
        </p:nvSpPr>
        <p:spPr bwMode="auto">
          <a:xfrm>
            <a:off x="2557463" y="35052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25" name="Text Box 37"/>
          <p:cNvSpPr txBox="1">
            <a:spLocks noChangeArrowheads="1"/>
          </p:cNvSpPr>
          <p:nvPr/>
        </p:nvSpPr>
        <p:spPr bwMode="auto">
          <a:xfrm>
            <a:off x="1524000" y="3870325"/>
            <a:ext cx="2057400" cy="95410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يهورام</a:t>
            </a:r>
          </a:p>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1"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يورام</a:t>
            </a:r>
            <a:r>
              <a:rPr kumimoji="1"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242726" name="Text Box 38"/>
          <p:cNvSpPr txBox="1">
            <a:spLocks noChangeArrowheads="1"/>
          </p:cNvSpPr>
          <p:nvPr/>
        </p:nvSpPr>
        <p:spPr bwMode="auto">
          <a:xfrm>
            <a:off x="47625" y="3870325"/>
            <a:ext cx="1452541" cy="4801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أخزيا</a:t>
            </a:r>
            <a:endParaRPr kumimoji="1" lang="en-US"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7" name="Line 39"/>
          <p:cNvSpPr>
            <a:spLocks noChangeShapeType="1"/>
          </p:cNvSpPr>
          <p:nvPr/>
        </p:nvSpPr>
        <p:spPr bwMode="auto">
          <a:xfrm>
            <a:off x="1219200" y="35052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31" name="Text Box 43"/>
          <p:cNvSpPr txBox="1">
            <a:spLocks noChangeArrowheads="1"/>
          </p:cNvSpPr>
          <p:nvPr/>
        </p:nvSpPr>
        <p:spPr bwMode="auto">
          <a:xfrm>
            <a:off x="8426450" y="90488"/>
            <a:ext cx="704039" cy="763286"/>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238</a:t>
            </a:r>
          </a:p>
          <a:p>
            <a:pPr marL="0" marR="0" lvl="0" indent="0" algn="l" defTabSz="914400" rtl="0" eaLnBrk="0" fontAlgn="base" latinLnBrk="0" hangingPunct="0">
              <a:lnSpc>
                <a:spcPct val="90000"/>
              </a:lnSpc>
              <a:spcBef>
                <a:spcPct val="20000"/>
              </a:spcBef>
              <a:spcAft>
                <a:spcPct val="0"/>
              </a:spcAft>
              <a:buClrTx/>
              <a:buSzTx/>
              <a:buFontTx/>
              <a:buNone/>
              <a:tabLst/>
              <a:defRPr/>
            </a:pPr>
            <a:r>
              <a:rPr kumimoji="1"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253</a:t>
            </a:r>
            <a:endParaRPr kumimoji="1"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3" name="Line 45"/>
          <p:cNvSpPr>
            <a:spLocks noChangeShapeType="1"/>
          </p:cNvSpPr>
          <p:nvPr/>
        </p:nvSpPr>
        <p:spPr bwMode="auto">
          <a:xfrm>
            <a:off x="3667125" y="2033588"/>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34" name="Text Box 46"/>
          <p:cNvSpPr txBox="1">
            <a:spLocks noChangeArrowheads="1"/>
          </p:cNvSpPr>
          <p:nvPr/>
        </p:nvSpPr>
        <p:spPr bwMode="auto">
          <a:xfrm>
            <a:off x="3016339" y="1173163"/>
            <a:ext cx="1590500" cy="95410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عمري</a:t>
            </a:r>
          </a:p>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ملك إسرائيل</a:t>
            </a:r>
            <a:endParaRPr kumimoji="1" lang="en-US" sz="20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5" name="Text Box 47"/>
          <p:cNvSpPr txBox="1">
            <a:spLocks noChangeArrowheads="1"/>
          </p:cNvSpPr>
          <p:nvPr/>
        </p:nvSpPr>
        <p:spPr bwMode="auto">
          <a:xfrm>
            <a:off x="228600" y="6369050"/>
            <a:ext cx="5000087" cy="36933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1" lang="ar-JO"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الملوك الصالحين باللون الأبيض</a:t>
            </a:r>
            <a:r>
              <a:rPr kumimoji="1" lang="ar-JO" sz="2000" b="1" i="1" u="none" strike="noStrike" kern="1200" cap="none" spc="0" normalizeH="0" baseline="0" noProof="0" dirty="0">
                <a:ln>
                  <a:noFill/>
                </a:ln>
                <a:solidFill>
                  <a:srgbClr val="80808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الملكة في الرمادي المائل</a:t>
            </a:r>
            <a:endParaRPr kumimoji="1"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2" name="Line 45"/>
          <p:cNvSpPr>
            <a:spLocks noChangeShapeType="1"/>
          </p:cNvSpPr>
          <p:nvPr/>
        </p:nvSpPr>
        <p:spPr bwMode="auto">
          <a:xfrm flipH="1">
            <a:off x="3733800" y="3505200"/>
            <a:ext cx="1676400" cy="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368673998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2716">
                                            <p:txEl>
                                              <p:pRg st="0" end="0"/>
                                            </p:txEl>
                                          </p:spTgt>
                                        </p:tgtEl>
                                        <p:attrNameLst>
                                          <p:attrName>style.visibility</p:attrName>
                                        </p:attrNameLst>
                                      </p:cBhvr>
                                      <p:to>
                                        <p:strVal val="visible"/>
                                      </p:to>
                                    </p:set>
                                    <p:animEffect transition="in" filter="dissolve">
                                      <p:cBhvr>
                                        <p:cTn id="7" dur="500"/>
                                        <p:tgtEl>
                                          <p:spTgt spid="2427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2716">
                                            <p:txEl>
                                              <p:pRg st="1" end="1"/>
                                            </p:txEl>
                                          </p:spTgt>
                                        </p:tgtEl>
                                        <p:attrNameLst>
                                          <p:attrName>style.visibility</p:attrName>
                                        </p:attrNameLst>
                                      </p:cBhvr>
                                      <p:to>
                                        <p:strVal val="visible"/>
                                      </p:to>
                                    </p:set>
                                    <p:animEffect transition="in" filter="dissolve">
                                      <p:cBhvr>
                                        <p:cTn id="12" dur="500"/>
                                        <p:tgtEl>
                                          <p:spTgt spid="242716">
                                            <p:txEl>
                                              <p:pRg st="1" end="1"/>
                                            </p:txEl>
                                          </p:spTgt>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242717"/>
                                        </p:tgtEl>
                                        <p:attrNameLst>
                                          <p:attrName>style.visibility</p:attrName>
                                        </p:attrNameLst>
                                      </p:cBhvr>
                                      <p:to>
                                        <p:strVal val="visible"/>
                                      </p:to>
                                    </p:set>
                                    <p:animEffect transition="in" filter="dissolve">
                                      <p:cBhvr>
                                        <p:cTn id="16" dur="500"/>
                                        <p:tgtEl>
                                          <p:spTgt spid="242717"/>
                                        </p:tgtEl>
                                      </p:cBhvr>
                                    </p:animEffect>
                                  </p:childTnLst>
                                </p:cTn>
                              </p:par>
                            </p:childTnLst>
                          </p:cTn>
                        </p:par>
                        <p:par>
                          <p:cTn id="17" fill="hold" nodeType="afterGroup">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242692">
                                            <p:txEl>
                                              <p:pRg st="0" end="0"/>
                                            </p:txEl>
                                          </p:spTgt>
                                        </p:tgtEl>
                                        <p:attrNameLst>
                                          <p:attrName>style.visibility</p:attrName>
                                        </p:attrNameLst>
                                      </p:cBhvr>
                                      <p:to>
                                        <p:strVal val="visible"/>
                                      </p:to>
                                    </p:set>
                                    <p:animEffect transition="in" filter="dissolve">
                                      <p:cBhvr>
                                        <p:cTn id="20" dur="500"/>
                                        <p:tgtEl>
                                          <p:spTgt spid="242692">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42733"/>
                                        </p:tgtEl>
                                        <p:attrNameLst>
                                          <p:attrName>style.visibility</p:attrName>
                                        </p:attrNameLst>
                                      </p:cBhvr>
                                      <p:to>
                                        <p:strVal val="visible"/>
                                      </p:to>
                                    </p:set>
                                    <p:animEffect transition="in" filter="dissolve">
                                      <p:cBhvr>
                                        <p:cTn id="25" dur="500"/>
                                        <p:tgtEl>
                                          <p:spTgt spid="242733"/>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242693">
                                            <p:txEl>
                                              <p:pRg st="0" end="0"/>
                                            </p:txEl>
                                          </p:spTgt>
                                        </p:tgtEl>
                                        <p:attrNameLst>
                                          <p:attrName>style.visibility</p:attrName>
                                        </p:attrNameLst>
                                      </p:cBhvr>
                                      <p:to>
                                        <p:strVal val="visible"/>
                                      </p:to>
                                    </p:set>
                                    <p:animEffect transition="in" filter="dissolve">
                                      <p:cBhvr>
                                        <p:cTn id="29" dur="500"/>
                                        <p:tgtEl>
                                          <p:spTgt spid="242693">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499"/>
                                          </p:stCondLst>
                                        </p:cTn>
                                        <p:tgtEl>
                                          <p:spTgt spid="242722"/>
                                        </p:tgtEl>
                                        <p:attrNameLst>
                                          <p:attrName>style.visibility</p:attrName>
                                        </p:attrNameLst>
                                      </p:cBhvr>
                                      <p:to>
                                        <p:strVal val="visible"/>
                                      </p:to>
                                    </p:set>
                                  </p:childTnLst>
                                </p:cTn>
                              </p:par>
                            </p:childTnLst>
                          </p:cTn>
                        </p:par>
                        <p:par>
                          <p:cTn id="34" fill="hold" nodeType="afterGroup">
                            <p:stCondLst>
                              <p:cond delay="500"/>
                            </p:stCondLst>
                            <p:childTnLst>
                              <p:par>
                                <p:cTn id="35" presetID="1" presetClass="entr" presetSubtype="0" fill="hold" grpId="0" nodeType="afterEffect">
                                  <p:stCondLst>
                                    <p:cond delay="0"/>
                                  </p:stCondLst>
                                  <p:childTnLst>
                                    <p:set>
                                      <p:cBhvr>
                                        <p:cTn id="36" dur="1" fill="hold">
                                          <p:stCondLst>
                                            <p:cond delay="499"/>
                                          </p:stCondLst>
                                        </p:cTn>
                                        <p:tgtEl>
                                          <p:spTgt spid="242699">
                                            <p:txEl>
                                              <p:pRg st="0" end="0"/>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dissolve">
                                      <p:cBhvr>
                                        <p:cTn id="41" dur="500"/>
                                        <p:tgtEl>
                                          <p:spTgt spid="2"/>
                                        </p:tgtEl>
                                      </p:cBhvr>
                                    </p:animEffect>
                                  </p:childTnLst>
                                </p:cTn>
                              </p:par>
                            </p:childTnLst>
                          </p:cTn>
                        </p:par>
                        <p:par>
                          <p:cTn id="42" fill="hold" nodeType="afterGroup">
                            <p:stCondLst>
                              <p:cond delay="500"/>
                            </p:stCondLst>
                            <p:childTnLst>
                              <p:par>
                                <p:cTn id="43" presetID="9" presetClass="entr" presetSubtype="0" fill="hold" nodeType="afterEffect">
                                  <p:stCondLst>
                                    <p:cond delay="0"/>
                                  </p:stCondLst>
                                  <p:childTnLst>
                                    <p:set>
                                      <p:cBhvr>
                                        <p:cTn id="44" dur="1" fill="hold">
                                          <p:stCondLst>
                                            <p:cond delay="0"/>
                                          </p:stCondLst>
                                        </p:cTn>
                                        <p:tgtEl>
                                          <p:spTgt spid="242727"/>
                                        </p:tgtEl>
                                        <p:attrNameLst>
                                          <p:attrName>style.visibility</p:attrName>
                                        </p:attrNameLst>
                                      </p:cBhvr>
                                      <p:to>
                                        <p:strVal val="visible"/>
                                      </p:to>
                                    </p:set>
                                    <p:animEffect transition="in" filter="dissolve">
                                      <p:cBhvr>
                                        <p:cTn id="45" dur="500"/>
                                        <p:tgtEl>
                                          <p:spTgt spid="242727"/>
                                        </p:tgtEl>
                                      </p:cBhvr>
                                    </p:animEffect>
                                  </p:childTnLst>
                                </p:cTn>
                              </p:par>
                            </p:childTnLst>
                          </p:cTn>
                        </p:par>
                        <p:par>
                          <p:cTn id="46" fill="hold" nodeType="afterGroup">
                            <p:stCondLst>
                              <p:cond delay="1000"/>
                            </p:stCondLst>
                            <p:childTnLst>
                              <p:par>
                                <p:cTn id="47" presetID="9" presetClass="entr" presetSubtype="0" fill="hold" nodeType="afterEffect">
                                  <p:stCondLst>
                                    <p:cond delay="0"/>
                                  </p:stCondLst>
                                  <p:childTnLst>
                                    <p:set>
                                      <p:cBhvr>
                                        <p:cTn id="48" dur="1" fill="hold">
                                          <p:stCondLst>
                                            <p:cond delay="0"/>
                                          </p:stCondLst>
                                        </p:cTn>
                                        <p:tgtEl>
                                          <p:spTgt spid="242724"/>
                                        </p:tgtEl>
                                        <p:attrNameLst>
                                          <p:attrName>style.visibility</p:attrName>
                                        </p:attrNameLst>
                                      </p:cBhvr>
                                      <p:to>
                                        <p:strVal val="visible"/>
                                      </p:to>
                                    </p:set>
                                    <p:animEffect transition="in" filter="dissolve">
                                      <p:cBhvr>
                                        <p:cTn id="49" dur="500"/>
                                        <p:tgtEl>
                                          <p:spTgt spid="242724"/>
                                        </p:tgtEl>
                                      </p:cBhvr>
                                    </p:animEffect>
                                  </p:childTnLst>
                                </p:cTn>
                              </p:par>
                            </p:childTnLst>
                          </p:cTn>
                        </p:par>
                        <p:par>
                          <p:cTn id="50" fill="hold" nodeType="afterGroup">
                            <p:stCondLst>
                              <p:cond delay="1500"/>
                            </p:stCondLst>
                            <p:childTnLst>
                              <p:par>
                                <p:cTn id="51" presetID="9" presetClass="entr" presetSubtype="0" fill="hold" nodeType="afterEffect">
                                  <p:stCondLst>
                                    <p:cond delay="0"/>
                                  </p:stCondLst>
                                  <p:childTnLst>
                                    <p:set>
                                      <p:cBhvr>
                                        <p:cTn id="52" dur="1" fill="hold">
                                          <p:stCondLst>
                                            <p:cond delay="0"/>
                                          </p:stCondLst>
                                        </p:cTn>
                                        <p:tgtEl>
                                          <p:spTgt spid="242705"/>
                                        </p:tgtEl>
                                        <p:attrNameLst>
                                          <p:attrName>style.visibility</p:attrName>
                                        </p:attrNameLst>
                                      </p:cBhvr>
                                      <p:to>
                                        <p:strVal val="visible"/>
                                      </p:to>
                                    </p:set>
                                    <p:animEffect transition="in" filter="dissolve">
                                      <p:cBhvr>
                                        <p:cTn id="53" dur="500"/>
                                        <p:tgtEl>
                                          <p:spTgt spid="242705"/>
                                        </p:tgtEl>
                                      </p:cBhvr>
                                    </p:animEffect>
                                  </p:childTnLst>
                                </p:cTn>
                              </p:par>
                              <p:par>
                                <p:cTn id="54" presetID="9"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dissolve">
                                      <p:cBhvr>
                                        <p:cTn id="56" dur="500"/>
                                        <p:tgtEl>
                                          <p:spTgt spid="42"/>
                                        </p:tgtEl>
                                      </p:cBhvr>
                                    </p:animEffect>
                                  </p:childTnLst>
                                </p:cTn>
                              </p:par>
                            </p:childTnLst>
                          </p:cTn>
                        </p:par>
                        <p:par>
                          <p:cTn id="57" fill="hold" nodeType="afterGroup">
                            <p:stCondLst>
                              <p:cond delay="2000"/>
                            </p:stCondLst>
                            <p:childTnLst>
                              <p:par>
                                <p:cTn id="58" presetID="9" presetClass="entr" presetSubtype="0" fill="hold" grpId="0" nodeType="afterEffect">
                                  <p:stCondLst>
                                    <p:cond delay="0"/>
                                  </p:stCondLst>
                                  <p:childTnLst>
                                    <p:set>
                                      <p:cBhvr>
                                        <p:cTn id="59" dur="1" fill="hold">
                                          <p:stCondLst>
                                            <p:cond delay="0"/>
                                          </p:stCondLst>
                                        </p:cTn>
                                        <p:tgtEl>
                                          <p:spTgt spid="242726">
                                            <p:txEl>
                                              <p:pRg st="0" end="0"/>
                                            </p:txEl>
                                          </p:spTgt>
                                        </p:tgtEl>
                                        <p:attrNameLst>
                                          <p:attrName>style.visibility</p:attrName>
                                        </p:attrNameLst>
                                      </p:cBhvr>
                                      <p:to>
                                        <p:strVal val="visible"/>
                                      </p:to>
                                    </p:set>
                                    <p:animEffect transition="in" filter="dissolve">
                                      <p:cBhvr>
                                        <p:cTn id="60" dur="500"/>
                                        <p:tgtEl>
                                          <p:spTgt spid="242726">
                                            <p:txEl>
                                              <p:pRg st="0" end="0"/>
                                            </p:txEl>
                                          </p:spTgt>
                                        </p:tgtEl>
                                      </p:cBhvr>
                                    </p:animEffect>
                                  </p:childTnLst>
                                </p:cTn>
                              </p:par>
                            </p:childTnLst>
                          </p:cTn>
                        </p:par>
                        <p:par>
                          <p:cTn id="61" fill="hold" nodeType="afterGroup">
                            <p:stCondLst>
                              <p:cond delay="2500"/>
                            </p:stCondLst>
                            <p:childTnLst>
                              <p:par>
                                <p:cTn id="62" presetID="9" presetClass="entr" presetSubtype="0" fill="hold" grpId="0" nodeType="afterEffect">
                                  <p:stCondLst>
                                    <p:cond delay="0"/>
                                  </p:stCondLst>
                                  <p:childTnLst>
                                    <p:set>
                                      <p:cBhvr>
                                        <p:cTn id="63" dur="1" fill="hold">
                                          <p:stCondLst>
                                            <p:cond delay="0"/>
                                          </p:stCondLst>
                                        </p:cTn>
                                        <p:tgtEl>
                                          <p:spTgt spid="242725">
                                            <p:txEl>
                                              <p:pRg st="0" end="0"/>
                                            </p:txEl>
                                          </p:spTgt>
                                        </p:tgtEl>
                                        <p:attrNameLst>
                                          <p:attrName>style.visibility</p:attrName>
                                        </p:attrNameLst>
                                      </p:cBhvr>
                                      <p:to>
                                        <p:strVal val="visible"/>
                                      </p:to>
                                    </p:set>
                                    <p:animEffect transition="in" filter="dissolve">
                                      <p:cBhvr>
                                        <p:cTn id="64" dur="500"/>
                                        <p:tgtEl>
                                          <p:spTgt spid="242725">
                                            <p:txEl>
                                              <p:pRg st="0" end="0"/>
                                            </p:txEl>
                                          </p:spTgt>
                                        </p:tgtEl>
                                      </p:cBhvr>
                                    </p:animEffect>
                                  </p:childTnLst>
                                </p:cTn>
                              </p:par>
                            </p:childTnLst>
                          </p:cTn>
                        </p:par>
                        <p:par>
                          <p:cTn id="65" fill="hold">
                            <p:stCondLst>
                              <p:cond delay="3000"/>
                            </p:stCondLst>
                            <p:childTnLst>
                              <p:par>
                                <p:cTn id="66" presetID="9" presetClass="entr" presetSubtype="0" fill="hold" grpId="0" nodeType="afterEffect">
                                  <p:stCondLst>
                                    <p:cond delay="0"/>
                                  </p:stCondLst>
                                  <p:childTnLst>
                                    <p:set>
                                      <p:cBhvr>
                                        <p:cTn id="67" dur="1" fill="hold">
                                          <p:stCondLst>
                                            <p:cond delay="0"/>
                                          </p:stCondLst>
                                        </p:cTn>
                                        <p:tgtEl>
                                          <p:spTgt spid="242725">
                                            <p:txEl>
                                              <p:pRg st="1" end="1"/>
                                            </p:txEl>
                                          </p:spTgt>
                                        </p:tgtEl>
                                        <p:attrNameLst>
                                          <p:attrName>style.visibility</p:attrName>
                                        </p:attrNameLst>
                                      </p:cBhvr>
                                      <p:to>
                                        <p:strVal val="visible"/>
                                      </p:to>
                                    </p:set>
                                    <p:animEffect transition="in" filter="dissolve">
                                      <p:cBhvr>
                                        <p:cTn id="68" dur="500"/>
                                        <p:tgtEl>
                                          <p:spTgt spid="242725">
                                            <p:txEl>
                                              <p:pRg st="1" end="1"/>
                                            </p:txEl>
                                          </p:spTgt>
                                        </p:tgtEl>
                                      </p:cBhvr>
                                    </p:animEffect>
                                  </p:childTnLst>
                                </p:cTn>
                              </p:par>
                            </p:childTnLst>
                          </p:cTn>
                        </p:par>
                        <p:par>
                          <p:cTn id="69" fill="hold" nodeType="afterGroup">
                            <p:stCondLst>
                              <p:cond delay="3500"/>
                            </p:stCondLst>
                            <p:childTnLst>
                              <p:par>
                                <p:cTn id="70" presetID="9" presetClass="entr" presetSubtype="0" fill="hold" grpId="0" nodeType="afterEffect">
                                  <p:stCondLst>
                                    <p:cond delay="0"/>
                                  </p:stCondLst>
                                  <p:childTnLst>
                                    <p:set>
                                      <p:cBhvr>
                                        <p:cTn id="71" dur="1" fill="hold">
                                          <p:stCondLst>
                                            <p:cond delay="0"/>
                                          </p:stCondLst>
                                        </p:cTn>
                                        <p:tgtEl>
                                          <p:spTgt spid="242706">
                                            <p:txEl>
                                              <p:pRg st="0" end="0"/>
                                            </p:txEl>
                                          </p:spTgt>
                                        </p:tgtEl>
                                        <p:attrNameLst>
                                          <p:attrName>style.visibility</p:attrName>
                                        </p:attrNameLst>
                                      </p:cBhvr>
                                      <p:to>
                                        <p:strVal val="visible"/>
                                      </p:to>
                                    </p:set>
                                    <p:animEffect transition="in" filter="dissolve">
                                      <p:cBhvr>
                                        <p:cTn id="72" dur="500"/>
                                        <p:tgtEl>
                                          <p:spTgt spid="242706">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nodeType="clickEffect">
                                  <p:stCondLst>
                                    <p:cond delay="0"/>
                                  </p:stCondLst>
                                  <p:childTnLst>
                                    <p:set>
                                      <p:cBhvr>
                                        <p:cTn id="76" dur="1" fill="hold">
                                          <p:stCondLst>
                                            <p:cond delay="0"/>
                                          </p:stCondLst>
                                        </p:cTn>
                                        <p:tgtEl>
                                          <p:spTgt spid="242707"/>
                                        </p:tgtEl>
                                        <p:attrNameLst>
                                          <p:attrName>style.visibility</p:attrName>
                                        </p:attrNameLst>
                                      </p:cBhvr>
                                      <p:to>
                                        <p:strVal val="visible"/>
                                      </p:to>
                                    </p:set>
                                    <p:animEffect transition="in" filter="dissolve">
                                      <p:cBhvr>
                                        <p:cTn id="77" dur="500"/>
                                        <p:tgtEl>
                                          <p:spTgt spid="242707"/>
                                        </p:tgtEl>
                                      </p:cBhvr>
                                    </p:animEffect>
                                  </p:childTnLst>
                                </p:cTn>
                              </p:par>
                            </p:childTnLst>
                          </p:cTn>
                        </p:par>
                        <p:par>
                          <p:cTn id="78" fill="hold" nodeType="afterGroup">
                            <p:stCondLst>
                              <p:cond delay="500"/>
                            </p:stCondLst>
                            <p:childTnLst>
                              <p:par>
                                <p:cTn id="79" presetID="9" presetClass="entr" presetSubtype="0" fill="hold" grpId="0" nodeType="afterEffect">
                                  <p:stCondLst>
                                    <p:cond delay="0"/>
                                  </p:stCondLst>
                                  <p:childTnLst>
                                    <p:set>
                                      <p:cBhvr>
                                        <p:cTn id="80" dur="1" fill="hold">
                                          <p:stCondLst>
                                            <p:cond delay="0"/>
                                          </p:stCondLst>
                                        </p:cTn>
                                        <p:tgtEl>
                                          <p:spTgt spid="242708">
                                            <p:txEl>
                                              <p:pRg st="0" end="0"/>
                                            </p:txEl>
                                          </p:spTgt>
                                        </p:tgtEl>
                                        <p:attrNameLst>
                                          <p:attrName>style.visibility</p:attrName>
                                        </p:attrNameLst>
                                      </p:cBhvr>
                                      <p:to>
                                        <p:strVal val="visible"/>
                                      </p:to>
                                    </p:set>
                                    <p:animEffect transition="in" filter="dissolve">
                                      <p:cBhvr>
                                        <p:cTn id="81" dur="500"/>
                                        <p:tgtEl>
                                          <p:spTgt spid="2427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build="p" autoUpdateAnimBg="0"/>
      <p:bldP spid="242693" grpId="0" build="p" autoUpdateAnimBg="0"/>
      <p:bldP spid="242699" grpId="0" build="p" autoUpdateAnimBg="0"/>
      <p:bldP spid="242706" grpId="0" build="p" autoUpdateAnimBg="0"/>
      <p:bldP spid="242708" grpId="0" build="p" autoUpdateAnimBg="0"/>
      <p:bldP spid="242716" grpId="0" build="p" autoUpdateAnimBg="0"/>
      <p:bldP spid="242725" grpId="0" build="p" autoUpdateAnimBg="0"/>
      <p:bldP spid="242726"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844824"/>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هل تقدر التحذيرات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الكثير من الناس لا يفعلون</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1804754"/>
            <a:ext cx="9144000" cy="4504566"/>
          </a:xfrm>
          <a:prstGeom prst="rect">
            <a:avLst/>
          </a:prstGeom>
        </p:spPr>
      </p:pic>
    </p:spTree>
    <p:extLst>
      <p:ext uri="{BB962C8B-B14F-4D97-AF65-F5344CB8AC3E}">
        <p14:creationId xmlns:p14="http://schemas.microsoft.com/office/powerpoint/2010/main" val="8892469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5097923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0" y="152400"/>
            <a:ext cx="8388424" cy="838200"/>
          </a:xfrm>
          <a:solidFill>
            <a:srgbClr val="701A1F"/>
          </a:solidFill>
          <a:effectLst/>
        </p:spPr>
        <p:txBody>
          <a:bodyPr/>
          <a:lstStyle/>
          <a:p>
            <a:pPr eaLnBrk="1" hangingPunct="1">
              <a:defRPr/>
            </a:pPr>
            <a:r>
              <a:rPr kumimoji="1" lang="ar-JO" sz="3200"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شر العائلة (2 مل 8 : 25 – 9 : 29)</a:t>
            </a:r>
            <a:endParaRPr kumimoji="1" lang="en-US" sz="3200"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42692" name="Text Box 4"/>
          <p:cNvSpPr txBox="1">
            <a:spLocks noChangeArrowheads="1"/>
          </p:cNvSpPr>
          <p:nvPr/>
        </p:nvSpPr>
        <p:spPr bwMode="auto">
          <a:xfrm>
            <a:off x="539518" y="2498725"/>
            <a:ext cx="1449436" cy="480131"/>
          </a:xfrm>
          <a:prstGeom prst="rect">
            <a:avLst/>
          </a:prstGeom>
          <a:noFill/>
          <a:ln w="9525">
            <a:noFill/>
            <a:miter lim="800000"/>
            <a:headEnd/>
            <a:tailEnd/>
          </a:ln>
          <a:effectLst/>
        </p:spPr>
        <p:txBody>
          <a:bodyPr wrap="none">
            <a:spAutoFit/>
          </a:bodyPr>
          <a:lstStyle>
            <a:defPPr>
              <a:defRPr lang="en-US"/>
            </a:defPPr>
            <a:lvl1pPr eaLnBrk="0" hangingPunct="0">
              <a:lnSpc>
                <a:spcPct val="90000"/>
              </a:lnSpc>
              <a:spcBef>
                <a:spcPct val="20000"/>
              </a:spcBef>
              <a:defRPr kumimoji="1" sz="2800" b="1" i="1">
                <a:solidFill>
                  <a:srgbClr val="A3A3A3"/>
                </a:solidFill>
                <a:effectLst>
                  <a:outerShdw blurRad="38100" dist="38100" dir="2700000" algn="tl">
                    <a:srgbClr val="000000"/>
                  </a:outerShdw>
                </a:effectLst>
                <a:cs typeface="Times New Roman" charset="0"/>
              </a:defRPr>
            </a:lvl1pPr>
            <a:lvl2pPr marL="37931725" indent="-37474525" eaLnBrk="0" hangingPunct="0">
              <a:defRPr sz="2400">
                <a:ea typeface="Arial" charset="0"/>
                <a:cs typeface="Arial" charset="0"/>
              </a:defRPr>
            </a:lvl2pPr>
            <a:lvl3pPr eaLnBrk="0" hangingPunct="0">
              <a:defRPr sz="2400">
                <a:ea typeface="Arial" charset="0"/>
                <a:cs typeface="Arial" charset="0"/>
              </a:defRPr>
            </a:lvl3pPr>
            <a:lvl4pPr eaLnBrk="0" hangingPunct="0">
              <a:defRPr sz="2400">
                <a:ea typeface="Arial" charset="0"/>
                <a:cs typeface="Arial" charset="0"/>
              </a:defRPr>
            </a:lvl4pPr>
            <a:lvl5pPr eaLnBrk="0" hangingPunct="0">
              <a:defRPr sz="2400">
                <a:ea typeface="Arial" charset="0"/>
                <a:cs typeface="Arial" charset="0"/>
              </a:defRPr>
            </a:lvl5pPr>
            <a:lvl6pPr marL="457200" eaLnBrk="0" fontAlgn="base" hangingPunct="0">
              <a:spcBef>
                <a:spcPct val="0"/>
              </a:spcBef>
              <a:spcAft>
                <a:spcPct val="0"/>
              </a:spcAft>
              <a:defRPr sz="2400">
                <a:ea typeface="Arial" charset="0"/>
                <a:cs typeface="Arial" charset="0"/>
              </a:defRPr>
            </a:lvl6pPr>
            <a:lvl7pPr marL="914400" eaLnBrk="0" fontAlgn="base" hangingPunct="0">
              <a:spcBef>
                <a:spcPct val="0"/>
              </a:spcBef>
              <a:spcAft>
                <a:spcPct val="0"/>
              </a:spcAft>
              <a:defRPr sz="2400">
                <a:ea typeface="Arial" charset="0"/>
                <a:cs typeface="Arial" charset="0"/>
              </a:defRPr>
            </a:lvl7pPr>
            <a:lvl8pPr marL="1371600" eaLnBrk="0" fontAlgn="base" hangingPunct="0">
              <a:spcBef>
                <a:spcPct val="0"/>
              </a:spcBef>
              <a:spcAft>
                <a:spcPct val="0"/>
              </a:spcAft>
              <a:defRPr sz="2400">
                <a:ea typeface="Arial" charset="0"/>
                <a:cs typeface="Arial" charset="0"/>
              </a:defRPr>
            </a:lvl8pPr>
            <a:lvl9pPr marL="1828800" eaLnBrk="0" fontAlgn="base" hangingPunct="0">
              <a:spcBef>
                <a:spcPct val="0"/>
              </a:spcBef>
              <a:spcAft>
                <a:spcPct val="0"/>
              </a:spcAft>
              <a:defRPr sz="240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1" u="none" strike="noStrike" kern="1200" cap="none" spc="0" normalizeH="0" baseline="0" noProof="0" dirty="0">
                <a:ln>
                  <a:noFill/>
                </a:ln>
                <a:solidFill>
                  <a:srgbClr val="A3A3A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إيزابيل     </a:t>
            </a:r>
            <a:endParaRPr kumimoji="1" lang="en-US" sz="2800" b="1" i="1" u="none" strike="noStrike" kern="1200" cap="none" spc="0" normalizeH="0" baseline="0" noProof="0" dirty="0">
              <a:ln>
                <a:noFill/>
              </a:ln>
              <a:solidFill>
                <a:srgbClr val="A3A3A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693" name="Text Box 5"/>
          <p:cNvSpPr txBox="1">
            <a:spLocks noChangeArrowheads="1"/>
          </p:cNvSpPr>
          <p:nvPr/>
        </p:nvSpPr>
        <p:spPr bwMode="auto">
          <a:xfrm>
            <a:off x="3105150" y="2498725"/>
            <a:ext cx="1323974" cy="4801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آخاب</a:t>
            </a:r>
            <a:endParaRPr kumimoji="1" lang="en-US" sz="20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2" name="Group 10"/>
          <p:cNvGrpSpPr>
            <a:grpSpLocks/>
          </p:cNvGrpSpPr>
          <p:nvPr/>
        </p:nvGrpSpPr>
        <p:grpSpPr bwMode="auto">
          <a:xfrm>
            <a:off x="1066800" y="3108325"/>
            <a:ext cx="2667000" cy="396875"/>
            <a:chOff x="528" y="1872"/>
            <a:chExt cx="1056" cy="240"/>
          </a:xfrm>
        </p:grpSpPr>
        <p:sp>
          <p:nvSpPr>
            <p:cNvPr id="242695" name="Line 7"/>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696" name="Line 8"/>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697" name="Line 9"/>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grpSp>
      <p:sp>
        <p:nvSpPr>
          <p:cNvPr id="242699" name="Text Box 11"/>
          <p:cNvSpPr txBox="1">
            <a:spLocks noChangeArrowheads="1"/>
          </p:cNvSpPr>
          <p:nvPr/>
        </p:nvSpPr>
        <p:spPr bwMode="auto">
          <a:xfrm>
            <a:off x="5930900" y="2498725"/>
            <a:ext cx="1998686" cy="4801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يهوشافاط</a:t>
            </a:r>
            <a:endParaRPr kumimoji="1"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05" name="Line 17"/>
          <p:cNvSpPr>
            <a:spLocks noChangeShapeType="1"/>
          </p:cNvSpPr>
          <p:nvPr/>
        </p:nvSpPr>
        <p:spPr bwMode="auto">
          <a:xfrm>
            <a:off x="5410200" y="35052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06" name="Text Box 18"/>
          <p:cNvSpPr txBox="1">
            <a:spLocks noChangeArrowheads="1"/>
          </p:cNvSpPr>
          <p:nvPr/>
        </p:nvSpPr>
        <p:spPr bwMode="auto">
          <a:xfrm>
            <a:off x="4595813" y="3870325"/>
            <a:ext cx="1333509" cy="4801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1" u="none" strike="noStrike" kern="1200" cap="none" spc="0" normalizeH="0" baseline="0" noProof="0" dirty="0">
                <a:ln>
                  <a:noFill/>
                </a:ln>
                <a:solidFill>
                  <a:srgbClr val="A3A3A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عثليا</a:t>
            </a:r>
            <a:endParaRPr kumimoji="1" lang="en-US" sz="2000" b="1" i="0" u="none" strike="noStrike" kern="1200" cap="none" spc="0" normalizeH="0" baseline="0" noProof="0" dirty="0">
              <a:ln>
                <a:noFill/>
              </a:ln>
              <a:solidFill>
                <a:srgbClr val="A3A3A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08" name="Text Box 20"/>
          <p:cNvSpPr txBox="1">
            <a:spLocks noChangeArrowheads="1"/>
          </p:cNvSpPr>
          <p:nvPr/>
        </p:nvSpPr>
        <p:spPr bwMode="auto">
          <a:xfrm>
            <a:off x="6172200" y="3870325"/>
            <a:ext cx="1543072" cy="4801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يهورام</a:t>
            </a:r>
            <a:endParaRPr kumimoji="1"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 name="Group 23"/>
          <p:cNvGrpSpPr>
            <a:grpSpLocks/>
          </p:cNvGrpSpPr>
          <p:nvPr/>
        </p:nvGrpSpPr>
        <p:grpSpPr bwMode="auto">
          <a:xfrm>
            <a:off x="5486400" y="4556125"/>
            <a:ext cx="1600200" cy="320675"/>
            <a:chOff x="528" y="1872"/>
            <a:chExt cx="1056" cy="240"/>
          </a:xfrm>
        </p:grpSpPr>
        <p:sp>
          <p:nvSpPr>
            <p:cNvPr id="242712" name="Line 24"/>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13" name="Line 25"/>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14" name="Line 26"/>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grpSp>
      <p:sp>
        <p:nvSpPr>
          <p:cNvPr id="242716" name="Text Box 28"/>
          <p:cNvSpPr txBox="1">
            <a:spLocks noChangeArrowheads="1"/>
          </p:cNvSpPr>
          <p:nvPr/>
        </p:nvSpPr>
        <p:spPr bwMode="auto">
          <a:xfrm>
            <a:off x="608431" y="1173163"/>
            <a:ext cx="1358065" cy="78483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أثبعل</a:t>
            </a:r>
            <a:endParaRPr kumimoji="1" lang="en-US"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1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ملك الصيدونيين</a:t>
            </a:r>
            <a:endParaRPr kumimoji="1" lang="en-US" sz="20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17" name="Line 29"/>
          <p:cNvSpPr>
            <a:spLocks noChangeShapeType="1"/>
          </p:cNvSpPr>
          <p:nvPr/>
        </p:nvSpPr>
        <p:spPr bwMode="auto">
          <a:xfrm>
            <a:off x="1287463" y="2035175"/>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18" name="Line 30"/>
          <p:cNvSpPr>
            <a:spLocks noChangeShapeType="1"/>
          </p:cNvSpPr>
          <p:nvPr/>
        </p:nvSpPr>
        <p:spPr bwMode="auto">
          <a:xfrm>
            <a:off x="6300788" y="5745163"/>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19" name="Text Box 31"/>
          <p:cNvSpPr txBox="1">
            <a:spLocks noChangeArrowheads="1"/>
          </p:cNvSpPr>
          <p:nvPr/>
        </p:nvSpPr>
        <p:spPr bwMode="auto">
          <a:xfrm>
            <a:off x="5711825" y="6202363"/>
            <a:ext cx="1217629" cy="4801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يؤاش</a:t>
            </a:r>
            <a:endParaRPr kumimoji="1"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0" name="Line 32"/>
          <p:cNvSpPr>
            <a:spLocks noChangeShapeType="1"/>
          </p:cNvSpPr>
          <p:nvPr/>
        </p:nvSpPr>
        <p:spPr bwMode="auto">
          <a:xfrm>
            <a:off x="6300788" y="4860925"/>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21" name="Text Box 33"/>
          <p:cNvSpPr txBox="1">
            <a:spLocks noChangeArrowheads="1"/>
          </p:cNvSpPr>
          <p:nvPr/>
        </p:nvSpPr>
        <p:spPr bwMode="auto">
          <a:xfrm>
            <a:off x="5486400" y="5287963"/>
            <a:ext cx="1443054" cy="4801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أخزيا</a:t>
            </a:r>
            <a:endParaRPr kumimoji="1" lang="en-US"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23" name="Text Box 35"/>
          <p:cNvSpPr txBox="1">
            <a:spLocks noChangeArrowheads="1"/>
          </p:cNvSpPr>
          <p:nvPr/>
        </p:nvSpPr>
        <p:spPr bwMode="auto">
          <a:xfrm>
            <a:off x="6704453" y="1173163"/>
            <a:ext cx="861133" cy="78483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آسا</a:t>
            </a:r>
            <a:endParaRPr kumimoji="1"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نسل داود</a:t>
            </a:r>
            <a:endParaRPr kumimoji="1"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4" name="Line 36"/>
          <p:cNvSpPr>
            <a:spLocks noChangeShapeType="1"/>
          </p:cNvSpPr>
          <p:nvPr/>
        </p:nvSpPr>
        <p:spPr bwMode="auto">
          <a:xfrm>
            <a:off x="2557463" y="35052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25" name="Text Box 37"/>
          <p:cNvSpPr txBox="1">
            <a:spLocks noChangeArrowheads="1"/>
          </p:cNvSpPr>
          <p:nvPr/>
        </p:nvSpPr>
        <p:spPr bwMode="auto">
          <a:xfrm>
            <a:off x="1524000" y="3870325"/>
            <a:ext cx="2057400" cy="95410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يهورام</a:t>
            </a:r>
          </a:p>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1"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يورام</a:t>
            </a:r>
            <a:r>
              <a:rPr kumimoji="1"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242726" name="Text Box 38"/>
          <p:cNvSpPr txBox="1">
            <a:spLocks noChangeArrowheads="1"/>
          </p:cNvSpPr>
          <p:nvPr/>
        </p:nvSpPr>
        <p:spPr bwMode="auto">
          <a:xfrm>
            <a:off x="47625" y="3870325"/>
            <a:ext cx="1452541" cy="4801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أخزيا</a:t>
            </a:r>
            <a:endParaRPr kumimoji="1" lang="en-US"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7" name="Line 39"/>
          <p:cNvSpPr>
            <a:spLocks noChangeShapeType="1"/>
          </p:cNvSpPr>
          <p:nvPr/>
        </p:nvSpPr>
        <p:spPr bwMode="auto">
          <a:xfrm>
            <a:off x="1219200" y="35052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28" name="Text Box 40"/>
          <p:cNvSpPr txBox="1">
            <a:spLocks noChangeArrowheads="1"/>
          </p:cNvSpPr>
          <p:nvPr/>
        </p:nvSpPr>
        <p:spPr bwMode="auto">
          <a:xfrm>
            <a:off x="3124200" y="5378450"/>
            <a:ext cx="1676400" cy="75713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4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قتل على يد ياهو</a:t>
            </a:r>
            <a:endParaRPr kumimoji="1" lang="en-US" sz="2000" b="1" i="1"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9" name="Line 41"/>
          <p:cNvSpPr>
            <a:spLocks noChangeShapeType="1"/>
          </p:cNvSpPr>
          <p:nvPr/>
        </p:nvSpPr>
        <p:spPr bwMode="auto">
          <a:xfrm flipH="1" flipV="1">
            <a:off x="2590800" y="4953000"/>
            <a:ext cx="533400" cy="609600"/>
          </a:xfrm>
          <a:prstGeom prst="line">
            <a:avLst/>
          </a:prstGeom>
          <a:noFill/>
          <a:ln w="76200">
            <a:solidFill>
              <a:schemeClr val="hlink"/>
            </a:solidFill>
            <a:round/>
            <a:headEnd/>
            <a:tailEnd type="triangle" w="med" len="me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30" name="Line 42"/>
          <p:cNvSpPr>
            <a:spLocks noChangeShapeType="1"/>
          </p:cNvSpPr>
          <p:nvPr/>
        </p:nvSpPr>
        <p:spPr bwMode="auto">
          <a:xfrm flipV="1">
            <a:off x="4572000" y="5715000"/>
            <a:ext cx="838200" cy="304800"/>
          </a:xfrm>
          <a:prstGeom prst="line">
            <a:avLst/>
          </a:prstGeom>
          <a:noFill/>
          <a:ln w="76200">
            <a:solidFill>
              <a:schemeClr val="hlink"/>
            </a:solidFill>
            <a:round/>
            <a:headEnd/>
            <a:tailEnd type="triangle" w="med" len="me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31" name="Text Box 43"/>
          <p:cNvSpPr txBox="1">
            <a:spLocks noChangeArrowheads="1"/>
          </p:cNvSpPr>
          <p:nvPr/>
        </p:nvSpPr>
        <p:spPr bwMode="auto">
          <a:xfrm>
            <a:off x="8426450" y="90488"/>
            <a:ext cx="704039" cy="763286"/>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238</a:t>
            </a:r>
          </a:p>
          <a:p>
            <a:pPr marL="0" marR="0" lvl="0" indent="0" algn="l" defTabSz="914400" rtl="0" eaLnBrk="0" fontAlgn="base" latinLnBrk="0" hangingPunct="0">
              <a:lnSpc>
                <a:spcPct val="90000"/>
              </a:lnSpc>
              <a:spcBef>
                <a:spcPct val="20000"/>
              </a:spcBef>
              <a:spcAft>
                <a:spcPct val="0"/>
              </a:spcAft>
              <a:buClrTx/>
              <a:buSzTx/>
              <a:buFontTx/>
              <a:buNone/>
              <a:tabLst/>
              <a:defRPr/>
            </a:pPr>
            <a:r>
              <a:rPr kumimoji="1"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253</a:t>
            </a:r>
            <a:endParaRPr kumimoji="1"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3" name="Line 45"/>
          <p:cNvSpPr>
            <a:spLocks noChangeShapeType="1"/>
          </p:cNvSpPr>
          <p:nvPr/>
        </p:nvSpPr>
        <p:spPr bwMode="auto">
          <a:xfrm>
            <a:off x="3667125" y="2033588"/>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34" name="Text Box 46"/>
          <p:cNvSpPr txBox="1">
            <a:spLocks noChangeArrowheads="1"/>
          </p:cNvSpPr>
          <p:nvPr/>
        </p:nvSpPr>
        <p:spPr bwMode="auto">
          <a:xfrm>
            <a:off x="3268008" y="1173163"/>
            <a:ext cx="1087157" cy="78483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عمري</a:t>
            </a:r>
            <a:endParaRPr kumimoji="1" lang="en-US"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1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ملك إسرائيل</a:t>
            </a:r>
            <a:endParaRPr kumimoji="1" lang="en-US" sz="20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5" name="Text Box 47"/>
          <p:cNvSpPr txBox="1">
            <a:spLocks noChangeArrowheads="1"/>
          </p:cNvSpPr>
          <p:nvPr/>
        </p:nvSpPr>
        <p:spPr bwMode="auto">
          <a:xfrm>
            <a:off x="228600" y="6369050"/>
            <a:ext cx="4273927" cy="36933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1"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الملوك الصالحين بالأبيض</a:t>
            </a:r>
            <a:r>
              <a:rPr kumimoji="1" lang="ar-JO" sz="2000" b="1" i="1" u="none" strike="noStrike" kern="1200" cap="none" spc="0" normalizeH="0" baseline="0" noProof="0" dirty="0">
                <a:ln>
                  <a:noFill/>
                </a:ln>
                <a:solidFill>
                  <a:srgbClr val="80808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الملكة بالرمادي المائل</a:t>
            </a:r>
            <a:endParaRPr kumimoji="1"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6" name="Text Box 48"/>
          <p:cNvSpPr txBox="1">
            <a:spLocks noChangeArrowheads="1"/>
          </p:cNvSpPr>
          <p:nvPr/>
        </p:nvSpPr>
        <p:spPr bwMode="auto">
          <a:xfrm>
            <a:off x="6591300" y="4244975"/>
            <a:ext cx="2438400" cy="70802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قتل كل الإخوة</a:t>
            </a:r>
            <a:endParaRPr kumimoji="1"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1" lang="ar-JO"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أخ 21 : 4</a:t>
            </a:r>
            <a:r>
              <a:rPr kumimoji="1"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1" lang="en-US" sz="16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7" name="Text Box 49"/>
          <p:cNvSpPr txBox="1">
            <a:spLocks noChangeArrowheads="1"/>
          </p:cNvSpPr>
          <p:nvPr/>
        </p:nvSpPr>
        <p:spPr bwMode="auto">
          <a:xfrm>
            <a:off x="6553200" y="5045075"/>
            <a:ext cx="2514600" cy="70802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قتل كل الإخوة</a:t>
            </a:r>
            <a:endParaRPr kumimoji="1"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1" lang="ar-JO"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أخ 22 : 1</a:t>
            </a:r>
            <a:r>
              <a:rPr kumimoji="1"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1" lang="en-US" sz="16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8" name="Text Box 50"/>
          <p:cNvSpPr txBox="1">
            <a:spLocks noChangeArrowheads="1"/>
          </p:cNvSpPr>
          <p:nvPr/>
        </p:nvSpPr>
        <p:spPr bwMode="auto">
          <a:xfrm>
            <a:off x="6553200" y="5959475"/>
            <a:ext cx="2514600" cy="70802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قتل كل الإخوة</a:t>
            </a:r>
            <a:endParaRPr kumimoji="1"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1" lang="ar-JO"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أخ 22 : 11</a:t>
            </a:r>
            <a:r>
              <a:rPr kumimoji="1"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1" lang="en-US" sz="16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2" name="Line 45"/>
          <p:cNvSpPr>
            <a:spLocks noChangeShapeType="1"/>
          </p:cNvSpPr>
          <p:nvPr/>
        </p:nvSpPr>
        <p:spPr bwMode="auto">
          <a:xfrm flipH="1">
            <a:off x="3733800" y="3505200"/>
            <a:ext cx="1676400" cy="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2716">
                                            <p:txEl>
                                              <p:pRg st="0" end="0"/>
                                            </p:txEl>
                                          </p:spTgt>
                                        </p:tgtEl>
                                        <p:attrNameLst>
                                          <p:attrName>style.visibility</p:attrName>
                                        </p:attrNameLst>
                                      </p:cBhvr>
                                      <p:to>
                                        <p:strVal val="visible"/>
                                      </p:to>
                                    </p:set>
                                    <p:animEffect transition="in" filter="dissolve">
                                      <p:cBhvr>
                                        <p:cTn id="7" dur="500"/>
                                        <p:tgtEl>
                                          <p:spTgt spid="2427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2716">
                                            <p:txEl>
                                              <p:pRg st="1" end="1"/>
                                            </p:txEl>
                                          </p:spTgt>
                                        </p:tgtEl>
                                        <p:attrNameLst>
                                          <p:attrName>style.visibility</p:attrName>
                                        </p:attrNameLst>
                                      </p:cBhvr>
                                      <p:to>
                                        <p:strVal val="visible"/>
                                      </p:to>
                                    </p:set>
                                    <p:animEffect transition="in" filter="dissolve">
                                      <p:cBhvr>
                                        <p:cTn id="12" dur="500"/>
                                        <p:tgtEl>
                                          <p:spTgt spid="242716">
                                            <p:txEl>
                                              <p:pRg st="1" end="1"/>
                                            </p:txEl>
                                          </p:spTgt>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242717"/>
                                        </p:tgtEl>
                                        <p:attrNameLst>
                                          <p:attrName>style.visibility</p:attrName>
                                        </p:attrNameLst>
                                      </p:cBhvr>
                                      <p:to>
                                        <p:strVal val="visible"/>
                                      </p:to>
                                    </p:set>
                                    <p:animEffect transition="in" filter="dissolve">
                                      <p:cBhvr>
                                        <p:cTn id="16" dur="500"/>
                                        <p:tgtEl>
                                          <p:spTgt spid="242717"/>
                                        </p:tgtEl>
                                      </p:cBhvr>
                                    </p:animEffect>
                                  </p:childTnLst>
                                </p:cTn>
                              </p:par>
                            </p:childTnLst>
                          </p:cTn>
                        </p:par>
                        <p:par>
                          <p:cTn id="17" fill="hold" nodeType="afterGroup">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242692">
                                            <p:txEl>
                                              <p:pRg st="0" end="0"/>
                                            </p:txEl>
                                          </p:spTgt>
                                        </p:tgtEl>
                                        <p:attrNameLst>
                                          <p:attrName>style.visibility</p:attrName>
                                        </p:attrNameLst>
                                      </p:cBhvr>
                                      <p:to>
                                        <p:strVal val="visible"/>
                                      </p:to>
                                    </p:set>
                                    <p:animEffect transition="in" filter="dissolve">
                                      <p:cBhvr>
                                        <p:cTn id="20" dur="500"/>
                                        <p:tgtEl>
                                          <p:spTgt spid="242692">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42733"/>
                                        </p:tgtEl>
                                        <p:attrNameLst>
                                          <p:attrName>style.visibility</p:attrName>
                                        </p:attrNameLst>
                                      </p:cBhvr>
                                      <p:to>
                                        <p:strVal val="visible"/>
                                      </p:to>
                                    </p:set>
                                    <p:animEffect transition="in" filter="dissolve">
                                      <p:cBhvr>
                                        <p:cTn id="25" dur="500"/>
                                        <p:tgtEl>
                                          <p:spTgt spid="242733"/>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242693">
                                            <p:txEl>
                                              <p:pRg st="0" end="0"/>
                                            </p:txEl>
                                          </p:spTgt>
                                        </p:tgtEl>
                                        <p:attrNameLst>
                                          <p:attrName>style.visibility</p:attrName>
                                        </p:attrNameLst>
                                      </p:cBhvr>
                                      <p:to>
                                        <p:strVal val="visible"/>
                                      </p:to>
                                    </p:set>
                                    <p:animEffect transition="in" filter="dissolve">
                                      <p:cBhvr>
                                        <p:cTn id="29" dur="500"/>
                                        <p:tgtEl>
                                          <p:spTgt spid="242693">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499"/>
                                          </p:stCondLst>
                                        </p:cTn>
                                        <p:tgtEl>
                                          <p:spTgt spid="242722"/>
                                        </p:tgtEl>
                                        <p:attrNameLst>
                                          <p:attrName>style.visibility</p:attrName>
                                        </p:attrNameLst>
                                      </p:cBhvr>
                                      <p:to>
                                        <p:strVal val="visible"/>
                                      </p:to>
                                    </p:set>
                                  </p:childTnLst>
                                </p:cTn>
                              </p:par>
                            </p:childTnLst>
                          </p:cTn>
                        </p:par>
                        <p:par>
                          <p:cTn id="34" fill="hold" nodeType="afterGroup">
                            <p:stCondLst>
                              <p:cond delay="500"/>
                            </p:stCondLst>
                            <p:childTnLst>
                              <p:par>
                                <p:cTn id="35" presetID="1" presetClass="entr" presetSubtype="0" fill="hold" grpId="0" nodeType="afterEffect">
                                  <p:stCondLst>
                                    <p:cond delay="0"/>
                                  </p:stCondLst>
                                  <p:childTnLst>
                                    <p:set>
                                      <p:cBhvr>
                                        <p:cTn id="36" dur="1" fill="hold">
                                          <p:stCondLst>
                                            <p:cond delay="499"/>
                                          </p:stCondLst>
                                        </p:cTn>
                                        <p:tgtEl>
                                          <p:spTgt spid="242699">
                                            <p:txEl>
                                              <p:pRg st="0" end="0"/>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dissolve">
                                      <p:cBhvr>
                                        <p:cTn id="41" dur="500"/>
                                        <p:tgtEl>
                                          <p:spTgt spid="2"/>
                                        </p:tgtEl>
                                      </p:cBhvr>
                                    </p:animEffect>
                                  </p:childTnLst>
                                </p:cTn>
                              </p:par>
                            </p:childTnLst>
                          </p:cTn>
                        </p:par>
                        <p:par>
                          <p:cTn id="42" fill="hold" nodeType="afterGroup">
                            <p:stCondLst>
                              <p:cond delay="500"/>
                            </p:stCondLst>
                            <p:childTnLst>
                              <p:par>
                                <p:cTn id="43" presetID="9" presetClass="entr" presetSubtype="0" fill="hold" nodeType="afterEffect">
                                  <p:stCondLst>
                                    <p:cond delay="0"/>
                                  </p:stCondLst>
                                  <p:childTnLst>
                                    <p:set>
                                      <p:cBhvr>
                                        <p:cTn id="44" dur="1" fill="hold">
                                          <p:stCondLst>
                                            <p:cond delay="0"/>
                                          </p:stCondLst>
                                        </p:cTn>
                                        <p:tgtEl>
                                          <p:spTgt spid="242727"/>
                                        </p:tgtEl>
                                        <p:attrNameLst>
                                          <p:attrName>style.visibility</p:attrName>
                                        </p:attrNameLst>
                                      </p:cBhvr>
                                      <p:to>
                                        <p:strVal val="visible"/>
                                      </p:to>
                                    </p:set>
                                    <p:animEffect transition="in" filter="dissolve">
                                      <p:cBhvr>
                                        <p:cTn id="45" dur="500"/>
                                        <p:tgtEl>
                                          <p:spTgt spid="242727"/>
                                        </p:tgtEl>
                                      </p:cBhvr>
                                    </p:animEffect>
                                  </p:childTnLst>
                                </p:cTn>
                              </p:par>
                            </p:childTnLst>
                          </p:cTn>
                        </p:par>
                        <p:par>
                          <p:cTn id="46" fill="hold" nodeType="afterGroup">
                            <p:stCondLst>
                              <p:cond delay="1000"/>
                            </p:stCondLst>
                            <p:childTnLst>
                              <p:par>
                                <p:cTn id="47" presetID="9" presetClass="entr" presetSubtype="0" fill="hold" nodeType="afterEffect">
                                  <p:stCondLst>
                                    <p:cond delay="0"/>
                                  </p:stCondLst>
                                  <p:childTnLst>
                                    <p:set>
                                      <p:cBhvr>
                                        <p:cTn id="48" dur="1" fill="hold">
                                          <p:stCondLst>
                                            <p:cond delay="0"/>
                                          </p:stCondLst>
                                        </p:cTn>
                                        <p:tgtEl>
                                          <p:spTgt spid="242724"/>
                                        </p:tgtEl>
                                        <p:attrNameLst>
                                          <p:attrName>style.visibility</p:attrName>
                                        </p:attrNameLst>
                                      </p:cBhvr>
                                      <p:to>
                                        <p:strVal val="visible"/>
                                      </p:to>
                                    </p:set>
                                    <p:animEffect transition="in" filter="dissolve">
                                      <p:cBhvr>
                                        <p:cTn id="49" dur="500"/>
                                        <p:tgtEl>
                                          <p:spTgt spid="242724"/>
                                        </p:tgtEl>
                                      </p:cBhvr>
                                    </p:animEffect>
                                  </p:childTnLst>
                                </p:cTn>
                              </p:par>
                            </p:childTnLst>
                          </p:cTn>
                        </p:par>
                        <p:par>
                          <p:cTn id="50" fill="hold" nodeType="afterGroup">
                            <p:stCondLst>
                              <p:cond delay="1500"/>
                            </p:stCondLst>
                            <p:childTnLst>
                              <p:par>
                                <p:cTn id="51" presetID="9" presetClass="entr" presetSubtype="0" fill="hold" nodeType="afterEffect">
                                  <p:stCondLst>
                                    <p:cond delay="0"/>
                                  </p:stCondLst>
                                  <p:childTnLst>
                                    <p:set>
                                      <p:cBhvr>
                                        <p:cTn id="52" dur="1" fill="hold">
                                          <p:stCondLst>
                                            <p:cond delay="0"/>
                                          </p:stCondLst>
                                        </p:cTn>
                                        <p:tgtEl>
                                          <p:spTgt spid="242705"/>
                                        </p:tgtEl>
                                        <p:attrNameLst>
                                          <p:attrName>style.visibility</p:attrName>
                                        </p:attrNameLst>
                                      </p:cBhvr>
                                      <p:to>
                                        <p:strVal val="visible"/>
                                      </p:to>
                                    </p:set>
                                    <p:animEffect transition="in" filter="dissolve">
                                      <p:cBhvr>
                                        <p:cTn id="53" dur="500"/>
                                        <p:tgtEl>
                                          <p:spTgt spid="242705"/>
                                        </p:tgtEl>
                                      </p:cBhvr>
                                    </p:animEffect>
                                  </p:childTnLst>
                                </p:cTn>
                              </p:par>
                              <p:par>
                                <p:cTn id="54" presetID="9"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dissolve">
                                      <p:cBhvr>
                                        <p:cTn id="56" dur="500"/>
                                        <p:tgtEl>
                                          <p:spTgt spid="42"/>
                                        </p:tgtEl>
                                      </p:cBhvr>
                                    </p:animEffect>
                                  </p:childTnLst>
                                </p:cTn>
                              </p:par>
                            </p:childTnLst>
                          </p:cTn>
                        </p:par>
                        <p:par>
                          <p:cTn id="57" fill="hold" nodeType="afterGroup">
                            <p:stCondLst>
                              <p:cond delay="2000"/>
                            </p:stCondLst>
                            <p:childTnLst>
                              <p:par>
                                <p:cTn id="58" presetID="9" presetClass="entr" presetSubtype="0" fill="hold" grpId="0" nodeType="afterEffect">
                                  <p:stCondLst>
                                    <p:cond delay="0"/>
                                  </p:stCondLst>
                                  <p:childTnLst>
                                    <p:set>
                                      <p:cBhvr>
                                        <p:cTn id="59" dur="1" fill="hold">
                                          <p:stCondLst>
                                            <p:cond delay="0"/>
                                          </p:stCondLst>
                                        </p:cTn>
                                        <p:tgtEl>
                                          <p:spTgt spid="242726">
                                            <p:txEl>
                                              <p:pRg st="0" end="0"/>
                                            </p:txEl>
                                          </p:spTgt>
                                        </p:tgtEl>
                                        <p:attrNameLst>
                                          <p:attrName>style.visibility</p:attrName>
                                        </p:attrNameLst>
                                      </p:cBhvr>
                                      <p:to>
                                        <p:strVal val="visible"/>
                                      </p:to>
                                    </p:set>
                                    <p:animEffect transition="in" filter="dissolve">
                                      <p:cBhvr>
                                        <p:cTn id="60" dur="500"/>
                                        <p:tgtEl>
                                          <p:spTgt spid="242726">
                                            <p:txEl>
                                              <p:pRg st="0" end="0"/>
                                            </p:txEl>
                                          </p:spTgt>
                                        </p:tgtEl>
                                      </p:cBhvr>
                                    </p:animEffect>
                                  </p:childTnLst>
                                </p:cTn>
                              </p:par>
                            </p:childTnLst>
                          </p:cTn>
                        </p:par>
                        <p:par>
                          <p:cTn id="61" fill="hold" nodeType="afterGroup">
                            <p:stCondLst>
                              <p:cond delay="2500"/>
                            </p:stCondLst>
                            <p:childTnLst>
                              <p:par>
                                <p:cTn id="62" presetID="9" presetClass="entr" presetSubtype="0" fill="hold" grpId="0" nodeType="afterEffect">
                                  <p:stCondLst>
                                    <p:cond delay="0"/>
                                  </p:stCondLst>
                                  <p:childTnLst>
                                    <p:set>
                                      <p:cBhvr>
                                        <p:cTn id="63" dur="1" fill="hold">
                                          <p:stCondLst>
                                            <p:cond delay="0"/>
                                          </p:stCondLst>
                                        </p:cTn>
                                        <p:tgtEl>
                                          <p:spTgt spid="242725">
                                            <p:txEl>
                                              <p:pRg st="0" end="0"/>
                                            </p:txEl>
                                          </p:spTgt>
                                        </p:tgtEl>
                                        <p:attrNameLst>
                                          <p:attrName>style.visibility</p:attrName>
                                        </p:attrNameLst>
                                      </p:cBhvr>
                                      <p:to>
                                        <p:strVal val="visible"/>
                                      </p:to>
                                    </p:set>
                                    <p:animEffect transition="in" filter="dissolve">
                                      <p:cBhvr>
                                        <p:cTn id="64" dur="500"/>
                                        <p:tgtEl>
                                          <p:spTgt spid="242725">
                                            <p:txEl>
                                              <p:pRg st="0" end="0"/>
                                            </p:txEl>
                                          </p:spTgt>
                                        </p:tgtEl>
                                      </p:cBhvr>
                                    </p:animEffect>
                                  </p:childTnLst>
                                </p:cTn>
                              </p:par>
                            </p:childTnLst>
                          </p:cTn>
                        </p:par>
                        <p:par>
                          <p:cTn id="65" fill="hold">
                            <p:stCondLst>
                              <p:cond delay="3000"/>
                            </p:stCondLst>
                            <p:childTnLst>
                              <p:par>
                                <p:cTn id="66" presetID="9" presetClass="entr" presetSubtype="0" fill="hold" grpId="0" nodeType="afterEffect">
                                  <p:stCondLst>
                                    <p:cond delay="0"/>
                                  </p:stCondLst>
                                  <p:childTnLst>
                                    <p:set>
                                      <p:cBhvr>
                                        <p:cTn id="67" dur="1" fill="hold">
                                          <p:stCondLst>
                                            <p:cond delay="0"/>
                                          </p:stCondLst>
                                        </p:cTn>
                                        <p:tgtEl>
                                          <p:spTgt spid="242725">
                                            <p:txEl>
                                              <p:pRg st="1" end="1"/>
                                            </p:txEl>
                                          </p:spTgt>
                                        </p:tgtEl>
                                        <p:attrNameLst>
                                          <p:attrName>style.visibility</p:attrName>
                                        </p:attrNameLst>
                                      </p:cBhvr>
                                      <p:to>
                                        <p:strVal val="visible"/>
                                      </p:to>
                                    </p:set>
                                    <p:animEffect transition="in" filter="dissolve">
                                      <p:cBhvr>
                                        <p:cTn id="68" dur="500"/>
                                        <p:tgtEl>
                                          <p:spTgt spid="242725">
                                            <p:txEl>
                                              <p:pRg st="1" end="1"/>
                                            </p:txEl>
                                          </p:spTgt>
                                        </p:tgtEl>
                                      </p:cBhvr>
                                    </p:animEffect>
                                  </p:childTnLst>
                                </p:cTn>
                              </p:par>
                            </p:childTnLst>
                          </p:cTn>
                        </p:par>
                        <p:par>
                          <p:cTn id="69" fill="hold" nodeType="afterGroup">
                            <p:stCondLst>
                              <p:cond delay="3500"/>
                            </p:stCondLst>
                            <p:childTnLst>
                              <p:par>
                                <p:cTn id="70" presetID="9" presetClass="entr" presetSubtype="0" fill="hold" grpId="0" nodeType="afterEffect">
                                  <p:stCondLst>
                                    <p:cond delay="0"/>
                                  </p:stCondLst>
                                  <p:childTnLst>
                                    <p:set>
                                      <p:cBhvr>
                                        <p:cTn id="71" dur="1" fill="hold">
                                          <p:stCondLst>
                                            <p:cond delay="0"/>
                                          </p:stCondLst>
                                        </p:cTn>
                                        <p:tgtEl>
                                          <p:spTgt spid="242706">
                                            <p:txEl>
                                              <p:pRg st="0" end="0"/>
                                            </p:txEl>
                                          </p:spTgt>
                                        </p:tgtEl>
                                        <p:attrNameLst>
                                          <p:attrName>style.visibility</p:attrName>
                                        </p:attrNameLst>
                                      </p:cBhvr>
                                      <p:to>
                                        <p:strVal val="visible"/>
                                      </p:to>
                                    </p:set>
                                    <p:animEffect transition="in" filter="dissolve">
                                      <p:cBhvr>
                                        <p:cTn id="72" dur="500"/>
                                        <p:tgtEl>
                                          <p:spTgt spid="242706">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nodeType="clickEffect">
                                  <p:stCondLst>
                                    <p:cond delay="0"/>
                                  </p:stCondLst>
                                  <p:childTnLst>
                                    <p:set>
                                      <p:cBhvr>
                                        <p:cTn id="76" dur="1" fill="hold">
                                          <p:stCondLst>
                                            <p:cond delay="0"/>
                                          </p:stCondLst>
                                        </p:cTn>
                                        <p:tgtEl>
                                          <p:spTgt spid="242707"/>
                                        </p:tgtEl>
                                        <p:attrNameLst>
                                          <p:attrName>style.visibility</p:attrName>
                                        </p:attrNameLst>
                                      </p:cBhvr>
                                      <p:to>
                                        <p:strVal val="visible"/>
                                      </p:to>
                                    </p:set>
                                    <p:animEffect transition="in" filter="dissolve">
                                      <p:cBhvr>
                                        <p:cTn id="77" dur="500"/>
                                        <p:tgtEl>
                                          <p:spTgt spid="242707"/>
                                        </p:tgtEl>
                                      </p:cBhvr>
                                    </p:animEffect>
                                  </p:childTnLst>
                                </p:cTn>
                              </p:par>
                            </p:childTnLst>
                          </p:cTn>
                        </p:par>
                        <p:par>
                          <p:cTn id="78" fill="hold" nodeType="afterGroup">
                            <p:stCondLst>
                              <p:cond delay="500"/>
                            </p:stCondLst>
                            <p:childTnLst>
                              <p:par>
                                <p:cTn id="79" presetID="9" presetClass="entr" presetSubtype="0" fill="hold" grpId="0" nodeType="afterEffect">
                                  <p:stCondLst>
                                    <p:cond delay="0"/>
                                  </p:stCondLst>
                                  <p:childTnLst>
                                    <p:set>
                                      <p:cBhvr>
                                        <p:cTn id="80" dur="1" fill="hold">
                                          <p:stCondLst>
                                            <p:cond delay="0"/>
                                          </p:stCondLst>
                                        </p:cTn>
                                        <p:tgtEl>
                                          <p:spTgt spid="242708">
                                            <p:txEl>
                                              <p:pRg st="0" end="0"/>
                                            </p:txEl>
                                          </p:spTgt>
                                        </p:tgtEl>
                                        <p:attrNameLst>
                                          <p:attrName>style.visibility</p:attrName>
                                        </p:attrNameLst>
                                      </p:cBhvr>
                                      <p:to>
                                        <p:strVal val="visible"/>
                                      </p:to>
                                    </p:set>
                                    <p:animEffect transition="in" filter="dissolve">
                                      <p:cBhvr>
                                        <p:cTn id="81" dur="500"/>
                                        <p:tgtEl>
                                          <p:spTgt spid="242708">
                                            <p:txEl>
                                              <p:pRg st="0" end="0"/>
                                            </p:txEl>
                                          </p:spTgt>
                                        </p:tgtEl>
                                      </p:cBhvr>
                                    </p:animEffect>
                                  </p:childTnLst>
                                </p:cTn>
                              </p:par>
                            </p:childTnLst>
                          </p:cTn>
                        </p:par>
                        <p:par>
                          <p:cTn id="82" fill="hold" nodeType="afterGroup">
                            <p:stCondLst>
                              <p:cond delay="1000"/>
                            </p:stCondLst>
                            <p:childTnLst>
                              <p:par>
                                <p:cTn id="83" presetID="9" presetClass="entr" presetSubtype="0" fill="hold" nodeType="after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dissolve">
                                      <p:cBhvr>
                                        <p:cTn id="85" dur="500"/>
                                        <p:tgtEl>
                                          <p:spTgt spid="3"/>
                                        </p:tgtEl>
                                      </p:cBhvr>
                                    </p:animEffect>
                                  </p:childTnLst>
                                </p:cTn>
                              </p:par>
                            </p:childTnLst>
                          </p:cTn>
                        </p:par>
                        <p:par>
                          <p:cTn id="86" fill="hold" nodeType="afterGroup">
                            <p:stCondLst>
                              <p:cond delay="1500"/>
                            </p:stCondLst>
                            <p:childTnLst>
                              <p:par>
                                <p:cTn id="87" presetID="9" presetClass="entr" presetSubtype="0" fill="hold" nodeType="afterEffect">
                                  <p:stCondLst>
                                    <p:cond delay="0"/>
                                  </p:stCondLst>
                                  <p:childTnLst>
                                    <p:set>
                                      <p:cBhvr>
                                        <p:cTn id="88" dur="1" fill="hold">
                                          <p:stCondLst>
                                            <p:cond delay="0"/>
                                          </p:stCondLst>
                                        </p:cTn>
                                        <p:tgtEl>
                                          <p:spTgt spid="242720"/>
                                        </p:tgtEl>
                                        <p:attrNameLst>
                                          <p:attrName>style.visibility</p:attrName>
                                        </p:attrNameLst>
                                      </p:cBhvr>
                                      <p:to>
                                        <p:strVal val="visible"/>
                                      </p:to>
                                    </p:set>
                                    <p:animEffect transition="in" filter="dissolve">
                                      <p:cBhvr>
                                        <p:cTn id="89" dur="500"/>
                                        <p:tgtEl>
                                          <p:spTgt spid="242720"/>
                                        </p:tgtEl>
                                      </p:cBhvr>
                                    </p:animEffect>
                                  </p:childTnLst>
                                </p:cTn>
                              </p:par>
                            </p:childTnLst>
                          </p:cTn>
                        </p:par>
                        <p:par>
                          <p:cTn id="90" fill="hold" nodeType="afterGroup">
                            <p:stCondLst>
                              <p:cond delay="2000"/>
                            </p:stCondLst>
                            <p:childTnLst>
                              <p:par>
                                <p:cTn id="91" presetID="9" presetClass="entr" presetSubtype="0" fill="hold" grpId="0" nodeType="afterEffect">
                                  <p:stCondLst>
                                    <p:cond delay="0"/>
                                  </p:stCondLst>
                                  <p:childTnLst>
                                    <p:set>
                                      <p:cBhvr>
                                        <p:cTn id="92" dur="1" fill="hold">
                                          <p:stCondLst>
                                            <p:cond delay="0"/>
                                          </p:stCondLst>
                                        </p:cTn>
                                        <p:tgtEl>
                                          <p:spTgt spid="242721">
                                            <p:txEl>
                                              <p:pRg st="0" end="0"/>
                                            </p:txEl>
                                          </p:spTgt>
                                        </p:tgtEl>
                                        <p:attrNameLst>
                                          <p:attrName>style.visibility</p:attrName>
                                        </p:attrNameLst>
                                      </p:cBhvr>
                                      <p:to>
                                        <p:strVal val="visible"/>
                                      </p:to>
                                    </p:set>
                                    <p:animEffect transition="in" filter="dissolve">
                                      <p:cBhvr>
                                        <p:cTn id="93" dur="500"/>
                                        <p:tgtEl>
                                          <p:spTgt spid="242721">
                                            <p:txEl>
                                              <p:pRg st="0" end="0"/>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9" presetClass="entr" presetSubtype="0" fill="hold" nodeType="clickEffect">
                                  <p:stCondLst>
                                    <p:cond delay="0"/>
                                  </p:stCondLst>
                                  <p:childTnLst>
                                    <p:set>
                                      <p:cBhvr>
                                        <p:cTn id="97" dur="1" fill="hold">
                                          <p:stCondLst>
                                            <p:cond delay="0"/>
                                          </p:stCondLst>
                                        </p:cTn>
                                        <p:tgtEl>
                                          <p:spTgt spid="242729"/>
                                        </p:tgtEl>
                                        <p:attrNameLst>
                                          <p:attrName>style.visibility</p:attrName>
                                        </p:attrNameLst>
                                      </p:cBhvr>
                                      <p:to>
                                        <p:strVal val="visible"/>
                                      </p:to>
                                    </p:set>
                                    <p:animEffect transition="in" filter="dissolve">
                                      <p:cBhvr>
                                        <p:cTn id="98" dur="500"/>
                                        <p:tgtEl>
                                          <p:spTgt spid="242729"/>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242728">
                                            <p:txEl>
                                              <p:pRg st="0" end="0"/>
                                            </p:txEl>
                                          </p:spTgt>
                                        </p:tgtEl>
                                        <p:attrNameLst>
                                          <p:attrName>style.visibility</p:attrName>
                                        </p:attrNameLst>
                                      </p:cBhvr>
                                      <p:to>
                                        <p:strVal val="visible"/>
                                      </p:to>
                                    </p:set>
                                    <p:animEffect transition="in" filter="dissolve">
                                      <p:cBhvr>
                                        <p:cTn id="101" dur="500"/>
                                        <p:tgtEl>
                                          <p:spTgt spid="242728">
                                            <p:txEl>
                                              <p:pRg st="0" end="0"/>
                                            </p:txEl>
                                          </p:spTgt>
                                        </p:tgtEl>
                                      </p:cBhvr>
                                    </p:animEffect>
                                  </p:childTnLst>
                                </p:cTn>
                              </p:par>
                              <p:par>
                                <p:cTn id="102" presetID="9" presetClass="entr" presetSubtype="0" fill="hold" nodeType="withEffect">
                                  <p:stCondLst>
                                    <p:cond delay="0"/>
                                  </p:stCondLst>
                                  <p:childTnLst>
                                    <p:set>
                                      <p:cBhvr>
                                        <p:cTn id="103" dur="1" fill="hold">
                                          <p:stCondLst>
                                            <p:cond delay="0"/>
                                          </p:stCondLst>
                                        </p:cTn>
                                        <p:tgtEl>
                                          <p:spTgt spid="242730"/>
                                        </p:tgtEl>
                                        <p:attrNameLst>
                                          <p:attrName>style.visibility</p:attrName>
                                        </p:attrNameLst>
                                      </p:cBhvr>
                                      <p:to>
                                        <p:strVal val="visible"/>
                                      </p:to>
                                    </p:set>
                                    <p:animEffect transition="in" filter="dissolve">
                                      <p:cBhvr>
                                        <p:cTn id="104" dur="500"/>
                                        <p:tgtEl>
                                          <p:spTgt spid="242730"/>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9" presetClass="entr" presetSubtype="0" fill="hold" nodeType="clickEffect">
                                  <p:stCondLst>
                                    <p:cond delay="0"/>
                                  </p:stCondLst>
                                  <p:childTnLst>
                                    <p:set>
                                      <p:cBhvr>
                                        <p:cTn id="108" dur="1" fill="hold">
                                          <p:stCondLst>
                                            <p:cond delay="0"/>
                                          </p:stCondLst>
                                        </p:cTn>
                                        <p:tgtEl>
                                          <p:spTgt spid="242718"/>
                                        </p:tgtEl>
                                        <p:attrNameLst>
                                          <p:attrName>style.visibility</p:attrName>
                                        </p:attrNameLst>
                                      </p:cBhvr>
                                      <p:to>
                                        <p:strVal val="visible"/>
                                      </p:to>
                                    </p:set>
                                    <p:animEffect transition="in" filter="dissolve">
                                      <p:cBhvr>
                                        <p:cTn id="109" dur="500"/>
                                        <p:tgtEl>
                                          <p:spTgt spid="242718"/>
                                        </p:tgtEl>
                                      </p:cBhvr>
                                    </p:animEffect>
                                  </p:childTnLst>
                                </p:cTn>
                              </p:par>
                            </p:childTnLst>
                          </p:cTn>
                        </p:par>
                        <p:par>
                          <p:cTn id="110" fill="hold" nodeType="afterGroup">
                            <p:stCondLst>
                              <p:cond delay="500"/>
                            </p:stCondLst>
                            <p:childTnLst>
                              <p:par>
                                <p:cTn id="111" presetID="9" presetClass="entr" presetSubtype="0" fill="hold" grpId="0" nodeType="afterEffect">
                                  <p:stCondLst>
                                    <p:cond delay="0"/>
                                  </p:stCondLst>
                                  <p:childTnLst>
                                    <p:set>
                                      <p:cBhvr>
                                        <p:cTn id="112" dur="1" fill="hold">
                                          <p:stCondLst>
                                            <p:cond delay="0"/>
                                          </p:stCondLst>
                                        </p:cTn>
                                        <p:tgtEl>
                                          <p:spTgt spid="242719">
                                            <p:txEl>
                                              <p:pRg st="0" end="0"/>
                                            </p:txEl>
                                          </p:spTgt>
                                        </p:tgtEl>
                                        <p:attrNameLst>
                                          <p:attrName>style.visibility</p:attrName>
                                        </p:attrNameLst>
                                      </p:cBhvr>
                                      <p:to>
                                        <p:strVal val="visible"/>
                                      </p:to>
                                    </p:set>
                                    <p:animEffect transition="in" filter="dissolve">
                                      <p:cBhvr>
                                        <p:cTn id="113" dur="500"/>
                                        <p:tgtEl>
                                          <p:spTgt spid="242719">
                                            <p:txEl>
                                              <p:pRg st="0" end="0"/>
                                            </p:txEl>
                                          </p:spTgt>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 presetClass="entr" presetSubtype="3" fill="hold" grpId="0" nodeType="clickEffect">
                                  <p:stCondLst>
                                    <p:cond delay="0"/>
                                  </p:stCondLst>
                                  <p:iterate type="lt">
                                    <p:tmPct val="100000"/>
                                  </p:iterate>
                                  <p:childTnLst>
                                    <p:set>
                                      <p:cBhvr>
                                        <p:cTn id="117" dur="1" fill="hold">
                                          <p:stCondLst>
                                            <p:cond delay="0"/>
                                          </p:stCondLst>
                                        </p:cTn>
                                        <p:tgtEl>
                                          <p:spTgt spid="242736">
                                            <p:txEl>
                                              <p:pRg st="0" end="0"/>
                                            </p:txEl>
                                          </p:spTgt>
                                        </p:tgtEl>
                                        <p:attrNameLst>
                                          <p:attrName>style.visibility</p:attrName>
                                        </p:attrNameLst>
                                      </p:cBhvr>
                                      <p:to>
                                        <p:strVal val="visible"/>
                                      </p:to>
                                    </p:set>
                                    <p:anim calcmode="lin" valueType="num">
                                      <p:cBhvr additive="base">
                                        <p:cTn id="118" dur="75" fill="hold"/>
                                        <p:tgtEl>
                                          <p:spTgt spid="242736">
                                            <p:txEl>
                                              <p:pRg st="0" end="0"/>
                                            </p:txEl>
                                          </p:spTgt>
                                        </p:tgtEl>
                                        <p:attrNameLst>
                                          <p:attrName>ppt_x</p:attrName>
                                        </p:attrNameLst>
                                      </p:cBhvr>
                                      <p:tavLst>
                                        <p:tav tm="0">
                                          <p:val>
                                            <p:strVal val="1+#ppt_w/2"/>
                                          </p:val>
                                        </p:tav>
                                        <p:tav tm="100000">
                                          <p:val>
                                            <p:strVal val="#ppt_x"/>
                                          </p:val>
                                        </p:tav>
                                      </p:tavLst>
                                    </p:anim>
                                    <p:anim calcmode="lin" valueType="num">
                                      <p:cBhvr additive="base">
                                        <p:cTn id="119" dur="75" fill="hold"/>
                                        <p:tgtEl>
                                          <p:spTgt spid="242736">
                                            <p:txEl>
                                              <p:pRg st="0" end="0"/>
                                            </p:txEl>
                                          </p:spTgt>
                                        </p:tgtEl>
                                        <p:attrNameLst>
                                          <p:attrName>ppt_y</p:attrName>
                                        </p:attrNameLst>
                                      </p:cBhvr>
                                      <p:tavLst>
                                        <p:tav tm="0">
                                          <p:val>
                                            <p:strVal val="0-#ppt_h/2"/>
                                          </p:val>
                                        </p:tav>
                                        <p:tav tm="100000">
                                          <p:val>
                                            <p:strVal val="#ppt_y"/>
                                          </p:val>
                                        </p:tav>
                                      </p:tavLst>
                                    </p:anim>
                                  </p:childTnLst>
                                </p:cTn>
                              </p:par>
                              <p:par>
                                <p:cTn id="120" presetID="2" presetClass="entr" presetSubtype="3" fill="hold" grpId="0" nodeType="withEffect">
                                  <p:stCondLst>
                                    <p:cond delay="0"/>
                                  </p:stCondLst>
                                  <p:iterate type="lt">
                                    <p:tmPct val="100000"/>
                                  </p:iterate>
                                  <p:childTnLst>
                                    <p:set>
                                      <p:cBhvr>
                                        <p:cTn id="121" dur="1" fill="hold">
                                          <p:stCondLst>
                                            <p:cond delay="0"/>
                                          </p:stCondLst>
                                        </p:cTn>
                                        <p:tgtEl>
                                          <p:spTgt spid="242736">
                                            <p:txEl>
                                              <p:pRg st="1" end="1"/>
                                            </p:txEl>
                                          </p:spTgt>
                                        </p:tgtEl>
                                        <p:attrNameLst>
                                          <p:attrName>style.visibility</p:attrName>
                                        </p:attrNameLst>
                                      </p:cBhvr>
                                      <p:to>
                                        <p:strVal val="visible"/>
                                      </p:to>
                                    </p:set>
                                    <p:anim calcmode="lin" valueType="num">
                                      <p:cBhvr additive="base">
                                        <p:cTn id="122" dur="75" fill="hold"/>
                                        <p:tgtEl>
                                          <p:spTgt spid="242736">
                                            <p:txEl>
                                              <p:pRg st="1" end="1"/>
                                            </p:txEl>
                                          </p:spTgt>
                                        </p:tgtEl>
                                        <p:attrNameLst>
                                          <p:attrName>ppt_x</p:attrName>
                                        </p:attrNameLst>
                                      </p:cBhvr>
                                      <p:tavLst>
                                        <p:tav tm="0">
                                          <p:val>
                                            <p:strVal val="1+#ppt_w/2"/>
                                          </p:val>
                                        </p:tav>
                                        <p:tav tm="100000">
                                          <p:val>
                                            <p:strVal val="#ppt_x"/>
                                          </p:val>
                                        </p:tav>
                                      </p:tavLst>
                                    </p:anim>
                                    <p:anim calcmode="lin" valueType="num">
                                      <p:cBhvr additive="base">
                                        <p:cTn id="123" dur="75" fill="hold"/>
                                        <p:tgtEl>
                                          <p:spTgt spid="24273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3" fill="hold" grpId="0" nodeType="clickEffect">
                                  <p:stCondLst>
                                    <p:cond delay="0"/>
                                  </p:stCondLst>
                                  <p:iterate type="lt">
                                    <p:tmPct val="100000"/>
                                  </p:iterate>
                                  <p:childTnLst>
                                    <p:set>
                                      <p:cBhvr>
                                        <p:cTn id="127" dur="1" fill="hold">
                                          <p:stCondLst>
                                            <p:cond delay="0"/>
                                          </p:stCondLst>
                                        </p:cTn>
                                        <p:tgtEl>
                                          <p:spTgt spid="242737">
                                            <p:txEl>
                                              <p:pRg st="0" end="0"/>
                                            </p:txEl>
                                          </p:spTgt>
                                        </p:tgtEl>
                                        <p:attrNameLst>
                                          <p:attrName>style.visibility</p:attrName>
                                        </p:attrNameLst>
                                      </p:cBhvr>
                                      <p:to>
                                        <p:strVal val="visible"/>
                                      </p:to>
                                    </p:set>
                                    <p:anim calcmode="lin" valueType="num">
                                      <p:cBhvr additive="base">
                                        <p:cTn id="128" dur="75" fill="hold"/>
                                        <p:tgtEl>
                                          <p:spTgt spid="242737">
                                            <p:txEl>
                                              <p:pRg st="0" end="0"/>
                                            </p:txEl>
                                          </p:spTgt>
                                        </p:tgtEl>
                                        <p:attrNameLst>
                                          <p:attrName>ppt_x</p:attrName>
                                        </p:attrNameLst>
                                      </p:cBhvr>
                                      <p:tavLst>
                                        <p:tav tm="0">
                                          <p:val>
                                            <p:strVal val="1+#ppt_w/2"/>
                                          </p:val>
                                        </p:tav>
                                        <p:tav tm="100000">
                                          <p:val>
                                            <p:strVal val="#ppt_x"/>
                                          </p:val>
                                        </p:tav>
                                      </p:tavLst>
                                    </p:anim>
                                    <p:anim calcmode="lin" valueType="num">
                                      <p:cBhvr additive="base">
                                        <p:cTn id="129" dur="75" fill="hold"/>
                                        <p:tgtEl>
                                          <p:spTgt spid="24273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3" fill="hold" grpId="0" nodeType="clickEffect">
                                  <p:stCondLst>
                                    <p:cond delay="0"/>
                                  </p:stCondLst>
                                  <p:iterate type="lt">
                                    <p:tmPct val="100000"/>
                                  </p:iterate>
                                  <p:childTnLst>
                                    <p:set>
                                      <p:cBhvr>
                                        <p:cTn id="133" dur="1" fill="hold">
                                          <p:stCondLst>
                                            <p:cond delay="0"/>
                                          </p:stCondLst>
                                        </p:cTn>
                                        <p:tgtEl>
                                          <p:spTgt spid="242737">
                                            <p:txEl>
                                              <p:pRg st="1" end="1"/>
                                            </p:txEl>
                                          </p:spTgt>
                                        </p:tgtEl>
                                        <p:attrNameLst>
                                          <p:attrName>style.visibility</p:attrName>
                                        </p:attrNameLst>
                                      </p:cBhvr>
                                      <p:to>
                                        <p:strVal val="visible"/>
                                      </p:to>
                                    </p:set>
                                    <p:anim calcmode="lin" valueType="num">
                                      <p:cBhvr additive="base">
                                        <p:cTn id="134" dur="75" fill="hold"/>
                                        <p:tgtEl>
                                          <p:spTgt spid="242737">
                                            <p:txEl>
                                              <p:pRg st="1" end="1"/>
                                            </p:txEl>
                                          </p:spTgt>
                                        </p:tgtEl>
                                        <p:attrNameLst>
                                          <p:attrName>ppt_x</p:attrName>
                                        </p:attrNameLst>
                                      </p:cBhvr>
                                      <p:tavLst>
                                        <p:tav tm="0">
                                          <p:val>
                                            <p:strVal val="1+#ppt_w/2"/>
                                          </p:val>
                                        </p:tav>
                                        <p:tav tm="100000">
                                          <p:val>
                                            <p:strVal val="#ppt_x"/>
                                          </p:val>
                                        </p:tav>
                                      </p:tavLst>
                                    </p:anim>
                                    <p:anim calcmode="lin" valueType="num">
                                      <p:cBhvr additive="base">
                                        <p:cTn id="135" dur="75" fill="hold"/>
                                        <p:tgtEl>
                                          <p:spTgt spid="24273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3" fill="hold" grpId="0" nodeType="clickEffect">
                                  <p:stCondLst>
                                    <p:cond delay="0"/>
                                  </p:stCondLst>
                                  <p:iterate type="lt">
                                    <p:tmPct val="100000"/>
                                  </p:iterate>
                                  <p:childTnLst>
                                    <p:set>
                                      <p:cBhvr>
                                        <p:cTn id="139" dur="1" fill="hold">
                                          <p:stCondLst>
                                            <p:cond delay="0"/>
                                          </p:stCondLst>
                                        </p:cTn>
                                        <p:tgtEl>
                                          <p:spTgt spid="242738">
                                            <p:txEl>
                                              <p:pRg st="0" end="0"/>
                                            </p:txEl>
                                          </p:spTgt>
                                        </p:tgtEl>
                                        <p:attrNameLst>
                                          <p:attrName>style.visibility</p:attrName>
                                        </p:attrNameLst>
                                      </p:cBhvr>
                                      <p:to>
                                        <p:strVal val="visible"/>
                                      </p:to>
                                    </p:set>
                                    <p:anim calcmode="lin" valueType="num">
                                      <p:cBhvr additive="base">
                                        <p:cTn id="140" dur="75" fill="hold"/>
                                        <p:tgtEl>
                                          <p:spTgt spid="242738">
                                            <p:txEl>
                                              <p:pRg st="0" end="0"/>
                                            </p:txEl>
                                          </p:spTgt>
                                        </p:tgtEl>
                                        <p:attrNameLst>
                                          <p:attrName>ppt_x</p:attrName>
                                        </p:attrNameLst>
                                      </p:cBhvr>
                                      <p:tavLst>
                                        <p:tav tm="0">
                                          <p:val>
                                            <p:strVal val="1+#ppt_w/2"/>
                                          </p:val>
                                        </p:tav>
                                        <p:tav tm="100000">
                                          <p:val>
                                            <p:strVal val="#ppt_x"/>
                                          </p:val>
                                        </p:tav>
                                      </p:tavLst>
                                    </p:anim>
                                    <p:anim calcmode="lin" valueType="num">
                                      <p:cBhvr additive="base">
                                        <p:cTn id="141" dur="75" fill="hold"/>
                                        <p:tgtEl>
                                          <p:spTgt spid="24273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3" fill="hold" grpId="0" nodeType="clickEffect">
                                  <p:stCondLst>
                                    <p:cond delay="0"/>
                                  </p:stCondLst>
                                  <p:iterate type="lt">
                                    <p:tmPct val="100000"/>
                                  </p:iterate>
                                  <p:childTnLst>
                                    <p:set>
                                      <p:cBhvr>
                                        <p:cTn id="145" dur="1" fill="hold">
                                          <p:stCondLst>
                                            <p:cond delay="0"/>
                                          </p:stCondLst>
                                        </p:cTn>
                                        <p:tgtEl>
                                          <p:spTgt spid="242738">
                                            <p:txEl>
                                              <p:pRg st="1" end="1"/>
                                            </p:txEl>
                                          </p:spTgt>
                                        </p:tgtEl>
                                        <p:attrNameLst>
                                          <p:attrName>style.visibility</p:attrName>
                                        </p:attrNameLst>
                                      </p:cBhvr>
                                      <p:to>
                                        <p:strVal val="visible"/>
                                      </p:to>
                                    </p:set>
                                    <p:anim calcmode="lin" valueType="num">
                                      <p:cBhvr additive="base">
                                        <p:cTn id="146" dur="75" fill="hold"/>
                                        <p:tgtEl>
                                          <p:spTgt spid="242738">
                                            <p:txEl>
                                              <p:pRg st="1" end="1"/>
                                            </p:txEl>
                                          </p:spTgt>
                                        </p:tgtEl>
                                        <p:attrNameLst>
                                          <p:attrName>ppt_x</p:attrName>
                                        </p:attrNameLst>
                                      </p:cBhvr>
                                      <p:tavLst>
                                        <p:tav tm="0">
                                          <p:val>
                                            <p:strVal val="1+#ppt_w/2"/>
                                          </p:val>
                                        </p:tav>
                                        <p:tav tm="100000">
                                          <p:val>
                                            <p:strVal val="#ppt_x"/>
                                          </p:val>
                                        </p:tav>
                                      </p:tavLst>
                                    </p:anim>
                                    <p:anim calcmode="lin" valueType="num">
                                      <p:cBhvr additive="base">
                                        <p:cTn id="147" dur="75" fill="hold"/>
                                        <p:tgtEl>
                                          <p:spTgt spid="242738">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build="p" autoUpdateAnimBg="0"/>
      <p:bldP spid="242693" grpId="0" build="p" autoUpdateAnimBg="0"/>
      <p:bldP spid="242699" grpId="0" build="p" autoUpdateAnimBg="0"/>
      <p:bldP spid="242706" grpId="0" build="p" autoUpdateAnimBg="0"/>
      <p:bldP spid="242708" grpId="0" build="p" autoUpdateAnimBg="0"/>
      <p:bldP spid="242716" grpId="0" build="p" autoUpdateAnimBg="0"/>
      <p:bldP spid="242719" grpId="0" build="p" autoUpdateAnimBg="0"/>
      <p:bldP spid="242721" grpId="0" build="p" autoUpdateAnimBg="0"/>
      <p:bldP spid="242725" grpId="0" build="p" autoUpdateAnimBg="0"/>
      <p:bldP spid="242726" grpId="0" build="p" autoUpdateAnimBg="0"/>
      <p:bldP spid="242728" grpId="0" build="p" autoUpdateAnimBg="0"/>
      <p:bldP spid="242736" grpId="0" build="p" autoUpdateAnimBg="0"/>
      <p:bldP spid="242737" grpId="0" build="p" autoUpdateAnimBg="0"/>
      <p:bldP spid="242738"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10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806033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08900" name="Text Box 4"/>
          <p:cNvSpPr txBox="1">
            <a:spLocks noChangeArrowheads="1"/>
          </p:cNvSpPr>
          <p:nvPr/>
        </p:nvSpPr>
        <p:spPr bwMode="auto">
          <a:xfrm>
            <a:off x="2627313" y="836613"/>
            <a:ext cx="4321175"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dirty="0">
                <a:solidFill>
                  <a:schemeClr val="bg1"/>
                </a:solidFill>
                <a:latin typeface="Arial"/>
                <a:ea typeface="Times New Roman" charset="0"/>
                <a:cs typeface="Arial"/>
              </a:rPr>
              <a:t>2 ملوك 1 – 14 </a:t>
            </a:r>
            <a:endParaRPr lang="en-US" sz="3200" b="1" dirty="0">
              <a:solidFill>
                <a:schemeClr val="bg1"/>
              </a:solidFill>
              <a:latin typeface="Arial"/>
              <a:ea typeface="Times New Roman" charset="0"/>
              <a:cs typeface="Arial"/>
            </a:endParaRPr>
          </a:p>
        </p:txBody>
      </p:sp>
      <p:sp>
        <p:nvSpPr>
          <p:cNvPr id="208901" name="Text Box 5"/>
          <p:cNvSpPr txBox="1">
            <a:spLocks noChangeArrowheads="1"/>
          </p:cNvSpPr>
          <p:nvPr/>
        </p:nvSpPr>
        <p:spPr bwMode="auto">
          <a:xfrm>
            <a:off x="457200" y="1447800"/>
            <a:ext cx="3657600" cy="403187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dirty="0">
                <a:solidFill>
                  <a:schemeClr val="bg1"/>
                </a:solidFill>
                <a:latin typeface="Arial"/>
                <a:ea typeface="Times New Roman" charset="0"/>
                <a:cs typeface="Arial"/>
              </a:rPr>
              <a:t>يهوذا</a:t>
            </a:r>
            <a:r>
              <a:rPr lang="en-US" sz="3200" b="1" dirty="0">
                <a:solidFill>
                  <a:schemeClr val="bg1"/>
                </a:solidFill>
                <a:latin typeface="Arial"/>
                <a:ea typeface="Times New Roman" charset="0"/>
                <a:cs typeface="Arial"/>
              </a:rPr>
              <a:t>          </a:t>
            </a:r>
          </a:p>
          <a:p>
            <a:pPr>
              <a:spcBef>
                <a:spcPct val="50000"/>
              </a:spcBef>
              <a:defRPr/>
            </a:pPr>
            <a:r>
              <a:rPr lang="ar-JO" sz="3200" b="1" dirty="0">
                <a:solidFill>
                  <a:schemeClr val="bg1"/>
                </a:solidFill>
                <a:latin typeface="Arial"/>
                <a:ea typeface="Times New Roman" charset="0"/>
                <a:cs typeface="Arial"/>
              </a:rPr>
              <a:t>يهورام (8)</a:t>
            </a:r>
          </a:p>
          <a:p>
            <a:pPr>
              <a:spcBef>
                <a:spcPct val="50000"/>
              </a:spcBef>
              <a:defRPr/>
            </a:pPr>
            <a:r>
              <a:rPr lang="ar-JO" sz="3200" b="1" dirty="0">
                <a:solidFill>
                  <a:schemeClr val="bg1"/>
                </a:solidFill>
                <a:latin typeface="Arial"/>
                <a:ea typeface="Times New Roman" charset="0"/>
                <a:cs typeface="Arial"/>
              </a:rPr>
              <a:t>أخزيا (1)</a:t>
            </a:r>
            <a:r>
              <a:rPr lang="en-US" sz="3200" b="1" dirty="0">
                <a:solidFill>
                  <a:schemeClr val="bg1"/>
                </a:solidFill>
                <a:latin typeface="Arial"/>
                <a:ea typeface="Times New Roman" charset="0"/>
                <a:cs typeface="Arial"/>
              </a:rPr>
              <a:t>                       </a:t>
            </a:r>
          </a:p>
          <a:p>
            <a:pPr>
              <a:spcBef>
                <a:spcPct val="50000"/>
              </a:spcBef>
              <a:defRPr/>
            </a:pPr>
            <a:r>
              <a:rPr lang="ar-JO" sz="3200" b="1" dirty="0">
                <a:solidFill>
                  <a:schemeClr val="bg1"/>
                </a:solidFill>
                <a:latin typeface="Arial"/>
                <a:ea typeface="Times New Roman" charset="0"/>
                <a:cs typeface="Arial"/>
              </a:rPr>
              <a:t>عثليا (6)</a:t>
            </a:r>
            <a:r>
              <a:rPr lang="en-US" sz="3200" b="1" dirty="0">
                <a:solidFill>
                  <a:schemeClr val="bg1"/>
                </a:solidFill>
                <a:latin typeface="Arial"/>
                <a:ea typeface="Times New Roman" charset="0"/>
                <a:cs typeface="Arial"/>
              </a:rPr>
              <a:t> </a:t>
            </a:r>
          </a:p>
          <a:p>
            <a:pPr>
              <a:spcBef>
                <a:spcPct val="50000"/>
              </a:spcBef>
              <a:defRPr/>
            </a:pPr>
            <a:r>
              <a:rPr lang="ar-JO" sz="3200" b="1" dirty="0">
                <a:solidFill>
                  <a:srgbClr val="00FFFF"/>
                </a:solidFill>
                <a:latin typeface="Arial"/>
                <a:ea typeface="Times New Roman" charset="0"/>
                <a:cs typeface="Arial"/>
              </a:rPr>
              <a:t>يؤاش</a:t>
            </a:r>
            <a:r>
              <a:rPr lang="ar-JO" sz="3200" b="1" dirty="0">
                <a:solidFill>
                  <a:schemeClr val="bg1"/>
                </a:solidFill>
                <a:latin typeface="Arial"/>
                <a:ea typeface="Times New Roman" charset="0"/>
                <a:cs typeface="Arial"/>
              </a:rPr>
              <a:t> (40)</a:t>
            </a:r>
            <a:r>
              <a:rPr lang="en-US" sz="3200" b="1" dirty="0">
                <a:solidFill>
                  <a:schemeClr val="bg1"/>
                </a:solidFill>
                <a:latin typeface="Arial"/>
                <a:ea typeface="Times New Roman" charset="0"/>
                <a:cs typeface="Arial"/>
              </a:rPr>
              <a:t>          </a:t>
            </a:r>
            <a:r>
              <a:rPr lang="ar-JO" sz="3200" b="1" dirty="0">
                <a:solidFill>
                  <a:srgbClr val="00FFFF"/>
                </a:solidFill>
                <a:latin typeface="Arial"/>
                <a:ea typeface="Times New Roman" charset="0"/>
                <a:cs typeface="Arial"/>
              </a:rPr>
              <a:t>عمسيا </a:t>
            </a:r>
            <a:r>
              <a:rPr lang="ar-JO" sz="3200" b="1" dirty="0">
                <a:solidFill>
                  <a:schemeClr val="bg1"/>
                </a:solidFill>
                <a:latin typeface="Arial"/>
                <a:ea typeface="Times New Roman" charset="0"/>
                <a:cs typeface="Arial"/>
              </a:rPr>
              <a:t>(29)</a:t>
            </a:r>
            <a:endParaRPr lang="en-US" sz="3200" b="1" dirty="0">
              <a:solidFill>
                <a:schemeClr val="bg1"/>
              </a:solidFill>
              <a:latin typeface="Arial"/>
              <a:ea typeface="Times New Roman" charset="0"/>
              <a:cs typeface="Arial"/>
            </a:endParaRPr>
          </a:p>
        </p:txBody>
      </p:sp>
      <p:sp>
        <p:nvSpPr>
          <p:cNvPr id="208902" name="Text Box 6"/>
          <p:cNvSpPr txBox="1">
            <a:spLocks noChangeArrowheads="1"/>
          </p:cNvSpPr>
          <p:nvPr/>
        </p:nvSpPr>
        <p:spPr bwMode="auto">
          <a:xfrm>
            <a:off x="3733800" y="1524000"/>
            <a:ext cx="5867400" cy="467204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lnSpc>
                <a:spcPct val="90000"/>
              </a:lnSpc>
              <a:spcBef>
                <a:spcPct val="50000"/>
              </a:spcBef>
              <a:defRPr/>
            </a:pPr>
            <a:r>
              <a:rPr lang="en-US" sz="3200" b="1" dirty="0">
                <a:solidFill>
                  <a:schemeClr val="bg1"/>
                </a:solidFill>
                <a:latin typeface="Arial"/>
                <a:cs typeface="Arial"/>
              </a:rPr>
              <a:t>             </a:t>
            </a:r>
            <a:r>
              <a:rPr lang="ar-JO" sz="3200" b="1" dirty="0">
                <a:solidFill>
                  <a:schemeClr val="bg1"/>
                </a:solidFill>
                <a:latin typeface="Arial"/>
                <a:cs typeface="Arial"/>
              </a:rPr>
              <a:t>إسرائيل</a:t>
            </a:r>
            <a:r>
              <a:rPr lang="en-US" sz="3200" b="1" dirty="0">
                <a:solidFill>
                  <a:schemeClr val="bg1"/>
                </a:solidFill>
                <a:latin typeface="Arial"/>
                <a:cs typeface="Arial"/>
              </a:rPr>
              <a:t>  </a:t>
            </a:r>
          </a:p>
          <a:p>
            <a:pPr eaLnBrk="1" hangingPunct="1">
              <a:lnSpc>
                <a:spcPct val="90000"/>
              </a:lnSpc>
              <a:spcBef>
                <a:spcPct val="50000"/>
              </a:spcBef>
              <a:defRPr/>
            </a:pPr>
            <a:r>
              <a:rPr lang="ar-JO" sz="3200" b="1" dirty="0">
                <a:solidFill>
                  <a:schemeClr val="bg1"/>
                </a:solidFill>
                <a:latin typeface="Arial"/>
                <a:cs typeface="Arial"/>
              </a:rPr>
              <a:t>أخزيا (2)</a:t>
            </a:r>
            <a:r>
              <a:rPr lang="en-US" sz="3200" b="1" dirty="0">
                <a:solidFill>
                  <a:schemeClr val="bg1"/>
                </a:solidFill>
                <a:latin typeface="Arial"/>
                <a:cs typeface="Arial"/>
              </a:rPr>
              <a:t>         </a:t>
            </a:r>
          </a:p>
          <a:p>
            <a:pPr eaLnBrk="1" hangingPunct="1">
              <a:lnSpc>
                <a:spcPct val="90000"/>
              </a:lnSpc>
              <a:spcBef>
                <a:spcPct val="50000"/>
              </a:spcBef>
              <a:defRPr/>
            </a:pPr>
            <a:r>
              <a:rPr lang="ar-JO" sz="3200" b="1" dirty="0">
                <a:solidFill>
                  <a:schemeClr val="bg1"/>
                </a:solidFill>
                <a:latin typeface="Arial"/>
                <a:cs typeface="Arial"/>
              </a:rPr>
              <a:t>يورام (12)</a:t>
            </a:r>
            <a:r>
              <a:rPr lang="en-US" sz="3200" b="1" dirty="0">
                <a:solidFill>
                  <a:schemeClr val="bg1"/>
                </a:solidFill>
                <a:latin typeface="Arial"/>
                <a:cs typeface="Arial"/>
              </a:rPr>
              <a:t> </a:t>
            </a:r>
          </a:p>
          <a:p>
            <a:pPr eaLnBrk="1" hangingPunct="1">
              <a:lnSpc>
                <a:spcPct val="90000"/>
              </a:lnSpc>
              <a:spcBef>
                <a:spcPct val="50000"/>
              </a:spcBef>
              <a:defRPr/>
            </a:pPr>
            <a:r>
              <a:rPr lang="ar-JO" sz="3200" b="1" dirty="0">
                <a:solidFill>
                  <a:schemeClr val="bg1"/>
                </a:solidFill>
                <a:latin typeface="Arial"/>
                <a:cs typeface="Arial"/>
              </a:rPr>
              <a:t>ياهو (28)</a:t>
            </a:r>
            <a:r>
              <a:rPr lang="en-US" sz="2800" b="1" dirty="0">
                <a:solidFill>
                  <a:schemeClr val="bg1"/>
                </a:solidFill>
                <a:latin typeface="Arial"/>
                <a:cs typeface="Arial"/>
              </a:rPr>
              <a:t>        </a:t>
            </a:r>
            <a:endParaRPr lang="en-US" sz="3200" b="1" dirty="0">
              <a:solidFill>
                <a:schemeClr val="bg1"/>
              </a:solidFill>
              <a:latin typeface="Arial"/>
              <a:cs typeface="Arial"/>
            </a:endParaRPr>
          </a:p>
          <a:p>
            <a:pPr eaLnBrk="1" hangingPunct="1">
              <a:lnSpc>
                <a:spcPct val="90000"/>
              </a:lnSpc>
              <a:spcBef>
                <a:spcPct val="50000"/>
              </a:spcBef>
              <a:defRPr/>
            </a:pPr>
            <a:r>
              <a:rPr lang="ar-JO" sz="3200" b="1" dirty="0">
                <a:solidFill>
                  <a:schemeClr val="bg1"/>
                </a:solidFill>
                <a:latin typeface="Arial"/>
                <a:cs typeface="Arial"/>
              </a:rPr>
              <a:t>يهوآحاز (17)</a:t>
            </a:r>
            <a:r>
              <a:rPr lang="en-US" sz="2800" b="1" dirty="0">
                <a:solidFill>
                  <a:schemeClr val="bg1"/>
                </a:solidFill>
                <a:latin typeface="Arial"/>
                <a:cs typeface="Arial"/>
              </a:rPr>
              <a:t>    </a:t>
            </a:r>
            <a:endParaRPr lang="en-US" sz="3200" b="1" dirty="0">
              <a:solidFill>
                <a:schemeClr val="bg1"/>
              </a:solidFill>
              <a:latin typeface="Arial"/>
              <a:cs typeface="Arial"/>
            </a:endParaRPr>
          </a:p>
          <a:p>
            <a:pPr eaLnBrk="1" hangingPunct="1">
              <a:lnSpc>
                <a:spcPct val="90000"/>
              </a:lnSpc>
              <a:spcBef>
                <a:spcPct val="50000"/>
              </a:spcBef>
              <a:defRPr/>
            </a:pPr>
            <a:r>
              <a:rPr lang="ar-JO" sz="3200" b="1" dirty="0">
                <a:solidFill>
                  <a:schemeClr val="bg1"/>
                </a:solidFill>
                <a:latin typeface="Arial"/>
                <a:cs typeface="Arial"/>
              </a:rPr>
              <a:t>يهوآش (16)</a:t>
            </a:r>
            <a:r>
              <a:rPr lang="en-US" sz="2800" b="1" dirty="0">
                <a:solidFill>
                  <a:schemeClr val="bg1"/>
                </a:solidFill>
                <a:latin typeface="Arial"/>
                <a:cs typeface="Arial"/>
              </a:rPr>
              <a:t> </a:t>
            </a:r>
            <a:endParaRPr lang="en-US" sz="3200" b="1" dirty="0">
              <a:solidFill>
                <a:schemeClr val="bg1"/>
              </a:solidFill>
              <a:latin typeface="Arial"/>
              <a:cs typeface="Arial"/>
            </a:endParaRPr>
          </a:p>
          <a:p>
            <a:pPr eaLnBrk="1" hangingPunct="1">
              <a:lnSpc>
                <a:spcPct val="90000"/>
              </a:lnSpc>
              <a:spcBef>
                <a:spcPct val="50000"/>
              </a:spcBef>
              <a:defRPr/>
            </a:pPr>
            <a:r>
              <a:rPr lang="ar-JO" sz="3200" b="1" dirty="0">
                <a:solidFill>
                  <a:schemeClr val="bg1"/>
                </a:solidFill>
                <a:latin typeface="Arial"/>
                <a:cs typeface="Arial"/>
              </a:rPr>
              <a:t>يربعام الثاني (41)</a:t>
            </a:r>
            <a:endParaRPr lang="en-US" sz="2800" b="1" dirty="0">
              <a:solidFill>
                <a:schemeClr val="bg1"/>
              </a:solidFill>
              <a:latin typeface="Arial"/>
              <a:cs typeface="Arial"/>
            </a:endParaRPr>
          </a:p>
        </p:txBody>
      </p:sp>
      <p:sp>
        <p:nvSpPr>
          <p:cNvPr id="208905" name="AutoShape 9"/>
          <p:cNvSpPr>
            <a:spLocks noChangeArrowheads="1"/>
          </p:cNvSpPr>
          <p:nvPr/>
        </p:nvSpPr>
        <p:spPr bwMode="auto">
          <a:xfrm>
            <a:off x="152400" y="3657600"/>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a:latin typeface="Arial"/>
              <a:ea typeface="Arial" charset="0"/>
              <a:cs typeface="Arial"/>
            </a:endParaRPr>
          </a:p>
        </p:txBody>
      </p:sp>
      <p:sp>
        <p:nvSpPr>
          <p:cNvPr id="208908" name="AutoShape 12"/>
          <p:cNvSpPr>
            <a:spLocks noChangeArrowheads="1"/>
          </p:cNvSpPr>
          <p:nvPr/>
        </p:nvSpPr>
        <p:spPr bwMode="auto">
          <a:xfrm>
            <a:off x="3200400" y="3443288"/>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a:latin typeface="Arial"/>
              <a:ea typeface="Arial" charset="0"/>
              <a:cs typeface="Arial"/>
            </a:endParaRPr>
          </a:p>
        </p:txBody>
      </p:sp>
      <p:sp>
        <p:nvSpPr>
          <p:cNvPr id="396295" name="Text Box 13"/>
          <p:cNvSpPr txBox="1">
            <a:spLocks noChangeArrowheads="1"/>
          </p:cNvSpPr>
          <p:nvPr/>
        </p:nvSpPr>
        <p:spPr bwMode="auto">
          <a:xfrm>
            <a:off x="3505200" y="3367088"/>
            <a:ext cx="4286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0000"/>
                </a:solidFill>
              </a:rPr>
              <a:t>X</a:t>
            </a:r>
            <a:endParaRPr lang="en-GB" sz="2800" b="1">
              <a:solidFill>
                <a:srgbClr val="FF0000"/>
              </a:solidFill>
            </a:endParaRPr>
          </a:p>
        </p:txBody>
      </p:sp>
      <p:grpSp>
        <p:nvGrpSpPr>
          <p:cNvPr id="396296" name="Group 16"/>
          <p:cNvGrpSpPr>
            <a:grpSpLocks/>
          </p:cNvGrpSpPr>
          <p:nvPr/>
        </p:nvGrpSpPr>
        <p:grpSpPr bwMode="auto">
          <a:xfrm>
            <a:off x="0" y="6019800"/>
            <a:ext cx="1814514" cy="842963"/>
            <a:chOff x="0" y="3792"/>
            <a:chExt cx="1143" cy="531"/>
          </a:xfrm>
        </p:grpSpPr>
        <p:sp>
          <p:nvSpPr>
            <p:cNvPr id="208906" name="AutoShape 10"/>
            <p:cNvSpPr>
              <a:spLocks noChangeArrowheads="1"/>
            </p:cNvSpPr>
            <p:nvPr/>
          </p:nvSpPr>
          <p:spPr bwMode="auto">
            <a:xfrm>
              <a:off x="96" y="3792"/>
              <a:ext cx="240" cy="192"/>
            </a:xfrm>
            <a:prstGeom prst="star5">
              <a:avLst/>
            </a:prstGeom>
            <a:solidFill>
              <a:srgbClr val="FFFF66"/>
            </a:solidFill>
            <a:ln w="9525">
              <a:solidFill>
                <a:schemeClr val="tx1"/>
              </a:solidFill>
              <a:miter lim="800000"/>
              <a:headEnd/>
              <a:tailEnd/>
            </a:ln>
            <a:effectLst/>
          </p:spPr>
          <p:txBody>
            <a:bodyPr wrap="none" anchor="ctr"/>
            <a:lstStyle/>
            <a:p>
              <a:pPr>
                <a:defRPr/>
              </a:pPr>
              <a:endParaRPr lang="en-US">
                <a:latin typeface="Arial"/>
                <a:ea typeface="Arial" charset="0"/>
                <a:cs typeface="Arial"/>
              </a:endParaRPr>
            </a:p>
          </p:txBody>
        </p:sp>
        <p:sp>
          <p:nvSpPr>
            <p:cNvPr id="396301" name="Text Box 11"/>
            <p:cNvSpPr txBox="1">
              <a:spLocks noChangeArrowheads="1"/>
            </p:cNvSpPr>
            <p:nvPr/>
          </p:nvSpPr>
          <p:spPr bwMode="auto">
            <a:xfrm>
              <a:off x="384" y="3792"/>
              <a:ext cx="649" cy="233"/>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800" b="1" dirty="0"/>
                <a:t>تاريخ متأثر</a:t>
              </a:r>
              <a:endParaRPr lang="en-GB" sz="1800" b="1" dirty="0"/>
            </a:p>
          </p:txBody>
        </p:sp>
        <p:sp>
          <p:nvSpPr>
            <p:cNvPr id="396302" name="Text Box 14"/>
            <p:cNvSpPr txBox="1">
              <a:spLocks noChangeArrowheads="1"/>
            </p:cNvSpPr>
            <p:nvPr/>
          </p:nvSpPr>
          <p:spPr bwMode="auto">
            <a:xfrm>
              <a:off x="0" y="3993"/>
              <a:ext cx="270"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0000"/>
                  </a:solidFill>
                </a:rPr>
                <a:t>X</a:t>
              </a:r>
              <a:endParaRPr lang="en-GB" sz="2800" b="1">
                <a:solidFill>
                  <a:srgbClr val="FF0000"/>
                </a:solidFill>
              </a:endParaRPr>
            </a:p>
          </p:txBody>
        </p:sp>
        <p:sp>
          <p:nvSpPr>
            <p:cNvPr id="396303" name="Text Box 15"/>
            <p:cNvSpPr txBox="1">
              <a:spLocks noChangeArrowheads="1"/>
            </p:cNvSpPr>
            <p:nvPr/>
          </p:nvSpPr>
          <p:spPr bwMode="auto">
            <a:xfrm>
              <a:off x="336" y="4089"/>
              <a:ext cx="807" cy="233"/>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800" b="1" dirty="0">
                  <a:solidFill>
                    <a:srgbClr val="FFFFFF"/>
                  </a:solidFill>
                </a:rPr>
                <a:t>مؤسسي سلالة</a:t>
              </a:r>
              <a:endParaRPr lang="en-GB" sz="1800" b="1" dirty="0">
                <a:solidFill>
                  <a:srgbClr val="FFFFFF"/>
                </a:solidFill>
              </a:endParaRPr>
            </a:p>
          </p:txBody>
        </p:sp>
      </p:grpSp>
      <p:pic>
        <p:nvPicPr>
          <p:cNvPr id="396297" name="Picture 17" descr="j02379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430338" cy="1011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835150" y="0"/>
            <a:ext cx="6265863" cy="908050"/>
          </a:xfrm>
          <a:solidFill>
            <a:srgbClr val="800000"/>
          </a:solidFill>
        </p:spPr>
        <p:txBody>
          <a:bodyPr/>
          <a:lstStyle/>
          <a:p>
            <a:pPr eaLnBrk="1" hangingPunct="1">
              <a:defRPr/>
            </a:pPr>
            <a:r>
              <a:rPr lang="ar-JO" sz="3600" b="1" kern="1200" dirty="0">
                <a:solidFill>
                  <a:srgbClr val="FFFFFF"/>
                </a:solidFill>
                <a:latin typeface="Arial"/>
                <a:ea typeface="ＭＳ Ｐゴシック"/>
                <a:cs typeface="Arial"/>
              </a:rPr>
              <a:t>المملكة المنقسمة الوسطى</a:t>
            </a:r>
            <a:endParaRPr lang="en-US" dirty="0"/>
          </a:p>
        </p:txBody>
      </p:sp>
      <p:sp>
        <p:nvSpPr>
          <p:cNvPr id="396299" name="Text Box 38"/>
          <p:cNvSpPr txBox="1">
            <a:spLocks noChangeArrowheads="1"/>
          </p:cNvSpPr>
          <p:nvPr/>
        </p:nvSpPr>
        <p:spPr bwMode="auto">
          <a:xfrm>
            <a:off x="7993063" y="14288"/>
            <a:ext cx="104298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rPr>
              <a:t>253-254</a:t>
            </a:r>
            <a:endParaRPr lang="en-GB" b="1" dirty="0">
              <a:solidFill>
                <a:srgbClr val="FFFFFF"/>
              </a:solidFill>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99011" name="Text Box 3"/>
          <p:cNvSpPr txBox="1">
            <a:spLocks noChangeArrowheads="1"/>
          </p:cNvSpPr>
          <p:nvPr/>
        </p:nvSpPr>
        <p:spPr bwMode="auto">
          <a:xfrm>
            <a:off x="2895600" y="838200"/>
            <a:ext cx="327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chemeClr val="bg1"/>
                </a:solidFill>
                <a:latin typeface="Arial"/>
                <a:ea typeface="Times New Roman" charset="0"/>
                <a:cs typeface="Arial"/>
              </a:rPr>
              <a:t>2 ملوك 15 - 17</a:t>
            </a:r>
            <a:endParaRPr lang="en-US" sz="2800" b="1" dirty="0">
              <a:solidFill>
                <a:schemeClr val="bg1"/>
              </a:solidFill>
              <a:latin typeface="Arial"/>
              <a:ea typeface="Times New Roman" charset="0"/>
              <a:cs typeface="Arial"/>
            </a:endParaRPr>
          </a:p>
        </p:txBody>
      </p:sp>
      <p:sp>
        <p:nvSpPr>
          <p:cNvPr id="299012" name="Text Box 4"/>
          <p:cNvSpPr txBox="1">
            <a:spLocks noChangeArrowheads="1"/>
          </p:cNvSpPr>
          <p:nvPr/>
        </p:nvSpPr>
        <p:spPr bwMode="auto">
          <a:xfrm>
            <a:off x="0" y="1752600"/>
            <a:ext cx="4724400" cy="310854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a:ea typeface="Times New Roman" charset="0"/>
                <a:cs typeface="Arial"/>
              </a:rPr>
              <a:t>          </a:t>
            </a:r>
            <a:r>
              <a:rPr lang="ar-JO" sz="2800" b="1" dirty="0">
                <a:solidFill>
                  <a:schemeClr val="bg1"/>
                </a:solidFill>
                <a:latin typeface="Arial"/>
                <a:ea typeface="Times New Roman" charset="0"/>
                <a:cs typeface="Arial"/>
              </a:rPr>
              <a:t>يهوذا</a:t>
            </a:r>
            <a:r>
              <a:rPr lang="en-US" sz="2800" b="1" dirty="0">
                <a:solidFill>
                  <a:schemeClr val="bg1"/>
                </a:solidFill>
                <a:latin typeface="Arial"/>
                <a:ea typeface="Times New Roman" charset="0"/>
                <a:cs typeface="Arial"/>
              </a:rPr>
              <a:t>           </a:t>
            </a:r>
          </a:p>
          <a:p>
            <a:pPr>
              <a:spcBef>
                <a:spcPct val="50000"/>
              </a:spcBef>
              <a:defRPr/>
            </a:pPr>
            <a:r>
              <a:rPr lang="ar-JO" sz="2800" b="1" dirty="0">
                <a:solidFill>
                  <a:schemeClr val="bg1"/>
                </a:solidFill>
                <a:latin typeface="Arial"/>
                <a:ea typeface="Times New Roman" charset="0"/>
                <a:cs typeface="Arial"/>
              </a:rPr>
              <a:t>عزريا/عزيا (52)</a:t>
            </a:r>
            <a:r>
              <a:rPr lang="en-US" sz="2800" b="1" dirty="0">
                <a:solidFill>
                  <a:schemeClr val="bg1"/>
                </a:solidFill>
                <a:latin typeface="Arial"/>
                <a:ea typeface="Times New Roman" charset="0"/>
                <a:cs typeface="Arial"/>
              </a:rPr>
              <a:t> </a:t>
            </a:r>
          </a:p>
          <a:p>
            <a:pPr>
              <a:spcBef>
                <a:spcPct val="50000"/>
              </a:spcBef>
              <a:defRPr/>
            </a:pPr>
            <a:endParaRPr lang="en-US" sz="2800" b="1" dirty="0">
              <a:solidFill>
                <a:schemeClr val="bg1"/>
              </a:solidFill>
              <a:latin typeface="Arial"/>
              <a:ea typeface="Times New Roman" charset="0"/>
              <a:cs typeface="Arial"/>
            </a:endParaRPr>
          </a:p>
          <a:p>
            <a:pPr>
              <a:spcBef>
                <a:spcPct val="50000"/>
              </a:spcBef>
              <a:defRPr/>
            </a:pPr>
            <a:r>
              <a:rPr lang="ar-JO" sz="2800" b="1" dirty="0">
                <a:solidFill>
                  <a:srgbClr val="00FFFF"/>
                </a:solidFill>
                <a:latin typeface="Arial"/>
                <a:ea typeface="Times New Roman" charset="0"/>
                <a:cs typeface="Arial"/>
              </a:rPr>
              <a:t>يوثام</a:t>
            </a:r>
            <a:r>
              <a:rPr lang="ar-JO" sz="2800" b="1" dirty="0">
                <a:solidFill>
                  <a:schemeClr val="bg1"/>
                </a:solidFill>
                <a:latin typeface="Arial"/>
                <a:ea typeface="Times New Roman" charset="0"/>
                <a:cs typeface="Arial"/>
              </a:rPr>
              <a:t> (16)</a:t>
            </a:r>
          </a:p>
          <a:p>
            <a:pPr>
              <a:spcBef>
                <a:spcPct val="50000"/>
              </a:spcBef>
              <a:defRPr/>
            </a:pPr>
            <a:r>
              <a:rPr lang="en-US" sz="2800" b="1" dirty="0">
                <a:solidFill>
                  <a:schemeClr val="bg1"/>
                </a:solidFill>
                <a:latin typeface="Arial"/>
                <a:ea typeface="Times New Roman" charset="0"/>
                <a:cs typeface="Arial"/>
              </a:rPr>
              <a:t> </a:t>
            </a:r>
            <a:r>
              <a:rPr lang="ar-JO" sz="2800" b="1" dirty="0">
                <a:solidFill>
                  <a:schemeClr val="bg1"/>
                </a:solidFill>
                <a:latin typeface="Arial"/>
                <a:ea typeface="Times New Roman" charset="0"/>
                <a:cs typeface="Arial"/>
              </a:rPr>
              <a:t>آحاز (16)</a:t>
            </a:r>
            <a:r>
              <a:rPr lang="en-US" sz="2800" b="1" dirty="0">
                <a:solidFill>
                  <a:schemeClr val="bg1"/>
                </a:solidFill>
                <a:latin typeface="Arial"/>
                <a:ea typeface="Times New Roman" charset="0"/>
                <a:cs typeface="Arial"/>
              </a:rPr>
              <a:t>  </a:t>
            </a:r>
          </a:p>
        </p:txBody>
      </p:sp>
      <p:sp>
        <p:nvSpPr>
          <p:cNvPr id="299013" name="Text Box 5"/>
          <p:cNvSpPr txBox="1">
            <a:spLocks noChangeArrowheads="1"/>
          </p:cNvSpPr>
          <p:nvPr/>
        </p:nvSpPr>
        <p:spPr bwMode="auto">
          <a:xfrm>
            <a:off x="4500563" y="1916113"/>
            <a:ext cx="4572000" cy="38472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a:ea typeface="Times New Roman" charset="0"/>
                <a:cs typeface="Arial"/>
              </a:rPr>
              <a:t>             </a:t>
            </a:r>
            <a:r>
              <a:rPr lang="ar-JO" sz="2800" b="1" dirty="0">
                <a:solidFill>
                  <a:schemeClr val="bg1"/>
                </a:solidFill>
                <a:latin typeface="Arial"/>
                <a:ea typeface="Times New Roman" charset="0"/>
                <a:cs typeface="Arial"/>
              </a:rPr>
              <a:t>إسرائيل</a:t>
            </a:r>
            <a:endParaRPr lang="en-US" sz="2400" b="1" dirty="0">
              <a:solidFill>
                <a:schemeClr val="bg1"/>
              </a:solidFill>
              <a:latin typeface="Arial"/>
              <a:ea typeface="Times New Roman" charset="0"/>
              <a:cs typeface="Arial"/>
            </a:endParaRPr>
          </a:p>
          <a:p>
            <a:pPr>
              <a:spcBef>
                <a:spcPct val="50000"/>
              </a:spcBef>
              <a:defRPr/>
            </a:pPr>
            <a:r>
              <a:rPr lang="ar-JO" sz="2400" b="1" dirty="0">
                <a:solidFill>
                  <a:schemeClr val="bg1"/>
                </a:solidFill>
                <a:latin typeface="Arial"/>
                <a:ea typeface="Times New Roman" charset="0"/>
                <a:cs typeface="Arial"/>
              </a:rPr>
              <a:t>زكريا (6 شهور)</a:t>
            </a:r>
          </a:p>
          <a:p>
            <a:pPr>
              <a:spcBef>
                <a:spcPct val="50000"/>
              </a:spcBef>
              <a:defRPr/>
            </a:pPr>
            <a:r>
              <a:rPr lang="ar-JO" sz="2400" b="1" dirty="0">
                <a:solidFill>
                  <a:schemeClr val="bg1"/>
                </a:solidFill>
                <a:latin typeface="Arial"/>
                <a:ea typeface="Times New Roman" charset="0"/>
                <a:cs typeface="Arial"/>
              </a:rPr>
              <a:t>شلوم (شهر)</a:t>
            </a:r>
          </a:p>
          <a:p>
            <a:pPr>
              <a:spcBef>
                <a:spcPct val="50000"/>
              </a:spcBef>
              <a:defRPr/>
            </a:pPr>
            <a:r>
              <a:rPr lang="ar-JO" sz="2400" b="1" dirty="0">
                <a:solidFill>
                  <a:schemeClr val="bg1"/>
                </a:solidFill>
                <a:latin typeface="Arial"/>
                <a:ea typeface="Times New Roman" charset="0"/>
                <a:cs typeface="Arial"/>
              </a:rPr>
              <a:t>مناحم (10)</a:t>
            </a:r>
          </a:p>
          <a:p>
            <a:pPr>
              <a:spcBef>
                <a:spcPct val="50000"/>
              </a:spcBef>
              <a:defRPr/>
            </a:pPr>
            <a:r>
              <a:rPr lang="ar-JO" sz="2400" b="1" dirty="0">
                <a:solidFill>
                  <a:schemeClr val="bg1"/>
                </a:solidFill>
                <a:latin typeface="Arial"/>
                <a:ea typeface="Times New Roman" charset="0"/>
                <a:cs typeface="Arial"/>
              </a:rPr>
              <a:t>فقعيا (2)</a:t>
            </a:r>
          </a:p>
          <a:p>
            <a:pPr>
              <a:spcBef>
                <a:spcPct val="50000"/>
              </a:spcBef>
              <a:defRPr/>
            </a:pPr>
            <a:r>
              <a:rPr lang="ar-JO" sz="2400" b="1" dirty="0">
                <a:solidFill>
                  <a:schemeClr val="bg1"/>
                </a:solidFill>
                <a:latin typeface="Arial"/>
                <a:ea typeface="Times New Roman" charset="0"/>
                <a:cs typeface="Arial"/>
              </a:rPr>
              <a:t>فقع (20)</a:t>
            </a:r>
          </a:p>
          <a:p>
            <a:pPr>
              <a:spcBef>
                <a:spcPct val="50000"/>
              </a:spcBef>
              <a:defRPr/>
            </a:pPr>
            <a:r>
              <a:rPr lang="ar-JO" sz="2400" b="1" dirty="0">
                <a:solidFill>
                  <a:schemeClr val="bg1"/>
                </a:solidFill>
                <a:latin typeface="Arial"/>
                <a:ea typeface="Times New Roman" charset="0"/>
                <a:cs typeface="Arial"/>
              </a:rPr>
              <a:t>هوشع (10)</a:t>
            </a:r>
            <a:endParaRPr lang="en-US" sz="2400" b="1" dirty="0">
              <a:solidFill>
                <a:schemeClr val="bg1"/>
              </a:solidFill>
              <a:latin typeface="Arial"/>
              <a:ea typeface="Times New Roman" charset="0"/>
              <a:cs typeface="Arial"/>
            </a:endParaRPr>
          </a:p>
        </p:txBody>
      </p:sp>
      <p:sp>
        <p:nvSpPr>
          <p:cNvPr id="397317" name="Text Box 6"/>
          <p:cNvSpPr txBox="1">
            <a:spLocks noChangeArrowheads="1"/>
          </p:cNvSpPr>
          <p:nvPr/>
        </p:nvSpPr>
        <p:spPr bwMode="auto">
          <a:xfrm>
            <a:off x="4229100" y="3071810"/>
            <a:ext cx="3905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FFFF"/>
                </a:solidFill>
              </a:rPr>
              <a:t>X</a:t>
            </a:r>
            <a:endParaRPr lang="en-GB" b="1" dirty="0">
              <a:solidFill>
                <a:srgbClr val="FFFFFF"/>
              </a:solidFill>
            </a:endParaRPr>
          </a:p>
        </p:txBody>
      </p:sp>
      <p:sp>
        <p:nvSpPr>
          <p:cNvPr id="397318" name="Text Box 7"/>
          <p:cNvSpPr txBox="1">
            <a:spLocks noChangeArrowheads="1"/>
          </p:cNvSpPr>
          <p:nvPr/>
        </p:nvSpPr>
        <p:spPr bwMode="auto">
          <a:xfrm>
            <a:off x="4229100" y="3643314"/>
            <a:ext cx="3905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FFFF"/>
                </a:solidFill>
              </a:rPr>
              <a:t>X</a:t>
            </a:r>
            <a:endParaRPr lang="en-GB" b="1" dirty="0">
              <a:solidFill>
                <a:srgbClr val="FFFFFF"/>
              </a:solidFill>
            </a:endParaRPr>
          </a:p>
        </p:txBody>
      </p:sp>
      <p:sp>
        <p:nvSpPr>
          <p:cNvPr id="397319" name="Text Box 8"/>
          <p:cNvSpPr txBox="1">
            <a:spLocks noChangeArrowheads="1"/>
          </p:cNvSpPr>
          <p:nvPr/>
        </p:nvSpPr>
        <p:spPr bwMode="auto">
          <a:xfrm>
            <a:off x="4229100" y="4857760"/>
            <a:ext cx="3905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FFFF"/>
                </a:solidFill>
              </a:rPr>
              <a:t>X</a:t>
            </a:r>
            <a:endParaRPr lang="en-GB" b="1" dirty="0">
              <a:solidFill>
                <a:srgbClr val="FFFFFF"/>
              </a:solidFill>
            </a:endParaRPr>
          </a:p>
        </p:txBody>
      </p:sp>
      <p:sp>
        <p:nvSpPr>
          <p:cNvPr id="397320" name="Text Box 9"/>
          <p:cNvSpPr txBox="1">
            <a:spLocks noChangeArrowheads="1"/>
          </p:cNvSpPr>
          <p:nvPr/>
        </p:nvSpPr>
        <p:spPr bwMode="auto">
          <a:xfrm>
            <a:off x="4229100" y="5214950"/>
            <a:ext cx="3905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FFFF"/>
                </a:solidFill>
              </a:rPr>
              <a:t>X</a:t>
            </a:r>
            <a:endParaRPr lang="en-GB" b="1" dirty="0">
              <a:solidFill>
                <a:srgbClr val="FFFFFF"/>
              </a:solidFill>
            </a:endParaRPr>
          </a:p>
        </p:txBody>
      </p:sp>
      <p:sp>
        <p:nvSpPr>
          <p:cNvPr id="299019" name="AutoShape 11"/>
          <p:cNvSpPr>
            <a:spLocks noChangeArrowheads="1"/>
          </p:cNvSpPr>
          <p:nvPr/>
        </p:nvSpPr>
        <p:spPr bwMode="auto">
          <a:xfrm>
            <a:off x="152400" y="6019800"/>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sz="1600">
              <a:latin typeface="Arial"/>
              <a:ea typeface="Arial" charset="0"/>
              <a:cs typeface="Arial"/>
            </a:endParaRPr>
          </a:p>
        </p:txBody>
      </p:sp>
      <p:sp>
        <p:nvSpPr>
          <p:cNvPr id="397322" name="Text Box 12"/>
          <p:cNvSpPr txBox="1">
            <a:spLocks noChangeArrowheads="1"/>
          </p:cNvSpPr>
          <p:nvPr/>
        </p:nvSpPr>
        <p:spPr bwMode="auto">
          <a:xfrm>
            <a:off x="533400" y="6019800"/>
            <a:ext cx="942887" cy="338554"/>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600" b="1" dirty="0"/>
              <a:t>تاريخ متأثر</a:t>
            </a:r>
            <a:endParaRPr lang="en-GB" sz="1600" b="1" dirty="0"/>
          </a:p>
        </p:txBody>
      </p:sp>
      <p:sp>
        <p:nvSpPr>
          <p:cNvPr id="397323" name="Text Box 13"/>
          <p:cNvSpPr txBox="1">
            <a:spLocks noChangeArrowheads="1"/>
          </p:cNvSpPr>
          <p:nvPr/>
        </p:nvSpPr>
        <p:spPr bwMode="auto">
          <a:xfrm>
            <a:off x="152400" y="6338888"/>
            <a:ext cx="3905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X</a:t>
            </a:r>
            <a:endParaRPr lang="en-GB" b="1">
              <a:solidFill>
                <a:srgbClr val="FFFFFF"/>
              </a:solidFill>
            </a:endParaRPr>
          </a:p>
        </p:txBody>
      </p:sp>
      <p:sp>
        <p:nvSpPr>
          <p:cNvPr id="397324" name="Text Box 14"/>
          <p:cNvSpPr txBox="1">
            <a:spLocks noChangeArrowheads="1"/>
          </p:cNvSpPr>
          <p:nvPr/>
        </p:nvSpPr>
        <p:spPr bwMode="auto">
          <a:xfrm>
            <a:off x="533400" y="6491288"/>
            <a:ext cx="1133644" cy="338554"/>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600" b="1" dirty="0">
                <a:solidFill>
                  <a:srgbClr val="FFFFFF"/>
                </a:solidFill>
              </a:rPr>
              <a:t>مؤسسو سلالة</a:t>
            </a:r>
            <a:endParaRPr lang="en-GB" sz="1600" b="1" dirty="0">
              <a:solidFill>
                <a:srgbClr val="FFFFFF"/>
              </a:solidFill>
            </a:endParaRPr>
          </a:p>
        </p:txBody>
      </p:sp>
      <p:pic>
        <p:nvPicPr>
          <p:cNvPr id="397325" name="Picture 15" descr="j02379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430338" cy="1011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9024" name="AutoShape 16"/>
          <p:cNvSpPr>
            <a:spLocks noChangeArrowheads="1"/>
          </p:cNvSpPr>
          <p:nvPr/>
        </p:nvSpPr>
        <p:spPr bwMode="auto">
          <a:xfrm>
            <a:off x="3962400" y="5286388"/>
            <a:ext cx="395286" cy="357189"/>
          </a:xfrm>
          <a:prstGeom prst="star5">
            <a:avLst/>
          </a:prstGeom>
          <a:solidFill>
            <a:srgbClr val="FFFF66"/>
          </a:solidFill>
          <a:ln w="9525">
            <a:solidFill>
              <a:schemeClr val="tx1"/>
            </a:solidFill>
            <a:miter lim="800000"/>
            <a:headEnd/>
            <a:tailEnd/>
          </a:ln>
          <a:effectLst/>
        </p:spPr>
        <p:txBody>
          <a:bodyPr wrap="none" anchor="ctr"/>
          <a:lstStyle/>
          <a:p>
            <a:pPr>
              <a:defRPr/>
            </a:pPr>
            <a:endParaRPr lang="en-US" sz="1600">
              <a:latin typeface="Arial"/>
              <a:ea typeface="Arial" charset="0"/>
              <a:cs typeface="Arial"/>
            </a:endParaRPr>
          </a:p>
        </p:txBody>
      </p:sp>
      <p:sp>
        <p:nvSpPr>
          <p:cNvPr id="2" name="Title 1"/>
          <p:cNvSpPr>
            <a:spLocks noGrp="1"/>
          </p:cNvSpPr>
          <p:nvPr>
            <p:ph type="title" idx="4294967295"/>
          </p:nvPr>
        </p:nvSpPr>
        <p:spPr>
          <a:xfrm>
            <a:off x="1393825" y="44450"/>
            <a:ext cx="6346825" cy="863600"/>
          </a:xfrm>
          <a:solidFill>
            <a:schemeClr val="tx1"/>
          </a:solidFill>
        </p:spPr>
        <p:txBody>
          <a:bodyPr/>
          <a:lstStyle/>
          <a:p>
            <a:pPr eaLnBrk="1" hangingPunct="1">
              <a:defRPr/>
            </a:pPr>
            <a:r>
              <a:rPr lang="ar-JO" sz="3200" b="1" kern="1200" dirty="0">
                <a:solidFill>
                  <a:srgbClr val="FFFFFF"/>
                </a:solidFill>
                <a:latin typeface="Arial"/>
                <a:ea typeface="ＭＳ Ｐゴシック"/>
                <a:cs typeface="Arial"/>
              </a:rPr>
              <a:t>المملكة المنقسمة المتأخرة</a:t>
            </a:r>
            <a:endParaRPr lang="en-US" sz="3200" b="1" kern="1200" dirty="0">
              <a:solidFill>
                <a:srgbClr val="FFFFFF"/>
              </a:solidFill>
              <a:latin typeface="Arial"/>
              <a:ea typeface="ＭＳ Ｐゴシック"/>
              <a:cs typeface="Arial"/>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chemeClr val="accent1"/>
            </a:gs>
          </a:gsLst>
          <a:lin ang="5400000" scaled="1"/>
        </a:gradFill>
        <a:effectLst/>
      </p:bgPr>
    </p:bg>
    <p:spTree>
      <p:nvGrpSpPr>
        <p:cNvPr id="1" name=""/>
        <p:cNvGrpSpPr/>
        <p:nvPr/>
      </p:nvGrpSpPr>
      <p:grpSpPr>
        <a:xfrm>
          <a:off x="0" y="0"/>
          <a:ext cx="0" cy="0"/>
          <a:chOff x="0" y="0"/>
          <a:chExt cx="0" cy="0"/>
        </a:xfrm>
      </p:grpSpPr>
      <p:pic>
        <p:nvPicPr>
          <p:cNvPr id="400386" name="Picture 3"/>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3657600" y="0"/>
            <a:ext cx="5791200" cy="6858000"/>
          </a:xfrm>
        </p:spPr>
      </p:pic>
      <p:sp>
        <p:nvSpPr>
          <p:cNvPr id="400387" name="Rectangle 5"/>
          <p:cNvSpPr>
            <a:spLocks noChangeArrowheads="1"/>
          </p:cNvSpPr>
          <p:nvPr/>
        </p:nvSpPr>
        <p:spPr bwMode="auto">
          <a:xfrm>
            <a:off x="251520" y="1143000"/>
            <a:ext cx="3384376" cy="544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a:lnSpc>
                <a:spcPct val="90000"/>
              </a:lnSpc>
              <a:spcBef>
                <a:spcPct val="20000"/>
              </a:spcBef>
            </a:pPr>
            <a:r>
              <a:rPr lang="en-US" sz="3200" dirty="0"/>
              <a:t>(</a:t>
            </a:r>
            <a:r>
              <a:rPr lang="ar-JO" sz="3200" dirty="0"/>
              <a:t>841-814</a:t>
            </a:r>
            <a:r>
              <a:rPr lang="en-US" sz="3200" dirty="0"/>
              <a:t>)</a:t>
            </a:r>
          </a:p>
          <a:p>
            <a:pPr marL="342900" indent="-342900">
              <a:lnSpc>
                <a:spcPct val="90000"/>
              </a:lnSpc>
              <a:spcBef>
                <a:spcPct val="20000"/>
              </a:spcBef>
              <a:buFontTx/>
              <a:buChar char="•"/>
            </a:pPr>
            <a:endParaRPr lang="en-US" sz="3200" dirty="0"/>
          </a:p>
          <a:p>
            <a:pPr marL="342900" indent="-342900" algn="ctr">
              <a:lnSpc>
                <a:spcPct val="90000"/>
              </a:lnSpc>
              <a:spcBef>
                <a:spcPct val="20000"/>
              </a:spcBef>
            </a:pPr>
            <a:r>
              <a:rPr lang="en-US" sz="3200" b="1" i="1" dirty="0">
                <a:solidFill>
                  <a:srgbClr val="CC0066"/>
                </a:solidFill>
              </a:rPr>
              <a:t>	</a:t>
            </a:r>
            <a:r>
              <a:rPr lang="ar-JO" sz="3200" b="1" i="1" dirty="0">
                <a:solidFill>
                  <a:srgbClr val="CC0066"/>
                </a:solidFill>
              </a:rPr>
              <a:t>هكذا يقول الرب :</a:t>
            </a:r>
            <a:br>
              <a:rPr lang="en-US" sz="3200" b="1" i="1" dirty="0">
                <a:solidFill>
                  <a:srgbClr val="CC0066"/>
                </a:solidFill>
              </a:rPr>
            </a:br>
            <a:br>
              <a:rPr lang="en-US" sz="3200" b="1" i="1" dirty="0">
                <a:solidFill>
                  <a:srgbClr val="CC0066"/>
                </a:solidFill>
              </a:rPr>
            </a:br>
            <a:r>
              <a:rPr lang="ar-JO" sz="3200" b="1" i="1" dirty="0">
                <a:solidFill>
                  <a:srgbClr val="CC0066"/>
                </a:solidFill>
              </a:rPr>
              <a:t>لقد مسحتك ملكاً على إسرائيل</a:t>
            </a:r>
            <a:endParaRPr lang="en-US" sz="3200" b="1" i="1" dirty="0">
              <a:solidFill>
                <a:srgbClr val="CC0066"/>
              </a:solidFill>
            </a:endParaRPr>
          </a:p>
          <a:p>
            <a:pPr marL="342900" indent="-342900">
              <a:lnSpc>
                <a:spcPct val="90000"/>
              </a:lnSpc>
              <a:spcBef>
                <a:spcPct val="20000"/>
              </a:spcBef>
            </a:pPr>
            <a:endParaRPr lang="en-US" sz="3200" b="1" i="1" dirty="0">
              <a:solidFill>
                <a:srgbClr val="CC0066"/>
              </a:solidFill>
            </a:endParaRPr>
          </a:p>
          <a:p>
            <a:pPr marL="342900" indent="-342900">
              <a:lnSpc>
                <a:spcPct val="90000"/>
              </a:lnSpc>
              <a:spcBef>
                <a:spcPct val="20000"/>
              </a:spcBef>
            </a:pPr>
            <a:endParaRPr lang="en-GB" sz="3200" dirty="0"/>
          </a:p>
        </p:txBody>
      </p:sp>
      <p:sp>
        <p:nvSpPr>
          <p:cNvPr id="400388" name="Text Box 6"/>
          <p:cNvSpPr txBox="1">
            <a:spLocks noChangeArrowheads="1"/>
          </p:cNvSpPr>
          <p:nvPr/>
        </p:nvSpPr>
        <p:spPr bwMode="auto">
          <a:xfrm>
            <a:off x="0" y="6491288"/>
            <a:ext cx="5629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800" b="1" dirty="0"/>
              <a:t>9: 3</a:t>
            </a:r>
            <a:endParaRPr lang="en-GB" sz="1800" b="1" dirty="0"/>
          </a:p>
        </p:txBody>
      </p:sp>
      <p:sp>
        <p:nvSpPr>
          <p:cNvPr id="2" name="Title 1"/>
          <p:cNvSpPr>
            <a:spLocks noGrp="1"/>
          </p:cNvSpPr>
          <p:nvPr>
            <p:ph type="title"/>
          </p:nvPr>
        </p:nvSpPr>
        <p:spPr>
          <a:xfrm>
            <a:off x="179388" y="561975"/>
            <a:ext cx="3827462" cy="563563"/>
          </a:xfrm>
        </p:spPr>
        <p:txBody>
          <a:bodyPr/>
          <a:lstStyle/>
          <a:p>
            <a:pPr>
              <a:defRPr/>
            </a:pPr>
            <a:r>
              <a:rPr lang="ar-JO" sz="3600" b="1" kern="1200" dirty="0">
                <a:solidFill>
                  <a:srgbClr val="FF0000"/>
                </a:solidFill>
                <a:latin typeface="Arial"/>
                <a:ea typeface="ＭＳ Ｐゴシック"/>
                <a:cs typeface="Arial"/>
              </a:rPr>
              <a:t>ياهو</a:t>
            </a:r>
            <a:r>
              <a:rPr lang="ar-JO" sz="3600" b="1" kern="1200" dirty="0">
                <a:solidFill>
                  <a:srgbClr val="000000"/>
                </a:solidFill>
                <a:latin typeface="Arial"/>
                <a:ea typeface="ＭＳ Ｐゴシック"/>
                <a:cs typeface="Arial"/>
              </a:rPr>
              <a:t> على إسرائيل</a:t>
            </a:r>
            <a:r>
              <a:rPr lang="en-US" sz="3600" b="1" kern="1200" dirty="0">
                <a:solidFill>
                  <a:srgbClr val="000000"/>
                </a:solidFill>
                <a:latin typeface="Arial"/>
                <a:ea typeface="ＭＳ Ｐゴシック"/>
                <a:cs typeface="Arial"/>
              </a:rPr>
              <a:t> </a:t>
            </a:r>
            <a:endParaRPr lang="en-US" sz="4800" b="1" dirty="0"/>
          </a:p>
        </p:txBody>
      </p:sp>
    </p:spTree>
  </p:cSld>
  <p:clrMapOvr>
    <a:masterClrMapping/>
  </p:clrMapOvr>
  <p:transition>
    <p:circle/>
  </p:transition>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chemeClr val="accent1"/>
            </a:gs>
          </a:gsLst>
          <a:lin ang="5400000" scaled="1"/>
        </a:gradFill>
        <a:effectLst/>
      </p:bgPr>
    </p:bg>
    <p:spTree>
      <p:nvGrpSpPr>
        <p:cNvPr id="1" name=""/>
        <p:cNvGrpSpPr/>
        <p:nvPr/>
      </p:nvGrpSpPr>
      <p:grpSpPr>
        <a:xfrm>
          <a:off x="0" y="0"/>
          <a:ext cx="0" cy="0"/>
          <a:chOff x="0" y="0"/>
          <a:chExt cx="0" cy="0"/>
        </a:xfrm>
      </p:grpSpPr>
      <p:pic>
        <p:nvPicPr>
          <p:cNvPr id="401410" name="Picture 4"/>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419600" y="0"/>
            <a:ext cx="4724400" cy="6858000"/>
          </a:xfrm>
          <a:noFill/>
        </p:spPr>
      </p:pic>
      <p:sp>
        <p:nvSpPr>
          <p:cNvPr id="401411" name="Text Box 8"/>
          <p:cNvSpPr txBox="1">
            <a:spLocks noChangeArrowheads="1"/>
          </p:cNvSpPr>
          <p:nvPr/>
        </p:nvSpPr>
        <p:spPr bwMode="auto">
          <a:xfrm>
            <a:off x="5699125" y="417513"/>
            <a:ext cx="585417" cy="369332"/>
          </a:xfrm>
          <a:prstGeom prst="rect">
            <a:avLst/>
          </a:prstGeom>
          <a:solidFill>
            <a:srgbClr val="0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800" b="1" dirty="0">
                <a:solidFill>
                  <a:srgbClr val="FF0000"/>
                </a:solidFill>
              </a:rPr>
              <a:t>يورام</a:t>
            </a:r>
            <a:endParaRPr lang="en-GB" sz="1800" b="1" dirty="0">
              <a:solidFill>
                <a:srgbClr val="FF0000"/>
              </a:solidFill>
            </a:endParaRPr>
          </a:p>
        </p:txBody>
      </p:sp>
      <p:sp>
        <p:nvSpPr>
          <p:cNvPr id="401412" name="Line 9"/>
          <p:cNvSpPr>
            <a:spLocks noChangeShapeType="1"/>
          </p:cNvSpPr>
          <p:nvPr/>
        </p:nvSpPr>
        <p:spPr bwMode="auto">
          <a:xfrm>
            <a:off x="6096000" y="762000"/>
            <a:ext cx="76200" cy="3048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401413" name="Text Box 10"/>
          <p:cNvSpPr txBox="1">
            <a:spLocks noChangeArrowheads="1"/>
          </p:cNvSpPr>
          <p:nvPr/>
        </p:nvSpPr>
        <p:spPr bwMode="auto">
          <a:xfrm>
            <a:off x="7858148" y="6491288"/>
            <a:ext cx="143130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800" b="1" dirty="0"/>
              <a:t>الفصل 9-10</a:t>
            </a:r>
            <a:endParaRPr lang="en-GB" sz="1800" b="1" dirty="0"/>
          </a:p>
        </p:txBody>
      </p:sp>
      <p:sp>
        <p:nvSpPr>
          <p:cNvPr id="401414" name="Title 3"/>
          <p:cNvSpPr>
            <a:spLocks noGrp="1"/>
          </p:cNvSpPr>
          <p:nvPr>
            <p:ph type="title"/>
          </p:nvPr>
        </p:nvSpPr>
        <p:spPr>
          <a:xfrm>
            <a:off x="0" y="0"/>
            <a:ext cx="4427538" cy="908050"/>
          </a:xfrm>
        </p:spPr>
        <p:txBody>
          <a:bodyPr/>
          <a:lstStyle/>
          <a:p>
            <a:pPr eaLnBrk="1" hangingPunct="1"/>
            <a:r>
              <a:rPr lang="ar-JO" sz="3200" b="1" dirty="0">
                <a:solidFill>
                  <a:srgbClr val="FF0000"/>
                </a:solidFill>
                <a:latin typeface="Arial" charset="0"/>
              </a:rPr>
              <a:t>ياهو – </a:t>
            </a:r>
            <a:r>
              <a:rPr lang="ar-JO" sz="3200" b="1" dirty="0">
                <a:solidFill>
                  <a:schemeClr val="tx1"/>
                </a:solidFill>
                <a:latin typeface="Arial" charset="0"/>
              </a:rPr>
              <a:t>ملك بإنقلاب</a:t>
            </a:r>
            <a:endParaRPr lang="en-US" sz="3200" b="1" i="1" dirty="0">
              <a:solidFill>
                <a:schemeClr val="tx1"/>
              </a:solidFill>
              <a:latin typeface="Arial" charset="0"/>
            </a:endParaRPr>
          </a:p>
        </p:txBody>
      </p:sp>
      <p:sp>
        <p:nvSpPr>
          <p:cNvPr id="11" name="Rectangle 3"/>
          <p:cNvSpPr txBox="1">
            <a:spLocks noChangeArrowheads="1"/>
          </p:cNvSpPr>
          <p:nvPr/>
        </p:nvSpPr>
        <p:spPr bwMode="auto">
          <a:xfrm>
            <a:off x="6350" y="981075"/>
            <a:ext cx="4419600" cy="6021388"/>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spcBef>
                <a:spcPct val="20000"/>
              </a:spcBef>
            </a:pPr>
            <a:r>
              <a:rPr lang="ar-JO" b="1" dirty="0"/>
              <a:t>* قتل يورام و أم يورام إيزابيل</a:t>
            </a:r>
            <a:endParaRPr lang="en-US" b="1" dirty="0"/>
          </a:p>
          <a:p>
            <a:pPr algn="r" rtl="1" eaLnBrk="1" hangingPunct="1">
              <a:spcBef>
                <a:spcPct val="20000"/>
              </a:spcBef>
            </a:pPr>
            <a:endParaRPr lang="en-US" b="1" dirty="0"/>
          </a:p>
          <a:p>
            <a:pPr algn="r" rtl="1" eaLnBrk="1" hangingPunct="1">
              <a:spcBef>
                <a:spcPct val="20000"/>
              </a:spcBef>
            </a:pPr>
            <a:r>
              <a:rPr lang="ar-JO" b="1" dirty="0"/>
              <a:t>* قتل أخزيا و أقربائه</a:t>
            </a:r>
            <a:endParaRPr lang="en-US" b="1" dirty="0"/>
          </a:p>
          <a:p>
            <a:pPr algn="r" rtl="1" eaLnBrk="1" hangingPunct="1">
              <a:spcBef>
                <a:spcPct val="20000"/>
              </a:spcBef>
            </a:pPr>
            <a:endParaRPr lang="en-US" b="1" dirty="0"/>
          </a:p>
          <a:p>
            <a:pPr algn="r" rtl="1" eaLnBrk="1" hangingPunct="1">
              <a:spcBef>
                <a:spcPct val="20000"/>
              </a:spcBef>
            </a:pPr>
            <a:r>
              <a:rPr lang="ar-JO" b="1" dirty="0"/>
              <a:t>* تخلص من عائلة آخاب بأكملها (70 ابناً, و الأصدقاء المقربين ... الخ)</a:t>
            </a:r>
            <a:endParaRPr lang="en-US" b="1" dirty="0"/>
          </a:p>
          <a:p>
            <a:pPr algn="r" rtl="1" eaLnBrk="1" hangingPunct="1">
              <a:spcBef>
                <a:spcPct val="20000"/>
              </a:spcBef>
            </a:pPr>
            <a:endParaRPr lang="en-US" b="1" dirty="0"/>
          </a:p>
          <a:p>
            <a:pPr algn="r" rtl="1" eaLnBrk="1" hangingPunct="1">
              <a:spcBef>
                <a:spcPct val="20000"/>
              </a:spcBef>
            </a:pPr>
            <a:r>
              <a:rPr lang="ar-JO" b="1" dirty="0"/>
              <a:t>* هدم عبادة البعل</a:t>
            </a:r>
            <a:endParaRPr lang="en-US" b="1" dirty="0"/>
          </a:p>
          <a:p>
            <a:pPr algn="r" rtl="1" eaLnBrk="1" hangingPunct="1">
              <a:spcBef>
                <a:spcPct val="20000"/>
              </a:spcBef>
            </a:pPr>
            <a:endParaRPr lang="en-US" b="1" dirty="0"/>
          </a:p>
          <a:p>
            <a:pPr algn="r" rtl="1" eaLnBrk="1" hangingPunct="1">
              <a:spcBef>
                <a:spcPct val="20000"/>
              </a:spcBef>
            </a:pPr>
            <a:r>
              <a:rPr lang="ar-JO" b="1" dirty="0"/>
              <a:t>* سمح لعبادة العجل الذهبي بالإستمرار</a:t>
            </a:r>
            <a:endParaRPr lang="en-GB"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from="(-#ppt_w/2)" to="(#ppt_x)" calcmode="lin" valueType="num">
                                      <p:cBhvr>
                                        <p:cTn id="7" dur="600" fill="hold">
                                          <p:stCondLst>
                                            <p:cond delay="0"/>
                                          </p:stCondLst>
                                        </p:cTn>
                                        <p:tgtEl>
                                          <p:spTgt spid="11">
                                            <p:bg/>
                                          </p:spTgt>
                                        </p:tgtEl>
                                        <p:attrNameLst>
                                          <p:attrName>ppt_x</p:attrName>
                                        </p:attrNameLst>
                                      </p:cBhvr>
                                    </p:anim>
                                    <p:anim from="0" to="-1.0" calcmode="lin" valueType="num">
                                      <p:cBhvr>
                                        <p:cTn id="8" dur="200" decel="50000" autoRev="1" fill="hold">
                                          <p:stCondLst>
                                            <p:cond delay="600"/>
                                          </p:stCondLst>
                                        </p:cTn>
                                        <p:tgtEl>
                                          <p:spTgt spid="11">
                                            <p:bg/>
                                          </p:spTgt>
                                        </p:tgtEl>
                                        <p:attrNameLst>
                                          <p:attrName>xshear</p:attrName>
                                        </p:attrNameLst>
                                      </p:cBhvr>
                                    </p:anim>
                                    <p:animScale>
                                      <p:cBhvr>
                                        <p:cTn id="9" dur="200" decel="100000" autoRev="1" fill="hold">
                                          <p:stCondLst>
                                            <p:cond delay="600"/>
                                          </p:stCondLst>
                                        </p:cTn>
                                        <p:tgtEl>
                                          <p:spTgt spid="11">
                                            <p:bg/>
                                          </p:spTgt>
                                        </p:tgtEl>
                                      </p:cBhvr>
                                      <p:from x="100000" y="100000"/>
                                      <p:to x="80000" y="100000"/>
                                    </p:animScale>
                                    <p:anim by="(#ppt_h/3+#ppt_w*0.1)" calcmode="lin" valueType="num">
                                      <p:cBhvr additive="sum">
                                        <p:cTn id="10" dur="200" decel="100000" autoRev="1" fill="hold">
                                          <p:stCondLst>
                                            <p:cond delay="600"/>
                                          </p:stCondLst>
                                        </p:cTn>
                                        <p:tgtEl>
                                          <p:spTgt spid="11">
                                            <p:bg/>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 from="(-#ppt_w/2)" to="(#ppt_x)" calcmode="lin" valueType="num">
                                      <p:cBhvr>
                                        <p:cTn id="15" dur="600" fill="hold">
                                          <p:stCondLst>
                                            <p:cond delay="0"/>
                                          </p:stCondLst>
                                        </p:cTn>
                                        <p:tgtEl>
                                          <p:spTgt spid="11">
                                            <p:txEl>
                                              <p:pRg st="0" end="0"/>
                                            </p:txEl>
                                          </p:spTgt>
                                        </p:tgtEl>
                                        <p:attrNameLst>
                                          <p:attrName>ppt_x</p:attrName>
                                        </p:attrNameLst>
                                      </p:cBhvr>
                                    </p:anim>
                                    <p:anim from="0" to="-1.0" calcmode="lin" valueType="num">
                                      <p:cBhvr>
                                        <p:cTn id="16" dur="200" decel="50000" autoRev="1" fill="hold">
                                          <p:stCondLst>
                                            <p:cond delay="600"/>
                                          </p:stCondLst>
                                        </p:cTn>
                                        <p:tgtEl>
                                          <p:spTgt spid="11">
                                            <p:txEl>
                                              <p:pRg st="0" end="0"/>
                                            </p:txEl>
                                          </p:spTgt>
                                        </p:tgtEl>
                                        <p:attrNameLst>
                                          <p:attrName>xshear</p:attrName>
                                        </p:attrNameLst>
                                      </p:cBhvr>
                                    </p:anim>
                                    <p:animScale>
                                      <p:cBhvr>
                                        <p:cTn id="17" dur="200" decel="100000" autoRev="1" fill="hold">
                                          <p:stCondLst>
                                            <p:cond delay="600"/>
                                          </p:stCondLst>
                                        </p:cTn>
                                        <p:tgtEl>
                                          <p:spTgt spid="11">
                                            <p:txEl>
                                              <p:pRg st="0" end="0"/>
                                            </p:txEl>
                                          </p:spTgt>
                                        </p:tgtEl>
                                      </p:cBhvr>
                                      <p:from x="100000" y="100000"/>
                                      <p:to x="80000" y="100000"/>
                                    </p:animScale>
                                    <p:anim by="(#ppt_h/3+#ppt_w*0.1)" calcmode="lin" valueType="num">
                                      <p:cBhvr additive="sum">
                                        <p:cTn id="18" dur="200" decel="100000" autoRev="1" fill="hold">
                                          <p:stCondLst>
                                            <p:cond delay="600"/>
                                          </p:stCondLst>
                                        </p:cTn>
                                        <p:tgtEl>
                                          <p:spTgt spid="11">
                                            <p:txEl>
                                              <p:pRg st="0" end="0"/>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 from="(-#ppt_w/2)" to="(#ppt_x)" calcmode="lin" valueType="num">
                                      <p:cBhvr>
                                        <p:cTn id="23" dur="600" fill="hold">
                                          <p:stCondLst>
                                            <p:cond delay="0"/>
                                          </p:stCondLst>
                                        </p:cTn>
                                        <p:tgtEl>
                                          <p:spTgt spid="11">
                                            <p:txEl>
                                              <p:pRg st="2" end="2"/>
                                            </p:txEl>
                                          </p:spTgt>
                                        </p:tgtEl>
                                        <p:attrNameLst>
                                          <p:attrName>ppt_x</p:attrName>
                                        </p:attrNameLst>
                                      </p:cBhvr>
                                    </p:anim>
                                    <p:anim from="0" to="-1.0" calcmode="lin" valueType="num">
                                      <p:cBhvr>
                                        <p:cTn id="24" dur="200" decel="50000" autoRev="1" fill="hold">
                                          <p:stCondLst>
                                            <p:cond delay="600"/>
                                          </p:stCondLst>
                                        </p:cTn>
                                        <p:tgtEl>
                                          <p:spTgt spid="11">
                                            <p:txEl>
                                              <p:pRg st="2" end="2"/>
                                            </p:txEl>
                                          </p:spTgt>
                                        </p:tgtEl>
                                        <p:attrNameLst>
                                          <p:attrName>xshear</p:attrName>
                                        </p:attrNameLst>
                                      </p:cBhvr>
                                    </p:anim>
                                    <p:animScale>
                                      <p:cBhvr>
                                        <p:cTn id="25" dur="200" decel="100000" autoRev="1" fill="hold">
                                          <p:stCondLst>
                                            <p:cond delay="600"/>
                                          </p:stCondLst>
                                        </p:cTn>
                                        <p:tgtEl>
                                          <p:spTgt spid="11">
                                            <p:txEl>
                                              <p:pRg st="2" end="2"/>
                                            </p:txEl>
                                          </p:spTgt>
                                        </p:tgtEl>
                                      </p:cBhvr>
                                      <p:from x="100000" y="100000"/>
                                      <p:to x="80000" y="100000"/>
                                    </p:animScale>
                                    <p:anim by="(#ppt_h/3+#ppt_w*0.1)" calcmode="lin" valueType="num">
                                      <p:cBhvr additive="sum">
                                        <p:cTn id="26" dur="200" decel="100000" autoRev="1" fill="hold">
                                          <p:stCondLst>
                                            <p:cond delay="600"/>
                                          </p:stCondLst>
                                        </p:cTn>
                                        <p:tgtEl>
                                          <p:spTgt spid="11">
                                            <p:txEl>
                                              <p:pRg st="2" end="2"/>
                                            </p:txEl>
                                          </p:spTgt>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from="(-#ppt_w/2)" to="(#ppt_x)" calcmode="lin" valueType="num">
                                      <p:cBhvr>
                                        <p:cTn id="31" dur="600" fill="hold">
                                          <p:stCondLst>
                                            <p:cond delay="0"/>
                                          </p:stCondLst>
                                        </p:cTn>
                                        <p:tgtEl>
                                          <p:spTgt spid="11">
                                            <p:txEl>
                                              <p:pRg st="4" end="4"/>
                                            </p:txEl>
                                          </p:spTgt>
                                        </p:tgtEl>
                                        <p:attrNameLst>
                                          <p:attrName>ppt_x</p:attrName>
                                        </p:attrNameLst>
                                      </p:cBhvr>
                                    </p:anim>
                                    <p:anim from="0" to="-1.0" calcmode="lin" valueType="num">
                                      <p:cBhvr>
                                        <p:cTn id="32" dur="200" decel="50000" autoRev="1" fill="hold">
                                          <p:stCondLst>
                                            <p:cond delay="600"/>
                                          </p:stCondLst>
                                        </p:cTn>
                                        <p:tgtEl>
                                          <p:spTgt spid="11">
                                            <p:txEl>
                                              <p:pRg st="4" end="4"/>
                                            </p:txEl>
                                          </p:spTgt>
                                        </p:tgtEl>
                                        <p:attrNameLst>
                                          <p:attrName>xshear</p:attrName>
                                        </p:attrNameLst>
                                      </p:cBhvr>
                                    </p:anim>
                                    <p:animScale>
                                      <p:cBhvr>
                                        <p:cTn id="33" dur="200" decel="100000" autoRev="1" fill="hold">
                                          <p:stCondLst>
                                            <p:cond delay="600"/>
                                          </p:stCondLst>
                                        </p:cTn>
                                        <p:tgtEl>
                                          <p:spTgt spid="11">
                                            <p:txEl>
                                              <p:pRg st="4" end="4"/>
                                            </p:txEl>
                                          </p:spTgt>
                                        </p:tgtEl>
                                      </p:cBhvr>
                                      <p:from x="100000" y="100000"/>
                                      <p:to x="80000" y="100000"/>
                                    </p:animScale>
                                    <p:anim by="(#ppt_h/3+#ppt_w*0.1)" calcmode="lin" valueType="num">
                                      <p:cBhvr additive="sum">
                                        <p:cTn id="34" dur="200" decel="100000" autoRev="1" fill="hold">
                                          <p:stCondLst>
                                            <p:cond delay="600"/>
                                          </p:stCondLst>
                                        </p:cTn>
                                        <p:tgtEl>
                                          <p:spTgt spid="11">
                                            <p:txEl>
                                              <p:pRg st="4" end="4"/>
                                            </p:txEl>
                                          </p:spTgt>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11">
                                            <p:txEl>
                                              <p:pRg st="6" end="6"/>
                                            </p:txEl>
                                          </p:spTgt>
                                        </p:tgtEl>
                                        <p:attrNameLst>
                                          <p:attrName>style.visibility</p:attrName>
                                        </p:attrNameLst>
                                      </p:cBhvr>
                                      <p:to>
                                        <p:strVal val="visible"/>
                                      </p:to>
                                    </p:set>
                                    <p:anim from="(-#ppt_w/2)" to="(#ppt_x)" calcmode="lin" valueType="num">
                                      <p:cBhvr>
                                        <p:cTn id="39" dur="600" fill="hold">
                                          <p:stCondLst>
                                            <p:cond delay="0"/>
                                          </p:stCondLst>
                                        </p:cTn>
                                        <p:tgtEl>
                                          <p:spTgt spid="11">
                                            <p:txEl>
                                              <p:pRg st="6" end="6"/>
                                            </p:txEl>
                                          </p:spTgt>
                                        </p:tgtEl>
                                        <p:attrNameLst>
                                          <p:attrName>ppt_x</p:attrName>
                                        </p:attrNameLst>
                                      </p:cBhvr>
                                    </p:anim>
                                    <p:anim from="0" to="-1.0" calcmode="lin" valueType="num">
                                      <p:cBhvr>
                                        <p:cTn id="40" dur="200" decel="50000" autoRev="1" fill="hold">
                                          <p:stCondLst>
                                            <p:cond delay="600"/>
                                          </p:stCondLst>
                                        </p:cTn>
                                        <p:tgtEl>
                                          <p:spTgt spid="11">
                                            <p:txEl>
                                              <p:pRg st="6" end="6"/>
                                            </p:txEl>
                                          </p:spTgt>
                                        </p:tgtEl>
                                        <p:attrNameLst>
                                          <p:attrName>xshear</p:attrName>
                                        </p:attrNameLst>
                                      </p:cBhvr>
                                    </p:anim>
                                    <p:animScale>
                                      <p:cBhvr>
                                        <p:cTn id="41" dur="200" decel="100000" autoRev="1" fill="hold">
                                          <p:stCondLst>
                                            <p:cond delay="600"/>
                                          </p:stCondLst>
                                        </p:cTn>
                                        <p:tgtEl>
                                          <p:spTgt spid="11">
                                            <p:txEl>
                                              <p:pRg st="6" end="6"/>
                                            </p:txEl>
                                          </p:spTgt>
                                        </p:tgtEl>
                                      </p:cBhvr>
                                      <p:from x="100000" y="100000"/>
                                      <p:to x="80000" y="100000"/>
                                    </p:animScale>
                                    <p:anim by="(#ppt_h/3+#ppt_w*0.1)" calcmode="lin" valueType="num">
                                      <p:cBhvr additive="sum">
                                        <p:cTn id="42" dur="200" decel="100000" autoRev="1" fill="hold">
                                          <p:stCondLst>
                                            <p:cond delay="600"/>
                                          </p:stCondLst>
                                        </p:cTn>
                                        <p:tgtEl>
                                          <p:spTgt spid="11">
                                            <p:txEl>
                                              <p:pRg st="6" end="6"/>
                                            </p:txEl>
                                          </p:spTgt>
                                        </p:tgtEl>
                                        <p:attrNameLst>
                                          <p:attrName>ppt_x</p:attrName>
                                        </p:attrNameLst>
                                      </p:cBhvr>
                                    </p:anim>
                                  </p:childTnLst>
                                </p:cTn>
                              </p:par>
                            </p:childTnLst>
                          </p:cTn>
                        </p:par>
                      </p:childTnLst>
                    </p:cTn>
                  </p:par>
                  <p:par>
                    <p:cTn id="43" fill="hold">
                      <p:stCondLst>
                        <p:cond delay="indefinite"/>
                      </p:stCondLst>
                      <p:childTnLst>
                        <p:par>
                          <p:cTn id="44" fill="hold">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11">
                                            <p:txEl>
                                              <p:pRg st="8" end="8"/>
                                            </p:txEl>
                                          </p:spTgt>
                                        </p:tgtEl>
                                        <p:attrNameLst>
                                          <p:attrName>style.visibility</p:attrName>
                                        </p:attrNameLst>
                                      </p:cBhvr>
                                      <p:to>
                                        <p:strVal val="visible"/>
                                      </p:to>
                                    </p:set>
                                    <p:anim from="(-#ppt_w/2)" to="(#ppt_x)" calcmode="lin" valueType="num">
                                      <p:cBhvr>
                                        <p:cTn id="47" dur="600" fill="hold">
                                          <p:stCondLst>
                                            <p:cond delay="0"/>
                                          </p:stCondLst>
                                        </p:cTn>
                                        <p:tgtEl>
                                          <p:spTgt spid="11">
                                            <p:txEl>
                                              <p:pRg st="8" end="8"/>
                                            </p:txEl>
                                          </p:spTgt>
                                        </p:tgtEl>
                                        <p:attrNameLst>
                                          <p:attrName>ppt_x</p:attrName>
                                        </p:attrNameLst>
                                      </p:cBhvr>
                                    </p:anim>
                                    <p:anim from="0" to="-1.0" calcmode="lin" valueType="num">
                                      <p:cBhvr>
                                        <p:cTn id="48" dur="200" decel="50000" autoRev="1" fill="hold">
                                          <p:stCondLst>
                                            <p:cond delay="600"/>
                                          </p:stCondLst>
                                        </p:cTn>
                                        <p:tgtEl>
                                          <p:spTgt spid="11">
                                            <p:txEl>
                                              <p:pRg st="8" end="8"/>
                                            </p:txEl>
                                          </p:spTgt>
                                        </p:tgtEl>
                                        <p:attrNameLst>
                                          <p:attrName>xshear</p:attrName>
                                        </p:attrNameLst>
                                      </p:cBhvr>
                                    </p:anim>
                                    <p:animScale>
                                      <p:cBhvr>
                                        <p:cTn id="49" dur="200" decel="100000" autoRev="1" fill="hold">
                                          <p:stCondLst>
                                            <p:cond delay="600"/>
                                          </p:stCondLst>
                                        </p:cTn>
                                        <p:tgtEl>
                                          <p:spTgt spid="11">
                                            <p:txEl>
                                              <p:pRg st="8" end="8"/>
                                            </p:txEl>
                                          </p:spTgt>
                                        </p:tgtEl>
                                      </p:cBhvr>
                                      <p:from x="100000" y="100000"/>
                                      <p:to x="80000" y="100000"/>
                                    </p:animScale>
                                    <p:anim by="(#ppt_h/3+#ppt_w*0.1)" calcmode="lin" valueType="num">
                                      <p:cBhvr additive="sum">
                                        <p:cTn id="50" dur="200" decel="100000" autoRev="1" fill="hold">
                                          <p:stCondLst>
                                            <p:cond delay="600"/>
                                          </p:stCondLst>
                                        </p:cTn>
                                        <p:tgtEl>
                                          <p:spTgt spid="11">
                                            <p:txEl>
                                              <p:pRg st="8" end="8"/>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chemeClr val="accent1"/>
            </a:gs>
          </a:gsLst>
          <a:lin ang="5400000" scaled="1"/>
        </a:gradFill>
        <a:effectLst/>
      </p:bgPr>
    </p:bg>
    <p:spTree>
      <p:nvGrpSpPr>
        <p:cNvPr id="1" name=""/>
        <p:cNvGrpSpPr/>
        <p:nvPr/>
      </p:nvGrpSpPr>
      <p:grpSpPr>
        <a:xfrm>
          <a:off x="0" y="0"/>
          <a:ext cx="0" cy="0"/>
          <a:chOff x="0" y="0"/>
          <a:chExt cx="0" cy="0"/>
        </a:xfrm>
      </p:grpSpPr>
      <p:pic>
        <p:nvPicPr>
          <p:cNvPr id="402434" name="Picture 8" descr="empir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5" name="Rectangle 2"/>
          <p:cNvSpPr>
            <a:spLocks noGrp="1" noChangeArrowheads="1"/>
          </p:cNvSpPr>
          <p:nvPr>
            <p:ph type="title"/>
          </p:nvPr>
        </p:nvSpPr>
        <p:spPr>
          <a:xfrm>
            <a:off x="3419475" y="5516563"/>
            <a:ext cx="4968875" cy="1341437"/>
          </a:xfrm>
          <a:solidFill>
            <a:schemeClr val="accent1"/>
          </a:solidFill>
        </p:spPr>
        <p:txBody>
          <a:bodyPr/>
          <a:lstStyle/>
          <a:p>
            <a:pPr eaLnBrk="1" hangingPunct="1"/>
            <a:r>
              <a:rPr lang="ar-JO" sz="4000" b="1" dirty="0">
                <a:solidFill>
                  <a:schemeClr val="tx1"/>
                </a:solidFill>
                <a:latin typeface="Arial" charset="0"/>
              </a:rPr>
              <a:t>مذابح ياهو</a:t>
            </a:r>
            <a:br>
              <a:rPr lang="ar-JO" sz="4000" b="1" dirty="0">
                <a:solidFill>
                  <a:schemeClr val="tx1"/>
                </a:solidFill>
                <a:latin typeface="Arial" charset="0"/>
              </a:rPr>
            </a:br>
            <a:r>
              <a:rPr lang="en-US" sz="4000" b="1" dirty="0">
                <a:solidFill>
                  <a:schemeClr val="tx1"/>
                </a:solidFill>
                <a:latin typeface="Arial" charset="0"/>
              </a:rPr>
              <a:t>(</a:t>
            </a:r>
            <a:r>
              <a:rPr lang="ar-JO" sz="4000" b="1" dirty="0">
                <a:solidFill>
                  <a:schemeClr val="tx1"/>
                </a:solidFill>
                <a:latin typeface="Arial" charset="0"/>
              </a:rPr>
              <a:t>2 ملوك 10 : 14</a:t>
            </a:r>
            <a:r>
              <a:rPr lang="en-US" sz="4000" b="1" dirty="0">
                <a:solidFill>
                  <a:schemeClr val="tx1"/>
                </a:solidFill>
                <a:latin typeface="Arial" charset="0"/>
              </a:rPr>
              <a:t>)</a:t>
            </a:r>
            <a:endParaRPr lang="en-GB" sz="4000" dirty="0">
              <a:solidFill>
                <a:schemeClr val="tx1"/>
              </a:solidFill>
              <a:latin typeface="Arial" charset="0"/>
            </a:endParaRPr>
          </a:p>
        </p:txBody>
      </p:sp>
      <p:sp>
        <p:nvSpPr>
          <p:cNvPr id="5" name="Rectangle 3"/>
          <p:cNvSpPr txBox="1">
            <a:spLocks noChangeArrowheads="1"/>
          </p:cNvSpPr>
          <p:nvPr/>
        </p:nvSpPr>
        <p:spPr bwMode="auto">
          <a:xfrm>
            <a:off x="-36513" y="-26988"/>
            <a:ext cx="9144001" cy="93503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eaLnBrk="1" hangingPunct="1">
              <a:buFontTx/>
              <a:buNone/>
              <a:defRPr/>
            </a:pPr>
            <a:r>
              <a:rPr lang="ar-JO" sz="2400" b="1" dirty="0">
                <a:effectLst>
                  <a:outerShdw blurRad="38100" dist="38100" dir="2700000" algn="tl">
                    <a:srgbClr val="000000">
                      <a:alpha val="43137"/>
                    </a:srgbClr>
                  </a:outerShdw>
                </a:effectLst>
              </a:rPr>
              <a:t>اختار الله ياهو لتطهير إسرائيل ، لكن عنفه تجاوز مهمته الأصلية.                           أدان الله ياهو في هوشع ١: ٤.</a:t>
            </a:r>
            <a:endParaRPr lang="en-GB" sz="2400" b="1" dirty="0">
              <a:solidFill>
                <a:srgbClr val="000000"/>
              </a:solidFill>
              <a:effectLst>
                <a:outerShdw blurRad="38100" dist="38100" dir="2700000" algn="tl">
                  <a:srgbClr val="000000">
                    <a:alpha val="43137"/>
                  </a:srgbClr>
                </a:outerShdw>
              </a:effectLst>
              <a:latin typeface="Arial" charset="0"/>
              <a:cs typeface="Arial" charset="0"/>
            </a:endParaRPr>
          </a:p>
        </p:txBody>
      </p:sp>
    </p:spTree>
  </p:cSld>
  <p:clrMapOvr>
    <a:masterClrMapping/>
  </p:clrMapOvr>
  <p:transition>
    <p:circl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79408" y="152400"/>
            <a:ext cx="4698992" cy="1036638"/>
          </a:xfrm>
        </p:spPr>
        <p:txBody>
          <a:bodyPr/>
          <a:lstStyle/>
          <a:p>
            <a:pPr eaLnBrk="1" hangingPunct="1">
              <a:defRPr/>
            </a:pPr>
            <a:r>
              <a:rPr lang="ar-JO" sz="4000" b="1" dirty="0">
                <a:solidFill>
                  <a:schemeClr val="bg1"/>
                </a:solidFill>
                <a:effectLst>
                  <a:glow rad="177800">
                    <a:schemeClr val="tx1"/>
                  </a:glow>
                </a:effectLst>
                <a:latin typeface="Arial"/>
                <a:ea typeface="ＭＳ Ｐゴシック" charset="0"/>
                <a:cs typeface="Arial"/>
              </a:rPr>
              <a:t>الآية المفتاحية</a:t>
            </a:r>
            <a:br>
              <a:rPr lang="en-US" sz="4000" b="1" dirty="0">
                <a:solidFill>
                  <a:schemeClr val="bg1"/>
                </a:solidFill>
                <a:effectLst>
                  <a:glow rad="177800">
                    <a:schemeClr val="tx1"/>
                  </a:glow>
                </a:effectLst>
                <a:latin typeface="Arial"/>
                <a:ea typeface="ＭＳ Ｐゴシック" charset="0"/>
                <a:cs typeface="Arial"/>
              </a:rPr>
            </a:br>
            <a:r>
              <a:rPr lang="ar-JO" sz="4000" b="1" dirty="0">
                <a:solidFill>
                  <a:schemeClr val="bg1"/>
                </a:solidFill>
                <a:effectLst>
                  <a:glow rad="177800">
                    <a:schemeClr val="tx1"/>
                  </a:glow>
                </a:effectLst>
                <a:latin typeface="Arial"/>
                <a:ea typeface="ＭＳ Ｐゴシック" charset="0"/>
                <a:cs typeface="Arial"/>
              </a:rPr>
              <a:t>2 صم 7 : 12 - 13</a:t>
            </a:r>
            <a:endParaRPr lang="en-US" sz="4000" b="1" dirty="0">
              <a:solidFill>
                <a:schemeClr val="bg1"/>
              </a:solidFill>
              <a:effectLst>
                <a:glow rad="177800">
                  <a:schemeClr val="tx1"/>
                </a:glow>
              </a:effectLst>
              <a:latin typeface="Arial"/>
              <a:ea typeface="ＭＳ Ｐゴシック" charset="0"/>
              <a:cs typeface="Arial"/>
            </a:endParaRPr>
          </a:p>
        </p:txBody>
      </p:sp>
      <p:sp>
        <p:nvSpPr>
          <p:cNvPr id="189443" name="Text Box 8"/>
          <p:cNvSpPr txBox="1">
            <a:spLocks noChangeArrowheads="1"/>
          </p:cNvSpPr>
          <p:nvPr/>
        </p:nvSpPr>
        <p:spPr bwMode="auto">
          <a:xfrm>
            <a:off x="83058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rPr>
              <a:t>209</a:t>
            </a:r>
            <a:endParaRPr lang="en-US" b="1" dirty="0">
              <a:solidFill>
                <a:srgbClr val="FFFFFF"/>
              </a:solidFill>
            </a:endParaRPr>
          </a:p>
        </p:txBody>
      </p:sp>
      <p:sp>
        <p:nvSpPr>
          <p:cNvPr id="46089" name="Rectangle 9"/>
          <p:cNvSpPr>
            <a:spLocks noChangeArrowheads="1"/>
          </p:cNvSpPr>
          <p:nvPr/>
        </p:nvSpPr>
        <p:spPr bwMode="auto">
          <a:xfrm>
            <a:off x="4572000" y="571480"/>
            <a:ext cx="4572000" cy="6286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a:spcBef>
                <a:spcPct val="20000"/>
              </a:spcBef>
              <a:defRPr/>
            </a:pPr>
            <a:r>
              <a:rPr lang="ar-JO" sz="4800" b="1" dirty="0">
                <a:solidFill>
                  <a:srgbClr val="FFFFFF"/>
                </a:solidFill>
                <a:effectLst>
                  <a:glow rad="177800">
                    <a:srgbClr val="000000"/>
                  </a:glow>
                </a:effectLst>
              </a:rPr>
              <a:t>متى كملت أيامك و اضطجعت مع آبائك أقيم بعدك نسلك الذي يخرج من أحشائك و أثبت مملكته</a:t>
            </a:r>
            <a:endParaRPr lang="en-US" sz="4800" b="1" dirty="0">
              <a:solidFill>
                <a:srgbClr val="FFFFFF"/>
              </a:solidFill>
              <a:effectLst>
                <a:glow rad="177800">
                  <a:srgbClr val="000000"/>
                </a:glow>
              </a:effectLst>
            </a:endParaRPr>
          </a:p>
        </p:txBody>
      </p:sp>
    </p:spTree>
    <p:extLst>
      <p:ext uri="{BB962C8B-B14F-4D97-AF65-F5344CB8AC3E}">
        <p14:creationId xmlns:p14="http://schemas.microsoft.com/office/powerpoint/2010/main" val="2900552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مريم</a:t>
            </a:r>
            <a:endParaRPr lang="en-GB" sz="1400" b="1" dirty="0">
              <a:solidFill>
                <a:srgbClr val="FFFFFF"/>
              </a:solidFill>
              <a:effectLst>
                <a:glow rad="228600">
                  <a:srgbClr val="000000">
                    <a:lumMod val="95000"/>
                    <a:lumOff val="5000"/>
                  </a:srgbClr>
                </a:glow>
              </a:effectLst>
            </a:endParaRPr>
          </a:p>
        </p:txBody>
      </p:sp>
      <p:sp>
        <p:nvSpPr>
          <p:cNvPr id="117762" name="Text Box 1027"/>
          <p:cNvSpPr txBox="1">
            <a:spLocks noChangeArrowheads="1"/>
          </p:cNvSpPr>
          <p:nvPr/>
        </p:nvSpPr>
        <p:spPr bwMode="auto">
          <a:xfrm>
            <a:off x="0" y="2492896"/>
            <a:ext cx="1981200" cy="2446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FFFFFF"/>
                </a:solidFill>
                <a:effectLst>
                  <a:glow rad="228600">
                    <a:srgbClr val="000000">
                      <a:lumMod val="95000"/>
                      <a:lumOff val="5000"/>
                    </a:srgbClr>
                  </a:glow>
                </a:effectLst>
                <a:cs typeface="Times New Roman" charset="0"/>
              </a:rPr>
              <a:t>فجميع الأجيال من إبراهيم إلى داود أربعة عشر جيلاً و من داود إلى سبي بابل أربعة عشر جيلاً و من سبي بابل إلى المسيح أربعة عشر جيلاً </a:t>
            </a:r>
          </a:p>
          <a:p>
            <a:pPr algn="ctr" eaLnBrk="1" hangingPunct="1">
              <a:spcBef>
                <a:spcPct val="50000"/>
              </a:spcBef>
              <a:defRPr/>
            </a:pPr>
            <a:r>
              <a:rPr lang="ar-JO" sz="1800" b="1" i="1" dirty="0">
                <a:solidFill>
                  <a:srgbClr val="FFFFFF"/>
                </a:solidFill>
                <a:effectLst>
                  <a:glow rad="228600">
                    <a:srgbClr val="000000">
                      <a:lumMod val="95000"/>
                      <a:lumOff val="5000"/>
                    </a:srgbClr>
                  </a:glow>
                </a:effectLst>
                <a:cs typeface="Times New Roman" charset="0"/>
              </a:rPr>
              <a:t>مت 1 : 17</a:t>
            </a:r>
            <a:endParaRPr lang="en-GB" sz="1800" b="1" i="1" dirty="0">
              <a:solidFill>
                <a:srgbClr val="FFFFFF"/>
              </a:solidFill>
              <a:effectLst>
                <a:glow rad="228600">
                  <a:srgbClr val="000000">
                    <a:lumMod val="95000"/>
                    <a:lumOff val="5000"/>
                  </a:srgbClr>
                </a:glow>
              </a:effectLst>
              <a:cs typeface="Times New Roman" charset="0"/>
            </a:endParaRPr>
          </a:p>
        </p:txBody>
      </p:sp>
      <p:grpSp>
        <p:nvGrpSpPr>
          <p:cNvPr id="209924" name="Group 1028"/>
          <p:cNvGrpSpPr>
            <a:grpSpLocks/>
          </p:cNvGrpSpPr>
          <p:nvPr/>
        </p:nvGrpSpPr>
        <p:grpSpPr bwMode="auto">
          <a:xfrm>
            <a:off x="228600" y="682625"/>
            <a:ext cx="5086350" cy="5902325"/>
            <a:chOff x="0" y="336"/>
            <a:chExt cx="3204" cy="3718"/>
          </a:xfrm>
        </p:grpSpPr>
        <p:sp>
          <p:nvSpPr>
            <p:cNvPr id="117825" name="Text Box 1029"/>
            <p:cNvSpPr txBox="1">
              <a:spLocks noChangeArrowheads="1"/>
            </p:cNvSpPr>
            <p:nvPr/>
          </p:nvSpPr>
          <p:spPr bwMode="auto">
            <a:xfrm>
              <a:off x="0" y="336"/>
              <a:ext cx="80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600" b="1" dirty="0">
                  <a:solidFill>
                    <a:srgbClr val="FFFFFF"/>
                  </a:solidFill>
                  <a:effectLst>
                    <a:glow rad="228600">
                      <a:srgbClr val="000000">
                        <a:lumMod val="95000"/>
                        <a:lumOff val="5000"/>
                      </a:srgbClr>
                    </a:glow>
                  </a:effectLst>
                  <a:latin typeface="Tahoma" charset="0"/>
                </a:rPr>
                <a:t>إبراهيم</a:t>
              </a:r>
              <a:endParaRPr lang="en-GB" sz="1600" b="1" dirty="0">
                <a:solidFill>
                  <a:srgbClr val="FFFFFF"/>
                </a:solidFill>
                <a:effectLst>
                  <a:glow rad="228600">
                    <a:srgbClr val="000000">
                      <a:lumMod val="95000"/>
                      <a:lumOff val="5000"/>
                    </a:srgbClr>
                  </a:glow>
                </a:effectLst>
                <a:latin typeface="Tahoma" charset="0"/>
              </a:endParaRPr>
            </a:p>
          </p:txBody>
        </p:sp>
        <p:grpSp>
          <p:nvGrpSpPr>
            <p:cNvPr id="209987" name="Group 1030"/>
            <p:cNvGrpSpPr>
              <a:grpSpLocks/>
            </p:cNvGrpSpPr>
            <p:nvPr/>
          </p:nvGrpSpPr>
          <p:grpSpPr bwMode="auto">
            <a:xfrm>
              <a:off x="364" y="524"/>
              <a:ext cx="2840" cy="3530"/>
              <a:chOff x="608" y="92"/>
              <a:chExt cx="2500" cy="3530"/>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28" name="Text Box 1032"/>
              <p:cNvSpPr txBox="1">
                <a:spLocks noChangeArrowheads="1"/>
              </p:cNvSpPr>
              <p:nvPr/>
            </p:nvSpPr>
            <p:spPr bwMode="auto">
              <a:xfrm>
                <a:off x="794" y="122"/>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إسحق</a:t>
                </a:r>
                <a:endParaRPr lang="en-GB" sz="1400" b="1" dirty="0">
                  <a:solidFill>
                    <a:srgbClr val="FFFFFF"/>
                  </a:solidFill>
                  <a:effectLst>
                    <a:glow rad="228600">
                      <a:srgbClr val="000000">
                        <a:lumMod val="95000"/>
                        <a:lumOff val="5000"/>
                      </a:srgbClr>
                    </a:glow>
                  </a:effectLst>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0" name="Text Box 1034"/>
              <p:cNvSpPr txBox="1">
                <a:spLocks noChangeArrowheads="1"/>
              </p:cNvSpPr>
              <p:nvPr/>
            </p:nvSpPr>
            <p:spPr bwMode="auto">
              <a:xfrm>
                <a:off x="878" y="398"/>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يعقوب</a:t>
                </a:r>
                <a:endParaRPr lang="en-GB" sz="1400" b="1" dirty="0">
                  <a:solidFill>
                    <a:srgbClr val="FFFFFF"/>
                  </a:solidFill>
                  <a:effectLst>
                    <a:glow rad="228600">
                      <a:srgbClr val="000000">
                        <a:lumMod val="95000"/>
                        <a:lumOff val="5000"/>
                      </a:srgbClr>
                    </a:glow>
                  </a:effectLst>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2" name="Text Box 1036"/>
              <p:cNvSpPr txBox="1">
                <a:spLocks noChangeArrowheads="1"/>
              </p:cNvSpPr>
              <p:nvPr/>
            </p:nvSpPr>
            <p:spPr bwMode="auto">
              <a:xfrm>
                <a:off x="986" y="674"/>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يهوذا</a:t>
                </a:r>
                <a:endParaRPr lang="en-GB" sz="1400" b="1" dirty="0">
                  <a:solidFill>
                    <a:srgbClr val="FFFFFF"/>
                  </a:solidFill>
                  <a:effectLst>
                    <a:glow rad="228600">
                      <a:srgbClr val="000000">
                        <a:lumMod val="95000"/>
                        <a:lumOff val="5000"/>
                      </a:srgbClr>
                    </a:glow>
                  </a:effectLst>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4" name="Text Box 1038"/>
              <p:cNvSpPr txBox="1">
                <a:spLocks noChangeArrowheads="1"/>
              </p:cNvSpPr>
              <p:nvPr/>
            </p:nvSpPr>
            <p:spPr bwMode="auto">
              <a:xfrm>
                <a:off x="1094" y="956"/>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فارص</a:t>
                </a:r>
                <a:endParaRPr lang="en-GB" sz="1400" b="1" dirty="0">
                  <a:solidFill>
                    <a:srgbClr val="FFFFFF"/>
                  </a:solidFill>
                  <a:effectLst>
                    <a:glow rad="228600">
                      <a:srgbClr val="000000">
                        <a:lumMod val="95000"/>
                        <a:lumOff val="5000"/>
                      </a:srgbClr>
                    </a:glow>
                  </a:effectLst>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6" name="Text Box 1040"/>
              <p:cNvSpPr txBox="1">
                <a:spLocks noChangeArrowheads="1"/>
              </p:cNvSpPr>
              <p:nvPr/>
            </p:nvSpPr>
            <p:spPr bwMode="auto">
              <a:xfrm>
                <a:off x="1226" y="1232"/>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حصرون</a:t>
                </a:r>
                <a:endParaRPr lang="en-GB" sz="1400" b="1" dirty="0">
                  <a:solidFill>
                    <a:srgbClr val="FFFFFF"/>
                  </a:solidFill>
                  <a:effectLst>
                    <a:glow rad="228600">
                      <a:srgbClr val="000000">
                        <a:lumMod val="95000"/>
                        <a:lumOff val="5000"/>
                      </a:srgbClr>
                    </a:glow>
                  </a:effectLst>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8" name="Text Box 1042"/>
              <p:cNvSpPr txBox="1">
                <a:spLocks noChangeArrowheads="1"/>
              </p:cNvSpPr>
              <p:nvPr/>
            </p:nvSpPr>
            <p:spPr bwMode="auto">
              <a:xfrm>
                <a:off x="1358" y="1508"/>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رام</a:t>
                </a:r>
                <a:endParaRPr lang="en-GB" sz="1400" b="1" dirty="0">
                  <a:solidFill>
                    <a:srgbClr val="FFFFFF"/>
                  </a:solidFill>
                  <a:effectLst>
                    <a:glow rad="228600">
                      <a:srgbClr val="000000">
                        <a:lumMod val="95000"/>
                        <a:lumOff val="5000"/>
                      </a:srgbClr>
                    </a:glow>
                  </a:effectLst>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0" name="Text Box 1044"/>
              <p:cNvSpPr txBox="1">
                <a:spLocks noChangeArrowheads="1"/>
              </p:cNvSpPr>
              <p:nvPr/>
            </p:nvSpPr>
            <p:spPr bwMode="auto">
              <a:xfrm>
                <a:off x="1490" y="1778"/>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عميناداب</a:t>
                </a:r>
                <a:endParaRPr lang="en-GB" sz="1400" b="1" dirty="0">
                  <a:solidFill>
                    <a:srgbClr val="FFFFFF"/>
                  </a:solidFill>
                  <a:effectLst>
                    <a:glow rad="228600">
                      <a:srgbClr val="000000">
                        <a:lumMod val="95000"/>
                        <a:lumOff val="5000"/>
                      </a:srgbClr>
                    </a:glow>
                  </a:effectLst>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2" name="Text Box 1046"/>
              <p:cNvSpPr txBox="1">
                <a:spLocks noChangeArrowheads="1"/>
              </p:cNvSpPr>
              <p:nvPr/>
            </p:nvSpPr>
            <p:spPr bwMode="auto">
              <a:xfrm>
                <a:off x="1634" y="205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نحشون</a:t>
                </a:r>
                <a:endParaRPr lang="en-GB" sz="1400" b="1" dirty="0">
                  <a:solidFill>
                    <a:srgbClr val="FFFFFF"/>
                  </a:solidFill>
                  <a:effectLst>
                    <a:glow rad="228600">
                      <a:srgbClr val="000000">
                        <a:lumMod val="95000"/>
                        <a:lumOff val="5000"/>
                      </a:srgbClr>
                    </a:glow>
                  </a:effectLst>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4" name="Text Box 1048"/>
              <p:cNvSpPr txBox="1">
                <a:spLocks noChangeArrowheads="1"/>
              </p:cNvSpPr>
              <p:nvPr/>
            </p:nvSpPr>
            <p:spPr bwMode="auto">
              <a:xfrm>
                <a:off x="1754" y="232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سلمون</a:t>
                </a:r>
                <a:endParaRPr lang="en-GB" sz="1400" b="1" dirty="0">
                  <a:solidFill>
                    <a:srgbClr val="FFFFFF"/>
                  </a:solidFill>
                  <a:effectLst>
                    <a:glow rad="228600">
                      <a:srgbClr val="000000">
                        <a:lumMod val="95000"/>
                        <a:lumOff val="5000"/>
                      </a:srgbClr>
                    </a:glow>
                  </a:effectLst>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6" name="Text Box 1050"/>
              <p:cNvSpPr txBox="1">
                <a:spLocks noChangeArrowheads="1"/>
              </p:cNvSpPr>
              <p:nvPr/>
            </p:nvSpPr>
            <p:spPr bwMode="auto">
              <a:xfrm>
                <a:off x="1874" y="259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بوعز</a:t>
                </a:r>
                <a:endParaRPr lang="en-GB" sz="1400" b="1" dirty="0">
                  <a:solidFill>
                    <a:srgbClr val="FFFFFF"/>
                  </a:solidFill>
                  <a:effectLst>
                    <a:glow rad="228600">
                      <a:srgbClr val="000000">
                        <a:lumMod val="95000"/>
                        <a:lumOff val="5000"/>
                      </a:srgbClr>
                    </a:glow>
                  </a:effectLst>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3" name="Text Box 1052"/>
              <p:cNvSpPr txBox="1">
                <a:spLocks noChangeArrowheads="1"/>
              </p:cNvSpPr>
              <p:nvPr/>
            </p:nvSpPr>
            <p:spPr bwMode="auto">
              <a:xfrm>
                <a:off x="2006" y="286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عوبيد</a:t>
                </a:r>
                <a:endParaRPr lang="en-GB" sz="1400" b="1" dirty="0">
                  <a:solidFill>
                    <a:srgbClr val="FFFFFF"/>
                  </a:solidFill>
                  <a:effectLst>
                    <a:glow rad="228600">
                      <a:srgbClr val="000000">
                        <a:lumMod val="95000"/>
                        <a:lumOff val="5000"/>
                      </a:srgbClr>
                    </a:glow>
                  </a:effectLst>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5" name="Text Box 1054"/>
              <p:cNvSpPr txBox="1">
                <a:spLocks noChangeArrowheads="1"/>
              </p:cNvSpPr>
              <p:nvPr/>
            </p:nvSpPr>
            <p:spPr bwMode="auto">
              <a:xfrm>
                <a:off x="2144" y="3140"/>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يسى</a:t>
                </a:r>
                <a:endParaRPr lang="en-GB" sz="1400" b="1" dirty="0">
                  <a:solidFill>
                    <a:srgbClr val="FFFFFF"/>
                  </a:solidFill>
                  <a:effectLst>
                    <a:glow rad="228600">
                      <a:srgbClr val="000000">
                        <a:lumMod val="95000"/>
                        <a:lumOff val="5000"/>
                      </a:srgbClr>
                    </a:glow>
                  </a:effectLst>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7" name="Text Box 1056"/>
              <p:cNvSpPr txBox="1">
                <a:spLocks noChangeArrowheads="1"/>
              </p:cNvSpPr>
              <p:nvPr/>
            </p:nvSpPr>
            <p:spPr bwMode="auto">
              <a:xfrm>
                <a:off x="2252" y="3410"/>
                <a:ext cx="856"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600" b="1" dirty="0">
                    <a:solidFill>
                      <a:srgbClr val="FFFFFF"/>
                    </a:solidFill>
                    <a:effectLst>
                      <a:glow rad="228600">
                        <a:srgbClr val="000000">
                          <a:lumMod val="95000"/>
                          <a:lumOff val="5000"/>
                        </a:srgbClr>
                      </a:glow>
                    </a:effectLst>
                    <a:latin typeface="Tahoma" charset="0"/>
                  </a:rPr>
                  <a:t>داود الملك</a:t>
                </a:r>
                <a:endParaRPr lang="en-GB" sz="1600" b="1" dirty="0">
                  <a:solidFill>
                    <a:srgbClr val="FFFFFF"/>
                  </a:solidFill>
                  <a:effectLst>
                    <a:glow rad="228600">
                      <a:srgbClr val="000000">
                        <a:lumMod val="95000"/>
                        <a:lumOff val="5000"/>
                      </a:srgbClr>
                    </a:glow>
                  </a:effectLst>
                  <a:latin typeface="Tahoma" charset="0"/>
                </a:endParaRPr>
              </a:p>
            </p:txBody>
          </p:sp>
        </p:grpSp>
      </p:grpSp>
      <p:sp>
        <p:nvSpPr>
          <p:cNvPr id="117764" name="Text Box 1057"/>
          <p:cNvSpPr txBox="1">
            <a:spLocks noChangeArrowheads="1"/>
          </p:cNvSpPr>
          <p:nvPr/>
        </p:nvSpPr>
        <p:spPr bwMode="auto">
          <a:xfrm>
            <a:off x="2438400" y="835025"/>
            <a:ext cx="12604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ar-JO" sz="1400" b="1" dirty="0">
                <a:solidFill>
                  <a:srgbClr val="FFFFFF"/>
                </a:solidFill>
                <a:effectLst>
                  <a:glow rad="228600">
                    <a:srgbClr val="000000">
                      <a:lumMod val="95000"/>
                      <a:lumOff val="5000"/>
                    </a:srgbClr>
                  </a:glow>
                </a:effectLst>
              </a:rPr>
              <a:t>سليمان</a:t>
            </a:r>
            <a:endParaRPr lang="en-GB" sz="1400" b="1" dirty="0">
              <a:solidFill>
                <a:srgbClr val="FFFFFF"/>
              </a:solidFill>
              <a:effectLst>
                <a:glow rad="228600">
                  <a:srgbClr val="000000">
                    <a:lumMod val="95000"/>
                    <a:lumOff val="5000"/>
                  </a:srgbClr>
                </a:glow>
              </a:effectLst>
            </a:endParaRPr>
          </a:p>
        </p:txBody>
      </p:sp>
      <p:cxnSp>
        <p:nvCxnSpPr>
          <p:cNvPr id="209926"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6" name="Text Box 1059"/>
          <p:cNvSpPr txBox="1">
            <a:spLocks noChangeArrowheads="1"/>
          </p:cNvSpPr>
          <p:nvPr/>
        </p:nvSpPr>
        <p:spPr bwMode="auto">
          <a:xfrm>
            <a:off x="3584575" y="1104900"/>
            <a:ext cx="12557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رحبعام</a:t>
            </a:r>
            <a:endParaRPr lang="en-GB" sz="1400" b="1" dirty="0">
              <a:solidFill>
                <a:srgbClr val="FFFFFF"/>
              </a:solidFill>
              <a:effectLst>
                <a:glow rad="228600">
                  <a:srgbClr val="000000">
                    <a:lumMod val="95000"/>
                    <a:lumOff val="5000"/>
                  </a:srgbClr>
                </a:glow>
              </a:effectLst>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8" name="Text Box 1061"/>
          <p:cNvSpPr txBox="1">
            <a:spLocks noChangeArrowheads="1"/>
          </p:cNvSpPr>
          <p:nvPr/>
        </p:nvSpPr>
        <p:spPr bwMode="auto">
          <a:xfrm>
            <a:off x="3781425" y="1543050"/>
            <a:ext cx="12922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ابيا</a:t>
            </a:r>
            <a:endParaRPr lang="en-GB" sz="1400" b="1" dirty="0">
              <a:solidFill>
                <a:srgbClr val="FFFFFF"/>
              </a:solidFill>
              <a:effectLst>
                <a:glow rad="228600">
                  <a:srgbClr val="000000">
                    <a:lumMod val="95000"/>
                    <a:lumOff val="5000"/>
                  </a:srgbClr>
                </a:glow>
              </a:effectLst>
            </a:endParaRPr>
          </a:p>
        </p:txBody>
      </p:sp>
      <p:cxnSp>
        <p:nvCxnSpPr>
          <p:cNvPr id="209930"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0" name="Text Box 1063"/>
          <p:cNvSpPr txBox="1">
            <a:spLocks noChangeArrowheads="1"/>
          </p:cNvSpPr>
          <p:nvPr/>
        </p:nvSpPr>
        <p:spPr bwMode="auto">
          <a:xfrm>
            <a:off x="3990975" y="1981200"/>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آسا</a:t>
            </a:r>
            <a:endParaRPr lang="en-GB" sz="1400" b="1" dirty="0">
              <a:solidFill>
                <a:srgbClr val="FFFFFF"/>
              </a:solidFill>
              <a:effectLst>
                <a:glow rad="228600">
                  <a:srgbClr val="000000">
                    <a:lumMod val="95000"/>
                    <a:lumOff val="5000"/>
                  </a:srgbClr>
                </a:glow>
              </a:effectLst>
            </a:endParaRPr>
          </a:p>
        </p:txBody>
      </p:sp>
      <p:cxnSp>
        <p:nvCxnSpPr>
          <p:cNvPr id="209932"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2" name="Text Box 1065"/>
          <p:cNvSpPr txBox="1">
            <a:spLocks noChangeArrowheads="1"/>
          </p:cNvSpPr>
          <p:nvPr/>
        </p:nvSpPr>
        <p:spPr bwMode="auto">
          <a:xfrm>
            <a:off x="4175125" y="2428875"/>
            <a:ext cx="13954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يهوشافاط</a:t>
            </a:r>
            <a:endParaRPr lang="en-GB" sz="1400" b="1" dirty="0">
              <a:solidFill>
                <a:srgbClr val="FFFFFF"/>
              </a:solidFill>
              <a:effectLst>
                <a:glow rad="228600">
                  <a:srgbClr val="000000">
                    <a:lumMod val="95000"/>
                    <a:lumOff val="5000"/>
                  </a:srgbClr>
                </a:glow>
              </a:effectLst>
            </a:endParaRPr>
          </a:p>
        </p:txBody>
      </p:sp>
      <p:cxnSp>
        <p:nvCxnSpPr>
          <p:cNvPr id="209934"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4" name="Text Box 1067"/>
          <p:cNvSpPr txBox="1">
            <a:spLocks noChangeArrowheads="1"/>
          </p:cNvSpPr>
          <p:nvPr/>
        </p:nvSpPr>
        <p:spPr bwMode="auto">
          <a:xfrm>
            <a:off x="4384675" y="2867025"/>
            <a:ext cx="13620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يهورام</a:t>
            </a:r>
            <a:endParaRPr lang="en-GB" sz="1400" b="1" dirty="0">
              <a:solidFill>
                <a:srgbClr val="FFFFFF"/>
              </a:solidFill>
              <a:effectLst>
                <a:glow rad="228600">
                  <a:srgbClr val="000000">
                    <a:lumMod val="95000"/>
                    <a:lumOff val="5000"/>
                  </a:srgbClr>
                </a:glow>
              </a:effectLst>
            </a:endParaRPr>
          </a:p>
        </p:txBody>
      </p:sp>
      <p:cxnSp>
        <p:nvCxnSpPr>
          <p:cNvPr id="209936"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6" name="Text Box 1069"/>
          <p:cNvSpPr txBox="1">
            <a:spLocks noChangeArrowheads="1"/>
          </p:cNvSpPr>
          <p:nvPr/>
        </p:nvSpPr>
        <p:spPr bwMode="auto">
          <a:xfrm>
            <a:off x="4594225" y="3305175"/>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عزيا</a:t>
            </a:r>
            <a:endParaRPr lang="en-GB" sz="1400" b="1" dirty="0">
              <a:solidFill>
                <a:srgbClr val="FFFFFF"/>
              </a:solidFill>
              <a:effectLst>
                <a:glow rad="228600">
                  <a:srgbClr val="000000">
                    <a:lumMod val="95000"/>
                    <a:lumOff val="5000"/>
                  </a:srgbClr>
                </a:glow>
              </a:effectLst>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8" name="Text Box 1071"/>
          <p:cNvSpPr txBox="1">
            <a:spLocks noChangeArrowheads="1"/>
          </p:cNvSpPr>
          <p:nvPr/>
        </p:nvSpPr>
        <p:spPr bwMode="auto">
          <a:xfrm>
            <a:off x="4803775" y="37338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يوثام</a:t>
            </a:r>
            <a:endParaRPr lang="en-GB" sz="1400" b="1" dirty="0">
              <a:solidFill>
                <a:srgbClr val="FFFFFF"/>
              </a:solidFill>
              <a:effectLst>
                <a:glow rad="228600">
                  <a:srgbClr val="000000">
                    <a:lumMod val="95000"/>
                    <a:lumOff val="5000"/>
                  </a:srgbClr>
                </a:glow>
              </a:effectLst>
            </a:endParaRPr>
          </a:p>
        </p:txBody>
      </p:sp>
      <p:cxnSp>
        <p:nvCxnSpPr>
          <p:cNvPr id="209940"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0" name="Text Box 1073"/>
          <p:cNvSpPr txBox="1">
            <a:spLocks noChangeArrowheads="1"/>
          </p:cNvSpPr>
          <p:nvPr/>
        </p:nvSpPr>
        <p:spPr bwMode="auto">
          <a:xfrm>
            <a:off x="5032375" y="417195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آحاز</a:t>
            </a:r>
            <a:endParaRPr lang="en-GB" sz="1400" b="1" dirty="0">
              <a:solidFill>
                <a:srgbClr val="FFFFFF"/>
              </a:solidFill>
              <a:effectLst>
                <a:glow rad="228600">
                  <a:srgbClr val="000000">
                    <a:lumMod val="95000"/>
                    <a:lumOff val="5000"/>
                  </a:srgbClr>
                </a:glow>
              </a:effectLst>
            </a:endParaRPr>
          </a:p>
        </p:txBody>
      </p:sp>
      <p:cxnSp>
        <p:nvCxnSpPr>
          <p:cNvPr id="209942"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2" name="Text Box 1075"/>
          <p:cNvSpPr txBox="1">
            <a:spLocks noChangeArrowheads="1"/>
          </p:cNvSpPr>
          <p:nvPr/>
        </p:nvSpPr>
        <p:spPr bwMode="auto">
          <a:xfrm>
            <a:off x="5222875" y="460057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حزقيا</a:t>
            </a:r>
            <a:endParaRPr lang="en-GB" sz="1400" b="1" dirty="0">
              <a:solidFill>
                <a:srgbClr val="FFFFFF"/>
              </a:solidFill>
              <a:effectLst>
                <a:glow rad="228600">
                  <a:srgbClr val="000000">
                    <a:lumMod val="95000"/>
                    <a:lumOff val="5000"/>
                  </a:srgbClr>
                </a:glow>
              </a:effectLst>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4" name="Text Box 1077"/>
          <p:cNvSpPr txBox="1">
            <a:spLocks noChangeArrowheads="1"/>
          </p:cNvSpPr>
          <p:nvPr/>
        </p:nvSpPr>
        <p:spPr bwMode="auto">
          <a:xfrm>
            <a:off x="5413375" y="50292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منسى</a:t>
            </a:r>
            <a:endParaRPr lang="en-GB" sz="1400" b="1" dirty="0">
              <a:solidFill>
                <a:srgbClr val="FFFFFF"/>
              </a:solidFill>
              <a:effectLst>
                <a:glow rad="228600">
                  <a:srgbClr val="000000">
                    <a:lumMod val="95000"/>
                    <a:lumOff val="5000"/>
                  </a:srgbClr>
                </a:glow>
              </a:effectLst>
            </a:endParaRPr>
          </a:p>
        </p:txBody>
      </p:sp>
      <p:cxnSp>
        <p:nvCxnSpPr>
          <p:cNvPr id="209946"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6" name="Text Box 1079"/>
          <p:cNvSpPr txBox="1">
            <a:spLocks noChangeArrowheads="1"/>
          </p:cNvSpPr>
          <p:nvPr/>
        </p:nvSpPr>
        <p:spPr bwMode="auto">
          <a:xfrm>
            <a:off x="5622925" y="545782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آمون</a:t>
            </a:r>
            <a:endParaRPr lang="en-GB" sz="1400" b="1" dirty="0">
              <a:solidFill>
                <a:srgbClr val="FFFFFF"/>
              </a:solidFill>
              <a:effectLst>
                <a:glow rad="228600">
                  <a:srgbClr val="000000">
                    <a:lumMod val="95000"/>
                    <a:lumOff val="5000"/>
                  </a:srgbClr>
                </a:glow>
              </a:effectLst>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8" name="Text Box 1081"/>
          <p:cNvSpPr txBox="1">
            <a:spLocks noChangeArrowheads="1"/>
          </p:cNvSpPr>
          <p:nvPr/>
        </p:nvSpPr>
        <p:spPr bwMode="auto">
          <a:xfrm>
            <a:off x="5842000" y="589597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يوشيا</a:t>
            </a:r>
            <a:endParaRPr lang="en-GB" sz="1400" b="1" dirty="0">
              <a:solidFill>
                <a:srgbClr val="FFFFFF"/>
              </a:solidFill>
              <a:effectLst>
                <a:glow rad="228600">
                  <a:srgbClr val="000000">
                    <a:lumMod val="95000"/>
                    <a:lumOff val="5000"/>
                  </a:srgbClr>
                </a:glow>
              </a:effectLst>
            </a:endParaRPr>
          </a:p>
        </p:txBody>
      </p:sp>
      <p:cxnSp>
        <p:nvCxnSpPr>
          <p:cNvPr id="209950"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600" b="1" dirty="0">
                <a:solidFill>
                  <a:srgbClr val="FFFFFF"/>
                </a:solidFill>
                <a:effectLst>
                  <a:glow rad="228600">
                    <a:srgbClr val="000000">
                      <a:lumMod val="95000"/>
                      <a:lumOff val="5000"/>
                    </a:srgbClr>
                  </a:glow>
                </a:effectLst>
                <a:latin typeface="Tahoma" charset="0"/>
              </a:rPr>
              <a:t>يكنيا (السبي)</a:t>
            </a:r>
            <a:endParaRPr lang="en-GB" sz="1600" b="1" dirty="0">
              <a:solidFill>
                <a:srgbClr val="FFFFFF"/>
              </a:solidFill>
              <a:effectLst>
                <a:glow rad="228600">
                  <a:srgbClr val="000000">
                    <a:lumMod val="95000"/>
                    <a:lumOff val="5000"/>
                  </a:srgbClr>
                </a:glow>
              </a:effectLst>
              <a:latin typeface="Tahoma" charset="0"/>
            </a:endParaRPr>
          </a:p>
        </p:txBody>
      </p:sp>
      <p:sp>
        <p:nvSpPr>
          <p:cNvPr id="117791" name="Text Box 1084"/>
          <p:cNvSpPr txBox="1">
            <a:spLocks noChangeArrowheads="1"/>
          </p:cNvSpPr>
          <p:nvPr/>
        </p:nvSpPr>
        <p:spPr bwMode="auto">
          <a:xfrm>
            <a:off x="4816475" y="911225"/>
            <a:ext cx="12604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شألتئيل</a:t>
            </a:r>
            <a:endParaRPr lang="en-GB" sz="1400" b="1" dirty="0">
              <a:solidFill>
                <a:srgbClr val="FFFFFF"/>
              </a:solidFill>
              <a:effectLst>
                <a:glow rad="228600">
                  <a:srgbClr val="000000">
                    <a:lumMod val="95000"/>
                    <a:lumOff val="5000"/>
                  </a:srgbClr>
                </a:glow>
              </a:effectLst>
            </a:endParaRPr>
          </a:p>
        </p:txBody>
      </p:sp>
      <p:cxnSp>
        <p:nvCxnSpPr>
          <p:cNvPr id="209953"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3" name="Text Box 1086"/>
          <p:cNvSpPr txBox="1">
            <a:spLocks noChangeArrowheads="1"/>
          </p:cNvSpPr>
          <p:nvPr/>
        </p:nvSpPr>
        <p:spPr bwMode="auto">
          <a:xfrm>
            <a:off x="5899150" y="1104900"/>
            <a:ext cx="12557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زربابل</a:t>
            </a:r>
            <a:endParaRPr lang="en-GB" sz="1400" b="1" dirty="0">
              <a:solidFill>
                <a:srgbClr val="FFFFFF"/>
              </a:solidFill>
              <a:effectLst>
                <a:glow rad="228600">
                  <a:srgbClr val="000000">
                    <a:lumMod val="95000"/>
                    <a:lumOff val="5000"/>
                  </a:srgbClr>
                </a:glow>
              </a:effectLst>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5" name="Text Box 1088"/>
          <p:cNvSpPr txBox="1">
            <a:spLocks noChangeArrowheads="1"/>
          </p:cNvSpPr>
          <p:nvPr/>
        </p:nvSpPr>
        <p:spPr bwMode="auto">
          <a:xfrm>
            <a:off x="6096000" y="1543050"/>
            <a:ext cx="12922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أبيهود</a:t>
            </a:r>
            <a:endParaRPr lang="en-GB" sz="1400" b="1" dirty="0">
              <a:solidFill>
                <a:srgbClr val="FFFFFF"/>
              </a:solidFill>
              <a:effectLst>
                <a:glow rad="228600">
                  <a:srgbClr val="000000">
                    <a:lumMod val="95000"/>
                    <a:lumOff val="5000"/>
                  </a:srgbClr>
                </a:glow>
              </a:effectLst>
            </a:endParaRPr>
          </a:p>
        </p:txBody>
      </p:sp>
      <p:cxnSp>
        <p:nvCxnSpPr>
          <p:cNvPr id="209957"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7" name="Text Box 1090"/>
          <p:cNvSpPr txBox="1">
            <a:spLocks noChangeArrowheads="1"/>
          </p:cNvSpPr>
          <p:nvPr/>
        </p:nvSpPr>
        <p:spPr bwMode="auto">
          <a:xfrm>
            <a:off x="6305550" y="1981200"/>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ألياقيم</a:t>
            </a:r>
            <a:endParaRPr lang="en-GB" sz="1400" b="1" dirty="0">
              <a:solidFill>
                <a:srgbClr val="FFFFFF"/>
              </a:solidFill>
              <a:effectLst>
                <a:glow rad="228600">
                  <a:srgbClr val="000000">
                    <a:lumMod val="95000"/>
                    <a:lumOff val="5000"/>
                  </a:srgbClr>
                </a:glow>
              </a:effectLst>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9" name="Text Box 1092"/>
          <p:cNvSpPr txBox="1">
            <a:spLocks noChangeArrowheads="1"/>
          </p:cNvSpPr>
          <p:nvPr/>
        </p:nvSpPr>
        <p:spPr bwMode="auto">
          <a:xfrm>
            <a:off x="6489700" y="2428875"/>
            <a:ext cx="13954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عازور</a:t>
            </a:r>
            <a:endParaRPr lang="en-GB" sz="1400" b="1" dirty="0">
              <a:solidFill>
                <a:srgbClr val="FFFFFF"/>
              </a:solidFill>
              <a:effectLst>
                <a:glow rad="228600">
                  <a:srgbClr val="000000">
                    <a:lumMod val="95000"/>
                    <a:lumOff val="5000"/>
                  </a:srgbClr>
                </a:glow>
              </a:effectLst>
            </a:endParaRPr>
          </a:p>
        </p:txBody>
      </p:sp>
      <p:cxnSp>
        <p:nvCxnSpPr>
          <p:cNvPr id="209961"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1" name="Text Box 1094"/>
          <p:cNvSpPr txBox="1">
            <a:spLocks noChangeArrowheads="1"/>
          </p:cNvSpPr>
          <p:nvPr/>
        </p:nvSpPr>
        <p:spPr bwMode="auto">
          <a:xfrm>
            <a:off x="6699250" y="2867025"/>
            <a:ext cx="13620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صادوق</a:t>
            </a:r>
            <a:endParaRPr lang="en-GB" sz="1400" b="1" dirty="0">
              <a:solidFill>
                <a:srgbClr val="FFFFFF"/>
              </a:solidFill>
              <a:effectLst>
                <a:glow rad="228600">
                  <a:srgbClr val="000000">
                    <a:lumMod val="95000"/>
                    <a:lumOff val="5000"/>
                  </a:srgbClr>
                </a:glow>
              </a:effectLst>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3" name="Text Box 1096"/>
          <p:cNvSpPr txBox="1">
            <a:spLocks noChangeArrowheads="1"/>
          </p:cNvSpPr>
          <p:nvPr/>
        </p:nvSpPr>
        <p:spPr bwMode="auto">
          <a:xfrm>
            <a:off x="6908800" y="3305175"/>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أخيم</a:t>
            </a:r>
            <a:endParaRPr lang="en-GB" sz="1400" b="1" dirty="0">
              <a:solidFill>
                <a:srgbClr val="FFFFFF"/>
              </a:solidFill>
              <a:effectLst>
                <a:glow rad="228600">
                  <a:srgbClr val="000000">
                    <a:lumMod val="95000"/>
                    <a:lumOff val="5000"/>
                  </a:srgbClr>
                </a:glow>
              </a:effectLst>
            </a:endParaRPr>
          </a:p>
        </p:txBody>
      </p:sp>
      <p:cxnSp>
        <p:nvCxnSpPr>
          <p:cNvPr id="209965"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5" name="Text Box 1098"/>
          <p:cNvSpPr txBox="1">
            <a:spLocks noChangeArrowheads="1"/>
          </p:cNvSpPr>
          <p:nvPr/>
        </p:nvSpPr>
        <p:spPr bwMode="auto">
          <a:xfrm>
            <a:off x="7118350" y="37338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اليود</a:t>
            </a:r>
            <a:endParaRPr lang="en-GB" sz="1400" b="1" dirty="0">
              <a:solidFill>
                <a:srgbClr val="FFFFFF"/>
              </a:solidFill>
              <a:effectLst>
                <a:glow rad="228600">
                  <a:srgbClr val="000000">
                    <a:lumMod val="95000"/>
                    <a:lumOff val="5000"/>
                  </a:srgbClr>
                </a:glow>
              </a:effectLst>
            </a:endParaRPr>
          </a:p>
        </p:txBody>
      </p:sp>
      <p:cxnSp>
        <p:nvCxnSpPr>
          <p:cNvPr id="209967"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7" name="Text Box 1100"/>
          <p:cNvSpPr txBox="1">
            <a:spLocks noChangeArrowheads="1"/>
          </p:cNvSpPr>
          <p:nvPr/>
        </p:nvSpPr>
        <p:spPr bwMode="auto">
          <a:xfrm>
            <a:off x="7346950" y="417195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اليعازر</a:t>
            </a:r>
            <a:endParaRPr lang="en-GB" sz="1400" b="1" dirty="0">
              <a:solidFill>
                <a:srgbClr val="FFFFFF"/>
              </a:solidFill>
              <a:effectLst>
                <a:glow rad="228600">
                  <a:srgbClr val="000000">
                    <a:lumMod val="95000"/>
                    <a:lumOff val="5000"/>
                  </a:srgbClr>
                </a:glow>
              </a:effectLst>
            </a:endParaRPr>
          </a:p>
        </p:txBody>
      </p:sp>
      <p:cxnSp>
        <p:nvCxnSpPr>
          <p:cNvPr id="209969"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9" name="Text Box 1102"/>
          <p:cNvSpPr txBox="1">
            <a:spLocks noChangeArrowheads="1"/>
          </p:cNvSpPr>
          <p:nvPr/>
        </p:nvSpPr>
        <p:spPr bwMode="auto">
          <a:xfrm>
            <a:off x="7537450" y="460057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متان</a:t>
            </a:r>
            <a:endParaRPr lang="en-GB" sz="1400" b="1" dirty="0">
              <a:solidFill>
                <a:srgbClr val="FFFFFF"/>
              </a:solidFill>
              <a:effectLst>
                <a:glow rad="228600">
                  <a:srgbClr val="000000">
                    <a:lumMod val="95000"/>
                    <a:lumOff val="5000"/>
                  </a:srgbClr>
                </a:glow>
              </a:effectLst>
            </a:endParaRPr>
          </a:p>
        </p:txBody>
      </p:sp>
      <p:cxnSp>
        <p:nvCxnSpPr>
          <p:cNvPr id="209971"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1" name="Text Box 1104"/>
          <p:cNvSpPr txBox="1">
            <a:spLocks noChangeArrowheads="1"/>
          </p:cNvSpPr>
          <p:nvPr/>
        </p:nvSpPr>
        <p:spPr bwMode="auto">
          <a:xfrm>
            <a:off x="7727950" y="50292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يعقوب</a:t>
            </a:r>
            <a:endParaRPr lang="en-GB" sz="1400" b="1" dirty="0">
              <a:solidFill>
                <a:srgbClr val="FFFFFF"/>
              </a:solidFill>
              <a:effectLst>
                <a:glow rad="228600">
                  <a:srgbClr val="000000">
                    <a:lumMod val="95000"/>
                    <a:lumOff val="5000"/>
                  </a:srgbClr>
                </a:glow>
              </a:effectLst>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3" name="Text Box 1106"/>
          <p:cNvSpPr txBox="1">
            <a:spLocks noChangeArrowheads="1"/>
          </p:cNvSpPr>
          <p:nvPr/>
        </p:nvSpPr>
        <p:spPr bwMode="auto">
          <a:xfrm>
            <a:off x="7543800" y="5483225"/>
            <a:ext cx="94615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يوسف</a:t>
            </a:r>
            <a:endParaRPr lang="en-GB" sz="1400" b="1" dirty="0">
              <a:solidFill>
                <a:srgbClr val="FFFFFF"/>
              </a:solidFill>
              <a:effectLst>
                <a:glow rad="228600">
                  <a:srgbClr val="000000">
                    <a:lumMod val="95000"/>
                    <a:lumOff val="5000"/>
                  </a:srgbClr>
                </a:glow>
              </a:effectLst>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600" b="1" dirty="0">
                <a:solidFill>
                  <a:srgbClr val="FFFFFF"/>
                </a:solidFill>
                <a:effectLst>
                  <a:glow rad="228600">
                    <a:srgbClr val="000000">
                      <a:lumMod val="95000"/>
                      <a:lumOff val="5000"/>
                    </a:srgbClr>
                  </a:glow>
                </a:effectLst>
                <a:latin typeface="Tahoma" charset="0"/>
              </a:rPr>
              <a:t>يسوع المسيبح</a:t>
            </a:r>
            <a:endParaRPr lang="en-GB" sz="1600" b="1" dirty="0">
              <a:solidFill>
                <a:srgbClr val="FFFFFF"/>
              </a:solidFill>
              <a:effectLst>
                <a:glow rad="228600">
                  <a:srgbClr val="000000">
                    <a:lumMod val="95000"/>
                    <a:lumOff val="5000"/>
                  </a:srgbClr>
                </a:glow>
              </a:effectLst>
              <a:latin typeface="Tahoma" charset="0"/>
            </a:endParaRPr>
          </a:p>
        </p:txBody>
      </p:sp>
      <p:cxnSp>
        <p:nvCxnSpPr>
          <p:cNvPr id="209976"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5" name="Text Box 1109"/>
          <p:cNvSpPr txBox="1">
            <a:spLocks noChangeArrowheads="1"/>
          </p:cNvSpPr>
          <p:nvPr/>
        </p:nvSpPr>
        <p:spPr bwMode="auto">
          <a:xfrm>
            <a:off x="6629400" y="377825"/>
            <a:ext cx="25146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effectLst>
                  <a:glow rad="228600">
                    <a:srgbClr val="000000">
                      <a:lumMod val="95000"/>
                      <a:lumOff val="5000"/>
                    </a:srgbClr>
                  </a:glow>
                </a:effectLst>
                <a:latin typeface="Copperplate Gothic Bold" charset="0"/>
              </a:rPr>
              <a:t>تأسيس</a:t>
            </a:r>
          </a:p>
          <a:p>
            <a:pPr algn="ctr" eaLnBrk="1" hangingPunct="1">
              <a:defRPr/>
            </a:pPr>
            <a:r>
              <a:rPr lang="ar-JO" b="1" dirty="0">
                <a:solidFill>
                  <a:srgbClr val="FFFFFF"/>
                </a:solidFill>
                <a:effectLst>
                  <a:glow rad="228600">
                    <a:srgbClr val="000000">
                      <a:lumMod val="95000"/>
                      <a:lumOff val="5000"/>
                    </a:srgbClr>
                  </a:glow>
                </a:effectLst>
                <a:latin typeface="Copperplate Gothic Bold" charset="0"/>
              </a:rPr>
              <a:t>المملكة</a:t>
            </a:r>
          </a:p>
          <a:p>
            <a:pPr algn="ctr" eaLnBrk="1" hangingPunct="1">
              <a:defRPr/>
            </a:pPr>
            <a:r>
              <a:rPr lang="ar-JO" b="1" dirty="0">
                <a:solidFill>
                  <a:srgbClr val="FFFFFF"/>
                </a:solidFill>
                <a:effectLst>
                  <a:glow rad="228600">
                    <a:srgbClr val="000000">
                      <a:lumMod val="95000"/>
                      <a:lumOff val="5000"/>
                    </a:srgbClr>
                  </a:glow>
                </a:effectLst>
                <a:latin typeface="Copperplate Gothic Bold" charset="0"/>
              </a:rPr>
              <a:t>الأبدية</a:t>
            </a:r>
            <a:endParaRPr lang="en-US" b="1" dirty="0">
              <a:solidFill>
                <a:srgbClr val="FFFFFF"/>
              </a:solidFill>
              <a:effectLst>
                <a:glow rad="228600">
                  <a:srgbClr val="000000">
                    <a:lumMod val="95000"/>
                    <a:lumOff val="5000"/>
                  </a:srgbClr>
                </a:glow>
              </a:effectLst>
              <a:latin typeface="Copperplate Gothic Bold" charset="0"/>
            </a:endParaRP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algn="ctr">
              <a:defRPr/>
            </a:pPr>
            <a:endParaRPr lang="en-US" b="1">
              <a:solidFill>
                <a:srgbClr val="FFFFFF"/>
              </a:solidFill>
              <a:effectLst>
                <a:glow rad="228600">
                  <a:srgbClr val="000000">
                    <a:lumMod val="95000"/>
                    <a:lumOff val="5000"/>
                  </a:srgbClr>
                </a:glow>
              </a:effectLst>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algn="ctr">
              <a:defRPr/>
            </a:pPr>
            <a:endParaRPr lang="en-US" b="1">
              <a:solidFill>
                <a:srgbClr val="FFFFFF"/>
              </a:solidFill>
              <a:effectLst>
                <a:glow rad="228600">
                  <a:srgbClr val="000000">
                    <a:lumMod val="95000"/>
                    <a:lumOff val="5000"/>
                  </a:srgbClr>
                </a:glow>
              </a:effectLst>
            </a:endParaRPr>
          </a:p>
        </p:txBody>
      </p:sp>
      <p:sp>
        <p:nvSpPr>
          <p:cNvPr id="117848" name="Text Box 1112"/>
          <p:cNvSpPr txBox="1">
            <a:spLocks noChangeArrowheads="1"/>
          </p:cNvSpPr>
          <p:nvPr/>
        </p:nvSpPr>
        <p:spPr bwMode="auto">
          <a:xfrm>
            <a:off x="1524000" y="5635625"/>
            <a:ext cx="1752600" cy="46166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effectLst>
                  <a:glow rad="228600">
                    <a:srgbClr val="000000">
                      <a:lumMod val="95000"/>
                      <a:lumOff val="5000"/>
                    </a:srgbClr>
                  </a:glow>
                </a:effectLst>
                <a:latin typeface="Copperplate Gothic Bold" charset="0"/>
              </a:rPr>
              <a:t>قيام المملكة</a:t>
            </a:r>
            <a:endParaRPr lang="en-US" b="1" dirty="0">
              <a:solidFill>
                <a:srgbClr val="FFFFFF"/>
              </a:solidFill>
              <a:effectLst>
                <a:glow rad="228600">
                  <a:srgbClr val="000000">
                    <a:lumMod val="95000"/>
                    <a:lumOff val="5000"/>
                  </a:srgbClr>
                </a:glow>
              </a:effectLst>
              <a:latin typeface="Copperplate Gothic Bold" charset="0"/>
            </a:endParaRPr>
          </a:p>
        </p:txBody>
      </p:sp>
      <p:sp>
        <p:nvSpPr>
          <p:cNvPr id="117849" name="Text Box 1113"/>
          <p:cNvSpPr txBox="1">
            <a:spLocks noChangeArrowheads="1"/>
          </p:cNvSpPr>
          <p:nvPr/>
        </p:nvSpPr>
        <p:spPr bwMode="auto">
          <a:xfrm>
            <a:off x="1371600" y="377825"/>
            <a:ext cx="3962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effectLst>
                  <a:glow rad="228600">
                    <a:srgbClr val="000000">
                      <a:lumMod val="95000"/>
                      <a:lumOff val="5000"/>
                    </a:srgbClr>
                  </a:glow>
                </a:effectLst>
                <a:latin typeface="Copperplate Gothic Bold" charset="0"/>
              </a:rPr>
              <a:t>سقوط المملكة</a:t>
            </a:r>
            <a:endParaRPr lang="en-US" b="1" dirty="0">
              <a:solidFill>
                <a:srgbClr val="FFFFFF"/>
              </a:solidFill>
              <a:effectLst>
                <a:glow rad="228600">
                  <a:srgbClr val="000000">
                    <a:lumMod val="95000"/>
                    <a:lumOff val="5000"/>
                  </a:srgbClr>
                </a:glow>
              </a:effectLst>
              <a:latin typeface="Copperplate Gothic Bold" charset="0"/>
            </a:endParaRP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defRPr/>
            </a:pPr>
            <a:endParaRPr lang="en-US" b="1">
              <a:solidFill>
                <a:srgbClr val="FFFFFF"/>
              </a:solidFill>
              <a:effectLst>
                <a:glow rad="228600">
                  <a:srgbClr val="000000">
                    <a:lumMod val="95000"/>
                    <a:lumOff val="5000"/>
                  </a:srgbClr>
                </a:glow>
              </a:effectLst>
            </a:endParaRPr>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defRPr/>
            </a:pPr>
            <a:endParaRPr lang="en-US" b="1">
              <a:solidFill>
                <a:srgbClr val="FFFFFF"/>
              </a:solidFill>
              <a:effectLst>
                <a:glow rad="228600">
                  <a:srgbClr val="000000">
                    <a:lumMod val="95000"/>
                    <a:lumOff val="5000"/>
                  </a:srgbClr>
                </a:glow>
              </a:effectLst>
            </a:endParaRPr>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defRPr/>
            </a:pPr>
            <a:endParaRPr lang="en-US" b="1">
              <a:solidFill>
                <a:srgbClr val="FFFFFF"/>
              </a:solidFill>
              <a:effectLst>
                <a:glow rad="228600">
                  <a:srgbClr val="000000">
                    <a:lumMod val="95000"/>
                    <a:lumOff val="5000"/>
                  </a:srgbClr>
                </a:glow>
              </a:effectLst>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defRPr/>
            </a:pPr>
            <a:r>
              <a:rPr lang="ar-JO" sz="2400" b="1" i="1" dirty="0">
                <a:solidFill>
                  <a:srgbClr val="FFFFFF"/>
                </a:solidFill>
                <a:effectLst>
                  <a:glow rad="228600">
                    <a:schemeClr val="bg1">
                      <a:lumMod val="95000"/>
                      <a:lumOff val="5000"/>
                    </a:schemeClr>
                  </a:glow>
                </a:effectLst>
                <a:latin typeface="Arial Black" charset="0"/>
                <a:ea typeface="ＭＳ Ｐゴシック" charset="0"/>
                <a:cs typeface="ＭＳ Ｐゴシック" charset="0"/>
              </a:rPr>
              <a:t>المملكة بحسب متى 1 </a:t>
            </a:r>
            <a:endParaRPr lang="en-US" sz="2400" b="1" i="1" dirty="0">
              <a:solidFill>
                <a:srgbClr val="FFFFFF"/>
              </a:solidFill>
              <a:effectLst>
                <a:glow rad="228600">
                  <a:schemeClr val="bg1">
                    <a:lumMod val="95000"/>
                    <a:lumOff val="5000"/>
                  </a:schemeClr>
                </a:glow>
              </a:effectLst>
              <a:latin typeface="Arial Black" charset="0"/>
              <a:ea typeface="ＭＳ Ｐゴシック" charset="0"/>
              <a:cs typeface="ＭＳ Ｐゴシック" charset="0"/>
            </a:endParaRPr>
          </a:p>
        </p:txBody>
      </p:sp>
      <p:sp>
        <p:nvSpPr>
          <p:cNvPr id="96" name="Text Box 6"/>
          <p:cNvSpPr txBox="1">
            <a:spLocks noChangeArrowheads="1"/>
          </p:cNvSpPr>
          <p:nvPr/>
        </p:nvSpPr>
        <p:spPr bwMode="auto">
          <a:xfrm>
            <a:off x="8221663" y="47625"/>
            <a:ext cx="904415" cy="461665"/>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fontAlgn="auto">
              <a:spcBef>
                <a:spcPts val="0"/>
              </a:spcBef>
              <a:spcAft>
                <a:spcPts val="0"/>
              </a:spcAft>
              <a:defRPr/>
            </a:pPr>
            <a:r>
              <a:rPr lang="ar-JO" b="1" kern="0" dirty="0">
                <a:solidFill>
                  <a:srgbClr val="FFFFFF"/>
                </a:solidFill>
              </a:rPr>
              <a:t>218ب</a:t>
            </a:r>
            <a:endParaRPr lang="en-US" b="1" kern="0" dirty="0">
              <a:solidFill>
                <a:srgbClr val="FFFFFF"/>
              </a:solidFill>
            </a:endParaRPr>
          </a:p>
        </p:txBody>
      </p:sp>
    </p:spTree>
    <p:extLst>
      <p:ext uri="{BB962C8B-B14F-4D97-AF65-F5344CB8AC3E}">
        <p14:creationId xmlns:p14="http://schemas.microsoft.com/office/powerpoint/2010/main" val="22613827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1-06 at 7.39.39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90599"/>
            <a:ext cx="9144000" cy="6582817"/>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كل شخص يعبد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3" name="Group 2">
            <a:extLst>
              <a:ext uri="{FF2B5EF4-FFF2-40B4-BE49-F238E27FC236}">
                <a16:creationId xmlns:a16="http://schemas.microsoft.com/office/drawing/2014/main" id="{0C72AE49-E79E-7049-9A02-43E267356B5A}"/>
              </a:ext>
            </a:extLst>
          </p:cNvPr>
          <p:cNvGrpSpPr/>
          <p:nvPr/>
        </p:nvGrpSpPr>
        <p:grpSpPr>
          <a:xfrm>
            <a:off x="5652120" y="4077072"/>
            <a:ext cx="3611894" cy="2924944"/>
            <a:chOff x="676463" y="3933056"/>
            <a:chExt cx="3611894" cy="2924944"/>
          </a:xfrm>
        </p:grpSpPr>
        <p:grpSp>
          <p:nvGrpSpPr>
            <p:cNvPr id="5" name="Group 4">
              <a:extLst>
                <a:ext uri="{FF2B5EF4-FFF2-40B4-BE49-F238E27FC236}">
                  <a16:creationId xmlns:a16="http://schemas.microsoft.com/office/drawing/2014/main" id="{10961897-0150-0841-9FBE-9AEC1BB91C35}"/>
                </a:ext>
              </a:extLst>
            </p:cNvPr>
            <p:cNvGrpSpPr/>
            <p:nvPr/>
          </p:nvGrpSpPr>
          <p:grpSpPr>
            <a:xfrm>
              <a:off x="1143000" y="3933056"/>
              <a:ext cx="2708920" cy="2924944"/>
              <a:chOff x="1143000" y="0"/>
              <a:chExt cx="6858000" cy="6858000"/>
            </a:xfrm>
          </p:grpSpPr>
          <p:pic>
            <p:nvPicPr>
              <p:cNvPr id="6" name="Picture 5">
                <a:extLst>
                  <a:ext uri="{FF2B5EF4-FFF2-40B4-BE49-F238E27FC236}">
                    <a16:creationId xmlns:a16="http://schemas.microsoft.com/office/drawing/2014/main" id="{72900383-3AA2-F547-A9CA-6E3270D363A1}"/>
                  </a:ext>
                </a:extLst>
              </p:cNvPr>
              <p:cNvPicPr>
                <a:picLocks noChangeAspect="1"/>
              </p:cNvPicPr>
              <p:nvPr/>
            </p:nvPicPr>
            <p:blipFill>
              <a:blip r:embed="rId4"/>
              <a:stretch>
                <a:fillRect/>
              </a:stretch>
            </p:blipFill>
            <p:spPr>
              <a:xfrm>
                <a:off x="1143000" y="0"/>
                <a:ext cx="6858000" cy="6858000"/>
              </a:xfrm>
              <a:prstGeom prst="rect">
                <a:avLst/>
              </a:prstGeom>
            </p:spPr>
          </p:pic>
          <p:sp>
            <p:nvSpPr>
              <p:cNvPr id="7" name="Rectangle 6">
                <a:extLst>
                  <a:ext uri="{FF2B5EF4-FFF2-40B4-BE49-F238E27FC236}">
                    <a16:creationId xmlns:a16="http://schemas.microsoft.com/office/drawing/2014/main" id="{81D7A004-9F02-8544-A9EF-1FF98EC9BF55}"/>
                  </a:ext>
                </a:extLst>
              </p:cNvPr>
              <p:cNvSpPr/>
              <p:nvPr/>
            </p:nvSpPr>
            <p:spPr bwMode="auto">
              <a:xfrm>
                <a:off x="1676401" y="3124199"/>
                <a:ext cx="5714999" cy="108756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8" name="Rectangle 2">
              <a:extLst>
                <a:ext uri="{FF2B5EF4-FFF2-40B4-BE49-F238E27FC236}">
                  <a16:creationId xmlns:a16="http://schemas.microsoft.com/office/drawing/2014/main" id="{3E10090B-8E3E-4B4C-AB93-7624634F4360}"/>
                </a:ext>
              </a:extLst>
            </p:cNvPr>
            <p:cNvSpPr txBox="1">
              <a:spLocks noChangeArrowheads="1"/>
            </p:cNvSpPr>
            <p:nvPr/>
          </p:nvSpPr>
          <p:spPr bwMode="auto">
            <a:xfrm>
              <a:off x="676463" y="5328961"/>
              <a:ext cx="3611894" cy="32812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تحذير</a:t>
              </a:r>
              <a:endParaRPr kumimoji="0" lang="en-US" sz="20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081794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107950" y="152400"/>
            <a:ext cx="8208963" cy="838200"/>
          </a:xfrm>
          <a:solidFill>
            <a:srgbClr val="000000"/>
          </a:solidFill>
          <a:ln>
            <a:solidFill>
              <a:srgbClr val="FFFFFF"/>
            </a:solidFill>
          </a:ln>
          <a:effectLst/>
        </p:spPr>
        <p:txBody>
          <a:bodyPr/>
          <a:lstStyle/>
          <a:p>
            <a:pPr eaLnBrk="1" hangingPunct="1">
              <a:defRPr/>
            </a:pPr>
            <a:r>
              <a:rPr kumimoji="1" lang="ar-JO" sz="3600" dirty="0">
                <a:solidFill>
                  <a:schemeClr val="tx1"/>
                </a:solidFill>
                <a:effectLst>
                  <a:outerShdw blurRad="38100" dist="38100" dir="2700000" algn="tl">
                    <a:srgbClr val="000000"/>
                  </a:outerShdw>
                </a:effectLst>
                <a:latin typeface="Arial" charset="0"/>
                <a:ea typeface="ＭＳ Ｐゴシック" charset="0"/>
                <a:cs typeface="Arial" charset="0"/>
              </a:rPr>
              <a:t>شر العائلة (2 مل 21 – 22 )</a:t>
            </a:r>
            <a:endParaRPr kumimoji="1" lang="en-US" sz="3600" dirty="0">
              <a:solidFill>
                <a:schemeClr val="tx1"/>
              </a:solidFill>
              <a:effectLst>
                <a:outerShdw blurRad="38100" dist="38100" dir="2700000" algn="tl">
                  <a:srgbClr val="000000"/>
                </a:outerShdw>
              </a:effectLst>
              <a:latin typeface="Arial" charset="0"/>
              <a:ea typeface="ＭＳ Ｐゴシック" charset="0"/>
              <a:cs typeface="Arial" charset="0"/>
            </a:endParaRPr>
          </a:p>
        </p:txBody>
      </p:sp>
      <p:sp>
        <p:nvSpPr>
          <p:cNvPr id="242692" name="Text Box 4"/>
          <p:cNvSpPr txBox="1">
            <a:spLocks noChangeArrowheads="1"/>
          </p:cNvSpPr>
          <p:nvPr/>
        </p:nvSpPr>
        <p:spPr bwMode="auto">
          <a:xfrm>
            <a:off x="563563" y="2498725"/>
            <a:ext cx="1365231" cy="523220"/>
          </a:xfrm>
          <a:prstGeom prst="rect">
            <a:avLst/>
          </a:prstGeom>
          <a:noFill/>
          <a:ln w="9525">
            <a:noFill/>
            <a:miter lim="800000"/>
            <a:headEnd/>
            <a:tailEnd/>
          </a:ln>
          <a:effectLst/>
        </p:spPr>
        <p:txBody>
          <a:bodyPr wrap="square">
            <a:spAutoFit/>
          </a:bodyPr>
          <a:lstStyle>
            <a:defPPr>
              <a:defRPr lang="en-US"/>
            </a:defPPr>
            <a:lvl1pPr eaLnBrk="0" hangingPunct="0">
              <a:defRPr sz="2800" b="1" i="1">
                <a:solidFill>
                  <a:srgbClr val="A3A3A3"/>
                </a:solidFill>
                <a:effectLst>
                  <a:outerShdw blurRad="38100" dist="38100" dir="2700000" algn="tl">
                    <a:srgbClr val="000000"/>
                  </a:outerShdw>
                </a:effectLst>
                <a:cs typeface="Arial" charset="0"/>
              </a:defRPr>
            </a:lvl1pPr>
            <a:lvl2pPr marL="37931725" indent="-37474525">
              <a:defRPr sz="2400">
                <a:latin typeface="Times" charset="0"/>
              </a:defRPr>
            </a:lvl2pPr>
            <a:lvl3pPr>
              <a:defRPr sz="2400">
                <a:latin typeface="Times" charset="0"/>
              </a:defRPr>
            </a:lvl3pPr>
            <a:lvl4pPr>
              <a:defRPr sz="2400">
                <a:latin typeface="Times" charset="0"/>
              </a:defRPr>
            </a:lvl4pPr>
            <a:lvl5pPr>
              <a:defRPr sz="2400">
                <a:latin typeface="Times" charset="0"/>
              </a:defRPr>
            </a:lvl5pPr>
            <a:lvl6pPr marL="457200" eaLnBrk="0" fontAlgn="base" hangingPunct="0">
              <a:spcBef>
                <a:spcPct val="0"/>
              </a:spcBef>
              <a:spcAft>
                <a:spcPct val="0"/>
              </a:spcAft>
              <a:defRPr sz="2400">
                <a:latin typeface="Times" charset="0"/>
              </a:defRPr>
            </a:lvl6pPr>
            <a:lvl7pPr marL="914400" eaLnBrk="0" fontAlgn="base" hangingPunct="0">
              <a:spcBef>
                <a:spcPct val="0"/>
              </a:spcBef>
              <a:spcAft>
                <a:spcPct val="0"/>
              </a:spcAft>
              <a:defRPr sz="2400">
                <a:latin typeface="Times" charset="0"/>
              </a:defRPr>
            </a:lvl7pPr>
            <a:lvl8pPr marL="1371600" eaLnBrk="0" fontAlgn="base" hangingPunct="0">
              <a:spcBef>
                <a:spcPct val="0"/>
              </a:spcBef>
              <a:spcAft>
                <a:spcPct val="0"/>
              </a:spcAft>
              <a:defRPr sz="2400">
                <a:latin typeface="Times" charset="0"/>
              </a:defRPr>
            </a:lvl8pPr>
            <a:lvl9pPr marL="1828800" eaLnBrk="0" fontAlgn="base" hangingPunct="0">
              <a:spcBef>
                <a:spcPct val="0"/>
              </a:spcBef>
              <a:spcAft>
                <a:spcPct val="0"/>
              </a:spcAft>
              <a:defRPr sz="2400">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A3A3A3"/>
                </a:solidFill>
                <a:effectLst>
                  <a:outerShdw blurRad="38100" dist="38100" dir="2700000" algn="tl">
                    <a:srgbClr val="000000"/>
                  </a:outerShdw>
                </a:effectLst>
                <a:uLnTx/>
                <a:uFillTx/>
                <a:latin typeface="Arial" charset="0"/>
                <a:ea typeface="ＭＳ Ｐゴシック" charset="0"/>
                <a:cs typeface="Arial" charset="0"/>
              </a:rPr>
              <a:t>إيزابيل</a:t>
            </a:r>
            <a:endParaRPr kumimoji="0" lang="en-US" sz="2800" b="1" i="1" u="none" strike="noStrike" kern="1200" cap="none" spc="0" normalizeH="0" baseline="0" noProof="0" dirty="0">
              <a:ln>
                <a:noFill/>
              </a:ln>
              <a:solidFill>
                <a:srgbClr val="A3A3A3"/>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2693" name="Text Box 5"/>
          <p:cNvSpPr txBox="1">
            <a:spLocks noChangeArrowheads="1"/>
          </p:cNvSpPr>
          <p:nvPr/>
        </p:nvSpPr>
        <p:spPr bwMode="auto">
          <a:xfrm>
            <a:off x="3105150" y="2498725"/>
            <a:ext cx="1395412"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charset="0"/>
                <a:ea typeface="ＭＳ Ｐゴシック" charset="0"/>
                <a:cs typeface="Arial" charset="0"/>
              </a:rPr>
              <a:t>آخاب</a:t>
            </a:r>
            <a:endParaRPr kumimoji="0" lang="en-US" sz="20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2" name="Group 10"/>
          <p:cNvGrpSpPr>
            <a:grpSpLocks/>
          </p:cNvGrpSpPr>
          <p:nvPr/>
        </p:nvGrpSpPr>
        <p:grpSpPr bwMode="auto">
          <a:xfrm>
            <a:off x="1258888" y="3108325"/>
            <a:ext cx="2474912" cy="396875"/>
            <a:chOff x="528" y="1872"/>
            <a:chExt cx="1056" cy="240"/>
          </a:xfrm>
        </p:grpSpPr>
        <p:sp>
          <p:nvSpPr>
            <p:cNvPr id="242695" name="Line 7"/>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2696" name="Line 8"/>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2697" name="Line 9"/>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242699" name="Text Box 11"/>
          <p:cNvSpPr txBox="1">
            <a:spLocks noChangeArrowheads="1"/>
          </p:cNvSpPr>
          <p:nvPr/>
        </p:nvSpPr>
        <p:spPr bwMode="auto">
          <a:xfrm>
            <a:off x="5930900" y="2498725"/>
            <a:ext cx="2070124"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يهوشافاط</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2705" name="Line 17"/>
          <p:cNvSpPr>
            <a:spLocks noChangeShapeType="1"/>
          </p:cNvSpPr>
          <p:nvPr/>
        </p:nvSpPr>
        <p:spPr bwMode="auto">
          <a:xfrm>
            <a:off x="5410200" y="35052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2706" name="Text Box 18"/>
          <p:cNvSpPr txBox="1">
            <a:spLocks noChangeArrowheads="1"/>
          </p:cNvSpPr>
          <p:nvPr/>
        </p:nvSpPr>
        <p:spPr bwMode="auto">
          <a:xfrm>
            <a:off x="4595813" y="3870325"/>
            <a:ext cx="1404947"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A3A3A3"/>
                </a:solidFill>
                <a:effectLst>
                  <a:outerShdw blurRad="38100" dist="38100" dir="2700000" algn="tl">
                    <a:srgbClr val="000000"/>
                  </a:outerShdw>
                </a:effectLst>
                <a:uLnTx/>
                <a:uFillTx/>
                <a:latin typeface="Arial" charset="0"/>
                <a:ea typeface="ＭＳ Ｐゴシック" charset="0"/>
                <a:cs typeface="Arial" charset="0"/>
              </a:rPr>
              <a:t>عثليا</a:t>
            </a:r>
            <a:endParaRPr kumimoji="0" lang="en-US" sz="2000" b="0" i="0" u="none" strike="noStrike" kern="1200" cap="none" spc="0" normalizeH="0" baseline="0" noProof="0" dirty="0">
              <a:ln>
                <a:noFill/>
              </a:ln>
              <a:solidFill>
                <a:srgbClr val="A3A3A3"/>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2708" name="Text Box 20"/>
          <p:cNvSpPr txBox="1">
            <a:spLocks noChangeArrowheads="1"/>
          </p:cNvSpPr>
          <p:nvPr/>
        </p:nvSpPr>
        <p:spPr bwMode="auto">
          <a:xfrm>
            <a:off x="6172200" y="3870325"/>
            <a:ext cx="1828824"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يهورام</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 name="Group 23"/>
          <p:cNvGrpSpPr>
            <a:grpSpLocks/>
          </p:cNvGrpSpPr>
          <p:nvPr/>
        </p:nvGrpSpPr>
        <p:grpSpPr bwMode="auto">
          <a:xfrm>
            <a:off x="5486400" y="4556125"/>
            <a:ext cx="1600200" cy="320675"/>
            <a:chOff x="528" y="1872"/>
            <a:chExt cx="1056" cy="240"/>
          </a:xfrm>
        </p:grpSpPr>
        <p:sp>
          <p:nvSpPr>
            <p:cNvPr id="242712" name="Line 24"/>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2713" name="Line 25"/>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2714" name="Line 26"/>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242716" name="Text Box 28"/>
          <p:cNvSpPr txBox="1">
            <a:spLocks noChangeArrowheads="1"/>
          </p:cNvSpPr>
          <p:nvPr/>
        </p:nvSpPr>
        <p:spPr bwMode="auto">
          <a:xfrm>
            <a:off x="605225" y="981075"/>
            <a:ext cx="1364476" cy="800219"/>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charset="0"/>
                <a:ea typeface="ＭＳ Ｐゴシック" charset="0"/>
                <a:cs typeface="Arial" charset="0"/>
              </a:rPr>
              <a:t>أثبعل</a:t>
            </a:r>
            <a:endParaRPr kumimoji="0" lang="en-US"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charset="0"/>
                <a:ea typeface="ＭＳ Ｐゴシック" charset="0"/>
                <a:cs typeface="Arial" charset="0"/>
              </a:rPr>
              <a:t>ملك الصيدونيين</a:t>
            </a:r>
            <a:endParaRPr kumimoji="0" lang="en-US" sz="20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2717" name="Line 29"/>
          <p:cNvSpPr>
            <a:spLocks noChangeShapeType="1"/>
          </p:cNvSpPr>
          <p:nvPr/>
        </p:nvSpPr>
        <p:spPr bwMode="auto">
          <a:xfrm>
            <a:off x="1287463" y="2035175"/>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2723" name="Text Box 35"/>
          <p:cNvSpPr txBox="1">
            <a:spLocks noChangeArrowheads="1"/>
          </p:cNvSpPr>
          <p:nvPr/>
        </p:nvSpPr>
        <p:spPr bwMode="auto">
          <a:xfrm>
            <a:off x="6624301" y="981075"/>
            <a:ext cx="1021433" cy="1077218"/>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آسا</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ملك يهوذا</a:t>
            </a:r>
            <a:b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نسل داود</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2731" name="Text Box 43"/>
          <p:cNvSpPr txBox="1">
            <a:spLocks noChangeArrowheads="1"/>
          </p:cNvSpPr>
          <p:nvPr/>
        </p:nvSpPr>
        <p:spPr bwMode="auto">
          <a:xfrm>
            <a:off x="8316913" y="90488"/>
            <a:ext cx="704039" cy="46166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238</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2733" name="Line 45"/>
          <p:cNvSpPr>
            <a:spLocks noChangeShapeType="1"/>
          </p:cNvSpPr>
          <p:nvPr/>
        </p:nvSpPr>
        <p:spPr bwMode="auto">
          <a:xfrm>
            <a:off x="3667125" y="2033588"/>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2734" name="Text Box 46"/>
          <p:cNvSpPr txBox="1">
            <a:spLocks noChangeArrowheads="1"/>
          </p:cNvSpPr>
          <p:nvPr/>
        </p:nvSpPr>
        <p:spPr bwMode="auto">
          <a:xfrm>
            <a:off x="3264802" y="981075"/>
            <a:ext cx="1093569" cy="800219"/>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charset="0"/>
                <a:ea typeface="ＭＳ Ｐゴシック" charset="0"/>
                <a:cs typeface="Arial" charset="0"/>
              </a:rPr>
              <a:t>عمري</a:t>
            </a:r>
            <a:endParaRPr kumimoji="0" lang="en-US"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charset="0"/>
                <a:ea typeface="ＭＳ Ｐゴシック" charset="0"/>
                <a:cs typeface="Arial" charset="0"/>
              </a:rPr>
              <a:t>ملك إسرائيل</a:t>
            </a:r>
            <a:endParaRPr kumimoji="0" lang="en-US" sz="20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2735" name="Text Box 47"/>
          <p:cNvSpPr txBox="1">
            <a:spLocks noChangeArrowheads="1"/>
          </p:cNvSpPr>
          <p:nvPr/>
        </p:nvSpPr>
        <p:spPr bwMode="auto">
          <a:xfrm>
            <a:off x="228600" y="6369050"/>
            <a:ext cx="4273927" cy="40011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الملوك الصالحين بالأبيض</a:t>
            </a:r>
            <a:r>
              <a:rPr kumimoji="0" lang="ar-JO" sz="2000" b="1" i="1" u="none" strike="noStrike" kern="1200" cap="none" spc="0" normalizeH="0" baseline="0" noProof="0" dirty="0">
                <a:ln>
                  <a:noFill/>
                </a:ln>
                <a:solidFill>
                  <a:srgbClr val="808080"/>
                </a:solidFill>
                <a:effectLst>
                  <a:outerShdw blurRad="38100" dist="38100" dir="2700000" algn="tl">
                    <a:srgbClr val="000000"/>
                  </a:outerShdw>
                </a:effectLst>
                <a:uLnTx/>
                <a:uFillTx/>
                <a:latin typeface="Arial" charset="0"/>
                <a:ea typeface="ＭＳ Ｐゴシック" charset="0"/>
                <a:cs typeface="Arial" charset="0"/>
              </a:rPr>
              <a:t>, الملكة بالرمادي المائل</a:t>
            </a:r>
            <a:endParaRPr kumimoji="0" lang="en-US"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2736" name="Text Box 48"/>
          <p:cNvSpPr txBox="1">
            <a:spLocks noChangeArrowheads="1"/>
          </p:cNvSpPr>
          <p:nvPr/>
        </p:nvSpPr>
        <p:spPr bwMode="auto">
          <a:xfrm>
            <a:off x="6591300" y="4244975"/>
            <a:ext cx="2438400" cy="70802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charset="0"/>
                <a:ea typeface="ＭＳ Ｐゴシック" charset="0"/>
                <a:cs typeface="Arial" charset="0"/>
              </a:rPr>
              <a:t>قتل كل الإخوة</a:t>
            </a:r>
            <a:endParaRPr kumimoji="0"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charset="0"/>
                <a:ea typeface="ＭＳ Ｐゴシック" charset="0"/>
                <a:cs typeface="Arial" charset="0"/>
              </a:rPr>
              <a:t>2 أخ 21 : 4</a:t>
            </a:r>
            <a:r>
              <a:rPr kumimoji="0"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charset="0"/>
                <a:ea typeface="ＭＳ Ｐゴシック" charset="0"/>
                <a:cs typeface="Arial" charset="0"/>
              </a:rPr>
              <a:t>)</a:t>
            </a:r>
            <a:endParaRPr kumimoji="0" lang="en-US" sz="1600" b="0"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2" name="Line 45"/>
          <p:cNvSpPr>
            <a:spLocks noChangeShapeType="1"/>
          </p:cNvSpPr>
          <p:nvPr/>
        </p:nvSpPr>
        <p:spPr bwMode="auto">
          <a:xfrm flipH="1">
            <a:off x="3733800" y="3505200"/>
            <a:ext cx="1676400" cy="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2708">
                                            <p:txEl>
                                              <p:pRg st="0" end="0"/>
                                            </p:txEl>
                                          </p:spTgt>
                                        </p:tgtEl>
                                        <p:attrNameLst>
                                          <p:attrName>style.visibility</p:attrName>
                                        </p:attrNameLst>
                                      </p:cBhvr>
                                      <p:to>
                                        <p:strVal val="visible"/>
                                      </p:to>
                                    </p:set>
                                    <p:animEffect transition="in" filter="dissolve">
                                      <p:cBhvr>
                                        <p:cTn id="7" dur="500"/>
                                        <p:tgtEl>
                                          <p:spTgt spid="2427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42722"/>
                                        </p:tgtEl>
                                        <p:attrNameLst>
                                          <p:attrName>style.visibility</p:attrName>
                                        </p:attrNameLst>
                                      </p:cBhvr>
                                      <p:to>
                                        <p:strVal val="visible"/>
                                      </p:to>
                                    </p:set>
                                  </p:childTnLst>
                                </p:cTn>
                              </p:par>
                              <p:par>
                                <p:cTn id="12" presetID="9" presetClass="entr" presetSubtype="0" fill="hold" grpId="0" nodeType="withEffect">
                                  <p:stCondLst>
                                    <p:cond delay="0"/>
                                  </p:stCondLst>
                                  <p:childTnLst>
                                    <p:set>
                                      <p:cBhvr>
                                        <p:cTn id="13" dur="1" fill="hold">
                                          <p:stCondLst>
                                            <p:cond delay="0"/>
                                          </p:stCondLst>
                                        </p:cTn>
                                        <p:tgtEl>
                                          <p:spTgt spid="242723"/>
                                        </p:tgtEl>
                                        <p:attrNameLst>
                                          <p:attrName>style.visibility</p:attrName>
                                        </p:attrNameLst>
                                      </p:cBhvr>
                                      <p:to>
                                        <p:strVal val="visible"/>
                                      </p:to>
                                    </p:set>
                                    <p:animEffect transition="in" filter="dissolve">
                                      <p:cBhvr>
                                        <p:cTn id="14" dur="500"/>
                                        <p:tgtEl>
                                          <p:spTgt spid="242723"/>
                                        </p:tgtEl>
                                      </p:cBhvr>
                                    </p:animEffect>
                                  </p:childTnLst>
                                </p:cTn>
                              </p:par>
                            </p:childTnLst>
                          </p:cTn>
                        </p:par>
                        <p:par>
                          <p:cTn id="15" fill="hold" nodeType="afterGroup">
                            <p:stCondLst>
                              <p:cond delay="1000"/>
                            </p:stCondLst>
                            <p:childTnLst>
                              <p:par>
                                <p:cTn id="16" presetID="1" presetClass="entr" presetSubtype="0" fill="hold" grpId="0" nodeType="afterEffect">
                                  <p:stCondLst>
                                    <p:cond delay="0"/>
                                  </p:stCondLst>
                                  <p:childTnLst>
                                    <p:set>
                                      <p:cBhvr>
                                        <p:cTn id="17" dur="1" fill="hold">
                                          <p:stCondLst>
                                            <p:cond delay="499"/>
                                          </p:stCondLst>
                                        </p:cTn>
                                        <p:tgtEl>
                                          <p:spTgt spid="242699">
                                            <p:txEl>
                                              <p:pRg st="0" end="0"/>
                                            </p:txEl>
                                          </p:spTgt>
                                        </p:tgtEl>
                                        <p:attrNameLst>
                                          <p:attrName>style.visibility</p:attrName>
                                        </p:attrNameLst>
                                      </p:cBhvr>
                                      <p:to>
                                        <p:strVal val="visible"/>
                                      </p:to>
                                    </p:set>
                                  </p:childTnLst>
                                </p:cTn>
                              </p:par>
                              <p:par>
                                <p:cTn id="18" presetID="9" presetClass="entr" presetSubtype="0" fill="hold" nodeType="withEffect">
                                  <p:stCondLst>
                                    <p:cond delay="0"/>
                                  </p:stCondLst>
                                  <p:childTnLst>
                                    <p:set>
                                      <p:cBhvr>
                                        <p:cTn id="19" dur="1" fill="hold">
                                          <p:stCondLst>
                                            <p:cond delay="0"/>
                                          </p:stCondLst>
                                        </p:cTn>
                                        <p:tgtEl>
                                          <p:spTgt spid="242707"/>
                                        </p:tgtEl>
                                        <p:attrNameLst>
                                          <p:attrName>style.visibility</p:attrName>
                                        </p:attrNameLst>
                                      </p:cBhvr>
                                      <p:to>
                                        <p:strVal val="visible"/>
                                      </p:to>
                                    </p:set>
                                    <p:animEffect transition="in" filter="dissolve">
                                      <p:cBhvr>
                                        <p:cTn id="20" dur="500"/>
                                        <p:tgtEl>
                                          <p:spTgt spid="24270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242706">
                                            <p:txEl>
                                              <p:pRg st="0" end="0"/>
                                            </p:txEl>
                                          </p:spTgt>
                                        </p:tgtEl>
                                        <p:attrNameLst>
                                          <p:attrName>style.visibility</p:attrName>
                                        </p:attrNameLst>
                                      </p:cBhvr>
                                      <p:to>
                                        <p:strVal val="visible"/>
                                      </p:to>
                                    </p:set>
                                    <p:animEffect transition="in" filter="dissolve">
                                      <p:cBhvr>
                                        <p:cTn id="29" dur="500"/>
                                        <p:tgtEl>
                                          <p:spTgt spid="242706">
                                            <p:txEl>
                                              <p:pRg st="0" end="0"/>
                                            </p:txEl>
                                          </p:spTgt>
                                        </p:tgtEl>
                                      </p:cBhvr>
                                    </p:animEffect>
                                  </p:childTnLst>
                                </p:cTn>
                              </p:par>
                            </p:childTnLst>
                          </p:cTn>
                        </p:par>
                        <p:par>
                          <p:cTn id="30" fill="hold" nodeType="afterGroup">
                            <p:stCondLst>
                              <p:cond delay="1000"/>
                            </p:stCondLst>
                            <p:childTnLst>
                              <p:par>
                                <p:cTn id="31" presetID="9" presetClass="entr" presetSubtype="0" fill="hold" nodeType="afterEffect">
                                  <p:stCondLst>
                                    <p:cond delay="0"/>
                                  </p:stCondLst>
                                  <p:childTnLst>
                                    <p:set>
                                      <p:cBhvr>
                                        <p:cTn id="32" dur="1" fill="hold">
                                          <p:stCondLst>
                                            <p:cond delay="0"/>
                                          </p:stCondLst>
                                        </p:cTn>
                                        <p:tgtEl>
                                          <p:spTgt spid="242705"/>
                                        </p:tgtEl>
                                        <p:attrNameLst>
                                          <p:attrName>style.visibility</p:attrName>
                                        </p:attrNameLst>
                                      </p:cBhvr>
                                      <p:to>
                                        <p:strVal val="visible"/>
                                      </p:to>
                                    </p:set>
                                    <p:animEffect transition="in" filter="dissolve">
                                      <p:cBhvr>
                                        <p:cTn id="33" dur="500"/>
                                        <p:tgtEl>
                                          <p:spTgt spid="242705"/>
                                        </p:tgtEl>
                                      </p:cBhvr>
                                    </p:animEffect>
                                  </p:childTnLst>
                                </p:cTn>
                              </p:par>
                            </p:childTnLst>
                          </p:cTn>
                        </p:par>
                        <p:par>
                          <p:cTn id="34" fill="hold" nodeType="afterGroup">
                            <p:stCondLst>
                              <p:cond delay="1500"/>
                            </p:stCondLst>
                            <p:childTnLst>
                              <p:par>
                                <p:cTn id="35" presetID="9"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9" presetClass="entr" presetSubtype="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dissolve">
                                      <p:cBhvr>
                                        <p:cTn id="40" dur="500"/>
                                        <p:tgtEl>
                                          <p:spTgt spid="42"/>
                                        </p:tgtEl>
                                      </p:cBhvr>
                                    </p:animEffect>
                                  </p:childTnLst>
                                </p:cTn>
                              </p:par>
                            </p:childTnLst>
                          </p:cTn>
                        </p:par>
                        <p:par>
                          <p:cTn id="41" fill="hold" nodeType="afterGroup">
                            <p:stCondLst>
                              <p:cond delay="2000"/>
                            </p:stCondLst>
                            <p:childTnLst>
                              <p:par>
                                <p:cTn id="42" presetID="9" presetClass="entr" presetSubtype="0" fill="hold" grpId="0" nodeType="afterEffect">
                                  <p:stCondLst>
                                    <p:cond delay="0"/>
                                  </p:stCondLst>
                                  <p:childTnLst>
                                    <p:set>
                                      <p:cBhvr>
                                        <p:cTn id="43" dur="1" fill="hold">
                                          <p:stCondLst>
                                            <p:cond delay="0"/>
                                          </p:stCondLst>
                                        </p:cTn>
                                        <p:tgtEl>
                                          <p:spTgt spid="242734"/>
                                        </p:tgtEl>
                                        <p:attrNameLst>
                                          <p:attrName>style.visibility</p:attrName>
                                        </p:attrNameLst>
                                      </p:cBhvr>
                                      <p:to>
                                        <p:strVal val="visible"/>
                                      </p:to>
                                    </p:set>
                                    <p:animEffect transition="in" filter="dissolve">
                                      <p:cBhvr>
                                        <p:cTn id="44" dur="500"/>
                                        <p:tgtEl>
                                          <p:spTgt spid="242734"/>
                                        </p:tgtEl>
                                      </p:cBhvr>
                                    </p:animEffect>
                                  </p:childTnLst>
                                </p:cTn>
                              </p:par>
                            </p:childTnLst>
                          </p:cTn>
                        </p:par>
                        <p:par>
                          <p:cTn id="45" fill="hold" nodeType="afterGroup">
                            <p:stCondLst>
                              <p:cond delay="2500"/>
                            </p:stCondLst>
                            <p:childTnLst>
                              <p:par>
                                <p:cTn id="46" presetID="9" presetClass="entr" presetSubtype="0" fill="hold" nodeType="afterEffect">
                                  <p:stCondLst>
                                    <p:cond delay="0"/>
                                  </p:stCondLst>
                                  <p:childTnLst>
                                    <p:set>
                                      <p:cBhvr>
                                        <p:cTn id="47" dur="1" fill="hold">
                                          <p:stCondLst>
                                            <p:cond delay="0"/>
                                          </p:stCondLst>
                                        </p:cTn>
                                        <p:tgtEl>
                                          <p:spTgt spid="242733"/>
                                        </p:tgtEl>
                                        <p:attrNameLst>
                                          <p:attrName>style.visibility</p:attrName>
                                        </p:attrNameLst>
                                      </p:cBhvr>
                                      <p:to>
                                        <p:strVal val="visible"/>
                                      </p:to>
                                    </p:set>
                                    <p:animEffect transition="in" filter="dissolve">
                                      <p:cBhvr>
                                        <p:cTn id="48" dur="500"/>
                                        <p:tgtEl>
                                          <p:spTgt spid="242733"/>
                                        </p:tgtEl>
                                      </p:cBhvr>
                                    </p:animEffect>
                                  </p:childTnLst>
                                </p:cTn>
                              </p:par>
                            </p:childTnLst>
                          </p:cTn>
                        </p:par>
                        <p:par>
                          <p:cTn id="49" fill="hold" nodeType="afterGroup">
                            <p:stCondLst>
                              <p:cond delay="3000"/>
                            </p:stCondLst>
                            <p:childTnLst>
                              <p:par>
                                <p:cTn id="50" presetID="9" presetClass="entr" presetSubtype="0" fill="hold" grpId="0" nodeType="afterEffect">
                                  <p:stCondLst>
                                    <p:cond delay="0"/>
                                  </p:stCondLst>
                                  <p:childTnLst>
                                    <p:set>
                                      <p:cBhvr>
                                        <p:cTn id="51" dur="1" fill="hold">
                                          <p:stCondLst>
                                            <p:cond delay="0"/>
                                          </p:stCondLst>
                                        </p:cTn>
                                        <p:tgtEl>
                                          <p:spTgt spid="242693">
                                            <p:txEl>
                                              <p:pRg st="0" end="0"/>
                                            </p:txEl>
                                          </p:spTgt>
                                        </p:tgtEl>
                                        <p:attrNameLst>
                                          <p:attrName>style.visibility</p:attrName>
                                        </p:attrNameLst>
                                      </p:cBhvr>
                                      <p:to>
                                        <p:strVal val="visible"/>
                                      </p:to>
                                    </p:set>
                                    <p:animEffect transition="in" filter="dissolve">
                                      <p:cBhvr>
                                        <p:cTn id="52" dur="500"/>
                                        <p:tgtEl>
                                          <p:spTgt spid="242693">
                                            <p:txEl>
                                              <p:pRg st="0" end="0"/>
                                            </p:txEl>
                                          </p:spTgt>
                                        </p:tgtEl>
                                      </p:cBhvr>
                                    </p:animEffect>
                                  </p:childTnLst>
                                </p:cTn>
                              </p:par>
                            </p:childTnLst>
                          </p:cTn>
                        </p:par>
                        <p:par>
                          <p:cTn id="53" fill="hold" nodeType="afterGroup">
                            <p:stCondLst>
                              <p:cond delay="3500"/>
                            </p:stCondLst>
                            <p:childTnLst>
                              <p:par>
                                <p:cTn id="54" presetID="9" presetClass="entr" presetSubtype="0" fill="hold" nodeType="afterEffect">
                                  <p:stCondLst>
                                    <p:cond delay="0"/>
                                  </p:stCondLst>
                                  <p:childTnLst>
                                    <p:set>
                                      <p:cBhvr>
                                        <p:cTn id="55" dur="1" fill="hold">
                                          <p:stCondLst>
                                            <p:cond delay="0"/>
                                          </p:stCondLst>
                                        </p:cTn>
                                        <p:tgtEl>
                                          <p:spTgt spid="242717"/>
                                        </p:tgtEl>
                                        <p:attrNameLst>
                                          <p:attrName>style.visibility</p:attrName>
                                        </p:attrNameLst>
                                      </p:cBhvr>
                                      <p:to>
                                        <p:strVal val="visible"/>
                                      </p:to>
                                    </p:set>
                                    <p:animEffect transition="in" filter="dissolve">
                                      <p:cBhvr>
                                        <p:cTn id="56" dur="500"/>
                                        <p:tgtEl>
                                          <p:spTgt spid="242717"/>
                                        </p:tgtEl>
                                      </p:cBhvr>
                                    </p:animEffect>
                                  </p:childTnLst>
                                </p:cTn>
                              </p:par>
                            </p:childTnLst>
                          </p:cTn>
                        </p:par>
                        <p:par>
                          <p:cTn id="57" fill="hold" nodeType="afterGroup">
                            <p:stCondLst>
                              <p:cond delay="4000"/>
                            </p:stCondLst>
                            <p:childTnLst>
                              <p:par>
                                <p:cTn id="58" presetID="9" presetClass="entr" presetSubtype="0" fill="hold" grpId="0" nodeType="afterEffect">
                                  <p:stCondLst>
                                    <p:cond delay="0"/>
                                  </p:stCondLst>
                                  <p:childTnLst>
                                    <p:set>
                                      <p:cBhvr>
                                        <p:cTn id="59" dur="1" fill="hold">
                                          <p:stCondLst>
                                            <p:cond delay="0"/>
                                          </p:stCondLst>
                                        </p:cTn>
                                        <p:tgtEl>
                                          <p:spTgt spid="242692">
                                            <p:txEl>
                                              <p:pRg st="0" end="0"/>
                                            </p:txEl>
                                          </p:spTgt>
                                        </p:tgtEl>
                                        <p:attrNameLst>
                                          <p:attrName>style.visibility</p:attrName>
                                        </p:attrNameLst>
                                      </p:cBhvr>
                                      <p:to>
                                        <p:strVal val="visible"/>
                                      </p:to>
                                    </p:set>
                                    <p:animEffect transition="in" filter="dissolve">
                                      <p:cBhvr>
                                        <p:cTn id="60" dur="500"/>
                                        <p:tgtEl>
                                          <p:spTgt spid="242692">
                                            <p:txEl>
                                              <p:pRg st="0" end="0"/>
                                            </p:txEl>
                                          </p:spTgt>
                                        </p:tgtEl>
                                      </p:cBhvr>
                                    </p:animEffect>
                                  </p:childTnLst>
                                </p:cTn>
                              </p:par>
                            </p:childTnLst>
                          </p:cTn>
                        </p:par>
                        <p:par>
                          <p:cTn id="61" fill="hold" nodeType="afterGroup">
                            <p:stCondLst>
                              <p:cond delay="4500"/>
                            </p:stCondLst>
                            <p:childTnLst>
                              <p:par>
                                <p:cTn id="62" presetID="9" presetClass="entr" presetSubtype="0" fill="hold" grpId="0" nodeType="afterEffect">
                                  <p:stCondLst>
                                    <p:cond delay="0"/>
                                  </p:stCondLst>
                                  <p:childTnLst>
                                    <p:set>
                                      <p:cBhvr>
                                        <p:cTn id="63" dur="1" fill="hold">
                                          <p:stCondLst>
                                            <p:cond delay="0"/>
                                          </p:stCondLst>
                                        </p:cTn>
                                        <p:tgtEl>
                                          <p:spTgt spid="242716"/>
                                        </p:tgtEl>
                                        <p:attrNameLst>
                                          <p:attrName>style.visibility</p:attrName>
                                        </p:attrNameLst>
                                      </p:cBhvr>
                                      <p:to>
                                        <p:strVal val="visible"/>
                                      </p:to>
                                    </p:set>
                                    <p:animEffect transition="in" filter="dissolve">
                                      <p:cBhvr>
                                        <p:cTn id="64" dur="500"/>
                                        <p:tgtEl>
                                          <p:spTgt spid="242716"/>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3" fill="hold" grpId="0" nodeType="clickEffect">
                                  <p:stCondLst>
                                    <p:cond delay="0"/>
                                  </p:stCondLst>
                                  <p:iterate type="lt">
                                    <p:tmPct val="100000"/>
                                  </p:iterate>
                                  <p:childTnLst>
                                    <p:set>
                                      <p:cBhvr>
                                        <p:cTn id="68" dur="1" fill="hold">
                                          <p:stCondLst>
                                            <p:cond delay="0"/>
                                          </p:stCondLst>
                                        </p:cTn>
                                        <p:tgtEl>
                                          <p:spTgt spid="242736">
                                            <p:txEl>
                                              <p:pRg st="0" end="0"/>
                                            </p:txEl>
                                          </p:spTgt>
                                        </p:tgtEl>
                                        <p:attrNameLst>
                                          <p:attrName>style.visibility</p:attrName>
                                        </p:attrNameLst>
                                      </p:cBhvr>
                                      <p:to>
                                        <p:strVal val="visible"/>
                                      </p:to>
                                    </p:set>
                                    <p:anim calcmode="lin" valueType="num">
                                      <p:cBhvr additive="base">
                                        <p:cTn id="69" dur="75" fill="hold"/>
                                        <p:tgtEl>
                                          <p:spTgt spid="242736">
                                            <p:txEl>
                                              <p:pRg st="0" end="0"/>
                                            </p:txEl>
                                          </p:spTgt>
                                        </p:tgtEl>
                                        <p:attrNameLst>
                                          <p:attrName>ppt_x</p:attrName>
                                        </p:attrNameLst>
                                      </p:cBhvr>
                                      <p:tavLst>
                                        <p:tav tm="0">
                                          <p:val>
                                            <p:strVal val="1+#ppt_w/2"/>
                                          </p:val>
                                        </p:tav>
                                        <p:tav tm="100000">
                                          <p:val>
                                            <p:strVal val="#ppt_x"/>
                                          </p:val>
                                        </p:tav>
                                      </p:tavLst>
                                    </p:anim>
                                    <p:anim calcmode="lin" valueType="num">
                                      <p:cBhvr additive="base">
                                        <p:cTn id="70" dur="75" fill="hold"/>
                                        <p:tgtEl>
                                          <p:spTgt spid="24273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3" fill="hold" grpId="0" nodeType="clickEffect">
                                  <p:stCondLst>
                                    <p:cond delay="0"/>
                                  </p:stCondLst>
                                  <p:iterate type="lt">
                                    <p:tmPct val="100000"/>
                                  </p:iterate>
                                  <p:childTnLst>
                                    <p:set>
                                      <p:cBhvr>
                                        <p:cTn id="74" dur="1" fill="hold">
                                          <p:stCondLst>
                                            <p:cond delay="0"/>
                                          </p:stCondLst>
                                        </p:cTn>
                                        <p:tgtEl>
                                          <p:spTgt spid="242736">
                                            <p:txEl>
                                              <p:pRg st="1" end="1"/>
                                            </p:txEl>
                                          </p:spTgt>
                                        </p:tgtEl>
                                        <p:attrNameLst>
                                          <p:attrName>style.visibility</p:attrName>
                                        </p:attrNameLst>
                                      </p:cBhvr>
                                      <p:to>
                                        <p:strVal val="visible"/>
                                      </p:to>
                                    </p:set>
                                    <p:anim calcmode="lin" valueType="num">
                                      <p:cBhvr additive="base">
                                        <p:cTn id="75" dur="75" fill="hold"/>
                                        <p:tgtEl>
                                          <p:spTgt spid="242736">
                                            <p:txEl>
                                              <p:pRg st="1" end="1"/>
                                            </p:txEl>
                                          </p:spTgt>
                                        </p:tgtEl>
                                        <p:attrNameLst>
                                          <p:attrName>ppt_x</p:attrName>
                                        </p:attrNameLst>
                                      </p:cBhvr>
                                      <p:tavLst>
                                        <p:tav tm="0">
                                          <p:val>
                                            <p:strVal val="1+#ppt_w/2"/>
                                          </p:val>
                                        </p:tav>
                                        <p:tav tm="100000">
                                          <p:val>
                                            <p:strVal val="#ppt_x"/>
                                          </p:val>
                                        </p:tav>
                                      </p:tavLst>
                                    </p:anim>
                                    <p:anim calcmode="lin" valueType="num">
                                      <p:cBhvr additive="base">
                                        <p:cTn id="76" dur="75" fill="hold"/>
                                        <p:tgtEl>
                                          <p:spTgt spid="242736">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build="p" autoUpdateAnimBg="0"/>
      <p:bldP spid="242693" grpId="0" build="p" autoUpdateAnimBg="0"/>
      <p:bldP spid="242699" grpId="0" build="p" autoUpdateAnimBg="0"/>
      <p:bldP spid="242706" grpId="0" build="p" autoUpdateAnimBg="0"/>
      <p:bldP spid="242708" grpId="0" build="p" autoUpdateAnimBg="0"/>
      <p:bldP spid="242716" grpId="0"/>
      <p:bldP spid="242723" grpId="0"/>
      <p:bldP spid="242734" grpId="0"/>
      <p:bldP spid="242736"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0" y="152400"/>
            <a:ext cx="8388424" cy="838200"/>
          </a:xfrm>
          <a:solidFill>
            <a:srgbClr val="701A1F"/>
          </a:solidFill>
          <a:effectLst/>
        </p:spPr>
        <p:txBody>
          <a:bodyPr/>
          <a:lstStyle/>
          <a:p>
            <a:pPr eaLnBrk="1" hangingPunct="1">
              <a:defRPr/>
            </a:pPr>
            <a:r>
              <a:rPr kumimoji="1" lang="ar-JO" sz="3200"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شر العائلة (2 مل 21 - 22)</a:t>
            </a:r>
            <a:endParaRPr kumimoji="1" lang="en-US" sz="3200"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42692" name="Text Box 4"/>
          <p:cNvSpPr txBox="1">
            <a:spLocks noChangeArrowheads="1"/>
          </p:cNvSpPr>
          <p:nvPr/>
        </p:nvSpPr>
        <p:spPr bwMode="auto">
          <a:xfrm>
            <a:off x="539518" y="2498725"/>
            <a:ext cx="1449436" cy="480131"/>
          </a:xfrm>
          <a:prstGeom prst="rect">
            <a:avLst/>
          </a:prstGeom>
          <a:noFill/>
          <a:ln w="9525">
            <a:noFill/>
            <a:miter lim="800000"/>
            <a:headEnd/>
            <a:tailEnd/>
          </a:ln>
          <a:effectLst/>
        </p:spPr>
        <p:txBody>
          <a:bodyPr wrap="none">
            <a:spAutoFit/>
          </a:bodyPr>
          <a:lstStyle>
            <a:defPPr>
              <a:defRPr lang="en-US"/>
            </a:defPPr>
            <a:lvl1pPr eaLnBrk="0" hangingPunct="0">
              <a:lnSpc>
                <a:spcPct val="90000"/>
              </a:lnSpc>
              <a:spcBef>
                <a:spcPct val="20000"/>
              </a:spcBef>
              <a:defRPr kumimoji="1" sz="2800" b="1" i="1">
                <a:solidFill>
                  <a:srgbClr val="A3A3A3"/>
                </a:solidFill>
                <a:effectLst>
                  <a:outerShdw blurRad="38100" dist="38100" dir="2700000" algn="tl">
                    <a:srgbClr val="000000"/>
                  </a:outerShdw>
                </a:effectLst>
                <a:cs typeface="Times New Roman" charset="0"/>
              </a:defRPr>
            </a:lvl1pPr>
            <a:lvl2pPr marL="37931725" indent="-37474525" eaLnBrk="0" hangingPunct="0">
              <a:defRPr sz="2400">
                <a:ea typeface="Arial" charset="0"/>
                <a:cs typeface="Arial" charset="0"/>
              </a:defRPr>
            </a:lvl2pPr>
            <a:lvl3pPr eaLnBrk="0" hangingPunct="0">
              <a:defRPr sz="2400">
                <a:ea typeface="Arial" charset="0"/>
                <a:cs typeface="Arial" charset="0"/>
              </a:defRPr>
            </a:lvl3pPr>
            <a:lvl4pPr eaLnBrk="0" hangingPunct="0">
              <a:defRPr sz="2400">
                <a:ea typeface="Arial" charset="0"/>
                <a:cs typeface="Arial" charset="0"/>
              </a:defRPr>
            </a:lvl4pPr>
            <a:lvl5pPr eaLnBrk="0" hangingPunct="0">
              <a:defRPr sz="2400">
                <a:ea typeface="Arial" charset="0"/>
                <a:cs typeface="Arial" charset="0"/>
              </a:defRPr>
            </a:lvl5pPr>
            <a:lvl6pPr marL="457200" eaLnBrk="0" fontAlgn="base" hangingPunct="0">
              <a:spcBef>
                <a:spcPct val="0"/>
              </a:spcBef>
              <a:spcAft>
                <a:spcPct val="0"/>
              </a:spcAft>
              <a:defRPr sz="2400">
                <a:ea typeface="Arial" charset="0"/>
                <a:cs typeface="Arial" charset="0"/>
              </a:defRPr>
            </a:lvl6pPr>
            <a:lvl7pPr marL="914400" eaLnBrk="0" fontAlgn="base" hangingPunct="0">
              <a:spcBef>
                <a:spcPct val="0"/>
              </a:spcBef>
              <a:spcAft>
                <a:spcPct val="0"/>
              </a:spcAft>
              <a:defRPr sz="2400">
                <a:ea typeface="Arial" charset="0"/>
                <a:cs typeface="Arial" charset="0"/>
              </a:defRPr>
            </a:lvl7pPr>
            <a:lvl8pPr marL="1371600" eaLnBrk="0" fontAlgn="base" hangingPunct="0">
              <a:spcBef>
                <a:spcPct val="0"/>
              </a:spcBef>
              <a:spcAft>
                <a:spcPct val="0"/>
              </a:spcAft>
              <a:defRPr sz="2400">
                <a:ea typeface="Arial" charset="0"/>
                <a:cs typeface="Arial" charset="0"/>
              </a:defRPr>
            </a:lvl8pPr>
            <a:lvl9pPr marL="1828800" eaLnBrk="0" fontAlgn="base" hangingPunct="0">
              <a:spcBef>
                <a:spcPct val="0"/>
              </a:spcBef>
              <a:spcAft>
                <a:spcPct val="0"/>
              </a:spcAft>
              <a:defRPr sz="240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1" u="none" strike="noStrike" kern="1200" cap="none" spc="0" normalizeH="0" baseline="0" noProof="0" dirty="0">
                <a:ln>
                  <a:noFill/>
                </a:ln>
                <a:solidFill>
                  <a:srgbClr val="A3A3A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إيزابيل     </a:t>
            </a:r>
            <a:endParaRPr kumimoji="1" lang="en-US" sz="2800" b="1" i="1" u="none" strike="noStrike" kern="1200" cap="none" spc="0" normalizeH="0" baseline="0" noProof="0" dirty="0">
              <a:ln>
                <a:noFill/>
              </a:ln>
              <a:solidFill>
                <a:srgbClr val="A3A3A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693" name="Text Box 5"/>
          <p:cNvSpPr txBox="1">
            <a:spLocks noChangeArrowheads="1"/>
          </p:cNvSpPr>
          <p:nvPr/>
        </p:nvSpPr>
        <p:spPr bwMode="auto">
          <a:xfrm>
            <a:off x="3105150" y="2498725"/>
            <a:ext cx="1323974" cy="4801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آخاب</a:t>
            </a:r>
            <a:endParaRPr kumimoji="1" lang="en-US" sz="20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2" name="Group 10"/>
          <p:cNvGrpSpPr>
            <a:grpSpLocks/>
          </p:cNvGrpSpPr>
          <p:nvPr/>
        </p:nvGrpSpPr>
        <p:grpSpPr bwMode="auto">
          <a:xfrm>
            <a:off x="1066800" y="3108325"/>
            <a:ext cx="2667000" cy="396875"/>
            <a:chOff x="528" y="1872"/>
            <a:chExt cx="1056" cy="240"/>
          </a:xfrm>
        </p:grpSpPr>
        <p:sp>
          <p:nvSpPr>
            <p:cNvPr id="242695" name="Line 7"/>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696" name="Line 8"/>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697" name="Line 9"/>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grpSp>
      <p:sp>
        <p:nvSpPr>
          <p:cNvPr id="242699" name="Text Box 11"/>
          <p:cNvSpPr txBox="1">
            <a:spLocks noChangeArrowheads="1"/>
          </p:cNvSpPr>
          <p:nvPr/>
        </p:nvSpPr>
        <p:spPr bwMode="auto">
          <a:xfrm>
            <a:off x="5930900" y="2498725"/>
            <a:ext cx="1998686" cy="4801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يهوشافاط</a:t>
            </a:r>
            <a:endParaRPr kumimoji="1"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05" name="Line 17"/>
          <p:cNvSpPr>
            <a:spLocks noChangeShapeType="1"/>
          </p:cNvSpPr>
          <p:nvPr/>
        </p:nvSpPr>
        <p:spPr bwMode="auto">
          <a:xfrm>
            <a:off x="5410200" y="35052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06" name="Text Box 18"/>
          <p:cNvSpPr txBox="1">
            <a:spLocks noChangeArrowheads="1"/>
          </p:cNvSpPr>
          <p:nvPr/>
        </p:nvSpPr>
        <p:spPr bwMode="auto">
          <a:xfrm>
            <a:off x="4595813" y="3870325"/>
            <a:ext cx="1333509" cy="4801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1" u="none" strike="noStrike" kern="1200" cap="none" spc="0" normalizeH="0" baseline="0" noProof="0" dirty="0">
                <a:ln>
                  <a:noFill/>
                </a:ln>
                <a:solidFill>
                  <a:srgbClr val="A3A3A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عثليا</a:t>
            </a:r>
            <a:endParaRPr kumimoji="1" lang="en-US" sz="2000" b="1" i="0" u="none" strike="noStrike" kern="1200" cap="none" spc="0" normalizeH="0" baseline="0" noProof="0" dirty="0">
              <a:ln>
                <a:noFill/>
              </a:ln>
              <a:solidFill>
                <a:srgbClr val="A3A3A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08" name="Text Box 20"/>
          <p:cNvSpPr txBox="1">
            <a:spLocks noChangeArrowheads="1"/>
          </p:cNvSpPr>
          <p:nvPr/>
        </p:nvSpPr>
        <p:spPr bwMode="auto">
          <a:xfrm>
            <a:off x="6172200" y="3870325"/>
            <a:ext cx="1543072" cy="4801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يهورام</a:t>
            </a:r>
            <a:endParaRPr kumimoji="1"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 name="Group 23"/>
          <p:cNvGrpSpPr>
            <a:grpSpLocks/>
          </p:cNvGrpSpPr>
          <p:nvPr/>
        </p:nvGrpSpPr>
        <p:grpSpPr bwMode="auto">
          <a:xfrm>
            <a:off x="5486400" y="4556125"/>
            <a:ext cx="1600200" cy="320675"/>
            <a:chOff x="528" y="1872"/>
            <a:chExt cx="1056" cy="240"/>
          </a:xfrm>
        </p:grpSpPr>
        <p:sp>
          <p:nvSpPr>
            <p:cNvPr id="242712" name="Line 24"/>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13" name="Line 25"/>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14" name="Line 26"/>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grpSp>
      <p:sp>
        <p:nvSpPr>
          <p:cNvPr id="242716" name="Text Box 28"/>
          <p:cNvSpPr txBox="1">
            <a:spLocks noChangeArrowheads="1"/>
          </p:cNvSpPr>
          <p:nvPr/>
        </p:nvSpPr>
        <p:spPr bwMode="auto">
          <a:xfrm>
            <a:off x="608431" y="1173163"/>
            <a:ext cx="1358065" cy="78483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أثبعل</a:t>
            </a:r>
            <a:endParaRPr kumimoji="1" lang="en-US"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1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ملك الصيدونيين</a:t>
            </a:r>
            <a:endParaRPr kumimoji="1" lang="en-US" sz="20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17" name="Line 29"/>
          <p:cNvSpPr>
            <a:spLocks noChangeShapeType="1"/>
          </p:cNvSpPr>
          <p:nvPr/>
        </p:nvSpPr>
        <p:spPr bwMode="auto">
          <a:xfrm>
            <a:off x="1287463" y="2035175"/>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18" name="Line 30"/>
          <p:cNvSpPr>
            <a:spLocks noChangeShapeType="1"/>
          </p:cNvSpPr>
          <p:nvPr/>
        </p:nvSpPr>
        <p:spPr bwMode="auto">
          <a:xfrm>
            <a:off x="6300788" y="5745163"/>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19" name="Text Box 31"/>
          <p:cNvSpPr txBox="1">
            <a:spLocks noChangeArrowheads="1"/>
          </p:cNvSpPr>
          <p:nvPr/>
        </p:nvSpPr>
        <p:spPr bwMode="auto">
          <a:xfrm>
            <a:off x="5711825" y="6202363"/>
            <a:ext cx="1217629" cy="4801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يؤاش</a:t>
            </a:r>
            <a:endParaRPr kumimoji="1"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0" name="Line 32"/>
          <p:cNvSpPr>
            <a:spLocks noChangeShapeType="1"/>
          </p:cNvSpPr>
          <p:nvPr/>
        </p:nvSpPr>
        <p:spPr bwMode="auto">
          <a:xfrm>
            <a:off x="6300788" y="4860925"/>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21" name="Text Box 33"/>
          <p:cNvSpPr txBox="1">
            <a:spLocks noChangeArrowheads="1"/>
          </p:cNvSpPr>
          <p:nvPr/>
        </p:nvSpPr>
        <p:spPr bwMode="auto">
          <a:xfrm>
            <a:off x="5486400" y="5287963"/>
            <a:ext cx="1443054" cy="4801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أخزيا</a:t>
            </a:r>
            <a:endParaRPr kumimoji="1" lang="en-US"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23" name="Text Box 35"/>
          <p:cNvSpPr txBox="1">
            <a:spLocks noChangeArrowheads="1"/>
          </p:cNvSpPr>
          <p:nvPr/>
        </p:nvSpPr>
        <p:spPr bwMode="auto">
          <a:xfrm>
            <a:off x="6704453" y="1173163"/>
            <a:ext cx="861133" cy="78483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آسا</a:t>
            </a:r>
            <a:endParaRPr kumimoji="1"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نسل داود</a:t>
            </a:r>
            <a:endParaRPr kumimoji="1"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4" name="Line 36"/>
          <p:cNvSpPr>
            <a:spLocks noChangeShapeType="1"/>
          </p:cNvSpPr>
          <p:nvPr/>
        </p:nvSpPr>
        <p:spPr bwMode="auto">
          <a:xfrm>
            <a:off x="2557463" y="35052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25" name="Text Box 37"/>
          <p:cNvSpPr txBox="1">
            <a:spLocks noChangeArrowheads="1"/>
          </p:cNvSpPr>
          <p:nvPr/>
        </p:nvSpPr>
        <p:spPr bwMode="auto">
          <a:xfrm>
            <a:off x="1524000" y="3870325"/>
            <a:ext cx="2057400" cy="95410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يهورام</a:t>
            </a:r>
          </a:p>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1"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يورام</a:t>
            </a:r>
            <a:r>
              <a:rPr kumimoji="1"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242726" name="Text Box 38"/>
          <p:cNvSpPr txBox="1">
            <a:spLocks noChangeArrowheads="1"/>
          </p:cNvSpPr>
          <p:nvPr/>
        </p:nvSpPr>
        <p:spPr bwMode="auto">
          <a:xfrm>
            <a:off x="47625" y="3870325"/>
            <a:ext cx="1452541" cy="4801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أخزيا</a:t>
            </a:r>
            <a:endParaRPr kumimoji="1" lang="en-US"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7" name="Line 39"/>
          <p:cNvSpPr>
            <a:spLocks noChangeShapeType="1"/>
          </p:cNvSpPr>
          <p:nvPr/>
        </p:nvSpPr>
        <p:spPr bwMode="auto">
          <a:xfrm>
            <a:off x="1219200" y="35052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28" name="Text Box 40"/>
          <p:cNvSpPr txBox="1">
            <a:spLocks noChangeArrowheads="1"/>
          </p:cNvSpPr>
          <p:nvPr/>
        </p:nvSpPr>
        <p:spPr bwMode="auto">
          <a:xfrm>
            <a:off x="3124200" y="5378450"/>
            <a:ext cx="1676400" cy="75713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4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قتل على يد ياهو</a:t>
            </a:r>
            <a:endParaRPr kumimoji="1" lang="en-US" sz="2000" b="1" i="1"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9" name="Line 41"/>
          <p:cNvSpPr>
            <a:spLocks noChangeShapeType="1"/>
          </p:cNvSpPr>
          <p:nvPr/>
        </p:nvSpPr>
        <p:spPr bwMode="auto">
          <a:xfrm flipH="1" flipV="1">
            <a:off x="2590800" y="4953000"/>
            <a:ext cx="533400" cy="609600"/>
          </a:xfrm>
          <a:prstGeom prst="line">
            <a:avLst/>
          </a:prstGeom>
          <a:noFill/>
          <a:ln w="76200">
            <a:solidFill>
              <a:schemeClr val="hlink"/>
            </a:solidFill>
            <a:round/>
            <a:headEnd/>
            <a:tailEnd type="triangle" w="med" len="me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30" name="Line 42"/>
          <p:cNvSpPr>
            <a:spLocks noChangeShapeType="1"/>
          </p:cNvSpPr>
          <p:nvPr/>
        </p:nvSpPr>
        <p:spPr bwMode="auto">
          <a:xfrm flipV="1">
            <a:off x="4572000" y="5715000"/>
            <a:ext cx="838200" cy="304800"/>
          </a:xfrm>
          <a:prstGeom prst="line">
            <a:avLst/>
          </a:prstGeom>
          <a:noFill/>
          <a:ln w="76200">
            <a:solidFill>
              <a:schemeClr val="hlink"/>
            </a:solidFill>
            <a:round/>
            <a:headEnd/>
            <a:tailEnd type="triangle" w="med" len="me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31" name="Text Box 43"/>
          <p:cNvSpPr txBox="1">
            <a:spLocks noChangeArrowheads="1"/>
          </p:cNvSpPr>
          <p:nvPr/>
        </p:nvSpPr>
        <p:spPr bwMode="auto">
          <a:xfrm>
            <a:off x="8426450" y="90488"/>
            <a:ext cx="704039" cy="42473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238</a:t>
            </a:r>
          </a:p>
        </p:txBody>
      </p:sp>
      <p:sp>
        <p:nvSpPr>
          <p:cNvPr id="242733" name="Line 45"/>
          <p:cNvSpPr>
            <a:spLocks noChangeShapeType="1"/>
          </p:cNvSpPr>
          <p:nvPr/>
        </p:nvSpPr>
        <p:spPr bwMode="auto">
          <a:xfrm>
            <a:off x="3667125" y="2033588"/>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
        <p:nvSpPr>
          <p:cNvPr id="242734" name="Text Box 46"/>
          <p:cNvSpPr txBox="1">
            <a:spLocks noChangeArrowheads="1"/>
          </p:cNvSpPr>
          <p:nvPr/>
        </p:nvSpPr>
        <p:spPr bwMode="auto">
          <a:xfrm>
            <a:off x="3268008" y="1173163"/>
            <a:ext cx="1087157" cy="78483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عمري</a:t>
            </a:r>
            <a:endParaRPr kumimoji="1" lang="en-US"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1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ملك إسرائيل</a:t>
            </a:r>
            <a:endParaRPr kumimoji="1" lang="en-US" sz="20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5" name="Text Box 47"/>
          <p:cNvSpPr txBox="1">
            <a:spLocks noChangeArrowheads="1"/>
          </p:cNvSpPr>
          <p:nvPr/>
        </p:nvSpPr>
        <p:spPr bwMode="auto">
          <a:xfrm>
            <a:off x="228600" y="6369050"/>
            <a:ext cx="4273927" cy="36933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1"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الملوك الصالحين بالأبيض</a:t>
            </a:r>
            <a:r>
              <a:rPr kumimoji="1" lang="ar-JO" sz="2000" b="1" i="1" u="none" strike="noStrike" kern="1200" cap="none" spc="0" normalizeH="0" baseline="0" noProof="0" dirty="0">
                <a:ln>
                  <a:noFill/>
                </a:ln>
                <a:solidFill>
                  <a:srgbClr val="80808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الملكة بالرمادي المائل</a:t>
            </a:r>
            <a:endParaRPr kumimoji="1"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6" name="Text Box 48"/>
          <p:cNvSpPr txBox="1">
            <a:spLocks noChangeArrowheads="1"/>
          </p:cNvSpPr>
          <p:nvPr/>
        </p:nvSpPr>
        <p:spPr bwMode="auto">
          <a:xfrm>
            <a:off x="6591300" y="4244975"/>
            <a:ext cx="2438400" cy="70802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قتل كل الإخوة</a:t>
            </a:r>
            <a:endParaRPr kumimoji="1"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1" lang="ar-JO"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أخ 21 : 4</a:t>
            </a:r>
            <a:r>
              <a:rPr kumimoji="1"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1" lang="en-US" sz="16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7" name="Text Box 49"/>
          <p:cNvSpPr txBox="1">
            <a:spLocks noChangeArrowheads="1"/>
          </p:cNvSpPr>
          <p:nvPr/>
        </p:nvSpPr>
        <p:spPr bwMode="auto">
          <a:xfrm>
            <a:off x="6553200" y="5045075"/>
            <a:ext cx="2514600" cy="646331"/>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قتل كل الإخوة</a:t>
            </a:r>
            <a:br>
              <a:rPr kumimoji="1"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1"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1" lang="ar-JO"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أخ 22 : 1</a:t>
            </a:r>
            <a:r>
              <a:rPr kumimoji="1"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1" lang="en-US" sz="16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8" name="Text Box 50"/>
          <p:cNvSpPr txBox="1">
            <a:spLocks noChangeArrowheads="1"/>
          </p:cNvSpPr>
          <p:nvPr/>
        </p:nvSpPr>
        <p:spPr bwMode="auto">
          <a:xfrm>
            <a:off x="6553200" y="5959475"/>
            <a:ext cx="2514600" cy="70802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قتل كل الإخوة</a:t>
            </a:r>
            <a:endParaRPr kumimoji="1"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1" lang="ar-JO"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أخ 22 : 11</a:t>
            </a:r>
            <a:r>
              <a:rPr kumimoji="1"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1" lang="en-US" sz="16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2" name="Line 45"/>
          <p:cNvSpPr>
            <a:spLocks noChangeShapeType="1"/>
          </p:cNvSpPr>
          <p:nvPr/>
        </p:nvSpPr>
        <p:spPr bwMode="auto">
          <a:xfrm flipH="1">
            <a:off x="3733800" y="3505200"/>
            <a:ext cx="1676400" cy="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Times New Roman"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242720"/>
                                        </p:tgtEl>
                                        <p:attrNameLst>
                                          <p:attrName>style.visibility</p:attrName>
                                        </p:attrNameLst>
                                      </p:cBhvr>
                                      <p:to>
                                        <p:strVal val="visible"/>
                                      </p:to>
                                    </p:set>
                                    <p:animEffect transition="in" filter="dissolve">
                                      <p:cBhvr>
                                        <p:cTn id="7" dur="500"/>
                                        <p:tgtEl>
                                          <p:spTgt spid="24272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42721">
                                            <p:txEl>
                                              <p:pRg st="0" end="0"/>
                                            </p:txEl>
                                          </p:spTgt>
                                        </p:tgtEl>
                                        <p:attrNameLst>
                                          <p:attrName>style.visibility</p:attrName>
                                        </p:attrNameLst>
                                      </p:cBhvr>
                                      <p:to>
                                        <p:strVal val="visible"/>
                                      </p:to>
                                    </p:set>
                                    <p:animEffect transition="in" filter="dissolve">
                                      <p:cBhvr>
                                        <p:cTn id="11" dur="500"/>
                                        <p:tgtEl>
                                          <p:spTgt spid="242721">
                                            <p:txEl>
                                              <p:pRg st="0" end="0"/>
                                            </p:txEl>
                                          </p:spTgt>
                                        </p:tgtEl>
                                      </p:cBhvr>
                                    </p:animEffect>
                                  </p:childTnLst>
                                </p:cTn>
                              </p:par>
                            </p:childTnLst>
                          </p:cTn>
                        </p:par>
                        <p:par>
                          <p:cTn id="12" fill="hold">
                            <p:stCondLst>
                              <p:cond delay="1000"/>
                            </p:stCondLst>
                            <p:childTnLst>
                              <p:par>
                                <p:cTn id="13" presetID="2" presetClass="entr" presetSubtype="3" fill="hold" grpId="0" nodeType="afterEffect">
                                  <p:stCondLst>
                                    <p:cond delay="0"/>
                                  </p:stCondLst>
                                  <p:iterate type="lt">
                                    <p:tmPct val="100000"/>
                                  </p:iterate>
                                  <p:childTnLst>
                                    <p:set>
                                      <p:cBhvr>
                                        <p:cTn id="14" dur="1" fill="hold">
                                          <p:stCondLst>
                                            <p:cond delay="0"/>
                                          </p:stCondLst>
                                        </p:cTn>
                                        <p:tgtEl>
                                          <p:spTgt spid="242737">
                                            <p:txEl>
                                              <p:pRg st="0" end="0"/>
                                            </p:txEl>
                                          </p:spTgt>
                                        </p:tgtEl>
                                        <p:attrNameLst>
                                          <p:attrName>style.visibility</p:attrName>
                                        </p:attrNameLst>
                                      </p:cBhvr>
                                      <p:to>
                                        <p:strVal val="visible"/>
                                      </p:to>
                                    </p:set>
                                    <p:anim calcmode="lin" valueType="num">
                                      <p:cBhvr additive="base">
                                        <p:cTn id="15" dur="75" fill="hold"/>
                                        <p:tgtEl>
                                          <p:spTgt spid="242737">
                                            <p:txEl>
                                              <p:pRg st="0" end="0"/>
                                            </p:txEl>
                                          </p:spTgt>
                                        </p:tgtEl>
                                        <p:attrNameLst>
                                          <p:attrName>ppt_x</p:attrName>
                                        </p:attrNameLst>
                                      </p:cBhvr>
                                      <p:tavLst>
                                        <p:tav tm="0">
                                          <p:val>
                                            <p:strVal val="1+#ppt_w/2"/>
                                          </p:val>
                                        </p:tav>
                                        <p:tav tm="100000">
                                          <p:val>
                                            <p:strVal val="#ppt_x"/>
                                          </p:val>
                                        </p:tav>
                                      </p:tavLst>
                                    </p:anim>
                                    <p:anim calcmode="lin" valueType="num">
                                      <p:cBhvr additive="base">
                                        <p:cTn id="16" dur="75" fill="hold"/>
                                        <p:tgtEl>
                                          <p:spTgt spid="24273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42728">
                                            <p:txEl>
                                              <p:pRg st="0" end="0"/>
                                            </p:txEl>
                                          </p:spTgt>
                                        </p:tgtEl>
                                        <p:attrNameLst>
                                          <p:attrName>style.visibility</p:attrName>
                                        </p:attrNameLst>
                                      </p:cBhvr>
                                      <p:to>
                                        <p:strVal val="visible"/>
                                      </p:to>
                                    </p:set>
                                    <p:animEffect transition="in" filter="dissolve">
                                      <p:cBhvr>
                                        <p:cTn id="21" dur="500"/>
                                        <p:tgtEl>
                                          <p:spTgt spid="242728">
                                            <p:txEl>
                                              <p:pRg st="0" end="0"/>
                                            </p:txEl>
                                          </p:spTgt>
                                        </p:tgtEl>
                                      </p:cBhvr>
                                    </p:animEffec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242729"/>
                                        </p:tgtEl>
                                        <p:attrNameLst>
                                          <p:attrName>style.visibility</p:attrName>
                                        </p:attrNameLst>
                                      </p:cBhvr>
                                      <p:to>
                                        <p:strVal val="visible"/>
                                      </p:to>
                                    </p:set>
                                    <p:animEffect transition="in" filter="dissolve">
                                      <p:cBhvr>
                                        <p:cTn id="25" dur="500"/>
                                        <p:tgtEl>
                                          <p:spTgt spid="242729"/>
                                        </p:tgtEl>
                                      </p:cBhvr>
                                    </p:animEffect>
                                  </p:childTnLst>
                                </p:cTn>
                              </p:par>
                              <p:par>
                                <p:cTn id="26" presetID="9" presetClass="entr" presetSubtype="0" fill="hold" nodeType="withEffect">
                                  <p:stCondLst>
                                    <p:cond delay="0"/>
                                  </p:stCondLst>
                                  <p:childTnLst>
                                    <p:set>
                                      <p:cBhvr>
                                        <p:cTn id="27" dur="1" fill="hold">
                                          <p:stCondLst>
                                            <p:cond delay="0"/>
                                          </p:stCondLst>
                                        </p:cTn>
                                        <p:tgtEl>
                                          <p:spTgt spid="242730"/>
                                        </p:tgtEl>
                                        <p:attrNameLst>
                                          <p:attrName>style.visibility</p:attrName>
                                        </p:attrNameLst>
                                      </p:cBhvr>
                                      <p:to>
                                        <p:strVal val="visible"/>
                                      </p:to>
                                    </p:set>
                                    <p:animEffect transition="in" filter="dissolve">
                                      <p:cBhvr>
                                        <p:cTn id="28" dur="500"/>
                                        <p:tgtEl>
                                          <p:spTgt spid="242730"/>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42718"/>
                                        </p:tgtEl>
                                        <p:attrNameLst>
                                          <p:attrName>style.visibility</p:attrName>
                                        </p:attrNameLst>
                                      </p:cBhvr>
                                      <p:to>
                                        <p:strVal val="visible"/>
                                      </p:to>
                                    </p:set>
                                    <p:animEffect transition="in" filter="dissolve">
                                      <p:cBhvr>
                                        <p:cTn id="33" dur="500"/>
                                        <p:tgtEl>
                                          <p:spTgt spid="242718"/>
                                        </p:tgtEl>
                                      </p:cBhvr>
                                    </p:animEffect>
                                  </p:childTnLst>
                                </p:cTn>
                              </p:par>
                            </p:childTnLst>
                          </p:cTn>
                        </p:par>
                        <p:par>
                          <p:cTn id="34" fill="hold">
                            <p:stCondLst>
                              <p:cond delay="500"/>
                            </p:stCondLst>
                            <p:childTnLst>
                              <p:par>
                                <p:cTn id="35" presetID="9" presetClass="entr" presetSubtype="0" fill="hold" grpId="0" nodeType="afterEffect">
                                  <p:stCondLst>
                                    <p:cond delay="0"/>
                                  </p:stCondLst>
                                  <p:childTnLst>
                                    <p:set>
                                      <p:cBhvr>
                                        <p:cTn id="36" dur="1" fill="hold">
                                          <p:stCondLst>
                                            <p:cond delay="0"/>
                                          </p:stCondLst>
                                        </p:cTn>
                                        <p:tgtEl>
                                          <p:spTgt spid="242719">
                                            <p:txEl>
                                              <p:pRg st="0" end="0"/>
                                            </p:txEl>
                                          </p:spTgt>
                                        </p:tgtEl>
                                        <p:attrNameLst>
                                          <p:attrName>style.visibility</p:attrName>
                                        </p:attrNameLst>
                                      </p:cBhvr>
                                      <p:to>
                                        <p:strVal val="visible"/>
                                      </p:to>
                                    </p:set>
                                    <p:animEffect transition="in" filter="dissolve">
                                      <p:cBhvr>
                                        <p:cTn id="37" dur="500"/>
                                        <p:tgtEl>
                                          <p:spTgt spid="24271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3" fill="hold" grpId="0" nodeType="clickEffect">
                                  <p:stCondLst>
                                    <p:cond delay="0"/>
                                  </p:stCondLst>
                                  <p:iterate type="lt">
                                    <p:tmPct val="100000"/>
                                  </p:iterate>
                                  <p:childTnLst>
                                    <p:set>
                                      <p:cBhvr>
                                        <p:cTn id="41" dur="1" fill="hold">
                                          <p:stCondLst>
                                            <p:cond delay="0"/>
                                          </p:stCondLst>
                                        </p:cTn>
                                        <p:tgtEl>
                                          <p:spTgt spid="242738">
                                            <p:txEl>
                                              <p:pRg st="0" end="0"/>
                                            </p:txEl>
                                          </p:spTgt>
                                        </p:tgtEl>
                                        <p:attrNameLst>
                                          <p:attrName>style.visibility</p:attrName>
                                        </p:attrNameLst>
                                      </p:cBhvr>
                                      <p:to>
                                        <p:strVal val="visible"/>
                                      </p:to>
                                    </p:set>
                                    <p:anim calcmode="lin" valueType="num">
                                      <p:cBhvr additive="base">
                                        <p:cTn id="42" dur="75" fill="hold"/>
                                        <p:tgtEl>
                                          <p:spTgt spid="242738">
                                            <p:txEl>
                                              <p:pRg st="0" end="0"/>
                                            </p:txEl>
                                          </p:spTgt>
                                        </p:tgtEl>
                                        <p:attrNameLst>
                                          <p:attrName>ppt_x</p:attrName>
                                        </p:attrNameLst>
                                      </p:cBhvr>
                                      <p:tavLst>
                                        <p:tav tm="0">
                                          <p:val>
                                            <p:strVal val="1+#ppt_w/2"/>
                                          </p:val>
                                        </p:tav>
                                        <p:tav tm="100000">
                                          <p:val>
                                            <p:strVal val="#ppt_x"/>
                                          </p:val>
                                        </p:tav>
                                      </p:tavLst>
                                    </p:anim>
                                    <p:anim calcmode="lin" valueType="num">
                                      <p:cBhvr additive="base">
                                        <p:cTn id="43" dur="75" fill="hold"/>
                                        <p:tgtEl>
                                          <p:spTgt spid="242738">
                                            <p:txEl>
                                              <p:pRg st="0" end="0"/>
                                            </p:txEl>
                                          </p:spTgt>
                                        </p:tgtEl>
                                        <p:attrNameLst>
                                          <p:attrName>ppt_y</p:attrName>
                                        </p:attrNameLst>
                                      </p:cBhvr>
                                      <p:tavLst>
                                        <p:tav tm="0">
                                          <p:val>
                                            <p:strVal val="0-#ppt_h/2"/>
                                          </p:val>
                                        </p:tav>
                                        <p:tav tm="100000">
                                          <p:val>
                                            <p:strVal val="#ppt_y"/>
                                          </p:val>
                                        </p:tav>
                                      </p:tavLst>
                                    </p:anim>
                                  </p:childTnLst>
                                </p:cTn>
                              </p:par>
                            </p:childTnLst>
                          </p:cTn>
                        </p:par>
                        <p:par>
                          <p:cTn id="44" fill="hold">
                            <p:stCondLst>
                              <p:cond delay="825"/>
                            </p:stCondLst>
                            <p:childTnLst>
                              <p:par>
                                <p:cTn id="45" presetID="2" presetClass="entr" presetSubtype="3" fill="hold" grpId="0" nodeType="afterEffect">
                                  <p:stCondLst>
                                    <p:cond delay="0"/>
                                  </p:stCondLst>
                                  <p:iterate type="lt">
                                    <p:tmPct val="100000"/>
                                  </p:iterate>
                                  <p:childTnLst>
                                    <p:set>
                                      <p:cBhvr>
                                        <p:cTn id="46" dur="1" fill="hold">
                                          <p:stCondLst>
                                            <p:cond delay="0"/>
                                          </p:stCondLst>
                                        </p:cTn>
                                        <p:tgtEl>
                                          <p:spTgt spid="242738">
                                            <p:txEl>
                                              <p:pRg st="1" end="1"/>
                                            </p:txEl>
                                          </p:spTgt>
                                        </p:tgtEl>
                                        <p:attrNameLst>
                                          <p:attrName>style.visibility</p:attrName>
                                        </p:attrNameLst>
                                      </p:cBhvr>
                                      <p:to>
                                        <p:strVal val="visible"/>
                                      </p:to>
                                    </p:set>
                                    <p:anim calcmode="lin" valueType="num">
                                      <p:cBhvr additive="base">
                                        <p:cTn id="47" dur="75" fill="hold"/>
                                        <p:tgtEl>
                                          <p:spTgt spid="242738">
                                            <p:txEl>
                                              <p:pRg st="1" end="1"/>
                                            </p:txEl>
                                          </p:spTgt>
                                        </p:tgtEl>
                                        <p:attrNameLst>
                                          <p:attrName>ppt_x</p:attrName>
                                        </p:attrNameLst>
                                      </p:cBhvr>
                                      <p:tavLst>
                                        <p:tav tm="0">
                                          <p:val>
                                            <p:strVal val="1+#ppt_w/2"/>
                                          </p:val>
                                        </p:tav>
                                        <p:tav tm="100000">
                                          <p:val>
                                            <p:strVal val="#ppt_x"/>
                                          </p:val>
                                        </p:tav>
                                      </p:tavLst>
                                    </p:anim>
                                    <p:anim calcmode="lin" valueType="num">
                                      <p:cBhvr additive="base">
                                        <p:cTn id="48" dur="75" fill="hold"/>
                                        <p:tgtEl>
                                          <p:spTgt spid="242738">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19" grpId="0" build="p" autoUpdateAnimBg="0"/>
      <p:bldP spid="242721" grpId="0" build="p" autoUpdateAnimBg="0"/>
      <p:bldP spid="242728" grpId="0" build="p" autoUpdateAnimBg="0"/>
      <p:bldP spid="242737" grpId="0" uiExpand="1" build="p" autoUpdateAnimBg="0"/>
      <p:bldP spid="242738" grpId="0" uiExpand="1"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11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3284145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414338" y="152400"/>
            <a:ext cx="7902575" cy="838200"/>
          </a:xfrm>
          <a:solidFill>
            <a:srgbClr val="701A1F"/>
          </a:solidFill>
          <a:ln>
            <a:solidFill>
              <a:srgbClr val="FFFFFF"/>
            </a:solidFill>
          </a:ln>
          <a:effectLst/>
        </p:spPr>
        <p:txBody>
          <a:bodyPr/>
          <a:lstStyle/>
          <a:p>
            <a:pPr eaLnBrk="1" hangingPunct="1">
              <a:defRPr/>
            </a:pPr>
            <a:r>
              <a:rPr kumimoji="1" lang="ar-JO" sz="3600"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بر العائلة (2 ملوك 11)</a:t>
            </a:r>
            <a:endParaRPr kumimoji="1" lang="en-US" sz="3600"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42699" name="Text Box 11"/>
          <p:cNvSpPr txBox="1">
            <a:spLocks noChangeArrowheads="1"/>
          </p:cNvSpPr>
          <p:nvPr/>
        </p:nvSpPr>
        <p:spPr bwMode="auto">
          <a:xfrm>
            <a:off x="5930900" y="2498725"/>
            <a:ext cx="2355876"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يهوشافاط</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06" name="Text Box 18"/>
          <p:cNvSpPr txBox="1">
            <a:spLocks noChangeArrowheads="1"/>
          </p:cNvSpPr>
          <p:nvPr/>
        </p:nvSpPr>
        <p:spPr bwMode="auto">
          <a:xfrm>
            <a:off x="4595813" y="3870325"/>
            <a:ext cx="1404947"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A3A3A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عثليا</a:t>
            </a:r>
            <a:endParaRPr kumimoji="0" lang="en-US" sz="2000" b="0" i="0" u="none" strike="noStrike" kern="1200" cap="none" spc="0" normalizeH="0" baseline="0" noProof="0" dirty="0">
              <a:ln>
                <a:noFill/>
              </a:ln>
              <a:solidFill>
                <a:srgbClr val="A3A3A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08" name="Text Box 20"/>
          <p:cNvSpPr txBox="1">
            <a:spLocks noChangeArrowheads="1"/>
          </p:cNvSpPr>
          <p:nvPr/>
        </p:nvSpPr>
        <p:spPr bwMode="auto">
          <a:xfrm>
            <a:off x="6172200" y="3870325"/>
            <a:ext cx="2114576"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يهورام</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407558" name="Group 23"/>
          <p:cNvGrpSpPr>
            <a:grpSpLocks/>
          </p:cNvGrpSpPr>
          <p:nvPr/>
        </p:nvGrpSpPr>
        <p:grpSpPr bwMode="auto">
          <a:xfrm>
            <a:off x="5486400" y="4556125"/>
            <a:ext cx="1600200" cy="320675"/>
            <a:chOff x="528" y="1872"/>
            <a:chExt cx="1056" cy="240"/>
          </a:xfrm>
        </p:grpSpPr>
        <p:sp>
          <p:nvSpPr>
            <p:cNvPr id="242712" name="Line 24"/>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13" name="Line 25"/>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14" name="Line 26"/>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242718" name="Line 30"/>
          <p:cNvSpPr>
            <a:spLocks noChangeShapeType="1"/>
          </p:cNvSpPr>
          <p:nvPr/>
        </p:nvSpPr>
        <p:spPr bwMode="auto">
          <a:xfrm>
            <a:off x="6300788" y="5745163"/>
            <a:ext cx="0" cy="457200"/>
          </a:xfrm>
          <a:prstGeom prst="line">
            <a:avLst/>
          </a:prstGeom>
          <a:no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19" name="Text Box 31"/>
          <p:cNvSpPr txBox="1">
            <a:spLocks noChangeArrowheads="1"/>
          </p:cNvSpPr>
          <p:nvPr/>
        </p:nvSpPr>
        <p:spPr bwMode="auto">
          <a:xfrm>
            <a:off x="5711825" y="6202363"/>
            <a:ext cx="1503381"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يؤاش</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0" name="Line 32"/>
          <p:cNvSpPr>
            <a:spLocks noChangeShapeType="1"/>
          </p:cNvSpPr>
          <p:nvPr/>
        </p:nvSpPr>
        <p:spPr bwMode="auto">
          <a:xfrm>
            <a:off x="6300788" y="4860925"/>
            <a:ext cx="0" cy="457200"/>
          </a:xfrm>
          <a:prstGeom prst="line">
            <a:avLst/>
          </a:prstGeom>
          <a:no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21" name="Text Box 33"/>
          <p:cNvSpPr txBox="1">
            <a:spLocks noChangeArrowheads="1"/>
          </p:cNvSpPr>
          <p:nvPr/>
        </p:nvSpPr>
        <p:spPr bwMode="auto">
          <a:xfrm>
            <a:off x="5486400" y="5287963"/>
            <a:ext cx="1562100"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Ahaziah</a:t>
            </a:r>
            <a:endParaRPr kumimoji="0" lang="en-US" sz="20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23" name="Text Box 35"/>
          <p:cNvSpPr txBox="1">
            <a:spLocks noChangeArrowheads="1"/>
          </p:cNvSpPr>
          <p:nvPr/>
        </p:nvSpPr>
        <p:spPr bwMode="auto">
          <a:xfrm>
            <a:off x="6624301" y="981075"/>
            <a:ext cx="1021433" cy="1077218"/>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آسا</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ملك يهوذا</a:t>
            </a:r>
            <a:b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نسل داود</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1" name="Text Box 43"/>
          <p:cNvSpPr txBox="1">
            <a:spLocks noChangeArrowheads="1"/>
          </p:cNvSpPr>
          <p:nvPr/>
        </p:nvSpPr>
        <p:spPr bwMode="auto">
          <a:xfrm>
            <a:off x="8316913" y="90488"/>
            <a:ext cx="704039" cy="46166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253</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3" name="Line 45"/>
          <p:cNvSpPr>
            <a:spLocks noChangeShapeType="1"/>
          </p:cNvSpPr>
          <p:nvPr/>
        </p:nvSpPr>
        <p:spPr bwMode="auto">
          <a:xfrm>
            <a:off x="1835150" y="1916113"/>
            <a:ext cx="0" cy="3384550"/>
          </a:xfrm>
          <a:prstGeom prst="line">
            <a:avLst/>
          </a:prstGeom>
          <a:no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34" name="Text Box 46"/>
          <p:cNvSpPr txBox="1">
            <a:spLocks noChangeArrowheads="1"/>
          </p:cNvSpPr>
          <p:nvPr/>
        </p:nvSpPr>
        <p:spPr bwMode="auto">
          <a:xfrm>
            <a:off x="1264882" y="1052513"/>
            <a:ext cx="1189749" cy="800219"/>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هارون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كاهن إسرائيل</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5" name="Text Box 47"/>
          <p:cNvSpPr txBox="1">
            <a:spLocks noChangeArrowheads="1"/>
          </p:cNvSpPr>
          <p:nvPr/>
        </p:nvSpPr>
        <p:spPr bwMode="auto">
          <a:xfrm>
            <a:off x="228600" y="6369050"/>
            <a:ext cx="3916457" cy="40011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الأبرار باللون الأبيض</a:t>
            </a:r>
            <a:r>
              <a:rPr kumimoji="0" lang="ar-JO" sz="2000" b="1" i="1" u="none" strike="noStrike" kern="1200" cap="none" spc="0" normalizeH="0" baseline="0" noProof="0" dirty="0">
                <a:ln>
                  <a:noFill/>
                </a:ln>
                <a:solidFill>
                  <a:srgbClr val="80808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الملكة بالرمادي المائل</a:t>
            </a:r>
            <a:endParaRPr kumimoji="0" lang="en-US"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2" name="Line 45"/>
          <p:cNvSpPr>
            <a:spLocks noChangeShapeType="1"/>
          </p:cNvSpPr>
          <p:nvPr/>
        </p:nvSpPr>
        <p:spPr bwMode="auto">
          <a:xfrm flipH="1">
            <a:off x="4211638" y="4876800"/>
            <a:ext cx="1316037" cy="0"/>
          </a:xfrm>
          <a:prstGeom prst="line">
            <a:avLst/>
          </a:prstGeom>
          <a:no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1" name="Text Box 31"/>
          <p:cNvSpPr txBox="1">
            <a:spLocks noChangeArrowheads="1"/>
          </p:cNvSpPr>
          <p:nvPr/>
        </p:nvSpPr>
        <p:spPr bwMode="auto">
          <a:xfrm>
            <a:off x="3228975" y="5300663"/>
            <a:ext cx="2057405"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يهوشبع</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3" name="Line 17"/>
          <p:cNvSpPr>
            <a:spLocks noChangeShapeType="1"/>
          </p:cNvSpPr>
          <p:nvPr/>
        </p:nvSpPr>
        <p:spPr bwMode="auto">
          <a:xfrm>
            <a:off x="4211638" y="4868863"/>
            <a:ext cx="0" cy="457200"/>
          </a:xfrm>
          <a:prstGeom prst="line">
            <a:avLst/>
          </a:prstGeom>
          <a:no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4" name="Text Box 31"/>
          <p:cNvSpPr txBox="1">
            <a:spLocks noChangeArrowheads="1"/>
          </p:cNvSpPr>
          <p:nvPr/>
        </p:nvSpPr>
        <p:spPr bwMode="auto">
          <a:xfrm>
            <a:off x="1030288" y="5300663"/>
            <a:ext cx="1541448"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يهوياداع</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5" name="Line 45"/>
          <p:cNvSpPr>
            <a:spLocks noChangeShapeType="1"/>
          </p:cNvSpPr>
          <p:nvPr/>
        </p:nvSpPr>
        <p:spPr bwMode="auto">
          <a:xfrm flipH="1">
            <a:off x="2700338" y="5589588"/>
            <a:ext cx="668337" cy="0"/>
          </a:xfrm>
          <a:prstGeom prst="line">
            <a:avLst/>
          </a:prstGeom>
          <a:no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6" name="Text Box 31"/>
          <p:cNvSpPr txBox="1">
            <a:spLocks noChangeArrowheads="1"/>
          </p:cNvSpPr>
          <p:nvPr/>
        </p:nvSpPr>
        <p:spPr bwMode="auto">
          <a:xfrm>
            <a:off x="7164388" y="5157788"/>
            <a:ext cx="1892300" cy="954107"/>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ممرضة غير معروفة</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R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80063" y="4365625"/>
            <a:ext cx="1439862" cy="166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 name="AutoShape 4"/>
          <p:cNvSpPr>
            <a:spLocks noChangeArrowheads="1"/>
          </p:cNvSpPr>
          <p:nvPr/>
        </p:nvSpPr>
        <p:spPr bwMode="auto">
          <a:xfrm>
            <a:off x="900113" y="5013325"/>
            <a:ext cx="8183562" cy="1295400"/>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1" i="0" u="none" strike="noStrike" kern="1200" cap="none" spc="0" normalizeH="0" baseline="0" noProof="0">
              <a:ln>
                <a:noFill/>
              </a:ln>
              <a:solidFill>
                <a:srgbClr val="FFFFFF"/>
              </a:solidFill>
              <a:effectLst/>
              <a:uLnTx/>
              <a:uFillTx/>
              <a:latin typeface="Arial" panose="020B0604020202020204" pitchFamily="34" charset="0"/>
              <a:ea typeface="Times New Roman" pitchFamily="-105" charset="0"/>
              <a:cs typeface="Arial" panose="020B0604020202020204" pitchFamily="34" charset="0"/>
            </a:endParaRPr>
          </a:p>
        </p:txBody>
      </p:sp>
      <p:sp>
        <p:nvSpPr>
          <p:cNvPr id="29" name="Rectangle 2">
            <a:extLst>
              <a:ext uri="{FF2B5EF4-FFF2-40B4-BE49-F238E27FC236}">
                <a16:creationId xmlns:a16="http://schemas.microsoft.com/office/drawing/2014/main" id="{78F64B7F-D008-9B48-9198-7DF26694B644}"/>
              </a:ext>
            </a:extLst>
          </p:cNvPr>
          <p:cNvSpPr txBox="1">
            <a:spLocks noChangeArrowheads="1"/>
          </p:cNvSpPr>
          <p:nvPr/>
        </p:nvSpPr>
        <p:spPr bwMode="auto">
          <a:xfrm>
            <a:off x="2411766" y="836712"/>
            <a:ext cx="410445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ملوك 11: 2، 2 أخ 22: 11</a:t>
            </a:r>
            <a:endParaRPr kumimoji="1"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2"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right)">
                                      <p:cBhvr>
                                        <p:cTn id="13" dur="500"/>
                                        <p:tgtEl>
                                          <p:spTgt spid="42"/>
                                        </p:tgtEl>
                                      </p:cBhvr>
                                    </p:animEffect>
                                  </p:childTnLst>
                                </p:cTn>
                              </p:par>
                            </p:childTnLst>
                          </p:cTn>
                        </p:par>
                        <p:par>
                          <p:cTn id="14" fill="hold" nodeType="afterGroup">
                            <p:stCondLst>
                              <p:cond delay="500"/>
                            </p:stCondLst>
                            <p:childTnLst>
                              <p:par>
                                <p:cTn id="15" presetID="9" presetClass="entr" presetSubtype="0"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dissolve">
                                      <p:cBhvr>
                                        <p:cTn id="17" dur="500"/>
                                        <p:tgtEl>
                                          <p:spTgt spid="43"/>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41">
                                            <p:txEl>
                                              <p:pRg st="0" end="0"/>
                                            </p:txEl>
                                          </p:spTgt>
                                        </p:tgtEl>
                                        <p:attrNameLst>
                                          <p:attrName>style.visibility</p:attrName>
                                        </p:attrNameLst>
                                      </p:cBhvr>
                                      <p:to>
                                        <p:strVal val="visible"/>
                                      </p:to>
                                    </p:set>
                                    <p:animEffect transition="in" filter="dissolve">
                                      <p:cBhvr>
                                        <p:cTn id="21" dur="500"/>
                                        <p:tgtEl>
                                          <p:spTgt spid="41">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dissolve">
                                      <p:cBhvr>
                                        <p:cTn id="26" dur="500"/>
                                        <p:tgtEl>
                                          <p:spTgt spid="45"/>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44">
                                            <p:txEl>
                                              <p:pRg st="0" end="0"/>
                                            </p:txEl>
                                          </p:spTgt>
                                        </p:tgtEl>
                                        <p:attrNameLst>
                                          <p:attrName>style.visibility</p:attrName>
                                        </p:attrNameLst>
                                      </p:cBhvr>
                                      <p:to>
                                        <p:strVal val="visible"/>
                                      </p:to>
                                    </p:set>
                                    <p:animEffect transition="in" filter="dissolve">
                                      <p:cBhvr>
                                        <p:cTn id="30" dur="500"/>
                                        <p:tgtEl>
                                          <p:spTgt spid="44">
                                            <p:txEl>
                                              <p:pRg st="0" end="0"/>
                                            </p:txEl>
                                          </p:spTgt>
                                        </p:tgtEl>
                                      </p:cBhvr>
                                    </p:animEffect>
                                  </p:childTnLst>
                                </p:cTn>
                              </p:par>
                            </p:childTnLst>
                          </p:cTn>
                        </p:par>
                        <p:par>
                          <p:cTn id="31" fill="hold" nodeType="afterGroup">
                            <p:stCondLst>
                              <p:cond delay="1000"/>
                            </p:stCondLst>
                            <p:childTnLst>
                              <p:par>
                                <p:cTn id="32" presetID="9" presetClass="entr" presetSubtype="0" fill="hold" nodeType="afterEffect">
                                  <p:stCondLst>
                                    <p:cond delay="0"/>
                                  </p:stCondLst>
                                  <p:childTnLst>
                                    <p:set>
                                      <p:cBhvr>
                                        <p:cTn id="33" dur="1" fill="hold">
                                          <p:stCondLst>
                                            <p:cond delay="0"/>
                                          </p:stCondLst>
                                        </p:cTn>
                                        <p:tgtEl>
                                          <p:spTgt spid="242733"/>
                                        </p:tgtEl>
                                        <p:attrNameLst>
                                          <p:attrName>style.visibility</p:attrName>
                                        </p:attrNameLst>
                                      </p:cBhvr>
                                      <p:to>
                                        <p:strVal val="visible"/>
                                      </p:to>
                                    </p:set>
                                    <p:animEffect transition="in" filter="dissolve">
                                      <p:cBhvr>
                                        <p:cTn id="34" dur="500"/>
                                        <p:tgtEl>
                                          <p:spTgt spid="242733"/>
                                        </p:tgtEl>
                                      </p:cBhvr>
                                    </p:animEffect>
                                  </p:childTnLst>
                                </p:cTn>
                              </p:par>
                            </p:childTnLst>
                          </p:cTn>
                        </p:par>
                        <p:par>
                          <p:cTn id="35" fill="hold" nodeType="afterGroup">
                            <p:stCondLst>
                              <p:cond delay="1500"/>
                            </p:stCondLst>
                            <p:childTnLst>
                              <p:par>
                                <p:cTn id="36" presetID="1" presetClass="entr" presetSubtype="0" fill="hold" grpId="0" nodeType="afterEffect">
                                  <p:stCondLst>
                                    <p:cond delay="0"/>
                                  </p:stCondLst>
                                  <p:childTnLst>
                                    <p:set>
                                      <p:cBhvr>
                                        <p:cTn id="37" dur="1" fill="hold">
                                          <p:stCondLst>
                                            <p:cond delay="0"/>
                                          </p:stCondLst>
                                        </p:cTn>
                                        <p:tgtEl>
                                          <p:spTgt spid="242734"/>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6">
                                            <p:txEl>
                                              <p:pRg st="0" end="0"/>
                                            </p:txEl>
                                          </p:spTgt>
                                        </p:tgtEl>
                                        <p:attrNameLst>
                                          <p:attrName>style.visibility</p:attrName>
                                        </p:attrNameLst>
                                      </p:cBhvr>
                                      <p:to>
                                        <p:strVal val="visible"/>
                                      </p:to>
                                    </p:set>
                                    <p:animEffect transition="in" filter="dissolve">
                                      <p:cBhvr>
                                        <p:cTn id="42" dur="500"/>
                                        <p:tgtEl>
                                          <p:spTgt spid="46">
                                            <p:txEl>
                                              <p:pRg st="0" end="0"/>
                                            </p:txEl>
                                          </p:spTgt>
                                        </p:tgtEl>
                                      </p:cBhvr>
                                    </p:animEffect>
                                  </p:childTnLst>
                                </p:cTn>
                              </p:par>
                            </p:childTnLst>
                          </p:cTn>
                        </p:par>
                        <p:par>
                          <p:cTn id="43" fill="hold" nodeType="afterGroup">
                            <p:stCondLst>
                              <p:cond delay="500"/>
                            </p:stCondLst>
                            <p:childTnLst>
                              <p:par>
                                <p:cTn id="44" presetID="9" presetClass="entr" presetSubtype="0" fill="hold" grpId="0" nodeType="afterEffect">
                                  <p:stCondLst>
                                    <p:cond delay="1000"/>
                                  </p:stCondLst>
                                  <p:childTnLst>
                                    <p:set>
                                      <p:cBhvr>
                                        <p:cTn id="45" dur="1" fill="hold">
                                          <p:stCondLst>
                                            <p:cond delay="0"/>
                                          </p:stCondLst>
                                        </p:cTn>
                                        <p:tgtEl>
                                          <p:spTgt spid="47"/>
                                        </p:tgtEl>
                                        <p:attrNameLst>
                                          <p:attrName>style.visibility</p:attrName>
                                        </p:attrNameLst>
                                      </p:cBhvr>
                                      <p:to>
                                        <p:strVal val="visible"/>
                                      </p:to>
                                    </p:set>
                                    <p:animEffect transition="in" filter="dissolve">
                                      <p:cBhvr>
                                        <p:cTn id="4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34" grpId="0"/>
      <p:bldP spid="41" grpId="0" build="p" autoUpdateAnimBg="0"/>
      <p:bldP spid="44" grpId="0" build="p" autoUpdateAnimBg="0"/>
      <p:bldP spid="46" grpId="0" build="p" autoUpdateAnimBg="0"/>
      <p:bldP spid="4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5940425" y="476250"/>
            <a:ext cx="2879725" cy="5473700"/>
          </a:xfrm>
        </p:spPr>
        <p:txBody>
          <a:bodyPr/>
          <a:lstStyle/>
          <a:p>
            <a:br>
              <a:rPr lang="en-US" sz="3600" b="1" dirty="0">
                <a:latin typeface="Arial" charset="0"/>
                <a:ea typeface="ＭＳ Ｐゴシック" charset="0"/>
              </a:rPr>
            </a:br>
            <a:r>
              <a:rPr lang="ar-JO" sz="3600" b="1" dirty="0">
                <a:latin typeface="Arial" charset="0"/>
                <a:ea typeface="ＭＳ Ｐゴシック" charset="0"/>
              </a:rPr>
              <a:t>يهوياداع يتوج يؤاش </a:t>
            </a:r>
            <a:br>
              <a:rPr lang="ar-JO" sz="3600" b="1" dirty="0">
                <a:latin typeface="Arial" charset="0"/>
                <a:ea typeface="ＭＳ Ｐゴシック" charset="0"/>
              </a:rPr>
            </a:br>
            <a:r>
              <a:rPr lang="ar-JO" sz="3600" b="1" dirty="0">
                <a:latin typeface="Arial" charset="0"/>
                <a:ea typeface="ＭＳ Ｐゴシック" charset="0"/>
              </a:rPr>
              <a:t>(2 مل 11: 12, 2 أخ 23: 11)</a:t>
            </a:r>
            <a:endParaRPr lang="en-US" sz="3600" b="1" dirty="0">
              <a:latin typeface="Arial" charset="0"/>
              <a:ea typeface="ＭＳ Ｐゴシック" charset="0"/>
            </a:endParaRPr>
          </a:p>
        </p:txBody>
      </p:sp>
      <p:pic>
        <p:nvPicPr>
          <p:cNvPr id="409602" name="Picture 2" descr="joash_crowned_k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050"/>
            <a:ext cx="5724525"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470285"/>
      </p:ext>
    </p:extLst>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5940425" y="476250"/>
            <a:ext cx="2879725" cy="5473700"/>
          </a:xfrm>
        </p:spPr>
        <p:txBody>
          <a:bodyPr/>
          <a:lstStyle/>
          <a:p>
            <a:r>
              <a:rPr lang="en-US" sz="4000" b="1">
                <a:latin typeface="Arial" charset="0"/>
                <a:ea typeface="ＭＳ Ｐゴシック" charset="0"/>
              </a:rPr>
              <a:t>Jehoiada Crowns Joash </a:t>
            </a:r>
            <a:br>
              <a:rPr lang="en-US" sz="4000" b="1">
                <a:latin typeface="Arial" charset="0"/>
                <a:ea typeface="ＭＳ Ｐゴシック" charset="0"/>
              </a:rPr>
            </a:br>
            <a:r>
              <a:rPr lang="en-US" sz="3600" b="1">
                <a:latin typeface="Arial" charset="0"/>
                <a:ea typeface="ＭＳ Ｐゴシック" charset="0"/>
              </a:rPr>
              <a:t>(2 Kings 11:12; </a:t>
            </a:r>
            <a:br>
              <a:rPr lang="en-US" sz="3600" b="1">
                <a:latin typeface="Arial" charset="0"/>
                <a:ea typeface="ＭＳ Ｐゴシック" charset="0"/>
              </a:rPr>
            </a:br>
            <a:r>
              <a:rPr lang="en-US" sz="3600" b="1">
                <a:latin typeface="Arial" charset="0"/>
                <a:ea typeface="ＭＳ Ｐゴシック" charset="0"/>
              </a:rPr>
              <a:t>2 Chron. 23:11)</a:t>
            </a:r>
          </a:p>
        </p:txBody>
      </p:sp>
      <p:pic>
        <p:nvPicPr>
          <p:cNvPr id="2" name="Picture 1"/>
          <p:cNvPicPr>
            <a:picLocks noChangeAspect="1"/>
          </p:cNvPicPr>
          <p:nvPr/>
        </p:nvPicPr>
        <p:blipFill>
          <a:blip r:embed="rId2"/>
          <a:stretch>
            <a:fillRect/>
          </a:stretch>
        </p:blipFill>
        <p:spPr>
          <a:xfrm>
            <a:off x="0" y="188640"/>
            <a:ext cx="9144000" cy="6400800"/>
          </a:xfrm>
          <a:prstGeom prst="rect">
            <a:avLst/>
          </a:prstGeom>
        </p:spPr>
      </p:pic>
    </p:spTree>
  </p:cSld>
  <p:clrMapOvr>
    <a:masterClrMapping/>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Title 1"/>
          <p:cNvSpPr>
            <a:spLocks noGrp="1"/>
          </p:cNvSpPr>
          <p:nvPr>
            <p:ph type="title"/>
          </p:nvPr>
        </p:nvSpPr>
        <p:spPr>
          <a:xfrm>
            <a:off x="5214942" y="476250"/>
            <a:ext cx="3748083" cy="4608513"/>
          </a:xfrm>
        </p:spPr>
        <p:txBody>
          <a:bodyPr/>
          <a:lstStyle/>
          <a:p>
            <a:br>
              <a:rPr lang="en-US" sz="4000" b="1" dirty="0">
                <a:latin typeface="Arial" charset="0"/>
                <a:ea typeface="ＭＳ Ｐゴシック" charset="0"/>
              </a:rPr>
            </a:br>
            <a:r>
              <a:rPr lang="ar-JO" sz="4000" b="1" dirty="0">
                <a:latin typeface="Arial" charset="0"/>
                <a:ea typeface="ＭＳ Ｐゴシック" charset="0"/>
              </a:rPr>
              <a:t>قتل عثليا</a:t>
            </a:r>
            <a:br>
              <a:rPr lang="ar-JO" sz="4000" b="1" dirty="0">
                <a:latin typeface="Arial" charset="0"/>
                <a:ea typeface="ＭＳ Ｐゴシック" charset="0"/>
              </a:rPr>
            </a:br>
            <a:r>
              <a:rPr lang="ar-JO" sz="4000" b="1" dirty="0">
                <a:latin typeface="Arial" charset="0"/>
                <a:ea typeface="ＭＳ Ｐゴシック" charset="0"/>
              </a:rPr>
              <a:t>(2 مل 11: 15-16, 2 أخ 23: 14-15</a:t>
            </a:r>
            <a:endParaRPr lang="en-US" sz="4000" b="1" dirty="0">
              <a:latin typeface="Arial" charset="0"/>
              <a:ea typeface="ＭＳ Ｐゴシック" charset="0"/>
            </a:endParaRPr>
          </a:p>
        </p:txBody>
      </p:sp>
      <p:pic>
        <p:nvPicPr>
          <p:cNvPr id="410626" name="Picture 3" descr="jezebel_athaliah.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0"/>
            <a:ext cx="515937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descr="hanging-by-a-threa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5400000">
            <a:off x="-1545431" y="797718"/>
            <a:ext cx="9183688"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0" name="Title 1"/>
          <p:cNvSpPr>
            <a:spLocks noGrp="1"/>
          </p:cNvSpPr>
          <p:nvPr>
            <p:ph type="title"/>
          </p:nvPr>
        </p:nvSpPr>
        <p:spPr>
          <a:xfrm>
            <a:off x="6157913" y="-26988"/>
            <a:ext cx="2951162" cy="2735263"/>
          </a:xfrm>
        </p:spPr>
        <p:txBody>
          <a:bodyPr/>
          <a:lstStyle/>
          <a:p>
            <a:r>
              <a:rPr lang="ar-JO" dirty="0">
                <a:latin typeface="Arial" panose="020B0604020202020204" pitchFamily="34" charset="0"/>
                <a:ea typeface="ＭＳ Ｐゴシック" charset="0"/>
                <a:cs typeface="Arial" panose="020B0604020202020204" pitchFamily="34" charset="0"/>
              </a:rPr>
              <a:t>أمين بخيط فقط</a:t>
            </a:r>
            <a:endParaRPr lang="en-US" dirty="0">
              <a:latin typeface="Arial" panose="020B0604020202020204" pitchFamily="34" charset="0"/>
              <a:ea typeface="ＭＳ Ｐゴシック" charset="0"/>
              <a:cs typeface="Arial" panose="020B0604020202020204" pitchFamily="34" charset="0"/>
            </a:endParaRPr>
          </a:p>
        </p:txBody>
      </p:sp>
      <p:sp>
        <p:nvSpPr>
          <p:cNvPr id="411651" name="Title 1"/>
          <p:cNvSpPr txBox="1">
            <a:spLocks/>
          </p:cNvSpPr>
          <p:nvPr/>
        </p:nvSpPr>
        <p:spPr bwMode="auto">
          <a:xfrm>
            <a:off x="6084888" y="3141663"/>
            <a:ext cx="2951162" cy="273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الحكام الداووديين انخفضوا إلى رجل واحد (ثلاث مرات)</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4" descr="salvation blessings godpaint8-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420888"/>
          </a:xfrm>
        </p:spPr>
        <p:txBody>
          <a:bodyPr/>
          <a:lstStyle/>
          <a:p>
            <a:pPr>
              <a:defRPr/>
            </a:pPr>
            <a:br>
              <a:rPr lang="en-US" b="1" dirty="0">
                <a:effectLst>
                  <a:glow rad="762000">
                    <a:schemeClr val="tx1">
                      <a:alpha val="75000"/>
                    </a:schemeClr>
                  </a:glow>
                </a:effectLst>
              </a:rPr>
            </a:br>
            <a:r>
              <a:rPr lang="ar-JO" b="1" dirty="0">
                <a:effectLst>
                  <a:glow rad="762000">
                    <a:schemeClr val="tx1">
                      <a:alpha val="75000"/>
                    </a:schemeClr>
                  </a:glow>
                </a:effectLst>
              </a:rPr>
              <a:t>لا يزال الله يحفظ وعوده للذين يعبدونه اليوم</a:t>
            </a:r>
            <a:r>
              <a:rPr lang="en-US" b="1" dirty="0">
                <a:effectLst>
                  <a:glow rad="762000">
                    <a:schemeClr val="tx1">
                      <a:alpha val="75000"/>
                    </a:schemeClr>
                  </a:glow>
                </a:effectLst>
              </a:rPr>
              <a:t> </a:t>
            </a:r>
          </a:p>
        </p:txBody>
      </p:sp>
    </p:spTree>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420888"/>
          </a:xfrm>
        </p:spPr>
        <p:txBody>
          <a:bodyPr/>
          <a:lstStyle/>
          <a:p>
            <a:pPr>
              <a:defRPr/>
            </a:pPr>
            <a:r>
              <a:rPr lang="en-US" dirty="0">
                <a:effectLst>
                  <a:glow rad="762000">
                    <a:schemeClr val="tx1">
                      <a:alpha val="75000"/>
                    </a:schemeClr>
                  </a:glow>
                </a:effectLst>
              </a:rPr>
              <a:t>God still keeps His promises to those who worship Him today </a:t>
            </a:r>
          </a:p>
        </p:txBody>
      </p:sp>
      <p:pic>
        <p:nvPicPr>
          <p:cNvPr id="413698" name="Picture 3" descr="Jesus_100121s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4916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Everyone Worships</a:t>
            </a:r>
          </a:p>
        </p:txBody>
      </p:sp>
      <p:pic>
        <p:nvPicPr>
          <p:cNvPr id="3" name="Picture 2" descr="Screen Shot 2018-01-06 at 7.41.00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0648"/>
            <a:ext cx="9144000" cy="6223100"/>
          </a:xfrm>
          <a:prstGeom prst="rect">
            <a:avLst/>
          </a:prstGeom>
        </p:spPr>
      </p:pic>
      <p:grpSp>
        <p:nvGrpSpPr>
          <p:cNvPr id="6" name="Group 5">
            <a:extLst>
              <a:ext uri="{FF2B5EF4-FFF2-40B4-BE49-F238E27FC236}">
                <a16:creationId xmlns:a16="http://schemas.microsoft.com/office/drawing/2014/main" id="{B3ADFBE0-4CB9-B740-917A-B1207F4A2473}"/>
              </a:ext>
            </a:extLst>
          </p:cNvPr>
          <p:cNvGrpSpPr/>
          <p:nvPr/>
        </p:nvGrpSpPr>
        <p:grpSpPr>
          <a:xfrm>
            <a:off x="5652120" y="4077072"/>
            <a:ext cx="3611894" cy="2924944"/>
            <a:chOff x="676463" y="3933056"/>
            <a:chExt cx="3611894" cy="2924944"/>
          </a:xfrm>
        </p:grpSpPr>
        <p:grpSp>
          <p:nvGrpSpPr>
            <p:cNvPr id="7" name="Group 6">
              <a:extLst>
                <a:ext uri="{FF2B5EF4-FFF2-40B4-BE49-F238E27FC236}">
                  <a16:creationId xmlns:a16="http://schemas.microsoft.com/office/drawing/2014/main" id="{F90777CF-E1BA-C647-AAE7-C60198510079}"/>
                </a:ext>
              </a:extLst>
            </p:cNvPr>
            <p:cNvGrpSpPr/>
            <p:nvPr/>
          </p:nvGrpSpPr>
          <p:grpSpPr>
            <a:xfrm>
              <a:off x="1143000" y="3933056"/>
              <a:ext cx="2708920" cy="2924944"/>
              <a:chOff x="1143000" y="0"/>
              <a:chExt cx="6858000" cy="6858000"/>
            </a:xfrm>
          </p:grpSpPr>
          <p:pic>
            <p:nvPicPr>
              <p:cNvPr id="9" name="Picture 8">
                <a:extLst>
                  <a:ext uri="{FF2B5EF4-FFF2-40B4-BE49-F238E27FC236}">
                    <a16:creationId xmlns:a16="http://schemas.microsoft.com/office/drawing/2014/main" id="{B224909E-0A70-A047-87E2-46932264A2C3}"/>
                  </a:ext>
                </a:extLst>
              </p:cNvPr>
              <p:cNvPicPr>
                <a:picLocks noChangeAspect="1"/>
              </p:cNvPicPr>
              <p:nvPr/>
            </p:nvPicPr>
            <p:blipFill>
              <a:blip r:embed="rId4"/>
              <a:stretch>
                <a:fillRect/>
              </a:stretch>
            </p:blipFill>
            <p:spPr>
              <a:xfrm>
                <a:off x="1143000" y="0"/>
                <a:ext cx="6858000" cy="6858000"/>
              </a:xfrm>
              <a:prstGeom prst="rect">
                <a:avLst/>
              </a:prstGeom>
            </p:spPr>
          </p:pic>
          <p:sp>
            <p:nvSpPr>
              <p:cNvPr id="10" name="Rectangle 9">
                <a:extLst>
                  <a:ext uri="{FF2B5EF4-FFF2-40B4-BE49-F238E27FC236}">
                    <a16:creationId xmlns:a16="http://schemas.microsoft.com/office/drawing/2014/main" id="{75DB1DC2-00BF-174D-8B76-3E0C29FE9365}"/>
                  </a:ext>
                </a:extLst>
              </p:cNvPr>
              <p:cNvSpPr/>
              <p:nvPr/>
            </p:nvSpPr>
            <p:spPr bwMode="auto">
              <a:xfrm>
                <a:off x="1676401" y="3124199"/>
                <a:ext cx="5714999" cy="108756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8" name="Rectangle 2">
              <a:extLst>
                <a:ext uri="{FF2B5EF4-FFF2-40B4-BE49-F238E27FC236}">
                  <a16:creationId xmlns:a16="http://schemas.microsoft.com/office/drawing/2014/main" id="{E2E08892-13A4-E74A-BB63-BB1D0D24A755}"/>
                </a:ext>
              </a:extLst>
            </p:cNvPr>
            <p:cNvSpPr txBox="1">
              <a:spLocks noChangeArrowheads="1"/>
            </p:cNvSpPr>
            <p:nvPr/>
          </p:nvSpPr>
          <p:spPr bwMode="auto">
            <a:xfrm>
              <a:off x="676463" y="5328961"/>
              <a:ext cx="3611894" cy="32812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تحذير</a:t>
              </a:r>
              <a:endParaRPr kumimoji="0" lang="en-US" sz="20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41727274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12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9919654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1"/>
            </a:gs>
          </a:gsLst>
          <a:lin ang="5400000" scaled="1"/>
        </a:gradFill>
        <a:effectLst/>
      </p:bgPr>
    </p:bg>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a:xfrm>
            <a:off x="152400" y="0"/>
            <a:ext cx="4114800" cy="692150"/>
          </a:xfrm>
          <a:solidFill>
            <a:srgbClr val="000000"/>
          </a:solidFill>
        </p:spPr>
        <p:txBody>
          <a:bodyPr/>
          <a:lstStyle/>
          <a:p>
            <a:pPr eaLnBrk="1" hangingPunct="1"/>
            <a:r>
              <a:rPr lang="ar-JO" sz="3600" b="1" dirty="0">
                <a:solidFill>
                  <a:srgbClr val="FFFF00"/>
                </a:solidFill>
                <a:latin typeface="Arial" charset="0"/>
              </a:rPr>
              <a:t>يؤاش </a:t>
            </a:r>
            <a:r>
              <a:rPr lang="ar-JO" sz="3600" b="1" dirty="0">
                <a:solidFill>
                  <a:schemeClr val="bg1"/>
                </a:solidFill>
                <a:latin typeface="Arial" charset="0"/>
              </a:rPr>
              <a:t>على يهوذا</a:t>
            </a:r>
            <a:endParaRPr lang="en-GB" sz="3600" b="1" dirty="0">
              <a:solidFill>
                <a:schemeClr val="bg1"/>
              </a:solidFill>
              <a:latin typeface="Arial" charset="0"/>
            </a:endParaRPr>
          </a:p>
        </p:txBody>
      </p:sp>
      <p:graphicFrame>
        <p:nvGraphicFramePr>
          <p:cNvPr id="414723" name="Object 2"/>
          <p:cNvGraphicFramePr>
            <a:graphicFrameLocks noGrp="1" noChangeAspect="1"/>
          </p:cNvGraphicFramePr>
          <p:nvPr>
            <p:ph sz="half" idx="2"/>
          </p:nvPr>
        </p:nvGraphicFramePr>
        <p:xfrm>
          <a:off x="5435600" y="0"/>
          <a:ext cx="3708400" cy="6180138"/>
        </p:xfrm>
        <a:graphic>
          <a:graphicData uri="http://schemas.openxmlformats.org/presentationml/2006/ole">
            <mc:AlternateContent xmlns:mc="http://schemas.openxmlformats.org/markup-compatibility/2006">
              <mc:Choice xmlns:v="urn:schemas-microsoft-com:vml" Requires="v">
                <p:oleObj name="Bitmap Image" r:id="rId2" imgW="3067478" imgH="4133333" progId="PBrush">
                  <p:embed/>
                </p:oleObj>
              </mc:Choice>
              <mc:Fallback>
                <p:oleObj name="Bitmap Image" r:id="rId2" imgW="3067478" imgH="4133333" progId="PBrush">
                  <p:embed/>
                  <p:pic>
                    <p:nvPicPr>
                      <p:cNvPr id="0" name="Picture 216"/>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0"/>
                        <a:ext cx="3708400" cy="6180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4724" name="Text Box 6"/>
          <p:cNvSpPr txBox="1">
            <a:spLocks noChangeArrowheads="1"/>
          </p:cNvSpPr>
          <p:nvPr/>
        </p:nvSpPr>
        <p:spPr bwMode="auto">
          <a:xfrm>
            <a:off x="8274050" y="6491288"/>
            <a:ext cx="97174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800" b="1" dirty="0"/>
              <a:t>الفصل 12</a:t>
            </a:r>
            <a:endParaRPr lang="en-GB" sz="1800" b="1" dirty="0"/>
          </a:p>
        </p:txBody>
      </p:sp>
      <p:sp>
        <p:nvSpPr>
          <p:cNvPr id="6" name="Rectangle 3"/>
          <p:cNvSpPr txBox="1">
            <a:spLocks noChangeArrowheads="1"/>
          </p:cNvSpPr>
          <p:nvPr/>
        </p:nvSpPr>
        <p:spPr bwMode="auto">
          <a:xfrm>
            <a:off x="26988" y="836613"/>
            <a:ext cx="533717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177800" indent="-1778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lnSpc>
                <a:spcPct val="90000"/>
              </a:lnSpc>
              <a:spcBef>
                <a:spcPct val="20000"/>
              </a:spcBef>
            </a:pPr>
            <a:r>
              <a:rPr lang="ar-JO" b="1" dirty="0"/>
              <a:t>* صار ملكاً بعمر 7 سنوات</a:t>
            </a:r>
            <a:endParaRPr lang="en-US" b="1" dirty="0"/>
          </a:p>
          <a:p>
            <a:pPr algn="r" rtl="1" eaLnBrk="1" hangingPunct="1">
              <a:lnSpc>
                <a:spcPct val="90000"/>
              </a:lnSpc>
              <a:spcBef>
                <a:spcPct val="20000"/>
              </a:spcBef>
            </a:pPr>
            <a:endParaRPr lang="en-US" altLang="ja-JP" b="1" dirty="0"/>
          </a:p>
          <a:p>
            <a:pPr algn="r" rtl="1" eaLnBrk="1" hangingPunct="1">
              <a:lnSpc>
                <a:spcPct val="90000"/>
              </a:lnSpc>
              <a:spcBef>
                <a:spcPct val="20000"/>
              </a:spcBef>
            </a:pPr>
            <a:r>
              <a:rPr lang="ar-JO" b="1" dirty="0"/>
              <a:t>* فعل ما هو مستقيم في عيني الرب كل الوقت الذي أرشده فيها يهوياداع الكاهن</a:t>
            </a:r>
            <a:endParaRPr lang="en-US" b="1" dirty="0"/>
          </a:p>
          <a:p>
            <a:pPr algn="r" rtl="1" eaLnBrk="1" hangingPunct="1">
              <a:lnSpc>
                <a:spcPct val="90000"/>
              </a:lnSpc>
              <a:spcBef>
                <a:spcPct val="20000"/>
              </a:spcBef>
            </a:pPr>
            <a:endParaRPr lang="en-US" b="1" dirty="0"/>
          </a:p>
          <a:p>
            <a:pPr algn="r" rtl="1" eaLnBrk="1" hangingPunct="1">
              <a:lnSpc>
                <a:spcPct val="90000"/>
              </a:lnSpc>
              <a:spcBef>
                <a:spcPct val="20000"/>
              </a:spcBef>
            </a:pPr>
            <a:r>
              <a:rPr lang="ar-JO" b="1" dirty="0"/>
              <a:t>* لم تتم إزالة المرتفعات و استمر الناس في تقديم الذبائح و حرق البخور هناك </a:t>
            </a:r>
            <a:endParaRPr lang="en-US" b="1" dirty="0"/>
          </a:p>
          <a:p>
            <a:pPr algn="r" rtl="1" eaLnBrk="1" hangingPunct="1">
              <a:lnSpc>
                <a:spcPct val="90000"/>
              </a:lnSpc>
              <a:spcBef>
                <a:spcPct val="20000"/>
              </a:spcBef>
              <a:buFontTx/>
              <a:buChar char="•"/>
            </a:pPr>
            <a:endParaRPr lang="en-US" b="1" dirty="0"/>
          </a:p>
          <a:p>
            <a:pPr algn="r" rtl="1" eaLnBrk="1" hangingPunct="1">
              <a:lnSpc>
                <a:spcPct val="90000"/>
              </a:lnSpc>
              <a:spcBef>
                <a:spcPct val="20000"/>
              </a:spcBef>
            </a:pPr>
            <a:r>
              <a:rPr lang="ar-JO" b="1" dirty="0"/>
              <a:t>* تم إصلاح الهيكل</a:t>
            </a:r>
            <a:endParaRPr lang="en-US" b="1" dirty="0"/>
          </a:p>
          <a:p>
            <a:pPr algn="r" rtl="1" eaLnBrk="1" hangingPunct="1">
              <a:lnSpc>
                <a:spcPct val="90000"/>
              </a:lnSpc>
              <a:spcBef>
                <a:spcPct val="20000"/>
              </a:spcBef>
            </a:pPr>
            <a:endParaRPr lang="en-US" b="1" dirty="0"/>
          </a:p>
          <a:p>
            <a:pPr algn="r" rtl="1" eaLnBrk="1" hangingPunct="1">
              <a:lnSpc>
                <a:spcPct val="90000"/>
              </a:lnSpc>
              <a:spcBef>
                <a:spcPct val="20000"/>
              </a:spcBef>
            </a:pPr>
            <a:r>
              <a:rPr lang="ar-JO" b="1" dirty="0"/>
              <a:t>* هوجم من قبل حزائيل ملك أرام فأرسل الأواني المقدسة و الهدايا و الذهب الخاص بالهيكل إلى حزائيل مقابل انسحابه</a:t>
            </a:r>
            <a:endParaRPr lang="en-GB"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 calcmode="lin" valueType="num">
                                      <p:cBhvr additive="base">
                                        <p:cTn id="3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13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5975077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chemeClr val="accent1"/>
            </a:gs>
          </a:gsLst>
          <a:lin ang="5400000" scaled="1"/>
        </a:gradFill>
        <a:effectLst/>
      </p:bgPr>
    </p:bg>
    <p:spTree>
      <p:nvGrpSpPr>
        <p:cNvPr id="1" name=""/>
        <p:cNvGrpSpPr/>
        <p:nvPr/>
      </p:nvGrpSpPr>
      <p:grpSpPr>
        <a:xfrm>
          <a:off x="0" y="0"/>
          <a:ext cx="0" cy="0"/>
          <a:chOff x="0" y="0"/>
          <a:chExt cx="0" cy="0"/>
        </a:xfrm>
      </p:grpSpPr>
      <p:pic>
        <p:nvPicPr>
          <p:cNvPr id="21709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19200"/>
            <a:ext cx="92964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3" name="Rectangle 5"/>
          <p:cNvSpPr>
            <a:spLocks noChangeArrowheads="1"/>
          </p:cNvSpPr>
          <p:nvPr/>
        </p:nvSpPr>
        <p:spPr bwMode="auto">
          <a:xfrm>
            <a:off x="76200" y="1252538"/>
            <a:ext cx="3810000" cy="267765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20000"/>
              </a:spcBef>
            </a:pPr>
            <a:r>
              <a:rPr lang="ar-JO" sz="2800" b="1" dirty="0"/>
              <a:t>كانت </a:t>
            </a:r>
            <a:r>
              <a:rPr lang="ar-JO" sz="2800" b="1" dirty="0">
                <a:solidFill>
                  <a:srgbClr val="FF0000"/>
                </a:solidFill>
              </a:rPr>
              <a:t>موآب</a:t>
            </a:r>
            <a:r>
              <a:rPr lang="ar-JO" sz="2800" b="1" dirty="0"/>
              <a:t> و</a:t>
            </a:r>
            <a:r>
              <a:rPr lang="ar-JO" sz="2800" b="1" dirty="0">
                <a:solidFill>
                  <a:srgbClr val="FF0000"/>
                </a:solidFill>
              </a:rPr>
              <a:t>آرام</a:t>
            </a:r>
            <a:r>
              <a:rPr lang="ar-JO" sz="2800" b="1" dirty="0"/>
              <a:t> مملكتين صغيرتين مثل يهوذا وإسرائيل. في بعض الأحيان قاتلوا ضد إسرائيل أو يهوذا ، وأحيانًا انضموا معًا لمواجهة تهديد أكبر.</a:t>
            </a:r>
            <a:endParaRPr lang="en-US" sz="2800" b="1" dirty="0"/>
          </a:p>
        </p:txBody>
      </p:sp>
      <p:sp>
        <p:nvSpPr>
          <p:cNvPr id="217095" name="AutoShape 7"/>
          <p:cNvSpPr>
            <a:spLocks noChangeArrowheads="1"/>
          </p:cNvSpPr>
          <p:nvPr/>
        </p:nvSpPr>
        <p:spPr bwMode="auto">
          <a:xfrm>
            <a:off x="4038600" y="1371600"/>
            <a:ext cx="4267200" cy="762000"/>
          </a:xfrm>
          <a:prstGeom prst="curvedDownArrow">
            <a:avLst>
              <a:gd name="adj1" fmla="val 112000"/>
              <a:gd name="adj2" fmla="val 224000"/>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217096" name="AutoShape 8"/>
          <p:cNvSpPr>
            <a:spLocks noChangeArrowheads="1"/>
          </p:cNvSpPr>
          <p:nvPr/>
        </p:nvSpPr>
        <p:spPr bwMode="auto">
          <a:xfrm>
            <a:off x="3886200" y="5410200"/>
            <a:ext cx="1828800" cy="533400"/>
          </a:xfrm>
          <a:prstGeom prst="curvedUpArrow">
            <a:avLst>
              <a:gd name="adj1" fmla="val 68571"/>
              <a:gd name="adj2" fmla="val 137143"/>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415746" name="Rectangle 2"/>
          <p:cNvSpPr>
            <a:spLocks noGrp="1" noChangeArrowheads="1"/>
          </p:cNvSpPr>
          <p:nvPr>
            <p:ph type="title"/>
          </p:nvPr>
        </p:nvSpPr>
        <p:spPr>
          <a:xfrm>
            <a:off x="0" y="0"/>
            <a:ext cx="9144000" cy="1340768"/>
          </a:xfrm>
          <a:solidFill>
            <a:srgbClr val="000000"/>
          </a:solidFill>
        </p:spPr>
        <p:txBody>
          <a:bodyPr/>
          <a:lstStyle/>
          <a:p>
            <a:pPr eaLnBrk="1" hangingPunct="1"/>
            <a:r>
              <a:rPr lang="ar-JO" sz="4000" b="1" dirty="0">
                <a:solidFill>
                  <a:srgbClr val="FFFFFF"/>
                </a:solidFill>
                <a:latin typeface="Arial" charset="0"/>
              </a:rPr>
              <a:t>الجيران المزعجون</a:t>
            </a:r>
            <a:br>
              <a:rPr lang="en-US" sz="4000" b="1" dirty="0">
                <a:solidFill>
                  <a:srgbClr val="FFFFFF"/>
                </a:solidFill>
                <a:latin typeface="Arial" charset="0"/>
              </a:rPr>
            </a:br>
            <a:r>
              <a:rPr lang="en-US" sz="4000" b="1" dirty="0">
                <a:solidFill>
                  <a:srgbClr val="FFFFFF"/>
                </a:solidFill>
                <a:latin typeface="Arial" charset="0"/>
              </a:rPr>
              <a:t>(</a:t>
            </a:r>
            <a:r>
              <a:rPr lang="ar-JO" sz="4000" b="1" dirty="0">
                <a:solidFill>
                  <a:srgbClr val="FFFFFF"/>
                </a:solidFill>
                <a:latin typeface="Arial" charset="0"/>
              </a:rPr>
              <a:t>2 ملوك 13 : 20</a:t>
            </a:r>
            <a:r>
              <a:rPr lang="en-US" sz="4000" b="1" dirty="0">
                <a:solidFill>
                  <a:srgbClr val="FFFFFF"/>
                </a:solidFill>
                <a:latin typeface="Arial" charset="0"/>
              </a:rPr>
              <a:t>)</a:t>
            </a:r>
            <a:endParaRPr lang="en-GB" sz="4000" dirty="0">
              <a:solidFill>
                <a:srgbClr val="FFFFFF"/>
              </a:solidFill>
              <a:latin typeface="Arial"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7092"/>
                                        </p:tgtEl>
                                        <p:attrNameLst>
                                          <p:attrName>style.visibility</p:attrName>
                                        </p:attrNameLst>
                                      </p:cBhvr>
                                      <p:to>
                                        <p:strVal val="visible"/>
                                      </p:to>
                                    </p:set>
                                    <p:animEffect transition="in" filter="fade">
                                      <p:cBhvr>
                                        <p:cTn id="7" dur="500"/>
                                        <p:tgtEl>
                                          <p:spTgt spid="2170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7093"/>
                                        </p:tgtEl>
                                        <p:attrNameLst>
                                          <p:attrName>style.visibility</p:attrName>
                                        </p:attrNameLst>
                                      </p:cBhvr>
                                      <p:to>
                                        <p:strVal val="visible"/>
                                      </p:to>
                                    </p:set>
                                    <p:animEffect transition="in" filter="fade">
                                      <p:cBhvr>
                                        <p:cTn id="12" dur="500"/>
                                        <p:tgtEl>
                                          <p:spTgt spid="2170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7096"/>
                                        </p:tgtEl>
                                        <p:attrNameLst>
                                          <p:attrName>style.visibility</p:attrName>
                                        </p:attrNameLst>
                                      </p:cBhvr>
                                      <p:to>
                                        <p:strVal val="visible"/>
                                      </p:to>
                                    </p:set>
                                    <p:animEffect transition="in" filter="fade">
                                      <p:cBhvr>
                                        <p:cTn id="17" dur="500"/>
                                        <p:tgtEl>
                                          <p:spTgt spid="2170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7095"/>
                                        </p:tgtEl>
                                        <p:attrNameLst>
                                          <p:attrName>style.visibility</p:attrName>
                                        </p:attrNameLst>
                                      </p:cBhvr>
                                      <p:to>
                                        <p:strVal val="visible"/>
                                      </p:to>
                                    </p:set>
                                    <p:animEffect transition="in" filter="fade">
                                      <p:cBhvr>
                                        <p:cTn id="22" dur="500"/>
                                        <p:tgtEl>
                                          <p:spTgt spid="217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3" grpId="0" animBg="1" autoUpdateAnimBg="0"/>
      <p:bldP spid="217095" grpId="0" animBg="1"/>
      <p:bldP spid="21709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chemeClr val="accent1"/>
            </a:gs>
          </a:gsLst>
          <a:lin ang="5400000" scaled="1"/>
        </a:gradFill>
        <a:effectLst/>
      </p:bgPr>
    </p:bg>
    <p:spTree>
      <p:nvGrpSpPr>
        <p:cNvPr id="1" name=""/>
        <p:cNvGrpSpPr/>
        <p:nvPr/>
      </p:nvGrpSpPr>
      <p:grpSpPr>
        <a:xfrm>
          <a:off x="0" y="0"/>
          <a:ext cx="0" cy="0"/>
          <a:chOff x="0" y="0"/>
          <a:chExt cx="0" cy="0"/>
        </a:xfrm>
      </p:grpSpPr>
      <p:pic>
        <p:nvPicPr>
          <p:cNvPr id="416771"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24000"/>
            <a:ext cx="91440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6772" name="AutoShape 8"/>
          <p:cNvSpPr>
            <a:spLocks noChangeArrowheads="1"/>
          </p:cNvSpPr>
          <p:nvPr/>
        </p:nvSpPr>
        <p:spPr bwMode="auto">
          <a:xfrm rot="-1792970">
            <a:off x="5105400" y="5267325"/>
            <a:ext cx="790575" cy="1590675"/>
          </a:xfrm>
          <a:prstGeom prst="upArrow">
            <a:avLst>
              <a:gd name="adj1" fmla="val 50000"/>
              <a:gd name="adj2" fmla="val 50301"/>
            </a:avLst>
          </a:prstGeom>
          <a:solidFill>
            <a:schemeClr val="accent1"/>
          </a:solidFill>
          <a:ln w="9525">
            <a:solidFill>
              <a:schemeClr val="tx1"/>
            </a:solidFill>
            <a:miter lim="800000"/>
            <a:headEnd/>
            <a:tailEnd/>
          </a:ln>
        </p:spPr>
        <p:txBody>
          <a:bodyPr wrap="none" anchor="ctr"/>
          <a:lstStyle/>
          <a:p>
            <a:endParaRPr lang="en-US"/>
          </a:p>
        </p:txBody>
      </p:sp>
      <p:sp>
        <p:nvSpPr>
          <p:cNvPr id="416773" name="Rectangle 7"/>
          <p:cNvSpPr txBox="1">
            <a:spLocks noChangeArrowheads="1"/>
          </p:cNvSpPr>
          <p:nvPr/>
        </p:nvSpPr>
        <p:spPr bwMode="auto">
          <a:xfrm>
            <a:off x="0" y="1524000"/>
            <a:ext cx="3581400" cy="5334000"/>
          </a:xfrm>
          <a:prstGeom prst="rect">
            <a:avLst/>
          </a:prstGeom>
          <a:solidFill>
            <a:schemeClr val="accent1"/>
          </a:solidFill>
          <a:ln w="38100">
            <a:solidFill>
              <a:srgbClr val="FF0000"/>
            </a:solidFill>
            <a:miter lim="800000"/>
            <a:headEnd/>
            <a:tailEnd/>
          </a:ln>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i="1" dirty="0">
                <a:solidFill>
                  <a:srgbClr val="C00000"/>
                </a:solidFill>
              </a:rPr>
              <a:t>على الساحة العالمية ، جاءت التهديدات المستمرة من مصر وآشور. كانت </a:t>
            </a:r>
            <a:r>
              <a:rPr lang="ar-JO" sz="2800" b="1" i="1" dirty="0"/>
              <a:t>آشور</a:t>
            </a:r>
            <a:r>
              <a:rPr lang="ar-JO" sz="2800" b="1" i="1" dirty="0">
                <a:solidFill>
                  <a:srgbClr val="C00000"/>
                </a:solidFill>
              </a:rPr>
              <a:t> القوة العظمى قبل أن تنهار إمبراطوريتها. في وقت لاحق ، أصبحت </a:t>
            </a:r>
            <a:r>
              <a:rPr lang="ar-JO" sz="2800" b="1" i="1" dirty="0"/>
              <a:t>بابل</a:t>
            </a:r>
            <a:r>
              <a:rPr lang="ar-JO" sz="2800" b="1" i="1" dirty="0">
                <a:solidFill>
                  <a:srgbClr val="C00000"/>
                </a:solidFill>
              </a:rPr>
              <a:t> القوة العظمى في المنطقة.</a:t>
            </a:r>
            <a:endParaRPr lang="en-GB" sz="2800" b="1" i="1" dirty="0">
              <a:solidFill>
                <a:srgbClr val="C00000"/>
              </a:solidFill>
            </a:endParaRPr>
          </a:p>
        </p:txBody>
      </p:sp>
      <p:sp>
        <p:nvSpPr>
          <p:cNvPr id="416770" name="Rectangle 2"/>
          <p:cNvSpPr>
            <a:spLocks noGrp="1" noChangeArrowheads="1"/>
          </p:cNvSpPr>
          <p:nvPr>
            <p:ph type="title"/>
          </p:nvPr>
        </p:nvSpPr>
        <p:spPr>
          <a:xfrm>
            <a:off x="0" y="0"/>
            <a:ext cx="9144000" cy="1524000"/>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ar-JO" sz="4000" b="1" dirty="0">
                <a:solidFill>
                  <a:srgbClr val="FFFFFF"/>
                </a:solidFill>
                <a:latin typeface="Arial" charset="0"/>
              </a:rPr>
              <a:t>الجيران المزعجون</a:t>
            </a:r>
            <a:br>
              <a:rPr lang="en-US" sz="4000" b="1" dirty="0">
                <a:solidFill>
                  <a:srgbClr val="FFFFFF"/>
                </a:solidFill>
                <a:latin typeface="Arial" charset="0"/>
              </a:rPr>
            </a:br>
            <a:r>
              <a:rPr lang="en-US" sz="4000" b="1" dirty="0">
                <a:solidFill>
                  <a:srgbClr val="FFFFFF"/>
                </a:solidFill>
                <a:latin typeface="Arial" charset="0"/>
              </a:rPr>
              <a:t>(</a:t>
            </a:r>
            <a:r>
              <a:rPr lang="ar-JO" sz="4000" b="1" dirty="0">
                <a:solidFill>
                  <a:srgbClr val="FFFFFF"/>
                </a:solidFill>
                <a:latin typeface="Arial" charset="0"/>
              </a:rPr>
              <a:t>2 ملوك 13 : 20</a:t>
            </a:r>
            <a:r>
              <a:rPr lang="en-US" sz="4000" b="1" dirty="0">
                <a:solidFill>
                  <a:srgbClr val="FFFFFF"/>
                </a:solidFill>
                <a:latin typeface="Arial" charset="0"/>
              </a:rPr>
              <a:t>)</a:t>
            </a:r>
            <a:endParaRPr lang="en-GB" sz="4000" b="1" dirty="0">
              <a:solidFill>
                <a:srgbClr val="FFFFFF"/>
              </a:solidFill>
              <a:latin typeface="Arial" charset="0"/>
            </a:endParaRPr>
          </a:p>
        </p:txBody>
      </p:sp>
    </p:spTree>
  </p:cSld>
  <p:clrMapOvr>
    <a:masterClrMapping/>
  </p:clrMapOvr>
  <p:transition>
    <p:zoom dir="in"/>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23085"/>
            <a:ext cx="9144000" cy="6362299"/>
          </a:xfrm>
          <a:prstGeom prst="rect">
            <a:avLst/>
          </a:prstGeom>
        </p:spPr>
      </p:pic>
      <p:sp>
        <p:nvSpPr>
          <p:cNvPr id="417794" name="Rectangle 2"/>
          <p:cNvSpPr>
            <a:spLocks noGrp="1" noChangeArrowheads="1"/>
          </p:cNvSpPr>
          <p:nvPr>
            <p:ph type="title"/>
          </p:nvPr>
        </p:nvSpPr>
        <p:spPr>
          <a:xfrm>
            <a:off x="1" y="0"/>
            <a:ext cx="3851920" cy="1196752"/>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ar-JO" sz="3200" b="1" dirty="0">
                <a:solidFill>
                  <a:srgbClr val="FFFFFF"/>
                </a:solidFill>
                <a:latin typeface="Arial" charset="0"/>
              </a:rPr>
              <a:t>نبوة أليشع الأخيرة</a:t>
            </a:r>
            <a:endParaRPr lang="en-GB" sz="3200" b="1" dirty="0">
              <a:solidFill>
                <a:srgbClr val="FFFFFF"/>
              </a:solidFill>
              <a:latin typeface="Arial" charset="0"/>
            </a:endParaRPr>
          </a:p>
        </p:txBody>
      </p:sp>
      <p:sp>
        <p:nvSpPr>
          <p:cNvPr id="417796" name="Text Box 5"/>
          <p:cNvSpPr txBox="1">
            <a:spLocks noChangeArrowheads="1"/>
          </p:cNvSpPr>
          <p:nvPr/>
        </p:nvSpPr>
        <p:spPr bwMode="auto">
          <a:xfrm>
            <a:off x="5787833" y="6093296"/>
            <a:ext cx="33401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effectLst>
                  <a:glow rad="228600">
                    <a:srgbClr val="000000"/>
                  </a:glow>
                </a:effectLst>
              </a:rPr>
              <a:t>2 مل 13 : 10 - 25</a:t>
            </a:r>
            <a:endParaRPr lang="en-GB" b="1" dirty="0">
              <a:solidFill>
                <a:srgbClr val="FFFFFF"/>
              </a:solidFill>
              <a:effectLst>
                <a:glow rad="228600">
                  <a:srgbClr val="000000"/>
                </a:glow>
              </a:effectLst>
            </a:endParaRPr>
          </a:p>
        </p:txBody>
      </p:sp>
      <p:sp>
        <p:nvSpPr>
          <p:cNvPr id="417798" name="Rectangle 3"/>
          <p:cNvSpPr txBox="1">
            <a:spLocks noChangeArrowheads="1"/>
          </p:cNvSpPr>
          <p:nvPr/>
        </p:nvSpPr>
        <p:spPr bwMode="auto">
          <a:xfrm>
            <a:off x="178122" y="2431429"/>
            <a:ext cx="4033838"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3200" b="1" dirty="0">
                <a:solidFill>
                  <a:srgbClr val="FFFFFF"/>
                </a:solidFill>
                <a:effectLst>
                  <a:glow rad="228600">
                    <a:srgbClr val="000000"/>
                  </a:glow>
                </a:effectLst>
              </a:rPr>
              <a:t>يهوآش على إسرائيل</a:t>
            </a:r>
          </a:p>
          <a:p>
            <a:pPr algn="ctr" eaLnBrk="1" hangingPunct="1">
              <a:spcBef>
                <a:spcPct val="20000"/>
              </a:spcBef>
            </a:pPr>
            <a:r>
              <a:rPr lang="en-US" sz="3200" b="1" dirty="0">
                <a:solidFill>
                  <a:srgbClr val="FFFFFF"/>
                </a:solidFill>
                <a:effectLst>
                  <a:glow rad="228600">
                    <a:srgbClr val="000000"/>
                  </a:glow>
                </a:effectLst>
              </a:rPr>
              <a:t>(</a:t>
            </a:r>
            <a:r>
              <a:rPr lang="ar-JO" sz="3200" b="1" dirty="0">
                <a:solidFill>
                  <a:srgbClr val="FFFFFF"/>
                </a:solidFill>
                <a:effectLst>
                  <a:glow rad="228600">
                    <a:srgbClr val="000000"/>
                  </a:glow>
                </a:effectLst>
              </a:rPr>
              <a:t>798-782</a:t>
            </a:r>
            <a:r>
              <a:rPr lang="en-US" sz="3200" b="1" dirty="0">
                <a:solidFill>
                  <a:srgbClr val="FFFFFF"/>
                </a:solidFill>
                <a:effectLst>
                  <a:glow rad="228600">
                    <a:srgbClr val="000000"/>
                  </a:glow>
                </a:effectLst>
              </a:rPr>
              <a:t>)</a:t>
            </a:r>
          </a:p>
          <a:p>
            <a:pPr eaLnBrk="1" hangingPunct="1">
              <a:spcBef>
                <a:spcPct val="20000"/>
              </a:spcBef>
            </a:pPr>
            <a:endParaRPr lang="en-US" sz="3200" b="1" dirty="0">
              <a:solidFill>
                <a:srgbClr val="FFFFFF"/>
              </a:solidFill>
              <a:effectLst>
                <a:glow rad="228600">
                  <a:srgbClr val="000000"/>
                </a:glow>
              </a:effectLst>
            </a:endParaRPr>
          </a:p>
          <a:p>
            <a:pPr eaLnBrk="1" hangingPunct="1">
              <a:spcBef>
                <a:spcPct val="20000"/>
              </a:spcBef>
            </a:pPr>
            <a:r>
              <a:rPr lang="ar-JO" sz="3200" b="1" dirty="0">
                <a:solidFill>
                  <a:srgbClr val="FFFFFF"/>
                </a:solidFill>
                <a:effectLst>
                  <a:glow rad="228600">
                    <a:srgbClr val="000000"/>
                  </a:glow>
                </a:effectLst>
              </a:rPr>
              <a:t>انتصر ثلاث مرات على آرام</a:t>
            </a:r>
          </a:p>
          <a:p>
            <a:pPr algn="ctr" eaLnBrk="1" hangingPunct="1">
              <a:spcBef>
                <a:spcPct val="20000"/>
              </a:spcBef>
            </a:pPr>
            <a:r>
              <a:rPr lang="ar-JO" sz="3200" b="1" dirty="0">
                <a:solidFill>
                  <a:srgbClr val="FFFFFF"/>
                </a:solidFill>
                <a:effectLst>
                  <a:glow rad="228600">
                    <a:srgbClr val="000000"/>
                  </a:glow>
                </a:effectLst>
              </a:rPr>
              <a:t>(كما تنبأ أليشع قبل موته)</a:t>
            </a:r>
            <a:endParaRPr lang="en-US" sz="3200" b="1" dirty="0">
              <a:solidFill>
                <a:srgbClr val="FFFFFF"/>
              </a:solidFill>
              <a:effectLst>
                <a:glow rad="228600">
                  <a:srgbClr val="000000"/>
                </a:glow>
              </a:effectLst>
            </a:endParaRPr>
          </a:p>
        </p:txBody>
      </p:sp>
    </p:spTree>
    <p:extLst>
      <p:ext uri="{BB962C8B-B14F-4D97-AF65-F5344CB8AC3E}">
        <p14:creationId xmlns:p14="http://schemas.microsoft.com/office/powerpoint/2010/main" val="1957005995"/>
      </p:ext>
    </p:extLst>
  </p:cSld>
  <p:clrMapOvr>
    <a:overrideClrMapping bg1="lt1" tx1="dk1" bg2="lt2" tx2="dk2" accent1="accent1" accent2="accent2" accent3="accent3" accent4="accent4" accent5="accent5" accent6="accent6" hlink="hlink" folHlink="folHlink"/>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14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5712010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chemeClr val="accent1"/>
            </a:gs>
          </a:gsLst>
          <a:lin ang="5400000" scaled="1"/>
        </a:gradFill>
        <a:effectLst/>
      </p:bgPr>
    </p:bg>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2051050" y="0"/>
            <a:ext cx="5257254" cy="1412776"/>
          </a:xfrm>
          <a:solidFill>
            <a:srgbClr val="000000"/>
          </a:solidFill>
        </p:spPr>
        <p:txBody>
          <a:bodyPr/>
          <a:lstStyle/>
          <a:p>
            <a:pPr eaLnBrk="1" hangingPunct="1"/>
            <a:r>
              <a:rPr lang="ar-JO" sz="4000" b="1" dirty="0">
                <a:solidFill>
                  <a:srgbClr val="FFFFFF"/>
                </a:solidFill>
                <a:latin typeface="Arial" charset="0"/>
              </a:rPr>
              <a:t>أنبياء إسرائيل</a:t>
            </a:r>
            <a:br>
              <a:rPr lang="en-US" sz="4000" b="1" dirty="0">
                <a:solidFill>
                  <a:srgbClr val="FFFFFF"/>
                </a:solidFill>
                <a:latin typeface="Arial" charset="0"/>
              </a:rPr>
            </a:br>
            <a:r>
              <a:rPr lang="en-US" sz="3600" b="1" dirty="0">
                <a:solidFill>
                  <a:srgbClr val="FFFFFF"/>
                </a:solidFill>
                <a:latin typeface="Arial" charset="0"/>
              </a:rPr>
              <a:t>(</a:t>
            </a:r>
            <a:r>
              <a:rPr lang="ar-JO" sz="3600" b="1" dirty="0">
                <a:solidFill>
                  <a:srgbClr val="FFFFFF"/>
                </a:solidFill>
                <a:latin typeface="Arial" charset="0"/>
              </a:rPr>
              <a:t>2 ملوك 14 : 23</a:t>
            </a:r>
            <a:r>
              <a:rPr lang="en-US" sz="3600" b="1" dirty="0">
                <a:solidFill>
                  <a:srgbClr val="FFFFFF"/>
                </a:solidFill>
                <a:latin typeface="Arial" charset="0"/>
              </a:rPr>
              <a:t>)</a:t>
            </a:r>
            <a:endParaRPr lang="en-GB" sz="4000" b="1" dirty="0">
              <a:solidFill>
                <a:srgbClr val="FFFFFF"/>
              </a:solidFill>
              <a:latin typeface="Arial" charset="0"/>
            </a:endParaRPr>
          </a:p>
        </p:txBody>
      </p:sp>
      <p:pic>
        <p:nvPicPr>
          <p:cNvPr id="419843" name="Picture 5" descr="j031007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595438" cy="181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611188" y="1772221"/>
            <a:ext cx="8229600" cy="4753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pPr>
            <a:r>
              <a:rPr lang="ar-JO" sz="3200" b="1" dirty="0">
                <a:cs typeface="Arial" charset="0"/>
              </a:rPr>
              <a:t>تنبأ </a:t>
            </a:r>
            <a:r>
              <a:rPr lang="ar-JO" sz="3200" b="1" dirty="0">
                <a:solidFill>
                  <a:srgbClr val="0070C0"/>
                </a:solidFill>
                <a:cs typeface="Arial" charset="0"/>
              </a:rPr>
              <a:t>عاموس</a:t>
            </a:r>
            <a:r>
              <a:rPr lang="ar-JO" sz="3200" b="1" dirty="0">
                <a:cs typeface="Arial" charset="0"/>
              </a:rPr>
              <a:t> و </a:t>
            </a:r>
            <a:r>
              <a:rPr lang="ar-JO" sz="3200" b="1" dirty="0">
                <a:solidFill>
                  <a:srgbClr val="0070C0"/>
                </a:solidFill>
                <a:cs typeface="Arial" charset="0"/>
              </a:rPr>
              <a:t>هوشع</a:t>
            </a:r>
            <a:r>
              <a:rPr lang="ar-JO" sz="3200" b="1" dirty="0">
                <a:cs typeface="Arial" charset="0"/>
              </a:rPr>
              <a:t> في مدينة السامرة الجميلة. ( تنبأ </a:t>
            </a:r>
            <a:r>
              <a:rPr lang="ar-JO" sz="3200" b="1" dirty="0">
                <a:solidFill>
                  <a:srgbClr val="0070C0"/>
                </a:solidFill>
                <a:cs typeface="Arial" charset="0"/>
              </a:rPr>
              <a:t>يونان</a:t>
            </a:r>
            <a:r>
              <a:rPr lang="ar-JO" sz="3200" b="1" dirty="0">
                <a:cs typeface="Arial" charset="0"/>
              </a:rPr>
              <a:t> أيضاً في نينوى عاصمة أشور )</a:t>
            </a:r>
            <a:endParaRPr lang="en-US" sz="3200" b="1" dirty="0">
              <a:cs typeface="Arial" charset="0"/>
            </a:endParaRPr>
          </a:p>
          <a:p>
            <a:pPr eaLnBrk="1" hangingPunct="1">
              <a:spcBef>
                <a:spcPct val="20000"/>
              </a:spcBef>
            </a:pPr>
            <a:endParaRPr lang="en-US" sz="3200" b="1" dirty="0">
              <a:cs typeface="Arial" charset="0"/>
            </a:endParaRPr>
          </a:p>
          <a:p>
            <a:pPr algn="r" eaLnBrk="1" hangingPunct="1">
              <a:spcBef>
                <a:spcPct val="20000"/>
              </a:spcBef>
            </a:pPr>
            <a:r>
              <a:rPr lang="ar-JO" sz="3200" b="1" dirty="0"/>
              <a:t>استهزأت إسرائيل بكلمات هؤلاء الأنبياء عن الهلاك، ولكن في غضون 30 عامًا تحققت كل تنبؤاتهم.</a:t>
            </a:r>
            <a:endParaRPr lang="en-GB" sz="3200" b="1" dirty="0">
              <a:cs typeface="Arial"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checkerboard(across)">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0193" name="Picture 6" descr="28 Dav-Sol 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0"/>
            <a:ext cx="4572000" cy="691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0194" name="Text Box 24"/>
          <p:cNvSpPr txBox="1">
            <a:spLocks noChangeArrowheads="1"/>
          </p:cNvSpPr>
          <p:nvPr/>
        </p:nvSpPr>
        <p:spPr bwMode="auto">
          <a:xfrm>
            <a:off x="8305800" y="15875"/>
            <a:ext cx="76200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MS Pゴシック" charset="0"/>
                <a:cs typeface="Arial" panose="020B0604020202020204" pitchFamily="34" charset="0"/>
              </a:rPr>
              <a:t>446</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S Pゴシック" charset="0"/>
              <a:cs typeface="Arial" panose="020B0604020202020204" pitchFamily="34" charset="0"/>
            </a:endParaRPr>
          </a:p>
        </p:txBody>
      </p:sp>
      <p:sp>
        <p:nvSpPr>
          <p:cNvPr id="99354" name="Rectangle 26" descr="Green marble"/>
          <p:cNvSpPr>
            <a:spLocks noGrp="1" noChangeArrowheads="1"/>
          </p:cNvSpPr>
          <p:nvPr>
            <p:ph type="title" idx="4294967295"/>
          </p:nvPr>
        </p:nvSpPr>
        <p:spPr>
          <a:xfrm>
            <a:off x="0" y="109538"/>
            <a:ext cx="3124200" cy="1490662"/>
          </a:xfrm>
          <a:effectLst>
            <a:outerShdw blurRad="63500" dist="107763" dir="2700000" algn="ctr" rotWithShape="0">
              <a:srgbClr val="030201">
                <a:alpha val="74998"/>
              </a:srgbClr>
            </a:outerShdw>
          </a:effectLst>
        </p:spPr>
        <p:txBody>
          <a:bodyPr/>
          <a:lstStyle/>
          <a:p>
            <a:pPr algn="ctr" eaLnBrk="1" hangingPunct="1">
              <a:defRPr/>
            </a:pPr>
            <a:r>
              <a:rPr lang="ar-JO" sz="2900" b="1" dirty="0">
                <a:solidFill>
                  <a:srgbClr val="FFFFFF"/>
                </a:solidFill>
                <a:latin typeface="Arial" panose="020B0604020202020204" pitchFamily="34" charset="0"/>
                <a:ea typeface="MS Pゴシック" charset="0"/>
                <a:cs typeface="Arial" panose="020B0604020202020204" pitchFamily="34" charset="0"/>
              </a:rPr>
              <a:t>التوسع تحت حكم</a:t>
            </a:r>
            <a:br>
              <a:rPr lang="ar-JO" sz="2900" b="1" dirty="0">
                <a:solidFill>
                  <a:srgbClr val="FFFFFF"/>
                </a:solidFill>
                <a:latin typeface="Arial" panose="020B0604020202020204" pitchFamily="34" charset="0"/>
                <a:ea typeface="MS Pゴシック" charset="0"/>
                <a:cs typeface="Arial" panose="020B0604020202020204" pitchFamily="34" charset="0"/>
              </a:rPr>
            </a:br>
            <a:r>
              <a:rPr lang="ar-JO" sz="2900" b="1" dirty="0">
                <a:solidFill>
                  <a:srgbClr val="FFFFFF"/>
                </a:solidFill>
                <a:latin typeface="Arial" panose="020B0604020202020204" pitchFamily="34" charset="0"/>
                <a:ea typeface="MS Pゴシック" charset="0"/>
                <a:cs typeface="Arial" panose="020B0604020202020204" pitchFamily="34" charset="0"/>
              </a:rPr>
              <a:t>يربعام الثاني</a:t>
            </a:r>
            <a:endParaRPr lang="en-US" dirty="0">
              <a:solidFill>
                <a:schemeClr val="bg1"/>
              </a:solidFill>
              <a:latin typeface="Arial" panose="020B0604020202020204" pitchFamily="34" charset="0"/>
              <a:ea typeface="MS Pゴシック" charset="0"/>
              <a:cs typeface="Arial" panose="020B0604020202020204" pitchFamily="34" charset="0"/>
            </a:endParaRPr>
          </a:p>
        </p:txBody>
      </p:sp>
      <p:grpSp>
        <p:nvGrpSpPr>
          <p:cNvPr id="2" name="Group 14"/>
          <p:cNvGrpSpPr/>
          <p:nvPr/>
        </p:nvGrpSpPr>
        <p:grpSpPr>
          <a:xfrm>
            <a:off x="5715000" y="1447800"/>
            <a:ext cx="3429000" cy="2743200"/>
            <a:chOff x="5715000" y="1447800"/>
            <a:chExt cx="3429000" cy="2743200"/>
          </a:xfrm>
          <a:solidFill>
            <a:srgbClr val="242A59"/>
          </a:solidFill>
        </p:grpSpPr>
        <p:sp>
          <p:nvSpPr>
            <p:cNvPr id="13" name="Parallelogram 12"/>
            <p:cNvSpPr/>
            <p:nvPr/>
          </p:nvSpPr>
          <p:spPr bwMode="auto">
            <a:xfrm>
              <a:off x="5715000" y="1447800"/>
              <a:ext cx="1676400" cy="2743200"/>
            </a:xfrm>
            <a:prstGeom prst="parallelogram">
              <a:avLst>
                <a:gd name="adj" fmla="val 57989"/>
              </a:avLst>
            </a:prstGeom>
            <a:grpFill/>
            <a:ln w="9525" cap="flat" cmpd="sng" algn="ctr">
              <a:solidFill>
                <a:schemeClr val="tx1"/>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ゴシック"/>
                <a:cs typeface="Arial" panose="020B0604020202020204" pitchFamily="34" charset="0"/>
              </a:endParaRPr>
            </a:p>
          </p:txBody>
        </p:sp>
        <p:sp>
          <p:nvSpPr>
            <p:cNvPr id="14" name="TextBox 13"/>
            <p:cNvSpPr txBox="1"/>
            <p:nvPr/>
          </p:nvSpPr>
          <p:spPr>
            <a:xfrm>
              <a:off x="7184902" y="1752600"/>
              <a:ext cx="1959098" cy="400110"/>
            </a:xfrm>
            <a:prstGeom prst="rect">
              <a:avLst/>
            </a:prstGeom>
            <a:grp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S Pゴシック"/>
                  <a:cs typeface="Arial" panose="020B0604020202020204" pitchFamily="34" charset="0"/>
                </a:rPr>
                <a:t>يربعام الثاني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S Pゴシック"/>
                <a:cs typeface="Arial" panose="020B0604020202020204" pitchFamily="34" charset="0"/>
              </a:endParaRPr>
            </a:p>
          </p:txBody>
        </p:sp>
      </p:grpSp>
      <p:sp>
        <p:nvSpPr>
          <p:cNvPr id="16" name="TextBox 15"/>
          <p:cNvSpPr txBox="1">
            <a:spLocks noChangeArrowheads="1"/>
          </p:cNvSpPr>
          <p:nvPr/>
        </p:nvSpPr>
        <p:spPr bwMode="auto">
          <a:xfrm>
            <a:off x="0" y="3441700"/>
            <a:ext cx="4495800" cy="2308324"/>
          </a:xfrm>
          <a:prstGeom prst="rect">
            <a:avLst/>
          </a:prstGeom>
          <a:solidFill>
            <a:srgbClr val="232A5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400" b="0" i="0" u="none" strike="noStrike" kern="1200" cap="none" spc="0" normalizeH="0" baseline="0" noProof="0" dirty="0">
                <a:ln>
                  <a:noFill/>
                </a:ln>
                <a:solidFill>
                  <a:srgbClr val="FFFF00"/>
                </a:solidFill>
                <a:effectLst/>
                <a:uLnTx/>
                <a:uFillTx/>
                <a:latin typeface="Arial" panose="020B0604020202020204" pitchFamily="34" charset="0"/>
                <a:ea typeface="MS Pゴシック" charset="0"/>
                <a:cs typeface="Arial" panose="020B0604020202020204" pitchFamily="34" charset="0"/>
              </a:rPr>
              <a:t>هو رد تخم إسرائيل من مدخل حماة إلى بحر العربة حسب كلام الرب إله إسرائيل الذي تكلم به عن يد عبد يونان بن أمتاي النبي الذي من جت حافر</a:t>
            </a:r>
            <a:b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S Pゴシック" charset="0"/>
                <a:cs typeface="Arial" panose="020B0604020202020204" pitchFamily="34" charset="0"/>
              </a:rPr>
            </a:b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S Pゴシック" charset="0"/>
                <a:cs typeface="Arial" panose="020B0604020202020204" pitchFamily="34" charset="0"/>
              </a:rPr>
              <a:t>(</a:t>
            </a:r>
            <a:r>
              <a:rPr kumimoji="0" lang="ar-JO" sz="2400" b="0" i="0" u="none" strike="noStrike" kern="1200" cap="none" spc="0" normalizeH="0" baseline="0" noProof="0" dirty="0">
                <a:ln>
                  <a:noFill/>
                </a:ln>
                <a:solidFill>
                  <a:srgbClr val="FFFF00"/>
                </a:solidFill>
                <a:effectLst/>
                <a:uLnTx/>
                <a:uFillTx/>
                <a:latin typeface="Arial" panose="020B0604020202020204" pitchFamily="34" charset="0"/>
                <a:ea typeface="MS Pゴシック" charset="0"/>
                <a:cs typeface="Arial" panose="020B0604020202020204" pitchFamily="34" charset="0"/>
              </a:rPr>
              <a:t>2 ملوك 14 : 25</a:t>
            </a: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S Pゴシック" charset="0"/>
                <a:cs typeface="Arial" panose="020B0604020202020204" pitchFamily="34" charset="0"/>
              </a:rPr>
              <a:t>).</a:t>
            </a:r>
            <a:b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S Pゴシック" charset="0"/>
                <a:cs typeface="Arial" panose="020B0604020202020204" pitchFamily="34" charset="0"/>
              </a:rPr>
            </a:b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S Pゴシック" charset="0"/>
                <a:cs typeface="Arial" panose="020B0604020202020204" pitchFamily="34" charset="0"/>
              </a:rPr>
              <a:t>* </a:t>
            </a:r>
            <a:r>
              <a:rPr kumimoji="0" lang="ar-JO" sz="2400" b="0" i="0" u="none" strike="noStrike" kern="1200" cap="none" spc="0" normalizeH="0" baseline="0" noProof="0" dirty="0">
                <a:ln>
                  <a:noFill/>
                </a:ln>
                <a:solidFill>
                  <a:srgbClr val="FFFF00"/>
                </a:solidFill>
                <a:effectLst/>
                <a:uLnTx/>
                <a:uFillTx/>
                <a:latin typeface="Arial" panose="020B0604020202020204" pitchFamily="34" charset="0"/>
                <a:ea typeface="MS Pゴシック" charset="0"/>
                <a:cs typeface="Arial" panose="020B0604020202020204" pitchFamily="34" charset="0"/>
              </a:rPr>
              <a:t>العبرية في بحر العربة </a:t>
            </a:r>
            <a:endParaRPr kumimoji="0" lang="en-US" sz="2400" b="0" i="1" u="none" strike="noStrike" kern="1200" cap="none" spc="0" normalizeH="0" baseline="0" noProof="0" dirty="0">
              <a:ln>
                <a:noFill/>
              </a:ln>
              <a:solidFill>
                <a:srgbClr val="FFFF00"/>
              </a:solidFill>
              <a:effectLst/>
              <a:uLnTx/>
              <a:uFillTx/>
              <a:latin typeface="Arial" panose="020B0604020202020204" pitchFamily="34" charset="0"/>
              <a:ea typeface="MS Pゴシック" charset="0"/>
              <a:cs typeface="Arial" panose="020B0604020202020204" pitchFamily="34" charset="0"/>
            </a:endParaRPr>
          </a:p>
        </p:txBody>
      </p:sp>
      <p:grpSp>
        <p:nvGrpSpPr>
          <p:cNvPr id="3" name="Group 10"/>
          <p:cNvGrpSpPr/>
          <p:nvPr/>
        </p:nvGrpSpPr>
        <p:grpSpPr>
          <a:xfrm>
            <a:off x="5715000" y="3429000"/>
            <a:ext cx="3429000" cy="762000"/>
            <a:chOff x="5715000" y="3429000"/>
            <a:chExt cx="2994255" cy="762000"/>
          </a:xfrm>
          <a:solidFill>
            <a:srgbClr val="030201"/>
          </a:solidFill>
        </p:grpSpPr>
        <p:sp>
          <p:nvSpPr>
            <p:cNvPr id="9" name="Parallelogram 8"/>
            <p:cNvSpPr/>
            <p:nvPr/>
          </p:nvSpPr>
          <p:spPr bwMode="auto">
            <a:xfrm>
              <a:off x="5715000" y="3505200"/>
              <a:ext cx="609600" cy="685800"/>
            </a:xfrm>
            <a:prstGeom prst="parallelogram">
              <a:avLst/>
            </a:prstGeom>
            <a:grpFill/>
            <a:ln w="9525" cap="flat" cmpd="sng" algn="ctr">
              <a:solidFill>
                <a:schemeClr val="tx1"/>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ゴシック"/>
                <a:cs typeface="Arial" panose="020B0604020202020204" pitchFamily="34" charset="0"/>
              </a:endParaRPr>
            </a:p>
          </p:txBody>
        </p:sp>
        <p:sp>
          <p:nvSpPr>
            <p:cNvPr id="10" name="TextBox 9"/>
            <p:cNvSpPr txBox="1"/>
            <p:nvPr/>
          </p:nvSpPr>
          <p:spPr>
            <a:xfrm>
              <a:off x="6380390" y="3429000"/>
              <a:ext cx="2328865" cy="400110"/>
            </a:xfrm>
            <a:prstGeom prst="rect">
              <a:avLst/>
            </a:prstGeom>
            <a:grp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S Pゴシック"/>
                  <a:cs typeface="Arial" panose="020B0604020202020204" pitchFamily="34" charset="0"/>
                </a:rPr>
                <a:t>يربعام الأول (930 ق.م)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S Pゴシック"/>
                <a:cs typeface="Arial" panose="020B0604020202020204" pitchFamily="34" charset="0"/>
              </a:endParaRPr>
            </a:p>
          </p:txBody>
        </p:sp>
      </p:grpSp>
    </p:spTree>
    <p:extLst>
      <p:ext uri="{BB962C8B-B14F-4D97-AF65-F5344CB8AC3E}">
        <p14:creationId xmlns:p14="http://schemas.microsoft.com/office/powerpoint/2010/main" val="152707689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1188" y="215900"/>
            <a:ext cx="7848600" cy="692150"/>
          </a:xfrm>
          <a:solidFill>
            <a:srgbClr val="000000"/>
          </a:solidFill>
        </p:spPr>
        <p:txBody>
          <a:bodyPr/>
          <a:lstStyle/>
          <a:p>
            <a:pPr eaLnBrk="1" hangingPunct="1">
              <a:defRPr/>
            </a:pPr>
            <a:r>
              <a:rPr lang="ar-JO" sz="3200" b="1" kern="1200" dirty="0">
                <a:solidFill>
                  <a:srgbClr val="FFFFFF"/>
                </a:solidFill>
                <a:latin typeface="Arial"/>
                <a:ea typeface="ＭＳ Ｐゴシック"/>
                <a:cs typeface="Arial"/>
              </a:rPr>
              <a:t>ملوك المملكة المنقسمة الوسطى</a:t>
            </a:r>
            <a:endParaRPr lang="en-US" sz="4000" dirty="0">
              <a:latin typeface="Arial"/>
              <a:cs typeface="Arial"/>
            </a:endParaRPr>
          </a:p>
        </p:txBody>
      </p:sp>
      <p:sp>
        <p:nvSpPr>
          <p:cNvPr id="297987" name="Text Box 3"/>
          <p:cNvSpPr txBox="1">
            <a:spLocks noChangeArrowheads="1"/>
          </p:cNvSpPr>
          <p:nvPr/>
        </p:nvSpPr>
        <p:spPr bwMode="auto">
          <a:xfrm>
            <a:off x="2051050" y="889000"/>
            <a:ext cx="4465638"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chemeClr val="bg1"/>
                </a:solidFill>
                <a:latin typeface="Arial"/>
                <a:ea typeface="Times New Roman" charset="0"/>
                <a:cs typeface="Arial"/>
              </a:rPr>
              <a:t>2 ملوك 1 – 14 </a:t>
            </a:r>
            <a:endParaRPr lang="en-US" sz="2800" b="1" dirty="0">
              <a:solidFill>
                <a:schemeClr val="bg1"/>
              </a:solidFill>
              <a:latin typeface="Arial"/>
              <a:ea typeface="Times New Roman" charset="0"/>
              <a:cs typeface="Arial"/>
            </a:endParaRPr>
          </a:p>
        </p:txBody>
      </p:sp>
      <p:sp>
        <p:nvSpPr>
          <p:cNvPr id="297988" name="Text Box 4"/>
          <p:cNvSpPr txBox="1">
            <a:spLocks noChangeArrowheads="1"/>
          </p:cNvSpPr>
          <p:nvPr/>
        </p:nvSpPr>
        <p:spPr bwMode="auto">
          <a:xfrm>
            <a:off x="457200" y="1447800"/>
            <a:ext cx="3657600" cy="28931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chemeClr val="bg1"/>
                </a:solidFill>
                <a:latin typeface="Arial"/>
                <a:ea typeface="Times New Roman" charset="0"/>
                <a:cs typeface="Arial"/>
              </a:rPr>
              <a:t>يهوذا </a:t>
            </a:r>
            <a:r>
              <a:rPr lang="en-US" sz="2800" b="1" dirty="0">
                <a:solidFill>
                  <a:schemeClr val="bg1"/>
                </a:solidFill>
                <a:latin typeface="Arial"/>
                <a:ea typeface="Times New Roman" charset="0"/>
                <a:cs typeface="Arial"/>
              </a:rPr>
              <a:t>           </a:t>
            </a:r>
          </a:p>
          <a:p>
            <a:pPr>
              <a:spcBef>
                <a:spcPct val="50000"/>
              </a:spcBef>
              <a:defRPr/>
            </a:pPr>
            <a:r>
              <a:rPr lang="ar-JO" sz="2800" b="1" dirty="0">
                <a:solidFill>
                  <a:schemeClr val="bg1"/>
                </a:solidFill>
                <a:latin typeface="Arial"/>
                <a:ea typeface="Times New Roman" charset="0"/>
                <a:cs typeface="Arial"/>
              </a:rPr>
              <a:t>يهورام (8)</a:t>
            </a:r>
            <a:r>
              <a:rPr lang="en-US" sz="2800" b="1" dirty="0">
                <a:solidFill>
                  <a:schemeClr val="bg1"/>
                </a:solidFill>
                <a:latin typeface="Arial"/>
                <a:ea typeface="Times New Roman" charset="0"/>
                <a:cs typeface="Arial"/>
              </a:rPr>
              <a:t>                        </a:t>
            </a:r>
            <a:r>
              <a:rPr lang="ar-JO" sz="2800" b="1" dirty="0">
                <a:solidFill>
                  <a:schemeClr val="bg1"/>
                </a:solidFill>
                <a:latin typeface="Arial"/>
                <a:ea typeface="Times New Roman" charset="0"/>
                <a:cs typeface="Arial"/>
              </a:rPr>
              <a:t>أخزيا (1)</a:t>
            </a:r>
            <a:r>
              <a:rPr lang="en-US" sz="2800" b="1" dirty="0">
                <a:solidFill>
                  <a:schemeClr val="bg1"/>
                </a:solidFill>
                <a:latin typeface="Arial"/>
                <a:ea typeface="Times New Roman" charset="0"/>
                <a:cs typeface="Arial"/>
              </a:rPr>
              <a:t>                                      </a:t>
            </a:r>
            <a:r>
              <a:rPr lang="ar-JO" sz="2800" b="1" dirty="0">
                <a:solidFill>
                  <a:schemeClr val="bg1"/>
                </a:solidFill>
                <a:latin typeface="Arial"/>
                <a:ea typeface="Times New Roman" charset="0"/>
                <a:cs typeface="Arial"/>
              </a:rPr>
              <a:t>عثليا (6)</a:t>
            </a:r>
            <a:r>
              <a:rPr lang="en-US" sz="2800" b="1" dirty="0">
                <a:solidFill>
                  <a:schemeClr val="bg1"/>
                </a:solidFill>
                <a:latin typeface="Arial"/>
                <a:ea typeface="Times New Roman" charset="0"/>
                <a:cs typeface="Arial"/>
              </a:rPr>
              <a:t>                  </a:t>
            </a:r>
            <a:r>
              <a:rPr lang="ar-JO" sz="2800" b="1" dirty="0">
                <a:solidFill>
                  <a:srgbClr val="00FFFF"/>
                </a:solidFill>
                <a:latin typeface="Arial"/>
                <a:ea typeface="Times New Roman" charset="0"/>
                <a:cs typeface="Arial"/>
              </a:rPr>
              <a:t>يؤاش </a:t>
            </a:r>
            <a:r>
              <a:rPr lang="ar-JO" sz="2800" b="1" dirty="0">
                <a:solidFill>
                  <a:schemeClr val="bg1"/>
                </a:solidFill>
                <a:latin typeface="Arial"/>
                <a:ea typeface="Times New Roman" charset="0"/>
                <a:cs typeface="Arial"/>
              </a:rPr>
              <a:t>(40)</a:t>
            </a:r>
            <a:r>
              <a:rPr lang="ar-JO" sz="2800" b="1" dirty="0">
                <a:solidFill>
                  <a:srgbClr val="00FFFF"/>
                </a:solidFill>
                <a:latin typeface="Arial"/>
                <a:ea typeface="Times New Roman" charset="0"/>
                <a:cs typeface="Arial"/>
              </a:rPr>
              <a:t>                عمسيا </a:t>
            </a:r>
            <a:r>
              <a:rPr lang="ar-JO" sz="2800" b="1" dirty="0">
                <a:solidFill>
                  <a:schemeClr val="bg1"/>
                </a:solidFill>
                <a:latin typeface="Arial"/>
                <a:ea typeface="Times New Roman" charset="0"/>
                <a:cs typeface="Arial"/>
              </a:rPr>
              <a:t>(29)</a:t>
            </a:r>
            <a:endParaRPr lang="en-US" sz="2800" b="1" dirty="0">
              <a:solidFill>
                <a:schemeClr val="bg1"/>
              </a:solidFill>
              <a:latin typeface="Arial"/>
              <a:ea typeface="Times New Roman" charset="0"/>
              <a:cs typeface="Arial"/>
            </a:endParaRPr>
          </a:p>
        </p:txBody>
      </p:sp>
      <p:sp>
        <p:nvSpPr>
          <p:cNvPr id="297989" name="Text Box 5"/>
          <p:cNvSpPr txBox="1">
            <a:spLocks noChangeArrowheads="1"/>
          </p:cNvSpPr>
          <p:nvPr/>
        </p:nvSpPr>
        <p:spPr bwMode="auto">
          <a:xfrm>
            <a:off x="3962400" y="1447800"/>
            <a:ext cx="4419600" cy="339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tabLst>
                <a:tab pos="2636838" algn="l"/>
              </a:tabLst>
              <a:defRPr sz="2400">
                <a:solidFill>
                  <a:schemeClr val="tx1"/>
                </a:solidFill>
                <a:latin typeface="Arial" charset="0"/>
                <a:ea typeface="ＭＳ Ｐゴシック" charset="0"/>
                <a:cs typeface="Arial" charset="0"/>
              </a:defRPr>
            </a:lvl1pPr>
            <a:lvl2pPr marL="37931725" indent="-37474525" eaLnBrk="0" hangingPunct="0">
              <a:tabLst>
                <a:tab pos="2636838" algn="l"/>
              </a:tabLst>
              <a:defRPr sz="2400">
                <a:solidFill>
                  <a:schemeClr val="tx1"/>
                </a:solidFill>
                <a:latin typeface="Arial" charset="0"/>
                <a:ea typeface="Arial" charset="0"/>
                <a:cs typeface="Arial" charset="0"/>
              </a:defRPr>
            </a:lvl2pPr>
            <a:lvl3pPr eaLnBrk="0" hangingPunct="0">
              <a:tabLst>
                <a:tab pos="2636838" algn="l"/>
              </a:tabLst>
              <a:defRPr sz="2400">
                <a:solidFill>
                  <a:schemeClr val="tx1"/>
                </a:solidFill>
                <a:latin typeface="Arial" charset="0"/>
                <a:ea typeface="Arial" charset="0"/>
                <a:cs typeface="Arial" charset="0"/>
              </a:defRPr>
            </a:lvl3pPr>
            <a:lvl4pPr eaLnBrk="0" hangingPunct="0">
              <a:tabLst>
                <a:tab pos="2636838" algn="l"/>
              </a:tabLst>
              <a:defRPr sz="2400">
                <a:solidFill>
                  <a:schemeClr val="tx1"/>
                </a:solidFill>
                <a:latin typeface="Arial" charset="0"/>
                <a:ea typeface="Arial" charset="0"/>
                <a:cs typeface="Arial" charset="0"/>
              </a:defRPr>
            </a:lvl4pPr>
            <a:lvl5pPr eaLnBrk="0" hangingPunct="0">
              <a:tabLst>
                <a:tab pos="2636838" algn="l"/>
              </a:tabLst>
              <a:defRPr sz="2400">
                <a:solidFill>
                  <a:schemeClr val="tx1"/>
                </a:solidFill>
                <a:latin typeface="Arial" charset="0"/>
                <a:ea typeface="Arial" charset="0"/>
                <a:cs typeface="Arial" charset="0"/>
              </a:defRPr>
            </a:lvl5pPr>
            <a:lvl6pPr marL="457200" eaLnBrk="0" fontAlgn="base" hangingPunct="0">
              <a:spcBef>
                <a:spcPct val="0"/>
              </a:spcBef>
              <a:spcAft>
                <a:spcPct val="0"/>
              </a:spcAft>
              <a:tabLst>
                <a:tab pos="2636838" algn="l"/>
              </a:tabLst>
              <a:defRPr sz="2400">
                <a:solidFill>
                  <a:schemeClr val="tx1"/>
                </a:solidFill>
                <a:latin typeface="Arial" charset="0"/>
                <a:ea typeface="Arial" charset="0"/>
                <a:cs typeface="Arial" charset="0"/>
              </a:defRPr>
            </a:lvl6pPr>
            <a:lvl7pPr marL="914400" eaLnBrk="0" fontAlgn="base" hangingPunct="0">
              <a:spcBef>
                <a:spcPct val="0"/>
              </a:spcBef>
              <a:spcAft>
                <a:spcPct val="0"/>
              </a:spcAft>
              <a:tabLst>
                <a:tab pos="2636838" algn="l"/>
              </a:tabLst>
              <a:defRPr sz="2400">
                <a:solidFill>
                  <a:schemeClr val="tx1"/>
                </a:solidFill>
                <a:latin typeface="Arial" charset="0"/>
                <a:ea typeface="Arial" charset="0"/>
                <a:cs typeface="Arial" charset="0"/>
              </a:defRPr>
            </a:lvl7pPr>
            <a:lvl8pPr marL="1371600" eaLnBrk="0" fontAlgn="base" hangingPunct="0">
              <a:spcBef>
                <a:spcPct val="0"/>
              </a:spcBef>
              <a:spcAft>
                <a:spcPct val="0"/>
              </a:spcAft>
              <a:tabLst>
                <a:tab pos="2636838" algn="l"/>
              </a:tabLst>
              <a:defRPr sz="2400">
                <a:solidFill>
                  <a:schemeClr val="tx1"/>
                </a:solidFill>
                <a:latin typeface="Arial" charset="0"/>
                <a:ea typeface="Arial" charset="0"/>
                <a:cs typeface="Arial" charset="0"/>
              </a:defRPr>
            </a:lvl8pPr>
            <a:lvl9pPr marL="1828800" eaLnBrk="0" fontAlgn="base" hangingPunct="0">
              <a:spcBef>
                <a:spcPct val="0"/>
              </a:spcBef>
              <a:spcAft>
                <a:spcPct val="0"/>
              </a:spcAft>
              <a:tabLst>
                <a:tab pos="2636838" algn="l"/>
              </a:tabLst>
              <a:defRPr sz="2400">
                <a:solidFill>
                  <a:schemeClr val="tx1"/>
                </a:solidFill>
                <a:latin typeface="Arial" charset="0"/>
                <a:ea typeface="Arial" charset="0"/>
                <a:cs typeface="Arial" charset="0"/>
              </a:defRPr>
            </a:lvl9pPr>
          </a:lstStyle>
          <a:p>
            <a:pPr eaLnBrk="1" hangingPunct="1">
              <a:spcBef>
                <a:spcPct val="50000"/>
              </a:spcBef>
              <a:defRPr/>
            </a:pPr>
            <a:r>
              <a:rPr lang="en-US" sz="2800" b="1" dirty="0">
                <a:solidFill>
                  <a:schemeClr val="bg1"/>
                </a:solidFill>
                <a:latin typeface="Arial"/>
                <a:cs typeface="Arial"/>
              </a:rPr>
              <a:t>             </a:t>
            </a:r>
            <a:r>
              <a:rPr lang="ar-JO" sz="2800" b="1" dirty="0">
                <a:solidFill>
                  <a:schemeClr val="bg1"/>
                </a:solidFill>
                <a:latin typeface="Arial"/>
                <a:cs typeface="Arial"/>
              </a:rPr>
              <a:t>إسرائيل</a:t>
            </a:r>
            <a:endParaRPr lang="en-US" sz="2800" b="1" dirty="0">
              <a:solidFill>
                <a:schemeClr val="bg1"/>
              </a:solidFill>
              <a:latin typeface="Arial"/>
              <a:cs typeface="Arial"/>
            </a:endParaRPr>
          </a:p>
          <a:p>
            <a:pPr eaLnBrk="1" hangingPunct="1">
              <a:lnSpc>
                <a:spcPct val="60000"/>
              </a:lnSpc>
              <a:spcBef>
                <a:spcPct val="50000"/>
              </a:spcBef>
              <a:defRPr/>
            </a:pPr>
            <a:r>
              <a:rPr lang="ar-JO" sz="2800" b="1" dirty="0">
                <a:solidFill>
                  <a:schemeClr val="bg1"/>
                </a:solidFill>
                <a:latin typeface="Arial"/>
                <a:cs typeface="Arial"/>
              </a:rPr>
              <a:t>أخزيا (2)</a:t>
            </a:r>
            <a:endParaRPr lang="en-US" sz="2800" b="1" dirty="0">
              <a:solidFill>
                <a:schemeClr val="bg1"/>
              </a:solidFill>
              <a:latin typeface="Arial"/>
              <a:cs typeface="Arial"/>
            </a:endParaRPr>
          </a:p>
          <a:p>
            <a:pPr eaLnBrk="1" hangingPunct="1">
              <a:lnSpc>
                <a:spcPct val="60000"/>
              </a:lnSpc>
              <a:spcBef>
                <a:spcPct val="50000"/>
              </a:spcBef>
              <a:defRPr/>
            </a:pPr>
            <a:r>
              <a:rPr lang="ar-JO" sz="2800" b="1" dirty="0">
                <a:solidFill>
                  <a:schemeClr val="bg1"/>
                </a:solidFill>
                <a:latin typeface="Arial"/>
                <a:cs typeface="Arial"/>
              </a:rPr>
              <a:t>يورام (12)</a:t>
            </a:r>
            <a:endParaRPr lang="en-US" sz="2800" b="1" dirty="0">
              <a:solidFill>
                <a:schemeClr val="bg1"/>
              </a:solidFill>
              <a:latin typeface="Arial"/>
              <a:cs typeface="Arial"/>
            </a:endParaRPr>
          </a:p>
          <a:p>
            <a:pPr eaLnBrk="1" hangingPunct="1">
              <a:lnSpc>
                <a:spcPct val="60000"/>
              </a:lnSpc>
              <a:spcBef>
                <a:spcPct val="50000"/>
              </a:spcBef>
              <a:defRPr/>
            </a:pPr>
            <a:r>
              <a:rPr lang="ar-JO" sz="2800" b="1" dirty="0">
                <a:solidFill>
                  <a:schemeClr val="bg1"/>
                </a:solidFill>
                <a:latin typeface="Arial"/>
                <a:cs typeface="Arial"/>
              </a:rPr>
              <a:t>ياهو (28)</a:t>
            </a:r>
            <a:endParaRPr lang="en-US" b="1" dirty="0">
              <a:solidFill>
                <a:schemeClr val="bg1"/>
              </a:solidFill>
              <a:latin typeface="Arial"/>
              <a:cs typeface="Arial"/>
            </a:endParaRPr>
          </a:p>
          <a:p>
            <a:pPr eaLnBrk="1" hangingPunct="1">
              <a:lnSpc>
                <a:spcPct val="60000"/>
              </a:lnSpc>
              <a:spcBef>
                <a:spcPct val="50000"/>
              </a:spcBef>
              <a:defRPr/>
            </a:pPr>
            <a:r>
              <a:rPr lang="ar-JO" sz="2800" b="1" dirty="0">
                <a:solidFill>
                  <a:schemeClr val="bg1"/>
                </a:solidFill>
                <a:latin typeface="Arial"/>
                <a:cs typeface="Arial"/>
              </a:rPr>
              <a:t>يهوآحاز (17)</a:t>
            </a:r>
            <a:endParaRPr lang="en-US" b="1" dirty="0">
              <a:solidFill>
                <a:schemeClr val="bg1"/>
              </a:solidFill>
              <a:latin typeface="Arial"/>
              <a:cs typeface="Arial"/>
            </a:endParaRPr>
          </a:p>
          <a:p>
            <a:pPr eaLnBrk="1" hangingPunct="1">
              <a:lnSpc>
                <a:spcPct val="60000"/>
              </a:lnSpc>
              <a:spcBef>
                <a:spcPct val="50000"/>
              </a:spcBef>
              <a:defRPr/>
            </a:pPr>
            <a:r>
              <a:rPr lang="ar-JO" sz="2800" b="1" dirty="0">
                <a:solidFill>
                  <a:schemeClr val="bg1"/>
                </a:solidFill>
                <a:latin typeface="Arial"/>
                <a:cs typeface="Arial"/>
              </a:rPr>
              <a:t>يهوآش (16)</a:t>
            </a:r>
            <a:endParaRPr lang="en-US" b="1" dirty="0">
              <a:solidFill>
                <a:schemeClr val="bg1"/>
              </a:solidFill>
              <a:latin typeface="Arial"/>
              <a:cs typeface="Arial"/>
            </a:endParaRPr>
          </a:p>
          <a:p>
            <a:pPr eaLnBrk="1" hangingPunct="1">
              <a:lnSpc>
                <a:spcPct val="60000"/>
              </a:lnSpc>
              <a:spcBef>
                <a:spcPct val="50000"/>
              </a:spcBef>
              <a:defRPr/>
            </a:pPr>
            <a:r>
              <a:rPr lang="ar-JO" sz="2800" b="1" dirty="0">
                <a:solidFill>
                  <a:schemeClr val="bg1"/>
                </a:solidFill>
                <a:latin typeface="Arial"/>
                <a:cs typeface="Arial"/>
              </a:rPr>
              <a:t>يربعام الثاني (41)</a:t>
            </a:r>
            <a:endParaRPr lang="en-US" b="1" dirty="0">
              <a:solidFill>
                <a:schemeClr val="bg1"/>
              </a:solidFill>
              <a:latin typeface="Arial"/>
              <a:cs typeface="Arial"/>
            </a:endParaRPr>
          </a:p>
        </p:txBody>
      </p:sp>
      <p:sp>
        <p:nvSpPr>
          <p:cNvPr id="297990" name="AutoShape 6"/>
          <p:cNvSpPr>
            <a:spLocks noChangeArrowheads="1"/>
          </p:cNvSpPr>
          <p:nvPr/>
        </p:nvSpPr>
        <p:spPr bwMode="auto">
          <a:xfrm>
            <a:off x="0" y="3533775"/>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sz="1600">
              <a:latin typeface="Arial"/>
              <a:ea typeface="Arial" charset="0"/>
              <a:cs typeface="Arial"/>
            </a:endParaRPr>
          </a:p>
        </p:txBody>
      </p:sp>
      <p:sp>
        <p:nvSpPr>
          <p:cNvPr id="297991" name="AutoShape 7"/>
          <p:cNvSpPr>
            <a:spLocks noChangeArrowheads="1"/>
          </p:cNvSpPr>
          <p:nvPr/>
        </p:nvSpPr>
        <p:spPr bwMode="auto">
          <a:xfrm>
            <a:off x="3276600" y="3000375"/>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sz="1600">
              <a:latin typeface="Arial"/>
              <a:ea typeface="Arial" charset="0"/>
              <a:cs typeface="Arial"/>
            </a:endParaRPr>
          </a:p>
        </p:txBody>
      </p:sp>
      <p:sp>
        <p:nvSpPr>
          <p:cNvPr id="297994" name="AutoShape 10"/>
          <p:cNvSpPr>
            <a:spLocks noChangeArrowheads="1"/>
          </p:cNvSpPr>
          <p:nvPr/>
        </p:nvSpPr>
        <p:spPr bwMode="auto">
          <a:xfrm>
            <a:off x="152400" y="6019800"/>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sz="1600">
              <a:latin typeface="Arial"/>
              <a:ea typeface="Arial" charset="0"/>
              <a:cs typeface="Arial"/>
            </a:endParaRPr>
          </a:p>
        </p:txBody>
      </p:sp>
      <p:sp>
        <p:nvSpPr>
          <p:cNvPr id="421897" name="Text Box 11"/>
          <p:cNvSpPr txBox="1">
            <a:spLocks noChangeArrowheads="1"/>
          </p:cNvSpPr>
          <p:nvPr/>
        </p:nvSpPr>
        <p:spPr bwMode="auto">
          <a:xfrm>
            <a:off x="609600" y="6019800"/>
            <a:ext cx="939681" cy="338554"/>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600" b="1" dirty="0">
                <a:cs typeface="Arial" charset="0"/>
              </a:rPr>
              <a:t>تاريخ متأثر</a:t>
            </a:r>
            <a:endParaRPr lang="en-GB" sz="1600" b="1" dirty="0">
              <a:cs typeface="Arial" charset="0"/>
            </a:endParaRPr>
          </a:p>
        </p:txBody>
      </p:sp>
      <p:pic>
        <p:nvPicPr>
          <p:cNvPr id="421898" name="Picture 14" descr="j02379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430338" cy="1011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899" name="Text Box 8"/>
          <p:cNvSpPr txBox="1">
            <a:spLocks noChangeArrowheads="1"/>
          </p:cNvSpPr>
          <p:nvPr/>
        </p:nvSpPr>
        <p:spPr bwMode="auto">
          <a:xfrm>
            <a:off x="3581400" y="2924175"/>
            <a:ext cx="390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00"/>
                </a:solidFill>
                <a:cs typeface="Arial" charset="0"/>
              </a:rPr>
              <a:t>X</a:t>
            </a:r>
            <a:endParaRPr lang="en-GB" b="1">
              <a:solidFill>
                <a:srgbClr val="FFFF00"/>
              </a:solidFill>
              <a:cs typeface="Arial" charset="0"/>
            </a:endParaRPr>
          </a:p>
        </p:txBody>
      </p:sp>
      <p:sp>
        <p:nvSpPr>
          <p:cNvPr id="421900" name="Text Box 19"/>
          <p:cNvSpPr txBox="1">
            <a:spLocks noChangeArrowheads="1"/>
          </p:cNvSpPr>
          <p:nvPr/>
        </p:nvSpPr>
        <p:spPr bwMode="auto">
          <a:xfrm>
            <a:off x="120650" y="6345238"/>
            <a:ext cx="3905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00"/>
                </a:solidFill>
                <a:cs typeface="Arial" charset="0"/>
              </a:rPr>
              <a:t>X</a:t>
            </a:r>
            <a:endParaRPr lang="en-GB" b="1">
              <a:solidFill>
                <a:srgbClr val="FFFF00"/>
              </a:solidFill>
              <a:cs typeface="Arial" charset="0"/>
            </a:endParaRPr>
          </a:p>
        </p:txBody>
      </p:sp>
      <p:sp>
        <p:nvSpPr>
          <p:cNvPr id="421901" name="Text Box 20"/>
          <p:cNvSpPr txBox="1">
            <a:spLocks noChangeArrowheads="1"/>
          </p:cNvSpPr>
          <p:nvPr/>
        </p:nvSpPr>
        <p:spPr bwMode="auto">
          <a:xfrm>
            <a:off x="609600" y="6407150"/>
            <a:ext cx="1132041"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600" b="1" dirty="0">
                <a:solidFill>
                  <a:srgbClr val="FFFF00"/>
                </a:solidFill>
                <a:cs typeface="Arial" charset="0"/>
              </a:rPr>
              <a:t>مؤسسو سلالة</a:t>
            </a:r>
            <a:endParaRPr lang="en-GB" sz="1600" b="1" dirty="0">
              <a:solidFill>
                <a:srgbClr val="FFFF00"/>
              </a:solidFill>
              <a:cs typeface="Arial"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269000"/>
          </a:xfrm>
          <a:effectLst>
            <a:outerShdw blurRad="63500" dist="35921" dir="2700000" algn="ctr" rotWithShape="0">
              <a:schemeClr val="tx2">
                <a:alpha val="74998"/>
              </a:schemeClr>
            </a:outerShdw>
          </a:effectLst>
        </p:spPr>
        <p:txBody>
          <a:bodyPr anchor="t"/>
          <a:lstStyle/>
          <a:p>
            <a:pPr>
              <a:defRPr/>
            </a:pPr>
            <a:r>
              <a:rPr lang="ar-JO" sz="6600" b="1" dirty="0">
                <a:latin typeface="Arial" panose="020B0604020202020204" pitchFamily="34" charset="0"/>
                <a:cs typeface="Arial" panose="020B0604020202020204" pitchFamily="34" charset="0"/>
              </a:rPr>
              <a:t>ما هو أفضل </a:t>
            </a:r>
            <a:r>
              <a:rPr lang="ar-JO" sz="6600" b="1" dirty="0">
                <a:solidFill>
                  <a:srgbClr val="FFFF00"/>
                </a:solidFill>
                <a:latin typeface="Arial" panose="020B0604020202020204" pitchFamily="34" charset="0"/>
                <a:cs typeface="Arial" panose="020B0604020202020204" pitchFamily="34" charset="0"/>
              </a:rPr>
              <a:t>تحذير</a:t>
            </a:r>
            <a:r>
              <a:rPr lang="ar-JO" sz="6600" b="1" dirty="0">
                <a:latin typeface="Arial" panose="020B0604020202020204" pitchFamily="34" charset="0"/>
                <a:cs typeface="Arial" panose="020B0604020202020204" pitchFamily="34" charset="0"/>
              </a:rPr>
              <a:t> يمكننا الإصغاء إليه؟</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4" name="Group 3">
            <a:extLst>
              <a:ext uri="{FF2B5EF4-FFF2-40B4-BE49-F238E27FC236}">
                <a16:creationId xmlns:a16="http://schemas.microsoft.com/office/drawing/2014/main" id="{20A1E19D-55A8-3640-8328-B7101E486AFD}"/>
              </a:ext>
            </a:extLst>
          </p:cNvPr>
          <p:cNvGrpSpPr/>
          <p:nvPr/>
        </p:nvGrpSpPr>
        <p:grpSpPr>
          <a:xfrm>
            <a:off x="5652120" y="4077072"/>
            <a:ext cx="3611894" cy="2924944"/>
            <a:chOff x="676463" y="3933056"/>
            <a:chExt cx="3611894" cy="2924944"/>
          </a:xfrm>
        </p:grpSpPr>
        <p:grpSp>
          <p:nvGrpSpPr>
            <p:cNvPr id="5" name="Group 4">
              <a:extLst>
                <a:ext uri="{FF2B5EF4-FFF2-40B4-BE49-F238E27FC236}">
                  <a16:creationId xmlns:a16="http://schemas.microsoft.com/office/drawing/2014/main" id="{73AF1F25-8924-8741-B6BC-A901DFE61324}"/>
                </a:ext>
              </a:extLst>
            </p:cNvPr>
            <p:cNvGrpSpPr/>
            <p:nvPr/>
          </p:nvGrpSpPr>
          <p:grpSpPr>
            <a:xfrm>
              <a:off x="1143000" y="3933056"/>
              <a:ext cx="2708920" cy="2924944"/>
              <a:chOff x="1143000" y="0"/>
              <a:chExt cx="6858000" cy="6858000"/>
            </a:xfrm>
          </p:grpSpPr>
          <p:pic>
            <p:nvPicPr>
              <p:cNvPr id="7" name="Picture 6">
                <a:extLst>
                  <a:ext uri="{FF2B5EF4-FFF2-40B4-BE49-F238E27FC236}">
                    <a16:creationId xmlns:a16="http://schemas.microsoft.com/office/drawing/2014/main" id="{A392E8A6-2777-7C4F-83CF-31BC1E4F98D5}"/>
                  </a:ext>
                </a:extLst>
              </p:cNvPr>
              <p:cNvPicPr>
                <a:picLocks noChangeAspect="1"/>
              </p:cNvPicPr>
              <p:nvPr/>
            </p:nvPicPr>
            <p:blipFill>
              <a:blip r:embed="rId3"/>
              <a:stretch>
                <a:fillRect/>
              </a:stretch>
            </p:blipFill>
            <p:spPr>
              <a:xfrm>
                <a:off x="1143000" y="0"/>
                <a:ext cx="6858000" cy="6858000"/>
              </a:xfrm>
              <a:prstGeom prst="rect">
                <a:avLst/>
              </a:prstGeom>
            </p:spPr>
          </p:pic>
          <p:sp>
            <p:nvSpPr>
              <p:cNvPr id="8" name="Rectangle 7">
                <a:extLst>
                  <a:ext uri="{FF2B5EF4-FFF2-40B4-BE49-F238E27FC236}">
                    <a16:creationId xmlns:a16="http://schemas.microsoft.com/office/drawing/2014/main" id="{654DA3FA-0DCE-3643-96E7-0B3C2F0331F4}"/>
                  </a:ext>
                </a:extLst>
              </p:cNvPr>
              <p:cNvSpPr/>
              <p:nvPr/>
            </p:nvSpPr>
            <p:spPr bwMode="auto">
              <a:xfrm>
                <a:off x="1676401" y="3124199"/>
                <a:ext cx="5714999" cy="108756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6" name="Rectangle 2">
              <a:extLst>
                <a:ext uri="{FF2B5EF4-FFF2-40B4-BE49-F238E27FC236}">
                  <a16:creationId xmlns:a16="http://schemas.microsoft.com/office/drawing/2014/main" id="{66BBC1FC-8A5D-0548-8D8A-138C0EB501A5}"/>
                </a:ext>
              </a:extLst>
            </p:cNvPr>
            <p:cNvSpPr txBox="1">
              <a:spLocks noChangeArrowheads="1"/>
            </p:cNvSpPr>
            <p:nvPr/>
          </p:nvSpPr>
          <p:spPr bwMode="auto">
            <a:xfrm>
              <a:off x="676463" y="5328961"/>
              <a:ext cx="3611894" cy="32812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تحذير</a:t>
              </a:r>
              <a:endParaRPr kumimoji="0" lang="en-US" sz="20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3919103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15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132114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17563" y="274638"/>
            <a:ext cx="7283450" cy="706437"/>
          </a:xfrm>
          <a:solidFill>
            <a:srgbClr val="000000"/>
          </a:solidFill>
        </p:spPr>
        <p:txBody>
          <a:bodyPr/>
          <a:lstStyle/>
          <a:p>
            <a:pPr eaLnBrk="1" hangingPunct="1">
              <a:defRPr/>
            </a:pPr>
            <a:r>
              <a:rPr lang="ar-JO" sz="3200" b="1" kern="1200" dirty="0">
                <a:solidFill>
                  <a:srgbClr val="FFFFFF"/>
                </a:solidFill>
                <a:latin typeface="Arial"/>
                <a:ea typeface="ＭＳ Ｐゴシック"/>
                <a:cs typeface="Arial"/>
              </a:rPr>
              <a:t>المملكة المنقسمة المتأخرة</a:t>
            </a:r>
            <a:endParaRPr lang="en-US" sz="4000" dirty="0">
              <a:latin typeface="Arial"/>
              <a:cs typeface="Arial"/>
            </a:endParaRPr>
          </a:p>
        </p:txBody>
      </p:sp>
      <p:sp>
        <p:nvSpPr>
          <p:cNvPr id="292867" name="Text Box 3"/>
          <p:cNvSpPr txBox="1">
            <a:spLocks noChangeArrowheads="1"/>
          </p:cNvSpPr>
          <p:nvPr/>
        </p:nvSpPr>
        <p:spPr bwMode="auto">
          <a:xfrm>
            <a:off x="2051050" y="981075"/>
            <a:ext cx="4681538"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chemeClr val="bg1"/>
                </a:solidFill>
                <a:latin typeface="Arial"/>
                <a:ea typeface="Times New Roman" charset="0"/>
                <a:cs typeface="Arial"/>
              </a:rPr>
              <a:t>2 ملوك 15 - 17</a:t>
            </a:r>
            <a:endParaRPr lang="en-US" sz="2800" b="1" dirty="0">
              <a:solidFill>
                <a:schemeClr val="bg1"/>
              </a:solidFill>
              <a:latin typeface="Arial"/>
              <a:ea typeface="Times New Roman" charset="0"/>
              <a:cs typeface="Arial"/>
            </a:endParaRPr>
          </a:p>
        </p:txBody>
      </p:sp>
      <p:sp>
        <p:nvSpPr>
          <p:cNvPr id="292868" name="Text Box 4"/>
          <p:cNvSpPr txBox="1">
            <a:spLocks noChangeArrowheads="1"/>
          </p:cNvSpPr>
          <p:nvPr/>
        </p:nvSpPr>
        <p:spPr bwMode="auto">
          <a:xfrm>
            <a:off x="0" y="1752600"/>
            <a:ext cx="4724400" cy="39549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tabLst>
                <a:tab pos="2867025" algn="l"/>
              </a:tabLst>
              <a:defRPr/>
            </a:pPr>
            <a:r>
              <a:rPr lang="en-US" sz="2800" b="1" dirty="0">
                <a:solidFill>
                  <a:schemeClr val="bg1"/>
                </a:solidFill>
                <a:latin typeface="Arial"/>
                <a:ea typeface="Times New Roman" charset="0"/>
                <a:cs typeface="Arial"/>
              </a:rPr>
              <a:t>          </a:t>
            </a:r>
            <a:r>
              <a:rPr lang="ar-JO" sz="2800" b="1" dirty="0">
                <a:solidFill>
                  <a:schemeClr val="bg1"/>
                </a:solidFill>
                <a:latin typeface="Arial"/>
                <a:ea typeface="Times New Roman" charset="0"/>
                <a:cs typeface="Arial"/>
              </a:rPr>
              <a:t>يهوذا       </a:t>
            </a:r>
            <a:r>
              <a:rPr lang="en-US" sz="2800" b="1" dirty="0">
                <a:solidFill>
                  <a:schemeClr val="bg1"/>
                </a:solidFill>
                <a:latin typeface="Arial"/>
                <a:ea typeface="Times New Roman" charset="0"/>
                <a:cs typeface="Arial"/>
              </a:rPr>
              <a:t>           </a:t>
            </a:r>
            <a:endParaRPr lang="en-US" sz="2800" b="1" dirty="0">
              <a:solidFill>
                <a:srgbClr val="00FFFF"/>
              </a:solidFill>
              <a:latin typeface="Arial"/>
              <a:ea typeface="Times New Roman" charset="0"/>
              <a:cs typeface="Arial"/>
            </a:endParaRPr>
          </a:p>
          <a:p>
            <a:pPr>
              <a:spcBef>
                <a:spcPct val="50000"/>
              </a:spcBef>
              <a:tabLst>
                <a:tab pos="2867025" algn="l"/>
              </a:tabLst>
              <a:defRPr/>
            </a:pPr>
            <a:r>
              <a:rPr lang="ar-JO" sz="2800" b="1" dirty="0">
                <a:solidFill>
                  <a:srgbClr val="00FFFF"/>
                </a:solidFill>
                <a:latin typeface="Arial"/>
                <a:ea typeface="Times New Roman" charset="0"/>
                <a:cs typeface="Arial"/>
              </a:rPr>
              <a:t>عزريا (عزيا) </a:t>
            </a:r>
            <a:r>
              <a:rPr lang="ar-JO" sz="2800" b="1" dirty="0">
                <a:solidFill>
                  <a:schemeClr val="bg1"/>
                </a:solidFill>
                <a:latin typeface="Arial"/>
                <a:ea typeface="Times New Roman" charset="0"/>
                <a:cs typeface="Arial"/>
              </a:rPr>
              <a:t>: 52</a:t>
            </a:r>
            <a:endParaRPr lang="en-US" sz="2800" b="1" dirty="0">
              <a:solidFill>
                <a:schemeClr val="bg1"/>
              </a:solidFill>
              <a:latin typeface="Arial"/>
              <a:ea typeface="Times New Roman" charset="0"/>
              <a:cs typeface="Arial"/>
            </a:endParaRPr>
          </a:p>
          <a:p>
            <a:pPr>
              <a:spcBef>
                <a:spcPct val="50000"/>
              </a:spcBef>
              <a:tabLst>
                <a:tab pos="2867025" algn="l"/>
              </a:tabLst>
              <a:defRPr/>
            </a:pPr>
            <a:endParaRPr lang="en-US" sz="2800" b="1" dirty="0">
              <a:solidFill>
                <a:schemeClr val="bg1"/>
              </a:solidFill>
              <a:latin typeface="Arial"/>
              <a:ea typeface="Times New Roman" charset="0"/>
              <a:cs typeface="Arial"/>
            </a:endParaRPr>
          </a:p>
          <a:p>
            <a:pPr>
              <a:spcBef>
                <a:spcPct val="50000"/>
              </a:spcBef>
              <a:tabLst>
                <a:tab pos="2867025" algn="l"/>
              </a:tabLst>
              <a:defRPr/>
            </a:pPr>
            <a:endParaRPr lang="en-US" b="1" dirty="0">
              <a:solidFill>
                <a:schemeClr val="bg1"/>
              </a:solidFill>
              <a:latin typeface="Arial"/>
              <a:ea typeface="Times New Roman" charset="0"/>
              <a:cs typeface="Arial"/>
            </a:endParaRPr>
          </a:p>
          <a:p>
            <a:pPr>
              <a:spcBef>
                <a:spcPct val="50000"/>
              </a:spcBef>
              <a:tabLst>
                <a:tab pos="2867025" algn="l"/>
              </a:tabLst>
              <a:defRPr/>
            </a:pPr>
            <a:r>
              <a:rPr lang="ar-JO" sz="2800" b="1" dirty="0">
                <a:solidFill>
                  <a:srgbClr val="00FFFF"/>
                </a:solidFill>
                <a:latin typeface="Arial"/>
                <a:ea typeface="Times New Roman" charset="0"/>
                <a:cs typeface="Arial"/>
              </a:rPr>
              <a:t>يوثام (16)                            </a:t>
            </a:r>
            <a:r>
              <a:rPr lang="ar-JO" sz="2800" b="1" dirty="0">
                <a:solidFill>
                  <a:schemeClr val="bg1"/>
                </a:solidFill>
                <a:latin typeface="Arial"/>
                <a:ea typeface="Times New Roman" charset="0"/>
                <a:cs typeface="Arial"/>
              </a:rPr>
              <a:t>آحاز (16)</a:t>
            </a:r>
          </a:p>
          <a:p>
            <a:pPr>
              <a:spcBef>
                <a:spcPct val="50000"/>
              </a:spcBef>
              <a:tabLst>
                <a:tab pos="2867025" algn="l"/>
              </a:tabLst>
              <a:defRPr/>
            </a:pPr>
            <a:endParaRPr lang="en-US" sz="2800" b="1" dirty="0">
              <a:solidFill>
                <a:schemeClr val="bg1"/>
              </a:solidFill>
              <a:latin typeface="Arial"/>
              <a:ea typeface="Times New Roman" charset="0"/>
              <a:cs typeface="Arial"/>
            </a:endParaRPr>
          </a:p>
        </p:txBody>
      </p:sp>
      <p:sp>
        <p:nvSpPr>
          <p:cNvPr id="292869" name="Text Box 5"/>
          <p:cNvSpPr txBox="1">
            <a:spLocks noChangeArrowheads="1"/>
          </p:cNvSpPr>
          <p:nvPr/>
        </p:nvSpPr>
        <p:spPr bwMode="auto">
          <a:xfrm>
            <a:off x="4572000" y="1752600"/>
            <a:ext cx="4572000"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tabLst>
                <a:tab pos="2636838" algn="l"/>
              </a:tabLst>
              <a:defRPr/>
            </a:pPr>
            <a:r>
              <a:rPr lang="en-US" sz="2800" b="1" dirty="0">
                <a:solidFill>
                  <a:schemeClr val="bg1"/>
                </a:solidFill>
                <a:latin typeface="Arial"/>
                <a:ea typeface="Times New Roman" charset="0"/>
                <a:cs typeface="Arial"/>
              </a:rPr>
              <a:t>             </a:t>
            </a:r>
            <a:r>
              <a:rPr lang="ar-JO" sz="2800" b="1" dirty="0">
                <a:solidFill>
                  <a:schemeClr val="bg1"/>
                </a:solidFill>
                <a:latin typeface="Arial"/>
                <a:ea typeface="Times New Roman" charset="0"/>
                <a:cs typeface="Arial"/>
              </a:rPr>
              <a:t>إسرائيل </a:t>
            </a:r>
            <a:r>
              <a:rPr lang="en-US" sz="2800" b="1" dirty="0">
                <a:solidFill>
                  <a:schemeClr val="bg1"/>
                </a:solidFill>
                <a:latin typeface="Arial"/>
                <a:ea typeface="Times New Roman" charset="0"/>
                <a:cs typeface="Arial"/>
              </a:rPr>
              <a:t>                </a:t>
            </a:r>
            <a:r>
              <a:rPr lang="ar-JO" sz="2800" b="1" dirty="0">
                <a:solidFill>
                  <a:schemeClr val="bg1"/>
                </a:solidFill>
                <a:latin typeface="Arial"/>
                <a:ea typeface="Times New Roman" charset="0"/>
                <a:cs typeface="Arial"/>
              </a:rPr>
              <a:t>زكريا (6 شهور)</a:t>
            </a:r>
          </a:p>
          <a:p>
            <a:pPr>
              <a:spcBef>
                <a:spcPct val="50000"/>
              </a:spcBef>
              <a:tabLst>
                <a:tab pos="2636838" algn="l"/>
              </a:tabLst>
              <a:defRPr/>
            </a:pPr>
            <a:r>
              <a:rPr lang="ar-JO" sz="2800" b="1" dirty="0">
                <a:solidFill>
                  <a:schemeClr val="bg1"/>
                </a:solidFill>
                <a:latin typeface="Arial"/>
                <a:ea typeface="Times New Roman" charset="0"/>
                <a:cs typeface="Arial"/>
              </a:rPr>
              <a:t>شلوم (شهر)                        مناحم (10)</a:t>
            </a:r>
          </a:p>
          <a:p>
            <a:pPr>
              <a:spcBef>
                <a:spcPct val="50000"/>
              </a:spcBef>
              <a:tabLst>
                <a:tab pos="2636838" algn="l"/>
              </a:tabLst>
              <a:defRPr/>
            </a:pPr>
            <a:r>
              <a:rPr lang="ar-JO" sz="2800" b="1" dirty="0">
                <a:solidFill>
                  <a:schemeClr val="bg1"/>
                </a:solidFill>
                <a:latin typeface="Arial"/>
                <a:ea typeface="Times New Roman" charset="0"/>
                <a:cs typeface="Arial"/>
              </a:rPr>
              <a:t>                  فقعيا (2)</a:t>
            </a:r>
            <a:r>
              <a:rPr lang="en-US" sz="2800" b="1" dirty="0">
                <a:solidFill>
                  <a:schemeClr val="bg1"/>
                </a:solidFill>
                <a:latin typeface="Arial"/>
                <a:ea typeface="Times New Roman" charset="0"/>
                <a:cs typeface="Arial"/>
              </a:rPr>
              <a:t>  </a:t>
            </a:r>
            <a:r>
              <a:rPr lang="en-US" sz="2400" b="1" dirty="0">
                <a:solidFill>
                  <a:schemeClr val="bg1"/>
                </a:solidFill>
                <a:latin typeface="Arial"/>
                <a:ea typeface="Times New Roman" charset="0"/>
                <a:cs typeface="Arial"/>
              </a:rPr>
              <a:t>            </a:t>
            </a:r>
            <a:r>
              <a:rPr lang="ar-JO" sz="2800" b="1" dirty="0">
                <a:solidFill>
                  <a:schemeClr val="bg1"/>
                </a:solidFill>
                <a:latin typeface="Arial"/>
                <a:ea typeface="Times New Roman" charset="0"/>
                <a:cs typeface="Arial"/>
              </a:rPr>
              <a:t>فقع (20)                           هوشع (10)</a:t>
            </a:r>
            <a:r>
              <a:rPr lang="en-US" sz="2800" b="1" dirty="0">
                <a:solidFill>
                  <a:schemeClr val="bg1"/>
                </a:solidFill>
                <a:latin typeface="Arial"/>
                <a:ea typeface="Times New Roman" charset="0"/>
                <a:cs typeface="Arial"/>
              </a:rPr>
              <a:t>		</a:t>
            </a:r>
            <a:endParaRPr lang="en-US" sz="2400" b="1" dirty="0">
              <a:solidFill>
                <a:schemeClr val="bg1"/>
              </a:solidFill>
              <a:latin typeface="Arial"/>
              <a:ea typeface="Times New Roman" charset="0"/>
              <a:cs typeface="Arial"/>
            </a:endParaRPr>
          </a:p>
        </p:txBody>
      </p:sp>
      <p:sp>
        <p:nvSpPr>
          <p:cNvPr id="422918" name="Text Box 6"/>
          <p:cNvSpPr txBox="1">
            <a:spLocks noChangeArrowheads="1"/>
          </p:cNvSpPr>
          <p:nvPr/>
        </p:nvSpPr>
        <p:spPr bwMode="auto">
          <a:xfrm>
            <a:off x="4229100" y="2928934"/>
            <a:ext cx="3905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FF00"/>
                </a:solidFill>
                <a:cs typeface="Arial" charset="0"/>
              </a:rPr>
              <a:t>X</a:t>
            </a:r>
            <a:endParaRPr lang="en-GB" b="1" dirty="0">
              <a:solidFill>
                <a:srgbClr val="FFFF00"/>
              </a:solidFill>
              <a:cs typeface="Arial" charset="0"/>
            </a:endParaRPr>
          </a:p>
        </p:txBody>
      </p:sp>
      <p:sp>
        <p:nvSpPr>
          <p:cNvPr id="422919" name="Text Box 7"/>
          <p:cNvSpPr txBox="1">
            <a:spLocks noChangeArrowheads="1"/>
          </p:cNvSpPr>
          <p:nvPr/>
        </p:nvSpPr>
        <p:spPr bwMode="auto">
          <a:xfrm>
            <a:off x="4229100" y="3357562"/>
            <a:ext cx="3905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FF00"/>
                </a:solidFill>
                <a:cs typeface="Arial" charset="0"/>
              </a:rPr>
              <a:t>X</a:t>
            </a:r>
            <a:endParaRPr lang="en-GB" b="1" dirty="0">
              <a:solidFill>
                <a:srgbClr val="FFFF00"/>
              </a:solidFill>
              <a:cs typeface="Arial" charset="0"/>
            </a:endParaRPr>
          </a:p>
        </p:txBody>
      </p:sp>
      <p:sp>
        <p:nvSpPr>
          <p:cNvPr id="422920" name="Text Box 8"/>
          <p:cNvSpPr txBox="1">
            <a:spLocks noChangeArrowheads="1"/>
          </p:cNvSpPr>
          <p:nvPr/>
        </p:nvSpPr>
        <p:spPr bwMode="auto">
          <a:xfrm>
            <a:off x="4229100" y="4429132"/>
            <a:ext cx="3905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FF00"/>
                </a:solidFill>
                <a:cs typeface="Arial" charset="0"/>
              </a:rPr>
              <a:t>X</a:t>
            </a:r>
            <a:endParaRPr lang="en-GB" b="1" dirty="0">
              <a:solidFill>
                <a:srgbClr val="FFFF00"/>
              </a:solidFill>
              <a:cs typeface="Arial" charset="0"/>
            </a:endParaRPr>
          </a:p>
        </p:txBody>
      </p:sp>
      <p:sp>
        <p:nvSpPr>
          <p:cNvPr id="422921" name="Text Box 9"/>
          <p:cNvSpPr txBox="1">
            <a:spLocks noChangeArrowheads="1"/>
          </p:cNvSpPr>
          <p:nvPr/>
        </p:nvSpPr>
        <p:spPr bwMode="auto">
          <a:xfrm>
            <a:off x="4229100" y="4857760"/>
            <a:ext cx="3905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FF00"/>
                </a:solidFill>
                <a:cs typeface="Arial" charset="0"/>
              </a:rPr>
              <a:t>X</a:t>
            </a:r>
            <a:endParaRPr lang="en-GB" b="1" dirty="0">
              <a:solidFill>
                <a:srgbClr val="FFFF00"/>
              </a:solidFill>
              <a:cs typeface="Arial" charset="0"/>
            </a:endParaRPr>
          </a:p>
        </p:txBody>
      </p:sp>
      <p:pic>
        <p:nvPicPr>
          <p:cNvPr id="422922" name="Picture 16" descr="j02379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430338" cy="1011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2881" name="AutoShape 17"/>
          <p:cNvSpPr>
            <a:spLocks noChangeArrowheads="1"/>
          </p:cNvSpPr>
          <p:nvPr/>
        </p:nvSpPr>
        <p:spPr bwMode="auto">
          <a:xfrm>
            <a:off x="152400" y="6011863"/>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sz="1600">
              <a:latin typeface="Arial"/>
              <a:ea typeface="Arial" charset="0"/>
              <a:cs typeface="Arial"/>
            </a:endParaRPr>
          </a:p>
        </p:txBody>
      </p:sp>
      <p:sp>
        <p:nvSpPr>
          <p:cNvPr id="422924" name="Text Box 18"/>
          <p:cNvSpPr txBox="1">
            <a:spLocks noChangeArrowheads="1"/>
          </p:cNvSpPr>
          <p:nvPr/>
        </p:nvSpPr>
        <p:spPr bwMode="auto">
          <a:xfrm>
            <a:off x="609600" y="6011863"/>
            <a:ext cx="939681" cy="338554"/>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600" b="1" dirty="0">
                <a:cs typeface="Arial" charset="0"/>
              </a:rPr>
              <a:t>تاريخ متأثر</a:t>
            </a:r>
            <a:endParaRPr lang="en-GB" sz="1600" b="1" dirty="0">
              <a:cs typeface="Arial" charset="0"/>
            </a:endParaRPr>
          </a:p>
        </p:txBody>
      </p:sp>
      <p:sp>
        <p:nvSpPr>
          <p:cNvPr id="422925" name="Text Box 19"/>
          <p:cNvSpPr txBox="1">
            <a:spLocks noChangeArrowheads="1"/>
          </p:cNvSpPr>
          <p:nvPr/>
        </p:nvSpPr>
        <p:spPr bwMode="auto">
          <a:xfrm>
            <a:off x="120650" y="6345238"/>
            <a:ext cx="3905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00"/>
                </a:solidFill>
                <a:cs typeface="Arial" charset="0"/>
              </a:rPr>
              <a:t>X</a:t>
            </a:r>
            <a:endParaRPr lang="en-GB" b="1">
              <a:solidFill>
                <a:srgbClr val="FFFF00"/>
              </a:solidFill>
              <a:cs typeface="Arial" charset="0"/>
            </a:endParaRPr>
          </a:p>
        </p:txBody>
      </p:sp>
      <p:sp>
        <p:nvSpPr>
          <p:cNvPr id="422926" name="Text Box 20"/>
          <p:cNvSpPr txBox="1">
            <a:spLocks noChangeArrowheads="1"/>
          </p:cNvSpPr>
          <p:nvPr/>
        </p:nvSpPr>
        <p:spPr bwMode="auto">
          <a:xfrm>
            <a:off x="609600" y="6407150"/>
            <a:ext cx="1132041"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600" b="1" dirty="0">
                <a:solidFill>
                  <a:srgbClr val="FFFF00"/>
                </a:solidFill>
                <a:cs typeface="Arial" charset="0"/>
              </a:rPr>
              <a:t>مؤسسو سلالة</a:t>
            </a:r>
            <a:endParaRPr lang="en-GB" sz="1600" b="1" dirty="0">
              <a:solidFill>
                <a:srgbClr val="FFFF00"/>
              </a:solidFill>
              <a:cs typeface="Arial"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24128" y="0"/>
            <a:ext cx="3419872" cy="1143000"/>
          </a:xfrm>
          <a:solidFill>
            <a:srgbClr val="800000"/>
          </a:solidFill>
        </p:spPr>
        <p:txBody>
          <a:bodyPr/>
          <a:lstStyle/>
          <a:p>
            <a:pPr>
              <a:defRPr/>
            </a:pPr>
            <a:r>
              <a:rPr lang="ar-JO" sz="4000" b="1" kern="1200" dirty="0">
                <a:solidFill>
                  <a:srgbClr val="FFFFFF"/>
                </a:solidFill>
                <a:latin typeface="Arial"/>
                <a:ea typeface="ＭＳ Ｐゴシック"/>
                <a:cs typeface="ＭＳ Ｐゴシック"/>
              </a:rPr>
              <a:t>الغزو</a:t>
            </a:r>
            <a:endParaRPr lang="en-US" dirty="0">
              <a:solidFill>
                <a:srgbClr val="FFFFFF"/>
              </a:solidFill>
            </a:endParaRPr>
          </a:p>
        </p:txBody>
      </p:sp>
      <p:sp>
        <p:nvSpPr>
          <p:cNvPr id="425986" name="Text Box 3"/>
          <p:cNvSpPr txBox="1">
            <a:spLocks noChangeArrowheads="1"/>
          </p:cNvSpPr>
          <p:nvPr/>
        </p:nvSpPr>
        <p:spPr bwMode="auto">
          <a:xfrm>
            <a:off x="5868144" y="1393612"/>
            <a:ext cx="3275856"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800" b="1" dirty="0">
                <a:solidFill>
                  <a:schemeClr val="bg1"/>
                </a:solidFill>
              </a:rPr>
              <a:t>قامت أشور بالغزو في حكم </a:t>
            </a:r>
            <a:r>
              <a:rPr lang="ar-JO" sz="2800" b="1" dirty="0">
                <a:solidFill>
                  <a:srgbClr val="FFFF00"/>
                </a:solidFill>
              </a:rPr>
              <a:t>فقع</a:t>
            </a:r>
            <a:r>
              <a:rPr lang="ar-JO" sz="2800" b="1" dirty="0">
                <a:solidFill>
                  <a:schemeClr val="bg1"/>
                </a:solidFill>
              </a:rPr>
              <a:t> على إسرائيل    (745-727)</a:t>
            </a:r>
            <a:endParaRPr lang="en-GB" sz="2800" b="1" dirty="0">
              <a:solidFill>
                <a:schemeClr val="bg1"/>
              </a:solidFill>
            </a:endParaRPr>
          </a:p>
        </p:txBody>
      </p:sp>
      <p:sp>
        <p:nvSpPr>
          <p:cNvPr id="425987" name="Text Box 4"/>
          <p:cNvSpPr txBox="1">
            <a:spLocks noChangeArrowheads="1"/>
          </p:cNvSpPr>
          <p:nvPr/>
        </p:nvSpPr>
        <p:spPr bwMode="auto">
          <a:xfrm>
            <a:off x="6019800" y="6021288"/>
            <a:ext cx="31242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800" b="1" i="1" dirty="0">
                <a:solidFill>
                  <a:schemeClr val="bg1"/>
                </a:solidFill>
              </a:rPr>
              <a:t>2 ملوك 15 </a:t>
            </a:r>
            <a:endParaRPr lang="en-GB" sz="2800" b="1" i="1" dirty="0">
              <a:solidFill>
                <a:schemeClr val="bg1"/>
              </a:solidFill>
            </a:endParaRPr>
          </a:p>
        </p:txBody>
      </p:sp>
      <p:pic>
        <p:nvPicPr>
          <p:cNvPr id="425988" name="Picture 6"/>
          <p:cNvPicPr>
            <a:picLocks noGrp="1" noChangeAspect="1" noChangeArrowheads="1"/>
          </p:cNvPicPr>
          <p:nvPr>
            <p:ph type="body" idx="1"/>
          </p:nvPr>
        </p:nvPicPr>
        <p:blipFill rotWithShape="1">
          <a:blip r:embed="rId2" cstate="screen">
            <a:extLst>
              <a:ext uri="{28A0092B-C50C-407E-A947-70E740481C1C}">
                <a14:useLocalDpi xmlns:a14="http://schemas.microsoft.com/office/drawing/2010/main"/>
              </a:ext>
            </a:extLst>
          </a:blip>
          <a:srcRect/>
          <a:stretch/>
        </p:blipFill>
        <p:spPr>
          <a:xfrm>
            <a:off x="0" y="0"/>
            <a:ext cx="5763846" cy="3321538"/>
          </a:xfrm>
        </p:spPr>
      </p:pic>
      <p:sp>
        <p:nvSpPr>
          <p:cNvPr id="425989" name="Text Box 8"/>
          <p:cNvSpPr txBox="1">
            <a:spLocks noChangeArrowheads="1"/>
          </p:cNvSpPr>
          <p:nvPr/>
        </p:nvSpPr>
        <p:spPr bwMode="auto">
          <a:xfrm>
            <a:off x="8274050" y="6491288"/>
            <a:ext cx="8699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Ch. 17</a:t>
            </a:r>
            <a:endParaRPr lang="en-GB" sz="1800" b="1"/>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16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9058114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2"/>
          <p:cNvSpPr>
            <a:spLocks noGrp="1" noChangeArrowheads="1"/>
          </p:cNvSpPr>
          <p:nvPr>
            <p:ph type="title"/>
          </p:nvPr>
        </p:nvSpPr>
        <p:spPr>
          <a:xfrm>
            <a:off x="1828800" y="274638"/>
            <a:ext cx="6858000" cy="1143000"/>
          </a:xfrm>
        </p:spPr>
        <p:txBody>
          <a:bodyPr/>
          <a:lstStyle/>
          <a:p>
            <a:pPr eaLnBrk="1" hangingPunct="1"/>
            <a:r>
              <a:rPr lang="ar-JO" b="1" dirty="0"/>
              <a:t>الحملات الآشورية                   ضد إسرائيل ويهوذا</a:t>
            </a:r>
            <a:endParaRPr lang="en-GB" sz="4000" b="1" dirty="0">
              <a:solidFill>
                <a:srgbClr val="CC00CC"/>
              </a:solidFill>
              <a:latin typeface="Arial" charset="0"/>
            </a:endParaRPr>
          </a:p>
        </p:txBody>
      </p:sp>
      <p:pic>
        <p:nvPicPr>
          <p:cNvPr id="423938" name="Picture 9" descr="j034435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700213" cy="182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939" name="Picture 11" descr="j020168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28800"/>
            <a:ext cx="9144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3"/>
          <p:cNvSpPr txBox="1">
            <a:spLocks noChangeArrowheads="1"/>
          </p:cNvSpPr>
          <p:nvPr/>
        </p:nvSpPr>
        <p:spPr bwMode="auto">
          <a:xfrm>
            <a:off x="34925" y="1916113"/>
            <a:ext cx="9144000" cy="48307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lvl="0" algn="r" rtl="1" eaLnBrk="1" hangingPunct="1">
              <a:defRPr/>
            </a:pPr>
            <a:r>
              <a:rPr lang="ar-SA" sz="3600" b="1" dirty="0">
                <a:solidFill>
                  <a:srgbClr val="FFFFFF"/>
                </a:solidFill>
                <a:effectLst>
                  <a:glow rad="101600">
                    <a:srgbClr val="000000">
                      <a:alpha val="96000"/>
                    </a:srgbClr>
                  </a:glow>
                </a:effectLst>
                <a:latin typeface="Arial" charset="0"/>
                <a:cs typeface="Arial" charset="0"/>
              </a:rPr>
              <a:t>كانت الغزوات الآشورية في القرن الثامن قبل الميلاد أكثر الأحداث السياسية صدمة في تاريخ إسرائيل بأكمله. </a:t>
            </a:r>
          </a:p>
          <a:p>
            <a:pPr lvl="0" algn="r" rtl="1" eaLnBrk="1" hangingPunct="1">
              <a:defRPr/>
            </a:pPr>
            <a:endParaRPr lang="ar-SA" sz="3600" b="1" dirty="0">
              <a:solidFill>
                <a:srgbClr val="FFFFFF"/>
              </a:solidFill>
              <a:effectLst>
                <a:glow rad="101600">
                  <a:srgbClr val="000000">
                    <a:alpha val="96000"/>
                  </a:srgbClr>
                </a:glow>
              </a:effectLst>
              <a:latin typeface="Arial" charset="0"/>
              <a:cs typeface="Arial" charset="0"/>
            </a:endParaRPr>
          </a:p>
          <a:p>
            <a:pPr lvl="0" algn="r" rtl="1" eaLnBrk="1" hangingPunct="1">
              <a:defRPr/>
            </a:pPr>
            <a:r>
              <a:rPr lang="ar-SA" sz="3600" b="1" dirty="0">
                <a:solidFill>
                  <a:srgbClr val="FFFFFF"/>
                </a:solidFill>
                <a:effectLst>
                  <a:glow rad="101600">
                    <a:srgbClr val="000000">
                      <a:alpha val="96000"/>
                    </a:srgbClr>
                  </a:glow>
                </a:effectLst>
                <a:latin typeface="Arial" charset="0"/>
                <a:cs typeface="Arial" charset="0"/>
              </a:rPr>
              <a:t>كان الآشوريون يعلقون الجثث بلا رحمة على الأوتاد ، والرؤوس المقطوعة ، والأسرى ذوي البشرة البيضاء أحياء.</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linds(horizontal)">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864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864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8644" name="Rectangle 5"/>
          <p:cNvSpPr>
            <a:spLocks noChangeArrowheads="1"/>
          </p:cNvSpPr>
          <p:nvPr/>
        </p:nvSpPr>
        <p:spPr bwMode="auto">
          <a:xfrm>
            <a:off x="3059112" y="879475"/>
            <a:ext cx="172720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24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36864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0807" name="Rectangle 7"/>
          <p:cNvSpPr>
            <a:spLocks noChangeArrowheads="1"/>
          </p:cNvSpPr>
          <p:nvPr/>
        </p:nvSpPr>
        <p:spPr bwMode="auto">
          <a:xfrm>
            <a:off x="4786313" y="928688"/>
            <a:ext cx="1150955"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1000 ق.م</a:t>
            </a:r>
            <a:endParaRPr kumimoji="0" lang="en-US" sz="2000" b="1" i="0"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endParaRPr>
          </a:p>
        </p:txBody>
      </p:sp>
      <p:sp>
        <p:nvSpPr>
          <p:cNvPr id="36864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8648" name="Rectangle 10"/>
          <p:cNvSpPr>
            <a:spLocks noChangeArrowheads="1"/>
          </p:cNvSpPr>
          <p:nvPr/>
        </p:nvSpPr>
        <p:spPr bwMode="auto">
          <a:xfrm>
            <a:off x="3143241" y="1387475"/>
            <a:ext cx="3071834"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شاول-داود-سليمان</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368649" name="Rectangle 11"/>
          <p:cNvSpPr>
            <a:spLocks noChangeArrowheads="1"/>
          </p:cNvSpPr>
          <p:nvPr/>
        </p:nvSpPr>
        <p:spPr bwMode="auto">
          <a:xfrm>
            <a:off x="3643313" y="3216275"/>
            <a:ext cx="198131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10</a:t>
            </a:r>
            <a:r>
              <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2</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460814"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nvGrpSpPr>
          <p:cNvPr id="368651" name="Group 15"/>
          <p:cNvGrpSpPr>
            <a:grpSpLocks/>
          </p:cNvGrpSpPr>
          <p:nvPr/>
        </p:nvGrpSpPr>
        <p:grpSpPr bwMode="auto">
          <a:xfrm>
            <a:off x="901700" y="2603500"/>
            <a:ext cx="2201863" cy="1765300"/>
            <a:chOff x="568" y="1640"/>
            <a:chExt cx="1387" cy="1112"/>
          </a:xfrm>
        </p:grpSpPr>
        <p:grpSp>
          <p:nvGrpSpPr>
            <p:cNvPr id="368741" name="Group 16"/>
            <p:cNvGrpSpPr>
              <a:grpSpLocks/>
            </p:cNvGrpSpPr>
            <p:nvPr/>
          </p:nvGrpSpPr>
          <p:grpSpPr bwMode="auto">
            <a:xfrm>
              <a:off x="568" y="1640"/>
              <a:ext cx="1249" cy="1112"/>
              <a:chOff x="568" y="1640"/>
              <a:chExt cx="1249" cy="1112"/>
            </a:xfrm>
          </p:grpSpPr>
          <p:sp>
            <p:nvSpPr>
              <p:cNvPr id="460817"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8744"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745"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460820"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A </a:t>
              </a:r>
              <a:r>
                <a:rPr kumimoji="0" lang="en-US" sz="6000" b="0" i="0" u="none" strike="noStrike" kern="1200" cap="none" spc="0" normalizeH="0" baseline="0" noProof="0">
                  <a:ln>
                    <a:noFill/>
                  </a:ln>
                  <a:solidFill>
                    <a:srgbClr val="51DC00"/>
                  </a:solidFill>
                  <a:effectLst/>
                  <a:uLnTx/>
                  <a:uFillTx/>
                  <a:latin typeface="Arial" panose="020B0604020202020204" pitchFamily="34" charset="0"/>
                  <a:ea typeface="ＭＳ Ｐゴシック" charset="0"/>
                  <a:cs typeface="Arial" panose="020B0604020202020204" pitchFamily="34" charset="0"/>
                </a:rPr>
                <a:t>R</a:t>
              </a:r>
              <a:r>
                <a:rPr kumimoji="0" lang="en-US" sz="36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 C</a:t>
              </a:r>
            </a:p>
          </p:txBody>
        </p:sp>
      </p:grpSp>
      <p:sp>
        <p:nvSpPr>
          <p:cNvPr id="368652"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الشمال</a:t>
            </a:r>
            <a:r>
              <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الجنوب  </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368653" name="Rectangle 22"/>
          <p:cNvSpPr>
            <a:spLocks noChangeArrowheads="1"/>
          </p:cNvSpPr>
          <p:nvPr/>
        </p:nvSpPr>
        <p:spPr bwMode="auto">
          <a:xfrm>
            <a:off x="3143250" y="2746375"/>
            <a:ext cx="300038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إسرائيل    </a:t>
            </a:r>
            <a:r>
              <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يهوذا    </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368654" name="Rectangle 24"/>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8655" name="Line 2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56" name="Line 2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57" name="Line 2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58" name="Line 2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59" name="Line 2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60" name="Line 3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61" name="Line 3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62" name="Line 3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63" name="Line 3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64" name="Rectangle 34"/>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8665" name="Rectangle 35"/>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8666" name="Rectangle 36"/>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8667" name="Rectangle 37"/>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0844" name="Rectangle 44"/>
          <p:cNvSpPr>
            <a:spLocks noChangeArrowheads="1"/>
          </p:cNvSpPr>
          <p:nvPr/>
        </p:nvSpPr>
        <p:spPr bwMode="auto">
          <a:xfrm>
            <a:off x="3173413" y="1781175"/>
            <a:ext cx="2721898" cy="520655"/>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&lt;&lt;&lt;&lt; </a:t>
            </a:r>
            <a:r>
              <a:rPr kumimoji="0" lang="ar-JO" sz="2800" b="1" i="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تقسيم</a:t>
            </a:r>
            <a:r>
              <a:rPr kumimoji="0" lang="en-US" sz="2800" b="1"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&gt;&gt;&gt;&gt;</a:t>
            </a:r>
          </a:p>
        </p:txBody>
      </p:sp>
      <p:sp>
        <p:nvSpPr>
          <p:cNvPr id="368669" name="Line 4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70" name="Line 48"/>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0849" name="Rectangle 49"/>
          <p:cNvSpPr>
            <a:spLocks noChangeArrowheads="1"/>
          </p:cNvSpPr>
          <p:nvPr/>
        </p:nvSpPr>
        <p:spPr bwMode="auto">
          <a:xfrm>
            <a:off x="3198812" y="3635375"/>
            <a:ext cx="2944823" cy="520655"/>
          </a:xfrm>
          <a:prstGeom prst="rect">
            <a:avLst/>
          </a:prstGeom>
          <a:noFill/>
          <a:ln w="12700">
            <a:noFill/>
            <a:miter lim="800000"/>
            <a:headEnd/>
            <a:tailEnd/>
          </a:ln>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ألأنبياء</a:t>
            </a:r>
            <a:endParaRPr kumimoji="0" lang="en-US" sz="2800" b="1" i="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60823" name="Rectangle 23"/>
          <p:cNvSpPr>
            <a:spLocks noChangeArrowheads="1"/>
          </p:cNvSpPr>
          <p:nvPr/>
        </p:nvSpPr>
        <p:spPr bwMode="auto">
          <a:xfrm>
            <a:off x="3427413" y="4575175"/>
            <a:ext cx="178253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200</a:t>
            </a:r>
            <a:r>
              <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        </a:t>
            </a:r>
          </a:p>
        </p:txBody>
      </p:sp>
      <p:sp>
        <p:nvSpPr>
          <p:cNvPr id="460851" name="Rectangle 51"/>
          <p:cNvSpPr>
            <a:spLocks noChangeArrowheads="1"/>
          </p:cNvSpPr>
          <p:nvPr/>
        </p:nvSpPr>
        <p:spPr bwMode="auto">
          <a:xfrm>
            <a:off x="3090862" y="5040313"/>
            <a:ext cx="1481137"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أشور</a:t>
            </a:r>
            <a:endParaRPr kumimoji="0" lang="en-US" sz="24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460852" name="Oval 52"/>
          <p:cNvSpPr>
            <a:spLocks noChangeArrowheads="1"/>
          </p:cNvSpPr>
          <p:nvPr/>
        </p:nvSpPr>
        <p:spPr bwMode="auto">
          <a:xfrm>
            <a:off x="3086100" y="4546600"/>
            <a:ext cx="1562100" cy="1143000"/>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8675" name="Rectangle 137"/>
          <p:cNvSpPr>
            <a:spLocks noChangeArrowheads="1"/>
          </p:cNvSpPr>
          <p:nvPr/>
        </p:nvSpPr>
        <p:spPr bwMode="auto">
          <a:xfrm>
            <a:off x="3338513" y="4130675"/>
            <a:ext cx="263693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20-ي</a:t>
            </a:r>
            <a:r>
              <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20-ر</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368676" name="Text Box 13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460944" name="Rectangle 144"/>
          <p:cNvSpPr>
            <a:spLocks noChangeArrowheads="1"/>
          </p:cNvSpPr>
          <p:nvPr/>
        </p:nvSpPr>
        <p:spPr bwMode="auto">
          <a:xfrm>
            <a:off x="8127060"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47</a:t>
            </a:r>
          </a:p>
        </p:txBody>
      </p:sp>
      <p:sp>
        <p:nvSpPr>
          <p:cNvPr id="368678" name="Text Box 145"/>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32-37</a:t>
            </a:r>
          </a:p>
        </p:txBody>
      </p:sp>
      <p:sp>
        <p:nvSpPr>
          <p:cNvPr id="460947" name="Rectangle 147"/>
          <p:cNvSpPr>
            <a:spLocks noChangeArrowheads="1"/>
          </p:cNvSpPr>
          <p:nvPr/>
        </p:nvSpPr>
        <p:spPr bwMode="auto">
          <a:xfrm>
            <a:off x="6257925" y="4314825"/>
            <a:ext cx="1611313" cy="95154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 31: 31-33</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0948" name="Rectangle 148"/>
          <p:cNvSpPr>
            <a:spLocks noChangeArrowheads="1"/>
          </p:cNvSpPr>
          <p:nvPr/>
        </p:nvSpPr>
        <p:spPr bwMode="auto">
          <a:xfrm>
            <a:off x="6202363" y="2247900"/>
            <a:ext cx="2577628"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أخ 17 : 3 - 15</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0960" name="Text Box 160"/>
          <p:cNvSpPr txBox="1">
            <a:spLocks noChangeArrowheads="1"/>
          </p:cNvSpPr>
          <p:nvPr/>
        </p:nvSpPr>
        <p:spPr bwMode="auto">
          <a:xfrm>
            <a:off x="6397625"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4000" b="0"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0972" name="Text Box 172"/>
          <p:cNvSpPr txBox="1">
            <a:spLocks noChangeArrowheads="1"/>
          </p:cNvSpPr>
          <p:nvPr/>
        </p:nvSpPr>
        <p:spPr bwMode="auto">
          <a:xfrm>
            <a:off x="6405563" y="3438525"/>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4000" b="0"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68683" name="Group 174"/>
          <p:cNvGrpSpPr>
            <a:grpSpLocks/>
          </p:cNvGrpSpPr>
          <p:nvPr/>
        </p:nvGrpSpPr>
        <p:grpSpPr bwMode="auto">
          <a:xfrm>
            <a:off x="8018463" y="3436938"/>
            <a:ext cx="981075" cy="1843087"/>
            <a:chOff x="5051" y="2165"/>
            <a:chExt cx="618" cy="1161"/>
          </a:xfrm>
        </p:grpSpPr>
        <p:grpSp>
          <p:nvGrpSpPr>
            <p:cNvPr id="368722" name="Group 175"/>
            <p:cNvGrpSpPr>
              <a:grpSpLocks/>
            </p:cNvGrpSpPr>
            <p:nvPr/>
          </p:nvGrpSpPr>
          <p:grpSpPr bwMode="auto">
            <a:xfrm>
              <a:off x="5051" y="2165"/>
              <a:ext cx="618" cy="1161"/>
              <a:chOff x="5051" y="2165"/>
              <a:chExt cx="618" cy="1161"/>
            </a:xfrm>
          </p:grpSpPr>
          <p:sp>
            <p:nvSpPr>
              <p:cNvPr id="368724"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725"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8726"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8727"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728"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8729"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8730"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731"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732"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733"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734"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735"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736"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737"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738"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739"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740" name="Rectangle 192"/>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ROYALTY</a:t>
                </a:r>
              </a:p>
            </p:txBody>
          </p:sp>
        </p:grpSp>
        <p:sp>
          <p:nvSpPr>
            <p:cNvPr id="368723" name="Rectangle 193"/>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S - D - S</a:t>
              </a:r>
            </a:p>
          </p:txBody>
        </p:sp>
      </p:grpSp>
      <p:sp>
        <p:nvSpPr>
          <p:cNvPr id="460994" name="Rectangle 194"/>
          <p:cNvSpPr>
            <a:spLocks noChangeArrowheads="1"/>
          </p:cNvSpPr>
          <p:nvPr/>
        </p:nvSpPr>
        <p:spPr bwMode="auto">
          <a:xfrm>
            <a:off x="8051800" y="3789363"/>
            <a:ext cx="878445" cy="22826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 ••• SPLIT ••• </a:t>
            </a:r>
          </a:p>
        </p:txBody>
      </p:sp>
      <p:sp>
        <p:nvSpPr>
          <p:cNvPr id="368685" name="Rectangle 195"/>
          <p:cNvSpPr>
            <a:spLocks noChangeArrowheads="1"/>
          </p:cNvSpPr>
          <p:nvPr/>
        </p:nvSpPr>
        <p:spPr bwMode="auto">
          <a:xfrm>
            <a:off x="8032750" y="3973513"/>
            <a:ext cx="94737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North       South</a:t>
            </a:r>
          </a:p>
        </p:txBody>
      </p:sp>
      <p:sp>
        <p:nvSpPr>
          <p:cNvPr id="460996" name="Rectangle 196"/>
          <p:cNvSpPr>
            <a:spLocks noChangeArrowheads="1"/>
          </p:cNvSpPr>
          <p:nvPr/>
        </p:nvSpPr>
        <p:spPr bwMode="auto">
          <a:xfrm>
            <a:off x="8002588" y="4483100"/>
            <a:ext cx="982640" cy="212879"/>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THE PROPHETS</a:t>
            </a:r>
          </a:p>
        </p:txBody>
      </p:sp>
      <p:sp>
        <p:nvSpPr>
          <p:cNvPr id="368687" name="Rectangle 197"/>
          <p:cNvSpPr>
            <a:spLocks noChangeArrowheads="1"/>
          </p:cNvSpPr>
          <p:nvPr/>
        </p:nvSpPr>
        <p:spPr bwMode="auto">
          <a:xfrm>
            <a:off x="8107363" y="4838700"/>
            <a:ext cx="615552"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200        </a:t>
            </a:r>
          </a:p>
        </p:txBody>
      </p:sp>
      <p:sp>
        <p:nvSpPr>
          <p:cNvPr id="368688" name="Rectangle 198"/>
          <p:cNvSpPr>
            <a:spLocks noChangeArrowheads="1"/>
          </p:cNvSpPr>
          <p:nvPr/>
        </p:nvSpPr>
        <p:spPr bwMode="auto">
          <a:xfrm>
            <a:off x="8031163" y="5003800"/>
            <a:ext cx="64280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Assyria   </a:t>
            </a:r>
          </a:p>
        </p:txBody>
      </p:sp>
      <p:sp>
        <p:nvSpPr>
          <p:cNvPr id="368689" name="Rectangle 199"/>
          <p:cNvSpPr>
            <a:spLocks noChangeArrowheads="1"/>
          </p:cNvSpPr>
          <p:nvPr/>
        </p:nvSpPr>
        <p:spPr bwMode="auto">
          <a:xfrm>
            <a:off x="8026400" y="4672013"/>
            <a:ext cx="900887"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20-J         20-R</a:t>
            </a:r>
          </a:p>
        </p:txBody>
      </p:sp>
      <p:grpSp>
        <p:nvGrpSpPr>
          <p:cNvPr id="368690" name="Group 200"/>
          <p:cNvGrpSpPr>
            <a:grpSpLocks/>
          </p:cNvGrpSpPr>
          <p:nvPr/>
        </p:nvGrpSpPr>
        <p:grpSpPr bwMode="auto">
          <a:xfrm>
            <a:off x="8061325" y="4151318"/>
            <a:ext cx="931863" cy="379413"/>
            <a:chOff x="5078" y="2615"/>
            <a:chExt cx="587" cy="239"/>
          </a:xfrm>
        </p:grpSpPr>
        <p:sp>
          <p:nvSpPr>
            <p:cNvPr id="368719" name="Rectangle 201"/>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a:t>
              </a:r>
            </a:p>
          </p:txBody>
        </p:sp>
        <p:sp>
          <p:nvSpPr>
            <p:cNvPr id="368720" name="Rectangle 202"/>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Judah</a:t>
              </a:r>
            </a:p>
          </p:txBody>
        </p:sp>
        <p:sp>
          <p:nvSpPr>
            <p:cNvPr id="368721" name="Rectangle 203"/>
            <p:cNvSpPr>
              <a:spLocks noChangeArrowheads="1"/>
            </p:cNvSpPr>
            <p:nvPr/>
          </p:nvSpPr>
          <p:spPr bwMode="auto">
            <a:xfrm>
              <a:off x="5105"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10              2</a:t>
              </a:r>
            </a:p>
          </p:txBody>
        </p:sp>
      </p:grpSp>
      <p:grpSp>
        <p:nvGrpSpPr>
          <p:cNvPr id="368691" name="Group 107"/>
          <p:cNvGrpSpPr>
            <a:grpSpLocks/>
          </p:cNvGrpSpPr>
          <p:nvPr/>
        </p:nvGrpSpPr>
        <p:grpSpPr bwMode="auto">
          <a:xfrm>
            <a:off x="519113" y="117475"/>
            <a:ext cx="854075" cy="1720850"/>
            <a:chOff x="519113" y="312738"/>
            <a:chExt cx="854075" cy="1910769"/>
          </a:xfrm>
        </p:grpSpPr>
        <p:sp>
          <p:nvSpPr>
            <p:cNvPr id="109" name="Rectangle 10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1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68692" name="Group 113"/>
          <p:cNvGrpSpPr>
            <a:grpSpLocks/>
          </p:cNvGrpSpPr>
          <p:nvPr/>
        </p:nvGrpSpPr>
        <p:grpSpPr bwMode="auto">
          <a:xfrm>
            <a:off x="6083300" y="1136650"/>
            <a:ext cx="1289050" cy="1435100"/>
            <a:chOff x="1084" y="711"/>
            <a:chExt cx="2950" cy="2769"/>
          </a:xfrm>
        </p:grpSpPr>
        <p:grpSp>
          <p:nvGrpSpPr>
            <p:cNvPr id="368707" name="Group 114"/>
            <p:cNvGrpSpPr>
              <a:grpSpLocks/>
            </p:cNvGrpSpPr>
            <p:nvPr/>
          </p:nvGrpSpPr>
          <p:grpSpPr bwMode="auto">
            <a:xfrm>
              <a:off x="1084" y="711"/>
              <a:ext cx="2950" cy="2769"/>
              <a:chOff x="2707" y="548"/>
              <a:chExt cx="2950" cy="2769"/>
            </a:xfrm>
          </p:grpSpPr>
          <p:grpSp>
            <p:nvGrpSpPr>
              <p:cNvPr id="368713" name="Group 115"/>
              <p:cNvGrpSpPr>
                <a:grpSpLocks/>
              </p:cNvGrpSpPr>
              <p:nvPr/>
            </p:nvGrpSpPr>
            <p:grpSpPr bwMode="auto">
              <a:xfrm>
                <a:off x="3180" y="1046"/>
                <a:ext cx="2105" cy="1421"/>
                <a:chOff x="578" y="2316"/>
                <a:chExt cx="2105" cy="1421"/>
              </a:xfrm>
            </p:grpSpPr>
            <p:sp>
              <p:nvSpPr>
                <p:cNvPr id="36871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71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pic>
            <p:nvPicPr>
              <p:cNvPr id="36871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68708" name="Freeform 119"/>
            <p:cNvSpPr>
              <a:spLocks/>
            </p:cNvSpPr>
            <p:nvPr/>
          </p:nvSpPr>
          <p:spPr bwMode="auto">
            <a:xfrm>
              <a:off x="1616" y="2649"/>
              <a:ext cx="88" cy="277"/>
            </a:xfrm>
            <a:custGeom>
              <a:avLst/>
              <a:gdLst>
                <a:gd name="T0" fmla="*/ 226 w 85"/>
                <a:gd name="T1" fmla="*/ 3 h 318"/>
                <a:gd name="T2" fmla="*/ 197 w 85"/>
                <a:gd name="T3" fmla="*/ 3 h 318"/>
                <a:gd name="T4" fmla="*/ 149 w 85"/>
                <a:gd name="T5" fmla="*/ 3 h 318"/>
                <a:gd name="T6" fmla="*/ 171 w 85"/>
                <a:gd name="T7" fmla="*/ 3 h 318"/>
                <a:gd name="T8" fmla="*/ 197 w 85"/>
                <a:gd name="T9" fmla="*/ 3 h 318"/>
                <a:gd name="T10" fmla="*/ 117 w 85"/>
                <a:gd name="T11" fmla="*/ 3 h 318"/>
                <a:gd name="T12" fmla="*/ 117 w 85"/>
                <a:gd name="T13" fmla="*/ 3 h 318"/>
                <a:gd name="T14" fmla="*/ 149 w 85"/>
                <a:gd name="T15" fmla="*/ 3 h 318"/>
                <a:gd name="T16" fmla="*/ 89 w 85"/>
                <a:gd name="T17" fmla="*/ 3 h 318"/>
                <a:gd name="T18" fmla="*/ 117 w 85"/>
                <a:gd name="T19" fmla="*/ 3 h 318"/>
                <a:gd name="T20" fmla="*/ 149 w 85"/>
                <a:gd name="T21" fmla="*/ 3 h 318"/>
                <a:gd name="T22" fmla="*/ 117 w 85"/>
                <a:gd name="T23" fmla="*/ 3 h 318"/>
                <a:gd name="T24" fmla="*/ 149 w 85"/>
                <a:gd name="T25" fmla="*/ 3 h 318"/>
                <a:gd name="T26" fmla="*/ 117 w 85"/>
                <a:gd name="T27" fmla="*/ 3 h 318"/>
                <a:gd name="T28" fmla="*/ 149 w 85"/>
                <a:gd name="T29" fmla="*/ 3 h 318"/>
                <a:gd name="T30" fmla="*/ 171 w 85"/>
                <a:gd name="T31" fmla="*/ 3 h 318"/>
                <a:gd name="T32" fmla="*/ 226 w 85"/>
                <a:gd name="T33" fmla="*/ 3 h 318"/>
                <a:gd name="T34" fmla="*/ 250 w 85"/>
                <a:gd name="T35" fmla="*/ 3 h 318"/>
                <a:gd name="T36" fmla="*/ 226 w 85"/>
                <a:gd name="T37" fmla="*/ 3 h 318"/>
                <a:gd name="T38" fmla="*/ 197 w 85"/>
                <a:gd name="T39" fmla="*/ 3 h 318"/>
                <a:gd name="T40" fmla="*/ 171 w 85"/>
                <a:gd name="T41" fmla="*/ 3 h 318"/>
                <a:gd name="T42" fmla="*/ 117 w 85"/>
                <a:gd name="T43" fmla="*/ 3 h 318"/>
                <a:gd name="T44" fmla="*/ 89 w 85"/>
                <a:gd name="T45" fmla="*/ 3 h 318"/>
                <a:gd name="T46" fmla="*/ 67 w 85"/>
                <a:gd name="T47" fmla="*/ 3 h 318"/>
                <a:gd name="T48" fmla="*/ 5 w 85"/>
                <a:gd name="T49" fmla="*/ 3 h 318"/>
                <a:gd name="T50" fmla="*/ 117 w 85"/>
                <a:gd name="T51" fmla="*/ 3 h 318"/>
                <a:gd name="T52" fmla="*/ 197 w 85"/>
                <a:gd name="T53" fmla="*/ 3 h 318"/>
                <a:gd name="T54" fmla="*/ 226 w 85"/>
                <a:gd name="T55" fmla="*/ 3 h 318"/>
                <a:gd name="T56" fmla="*/ 197 w 85"/>
                <a:gd name="T57" fmla="*/ 3 h 318"/>
                <a:gd name="T58" fmla="*/ 197 w 85"/>
                <a:gd name="T59" fmla="*/ 3 h 318"/>
                <a:gd name="T60" fmla="*/ 149 w 85"/>
                <a:gd name="T61" fmla="*/ 3 h 318"/>
                <a:gd name="T62" fmla="*/ 67 w 85"/>
                <a:gd name="T63" fmla="*/ 3 h 318"/>
                <a:gd name="T64" fmla="*/ 117 w 85"/>
                <a:gd name="T65" fmla="*/ 3 h 318"/>
                <a:gd name="T66" fmla="*/ 171 w 85"/>
                <a:gd name="T67" fmla="*/ 3 h 318"/>
                <a:gd name="T68" fmla="*/ 226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709" name="Freeform 120"/>
            <p:cNvSpPr>
              <a:spLocks/>
            </p:cNvSpPr>
            <p:nvPr/>
          </p:nvSpPr>
          <p:spPr bwMode="auto">
            <a:xfrm>
              <a:off x="1635" y="2647"/>
              <a:ext cx="109" cy="309"/>
            </a:xfrm>
            <a:custGeom>
              <a:avLst/>
              <a:gdLst>
                <a:gd name="T0" fmla="*/ 1 w 105"/>
                <a:gd name="T1" fmla="*/ 0 h 354"/>
                <a:gd name="T2" fmla="*/ 318 w 105"/>
                <a:gd name="T3" fmla="*/ 3 h 354"/>
                <a:gd name="T4" fmla="*/ 249 w 105"/>
                <a:gd name="T5" fmla="*/ 3 h 354"/>
                <a:gd name="T6" fmla="*/ 287 w 105"/>
                <a:gd name="T7" fmla="*/ 3 h 354"/>
                <a:gd name="T8" fmla="*/ 287 w 105"/>
                <a:gd name="T9" fmla="*/ 3 h 354"/>
                <a:gd name="T10" fmla="*/ 333 w 105"/>
                <a:gd name="T11" fmla="*/ 3 h 354"/>
                <a:gd name="T12" fmla="*/ 333 w 105"/>
                <a:gd name="T13" fmla="*/ 3 h 354"/>
                <a:gd name="T14" fmla="*/ 287 w 105"/>
                <a:gd name="T15" fmla="*/ 3 h 354"/>
                <a:gd name="T16" fmla="*/ 236 w 105"/>
                <a:gd name="T17" fmla="*/ 3 h 354"/>
                <a:gd name="T18" fmla="*/ 54 w 105"/>
                <a:gd name="T19" fmla="*/ 3 h 354"/>
                <a:gd name="T20" fmla="*/ 12 w 105"/>
                <a:gd name="T21" fmla="*/ 3 h 354"/>
                <a:gd name="T22" fmla="*/ 54 w 105"/>
                <a:gd name="T23" fmla="*/ 3 h 354"/>
                <a:gd name="T24" fmla="*/ 9 w 105"/>
                <a:gd name="T25" fmla="*/ 3 h 354"/>
                <a:gd name="T26" fmla="*/ 66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710" name="Freeform 121"/>
            <p:cNvSpPr>
              <a:spLocks/>
            </p:cNvSpPr>
            <p:nvPr/>
          </p:nvSpPr>
          <p:spPr bwMode="auto">
            <a:xfrm>
              <a:off x="3008" y="2583"/>
              <a:ext cx="155" cy="328"/>
            </a:xfrm>
            <a:custGeom>
              <a:avLst/>
              <a:gdLst>
                <a:gd name="T0" fmla="*/ 516 w 149"/>
                <a:gd name="T1" fmla="*/ 3 h 376"/>
                <a:gd name="T2" fmla="*/ 491 w 149"/>
                <a:gd name="T3" fmla="*/ 3 h 376"/>
                <a:gd name="T4" fmla="*/ 456 w 149"/>
                <a:gd name="T5" fmla="*/ 3 h 376"/>
                <a:gd name="T6" fmla="*/ 449 w 149"/>
                <a:gd name="T7" fmla="*/ 3 h 376"/>
                <a:gd name="T8" fmla="*/ 384 w 149"/>
                <a:gd name="T9" fmla="*/ 3 h 376"/>
                <a:gd name="T10" fmla="*/ 303 w 149"/>
                <a:gd name="T11" fmla="*/ 3 h 376"/>
                <a:gd name="T12" fmla="*/ 243 w 149"/>
                <a:gd name="T13" fmla="*/ 3 h 376"/>
                <a:gd name="T14" fmla="*/ 204 w 149"/>
                <a:gd name="T15" fmla="*/ 3 h 376"/>
                <a:gd name="T16" fmla="*/ 64 w 149"/>
                <a:gd name="T17" fmla="*/ 3 h 376"/>
                <a:gd name="T18" fmla="*/ 2 w 149"/>
                <a:gd name="T19" fmla="*/ 3 h 376"/>
                <a:gd name="T20" fmla="*/ 5 w 149"/>
                <a:gd name="T21" fmla="*/ 3 h 376"/>
                <a:gd name="T22" fmla="*/ 8 w 149"/>
                <a:gd name="T23" fmla="*/ 3 h 376"/>
                <a:gd name="T24" fmla="*/ 73 w 149"/>
                <a:gd name="T25" fmla="*/ 3 h 376"/>
                <a:gd name="T26" fmla="*/ 122 w 149"/>
                <a:gd name="T27" fmla="*/ 3 h 376"/>
                <a:gd name="T28" fmla="*/ 155 w 149"/>
                <a:gd name="T29" fmla="*/ 3 h 376"/>
                <a:gd name="T30" fmla="*/ 294 w 149"/>
                <a:gd name="T31" fmla="*/ 3 h 376"/>
                <a:gd name="T32" fmla="*/ 449 w 149"/>
                <a:gd name="T33" fmla="*/ 3 h 376"/>
                <a:gd name="T34" fmla="*/ 51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711" name="Freeform 122"/>
            <p:cNvSpPr>
              <a:spLocks/>
            </p:cNvSpPr>
            <p:nvPr/>
          </p:nvSpPr>
          <p:spPr bwMode="auto">
            <a:xfrm>
              <a:off x="1714" y="1020"/>
              <a:ext cx="99" cy="440"/>
            </a:xfrm>
            <a:custGeom>
              <a:avLst/>
              <a:gdLst>
                <a:gd name="T0" fmla="*/ 70 w 96"/>
                <a:gd name="T1" fmla="*/ 5 h 504"/>
                <a:gd name="T2" fmla="*/ 166 w 96"/>
                <a:gd name="T3" fmla="*/ 6 h 504"/>
                <a:gd name="T4" fmla="*/ 198 w 96"/>
                <a:gd name="T5" fmla="*/ 5 h 504"/>
                <a:gd name="T6" fmla="*/ 198 w 96"/>
                <a:gd name="T7" fmla="*/ 3 h 504"/>
                <a:gd name="T8" fmla="*/ 244 w 96"/>
                <a:gd name="T9" fmla="*/ 3 h 504"/>
                <a:gd name="T10" fmla="*/ 264 w 96"/>
                <a:gd name="T11" fmla="*/ 3 h 504"/>
                <a:gd name="T12" fmla="*/ 244 w 96"/>
                <a:gd name="T13" fmla="*/ 3 h 504"/>
                <a:gd name="T14" fmla="*/ 212 w 96"/>
                <a:gd name="T15" fmla="*/ 3 h 504"/>
                <a:gd name="T16" fmla="*/ 76 w 96"/>
                <a:gd name="T17" fmla="*/ 3 h 504"/>
                <a:gd name="T18" fmla="*/ 70 w 96"/>
                <a:gd name="T19" fmla="*/ 3 h 504"/>
                <a:gd name="T20" fmla="*/ 83 w 96"/>
                <a:gd name="T21" fmla="*/ 3 h 504"/>
                <a:gd name="T22" fmla="*/ 107 w 96"/>
                <a:gd name="T23" fmla="*/ 4 h 504"/>
                <a:gd name="T24" fmla="*/ 66 w 96"/>
                <a:gd name="T25" fmla="*/ 5 h 504"/>
                <a:gd name="T26" fmla="*/ 70 w 96"/>
                <a:gd name="T27" fmla="*/ 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712" name="Freeform 123"/>
            <p:cNvSpPr>
              <a:spLocks/>
            </p:cNvSpPr>
            <p:nvPr/>
          </p:nvSpPr>
          <p:spPr bwMode="auto">
            <a:xfrm>
              <a:off x="3431" y="1007"/>
              <a:ext cx="156" cy="358"/>
            </a:xfrm>
            <a:custGeom>
              <a:avLst/>
              <a:gdLst>
                <a:gd name="T0" fmla="*/ 5 w 150"/>
                <a:gd name="T1" fmla="*/ 4 h 410"/>
                <a:gd name="T2" fmla="*/ 147 w 150"/>
                <a:gd name="T3" fmla="*/ 4 h 410"/>
                <a:gd name="T4" fmla="*/ 292 w 150"/>
                <a:gd name="T5" fmla="*/ 4 h 410"/>
                <a:gd name="T6" fmla="*/ 342 w 150"/>
                <a:gd name="T7" fmla="*/ 3 h 410"/>
                <a:gd name="T8" fmla="*/ 418 w 150"/>
                <a:gd name="T9" fmla="*/ 3 h 410"/>
                <a:gd name="T10" fmla="*/ 468 w 150"/>
                <a:gd name="T11" fmla="*/ 3 h 410"/>
                <a:gd name="T12" fmla="*/ 494 w 150"/>
                <a:gd name="T13" fmla="*/ 3 h 410"/>
                <a:gd name="T14" fmla="*/ 506 w 150"/>
                <a:gd name="T15" fmla="*/ 3 h 410"/>
                <a:gd name="T16" fmla="*/ 526 w 150"/>
                <a:gd name="T17" fmla="*/ 3 h 410"/>
                <a:gd name="T18" fmla="*/ 534 w 150"/>
                <a:gd name="T19" fmla="*/ 3 h 410"/>
                <a:gd name="T20" fmla="*/ 474 w 150"/>
                <a:gd name="T21" fmla="*/ 0 h 410"/>
                <a:gd name="T22" fmla="*/ 342 w 150"/>
                <a:gd name="T23" fmla="*/ 3 h 410"/>
                <a:gd name="T24" fmla="*/ 281 w 150"/>
                <a:gd name="T25" fmla="*/ 3 h 410"/>
                <a:gd name="T26" fmla="*/ 242 w 150"/>
                <a:gd name="T27" fmla="*/ 3 h 410"/>
                <a:gd name="T28" fmla="*/ 209 w 150"/>
                <a:gd name="T29" fmla="*/ 3 h 410"/>
                <a:gd name="T30" fmla="*/ 153 w 150"/>
                <a:gd name="T31" fmla="*/ 3 h 410"/>
                <a:gd name="T32" fmla="*/ 147 w 150"/>
                <a:gd name="T33" fmla="*/ 3 h 410"/>
                <a:gd name="T34" fmla="*/ 121 w 150"/>
                <a:gd name="T35" fmla="*/ 3 h 410"/>
                <a:gd name="T36" fmla="*/ 112 w 150"/>
                <a:gd name="T37" fmla="*/ 3 h 410"/>
                <a:gd name="T38" fmla="*/ 100 w 150"/>
                <a:gd name="T39" fmla="*/ 3 h 410"/>
                <a:gd name="T40" fmla="*/ 60 w 150"/>
                <a:gd name="T41" fmla="*/ 3 h 410"/>
                <a:gd name="T42" fmla="*/ 10 w 150"/>
                <a:gd name="T43" fmla="*/ 4 h 410"/>
                <a:gd name="T44" fmla="*/ 2 w 150"/>
                <a:gd name="T45" fmla="*/ 4 h 410"/>
                <a:gd name="T46" fmla="*/ 5 w 150"/>
                <a:gd name="T47" fmla="*/ 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68693" name="Group 113"/>
          <p:cNvGrpSpPr>
            <a:grpSpLocks/>
          </p:cNvGrpSpPr>
          <p:nvPr/>
        </p:nvGrpSpPr>
        <p:grpSpPr bwMode="auto">
          <a:xfrm>
            <a:off x="6083300" y="3154363"/>
            <a:ext cx="1289050" cy="1435100"/>
            <a:chOff x="1084" y="711"/>
            <a:chExt cx="2950" cy="2769"/>
          </a:xfrm>
        </p:grpSpPr>
        <p:grpSp>
          <p:nvGrpSpPr>
            <p:cNvPr id="368697" name="Group 114"/>
            <p:cNvGrpSpPr>
              <a:grpSpLocks/>
            </p:cNvGrpSpPr>
            <p:nvPr/>
          </p:nvGrpSpPr>
          <p:grpSpPr bwMode="auto">
            <a:xfrm>
              <a:off x="1084" y="711"/>
              <a:ext cx="2950" cy="2769"/>
              <a:chOff x="2707" y="548"/>
              <a:chExt cx="2950" cy="2769"/>
            </a:xfrm>
          </p:grpSpPr>
          <p:grpSp>
            <p:nvGrpSpPr>
              <p:cNvPr id="368703" name="Group 115"/>
              <p:cNvGrpSpPr>
                <a:grpSpLocks/>
              </p:cNvGrpSpPr>
              <p:nvPr/>
            </p:nvGrpSpPr>
            <p:grpSpPr bwMode="auto">
              <a:xfrm>
                <a:off x="3180" y="1046"/>
                <a:ext cx="2105" cy="1421"/>
                <a:chOff x="578" y="2316"/>
                <a:chExt cx="2105" cy="1421"/>
              </a:xfrm>
            </p:grpSpPr>
            <p:sp>
              <p:nvSpPr>
                <p:cNvPr id="36870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70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pic>
            <p:nvPicPr>
              <p:cNvPr id="36870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68698" name="Freeform 119"/>
            <p:cNvSpPr>
              <a:spLocks/>
            </p:cNvSpPr>
            <p:nvPr/>
          </p:nvSpPr>
          <p:spPr bwMode="auto">
            <a:xfrm>
              <a:off x="1616" y="2649"/>
              <a:ext cx="88" cy="277"/>
            </a:xfrm>
            <a:custGeom>
              <a:avLst/>
              <a:gdLst>
                <a:gd name="T0" fmla="*/ 226 w 85"/>
                <a:gd name="T1" fmla="*/ 3 h 318"/>
                <a:gd name="T2" fmla="*/ 197 w 85"/>
                <a:gd name="T3" fmla="*/ 3 h 318"/>
                <a:gd name="T4" fmla="*/ 149 w 85"/>
                <a:gd name="T5" fmla="*/ 3 h 318"/>
                <a:gd name="T6" fmla="*/ 171 w 85"/>
                <a:gd name="T7" fmla="*/ 3 h 318"/>
                <a:gd name="T8" fmla="*/ 197 w 85"/>
                <a:gd name="T9" fmla="*/ 3 h 318"/>
                <a:gd name="T10" fmla="*/ 117 w 85"/>
                <a:gd name="T11" fmla="*/ 3 h 318"/>
                <a:gd name="T12" fmla="*/ 117 w 85"/>
                <a:gd name="T13" fmla="*/ 3 h 318"/>
                <a:gd name="T14" fmla="*/ 149 w 85"/>
                <a:gd name="T15" fmla="*/ 3 h 318"/>
                <a:gd name="T16" fmla="*/ 89 w 85"/>
                <a:gd name="T17" fmla="*/ 3 h 318"/>
                <a:gd name="T18" fmla="*/ 117 w 85"/>
                <a:gd name="T19" fmla="*/ 3 h 318"/>
                <a:gd name="T20" fmla="*/ 149 w 85"/>
                <a:gd name="T21" fmla="*/ 3 h 318"/>
                <a:gd name="T22" fmla="*/ 117 w 85"/>
                <a:gd name="T23" fmla="*/ 3 h 318"/>
                <a:gd name="T24" fmla="*/ 149 w 85"/>
                <a:gd name="T25" fmla="*/ 3 h 318"/>
                <a:gd name="T26" fmla="*/ 117 w 85"/>
                <a:gd name="T27" fmla="*/ 3 h 318"/>
                <a:gd name="T28" fmla="*/ 149 w 85"/>
                <a:gd name="T29" fmla="*/ 3 h 318"/>
                <a:gd name="T30" fmla="*/ 171 w 85"/>
                <a:gd name="T31" fmla="*/ 3 h 318"/>
                <a:gd name="T32" fmla="*/ 226 w 85"/>
                <a:gd name="T33" fmla="*/ 3 h 318"/>
                <a:gd name="T34" fmla="*/ 250 w 85"/>
                <a:gd name="T35" fmla="*/ 3 h 318"/>
                <a:gd name="T36" fmla="*/ 226 w 85"/>
                <a:gd name="T37" fmla="*/ 3 h 318"/>
                <a:gd name="T38" fmla="*/ 197 w 85"/>
                <a:gd name="T39" fmla="*/ 3 h 318"/>
                <a:gd name="T40" fmla="*/ 171 w 85"/>
                <a:gd name="T41" fmla="*/ 3 h 318"/>
                <a:gd name="T42" fmla="*/ 117 w 85"/>
                <a:gd name="T43" fmla="*/ 3 h 318"/>
                <a:gd name="T44" fmla="*/ 89 w 85"/>
                <a:gd name="T45" fmla="*/ 3 h 318"/>
                <a:gd name="T46" fmla="*/ 67 w 85"/>
                <a:gd name="T47" fmla="*/ 3 h 318"/>
                <a:gd name="T48" fmla="*/ 5 w 85"/>
                <a:gd name="T49" fmla="*/ 3 h 318"/>
                <a:gd name="T50" fmla="*/ 117 w 85"/>
                <a:gd name="T51" fmla="*/ 3 h 318"/>
                <a:gd name="T52" fmla="*/ 197 w 85"/>
                <a:gd name="T53" fmla="*/ 3 h 318"/>
                <a:gd name="T54" fmla="*/ 226 w 85"/>
                <a:gd name="T55" fmla="*/ 3 h 318"/>
                <a:gd name="T56" fmla="*/ 197 w 85"/>
                <a:gd name="T57" fmla="*/ 3 h 318"/>
                <a:gd name="T58" fmla="*/ 197 w 85"/>
                <a:gd name="T59" fmla="*/ 3 h 318"/>
                <a:gd name="T60" fmla="*/ 149 w 85"/>
                <a:gd name="T61" fmla="*/ 3 h 318"/>
                <a:gd name="T62" fmla="*/ 67 w 85"/>
                <a:gd name="T63" fmla="*/ 3 h 318"/>
                <a:gd name="T64" fmla="*/ 117 w 85"/>
                <a:gd name="T65" fmla="*/ 3 h 318"/>
                <a:gd name="T66" fmla="*/ 171 w 85"/>
                <a:gd name="T67" fmla="*/ 3 h 318"/>
                <a:gd name="T68" fmla="*/ 226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99" name="Freeform 120"/>
            <p:cNvSpPr>
              <a:spLocks/>
            </p:cNvSpPr>
            <p:nvPr/>
          </p:nvSpPr>
          <p:spPr bwMode="auto">
            <a:xfrm>
              <a:off x="1635" y="2647"/>
              <a:ext cx="109" cy="309"/>
            </a:xfrm>
            <a:custGeom>
              <a:avLst/>
              <a:gdLst>
                <a:gd name="T0" fmla="*/ 1 w 105"/>
                <a:gd name="T1" fmla="*/ 0 h 354"/>
                <a:gd name="T2" fmla="*/ 318 w 105"/>
                <a:gd name="T3" fmla="*/ 3 h 354"/>
                <a:gd name="T4" fmla="*/ 249 w 105"/>
                <a:gd name="T5" fmla="*/ 3 h 354"/>
                <a:gd name="T6" fmla="*/ 287 w 105"/>
                <a:gd name="T7" fmla="*/ 3 h 354"/>
                <a:gd name="T8" fmla="*/ 287 w 105"/>
                <a:gd name="T9" fmla="*/ 3 h 354"/>
                <a:gd name="T10" fmla="*/ 333 w 105"/>
                <a:gd name="T11" fmla="*/ 3 h 354"/>
                <a:gd name="T12" fmla="*/ 333 w 105"/>
                <a:gd name="T13" fmla="*/ 3 h 354"/>
                <a:gd name="T14" fmla="*/ 287 w 105"/>
                <a:gd name="T15" fmla="*/ 3 h 354"/>
                <a:gd name="T16" fmla="*/ 236 w 105"/>
                <a:gd name="T17" fmla="*/ 3 h 354"/>
                <a:gd name="T18" fmla="*/ 54 w 105"/>
                <a:gd name="T19" fmla="*/ 3 h 354"/>
                <a:gd name="T20" fmla="*/ 12 w 105"/>
                <a:gd name="T21" fmla="*/ 3 h 354"/>
                <a:gd name="T22" fmla="*/ 54 w 105"/>
                <a:gd name="T23" fmla="*/ 3 h 354"/>
                <a:gd name="T24" fmla="*/ 9 w 105"/>
                <a:gd name="T25" fmla="*/ 3 h 354"/>
                <a:gd name="T26" fmla="*/ 66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700" name="Freeform 121"/>
            <p:cNvSpPr>
              <a:spLocks/>
            </p:cNvSpPr>
            <p:nvPr/>
          </p:nvSpPr>
          <p:spPr bwMode="auto">
            <a:xfrm>
              <a:off x="3008" y="2583"/>
              <a:ext cx="155" cy="328"/>
            </a:xfrm>
            <a:custGeom>
              <a:avLst/>
              <a:gdLst>
                <a:gd name="T0" fmla="*/ 516 w 149"/>
                <a:gd name="T1" fmla="*/ 3 h 376"/>
                <a:gd name="T2" fmla="*/ 491 w 149"/>
                <a:gd name="T3" fmla="*/ 3 h 376"/>
                <a:gd name="T4" fmla="*/ 456 w 149"/>
                <a:gd name="T5" fmla="*/ 3 h 376"/>
                <a:gd name="T6" fmla="*/ 449 w 149"/>
                <a:gd name="T7" fmla="*/ 3 h 376"/>
                <a:gd name="T8" fmla="*/ 384 w 149"/>
                <a:gd name="T9" fmla="*/ 3 h 376"/>
                <a:gd name="T10" fmla="*/ 303 w 149"/>
                <a:gd name="T11" fmla="*/ 3 h 376"/>
                <a:gd name="T12" fmla="*/ 243 w 149"/>
                <a:gd name="T13" fmla="*/ 3 h 376"/>
                <a:gd name="T14" fmla="*/ 204 w 149"/>
                <a:gd name="T15" fmla="*/ 3 h 376"/>
                <a:gd name="T16" fmla="*/ 64 w 149"/>
                <a:gd name="T17" fmla="*/ 3 h 376"/>
                <a:gd name="T18" fmla="*/ 2 w 149"/>
                <a:gd name="T19" fmla="*/ 3 h 376"/>
                <a:gd name="T20" fmla="*/ 5 w 149"/>
                <a:gd name="T21" fmla="*/ 3 h 376"/>
                <a:gd name="T22" fmla="*/ 8 w 149"/>
                <a:gd name="T23" fmla="*/ 3 h 376"/>
                <a:gd name="T24" fmla="*/ 73 w 149"/>
                <a:gd name="T25" fmla="*/ 3 h 376"/>
                <a:gd name="T26" fmla="*/ 122 w 149"/>
                <a:gd name="T27" fmla="*/ 3 h 376"/>
                <a:gd name="T28" fmla="*/ 155 w 149"/>
                <a:gd name="T29" fmla="*/ 3 h 376"/>
                <a:gd name="T30" fmla="*/ 294 w 149"/>
                <a:gd name="T31" fmla="*/ 3 h 376"/>
                <a:gd name="T32" fmla="*/ 449 w 149"/>
                <a:gd name="T33" fmla="*/ 3 h 376"/>
                <a:gd name="T34" fmla="*/ 51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701" name="Freeform 122"/>
            <p:cNvSpPr>
              <a:spLocks/>
            </p:cNvSpPr>
            <p:nvPr/>
          </p:nvSpPr>
          <p:spPr bwMode="auto">
            <a:xfrm>
              <a:off x="1714" y="1020"/>
              <a:ext cx="99" cy="440"/>
            </a:xfrm>
            <a:custGeom>
              <a:avLst/>
              <a:gdLst>
                <a:gd name="T0" fmla="*/ 70 w 96"/>
                <a:gd name="T1" fmla="*/ 5 h 504"/>
                <a:gd name="T2" fmla="*/ 166 w 96"/>
                <a:gd name="T3" fmla="*/ 6 h 504"/>
                <a:gd name="T4" fmla="*/ 198 w 96"/>
                <a:gd name="T5" fmla="*/ 5 h 504"/>
                <a:gd name="T6" fmla="*/ 198 w 96"/>
                <a:gd name="T7" fmla="*/ 3 h 504"/>
                <a:gd name="T8" fmla="*/ 244 w 96"/>
                <a:gd name="T9" fmla="*/ 3 h 504"/>
                <a:gd name="T10" fmla="*/ 264 w 96"/>
                <a:gd name="T11" fmla="*/ 3 h 504"/>
                <a:gd name="T12" fmla="*/ 244 w 96"/>
                <a:gd name="T13" fmla="*/ 3 h 504"/>
                <a:gd name="T14" fmla="*/ 212 w 96"/>
                <a:gd name="T15" fmla="*/ 3 h 504"/>
                <a:gd name="T16" fmla="*/ 76 w 96"/>
                <a:gd name="T17" fmla="*/ 3 h 504"/>
                <a:gd name="T18" fmla="*/ 70 w 96"/>
                <a:gd name="T19" fmla="*/ 3 h 504"/>
                <a:gd name="T20" fmla="*/ 83 w 96"/>
                <a:gd name="T21" fmla="*/ 3 h 504"/>
                <a:gd name="T22" fmla="*/ 107 w 96"/>
                <a:gd name="T23" fmla="*/ 4 h 504"/>
                <a:gd name="T24" fmla="*/ 66 w 96"/>
                <a:gd name="T25" fmla="*/ 5 h 504"/>
                <a:gd name="T26" fmla="*/ 70 w 96"/>
                <a:gd name="T27" fmla="*/ 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702" name="Freeform 123"/>
            <p:cNvSpPr>
              <a:spLocks/>
            </p:cNvSpPr>
            <p:nvPr/>
          </p:nvSpPr>
          <p:spPr bwMode="auto">
            <a:xfrm>
              <a:off x="3431" y="1007"/>
              <a:ext cx="156" cy="358"/>
            </a:xfrm>
            <a:custGeom>
              <a:avLst/>
              <a:gdLst>
                <a:gd name="T0" fmla="*/ 5 w 150"/>
                <a:gd name="T1" fmla="*/ 4 h 410"/>
                <a:gd name="T2" fmla="*/ 147 w 150"/>
                <a:gd name="T3" fmla="*/ 4 h 410"/>
                <a:gd name="T4" fmla="*/ 292 w 150"/>
                <a:gd name="T5" fmla="*/ 4 h 410"/>
                <a:gd name="T6" fmla="*/ 342 w 150"/>
                <a:gd name="T7" fmla="*/ 3 h 410"/>
                <a:gd name="T8" fmla="*/ 418 w 150"/>
                <a:gd name="T9" fmla="*/ 3 h 410"/>
                <a:gd name="T10" fmla="*/ 468 w 150"/>
                <a:gd name="T11" fmla="*/ 3 h 410"/>
                <a:gd name="T12" fmla="*/ 494 w 150"/>
                <a:gd name="T13" fmla="*/ 3 h 410"/>
                <a:gd name="T14" fmla="*/ 506 w 150"/>
                <a:gd name="T15" fmla="*/ 3 h 410"/>
                <a:gd name="T16" fmla="*/ 526 w 150"/>
                <a:gd name="T17" fmla="*/ 3 h 410"/>
                <a:gd name="T18" fmla="*/ 534 w 150"/>
                <a:gd name="T19" fmla="*/ 3 h 410"/>
                <a:gd name="T20" fmla="*/ 474 w 150"/>
                <a:gd name="T21" fmla="*/ 0 h 410"/>
                <a:gd name="T22" fmla="*/ 342 w 150"/>
                <a:gd name="T23" fmla="*/ 3 h 410"/>
                <a:gd name="T24" fmla="*/ 281 w 150"/>
                <a:gd name="T25" fmla="*/ 3 h 410"/>
                <a:gd name="T26" fmla="*/ 242 w 150"/>
                <a:gd name="T27" fmla="*/ 3 h 410"/>
                <a:gd name="T28" fmla="*/ 209 w 150"/>
                <a:gd name="T29" fmla="*/ 3 h 410"/>
                <a:gd name="T30" fmla="*/ 153 w 150"/>
                <a:gd name="T31" fmla="*/ 3 h 410"/>
                <a:gd name="T32" fmla="*/ 147 w 150"/>
                <a:gd name="T33" fmla="*/ 3 h 410"/>
                <a:gd name="T34" fmla="*/ 121 w 150"/>
                <a:gd name="T35" fmla="*/ 3 h 410"/>
                <a:gd name="T36" fmla="*/ 112 w 150"/>
                <a:gd name="T37" fmla="*/ 3 h 410"/>
                <a:gd name="T38" fmla="*/ 100 w 150"/>
                <a:gd name="T39" fmla="*/ 3 h 410"/>
                <a:gd name="T40" fmla="*/ 60 w 150"/>
                <a:gd name="T41" fmla="*/ 3 h 410"/>
                <a:gd name="T42" fmla="*/ 10 w 150"/>
                <a:gd name="T43" fmla="*/ 4 h 410"/>
                <a:gd name="T44" fmla="*/ 2 w 150"/>
                <a:gd name="T45" fmla="*/ 4 h 410"/>
                <a:gd name="T46" fmla="*/ 5 w 150"/>
                <a:gd name="T47" fmla="*/ 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28" name="Text Box 95"/>
          <p:cNvSpPr txBox="1">
            <a:spLocks noChangeArrowheads="1"/>
          </p:cNvSpPr>
          <p:nvPr/>
        </p:nvSpPr>
        <p:spPr bwMode="auto">
          <a:xfrm>
            <a:off x="6248400" y="1376363"/>
            <a:ext cx="2895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0" i="1" u="none" strike="noStrike" kern="1200" cap="none" spc="0" normalizeH="0" baseline="0" noProof="0" dirty="0">
                <a:ln>
                  <a:noFill/>
                </a:ln>
                <a:solidFill>
                  <a:srgbClr val="FFFFFF"/>
                </a:solidFill>
                <a:effectLst/>
                <a:uLnTx/>
                <a:uFillTx/>
                <a:latin typeface="Arial" panose="020B0604020202020204" pitchFamily="34" charset="0"/>
                <a:ea typeface="Times New Roman" pitchFamily="-105" charset="0"/>
                <a:cs typeface="Arial" panose="020B0604020202020204" pitchFamily="34" charset="0"/>
              </a:rPr>
              <a:t>العهد الداوودي</a:t>
            </a:r>
            <a:endParaRPr kumimoji="0" lang="en-US" sz="4000" b="0" i="1" u="none" strike="noStrike" kern="1200" cap="none" spc="0" normalizeH="0" baseline="0" noProof="0" dirty="0">
              <a:ln>
                <a:noFill/>
              </a:ln>
              <a:solidFill>
                <a:srgbClr val="FFFFFF"/>
              </a:solidFill>
              <a:effectLst/>
              <a:uLnTx/>
              <a:uFillTx/>
              <a:latin typeface="Arial" panose="020B0604020202020204" pitchFamily="34" charset="0"/>
              <a:ea typeface="Times New Roman" pitchFamily="-105" charset="0"/>
              <a:cs typeface="Arial" panose="020B0604020202020204" pitchFamily="34" charset="0"/>
            </a:endParaRPr>
          </a:p>
        </p:txBody>
      </p:sp>
      <p:sp>
        <p:nvSpPr>
          <p:cNvPr id="129" name="Text Box 95"/>
          <p:cNvSpPr txBox="1">
            <a:spLocks noChangeArrowheads="1"/>
          </p:cNvSpPr>
          <p:nvPr/>
        </p:nvSpPr>
        <p:spPr bwMode="auto">
          <a:xfrm>
            <a:off x="6072198" y="3406775"/>
            <a:ext cx="2143140" cy="707886"/>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0" i="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العهد الجديد</a:t>
            </a:r>
            <a:endParaRPr kumimoji="0" lang="en-US" sz="4000" b="0" i="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2" name="Title 1"/>
          <p:cNvSpPr>
            <a:spLocks noGrp="1"/>
          </p:cNvSpPr>
          <p:nvPr>
            <p:ph type="title" idx="4294967295"/>
          </p:nvPr>
        </p:nvSpPr>
        <p:spPr>
          <a:xfrm>
            <a:off x="2054225" y="-25400"/>
            <a:ext cx="2227263"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600" b="1" kern="1200" dirty="0">
                <a:solidFill>
                  <a:schemeClr val="tx1"/>
                </a:solidFill>
                <a:latin typeface="Arial" panose="020B0604020202020204" pitchFamily="34" charset="0"/>
                <a:ea typeface="+mn-ea"/>
                <a:cs typeface="Arial" panose="020B0604020202020204" pitchFamily="34" charset="0"/>
              </a:rPr>
              <a:t>2 ملوك 17 : 6</a:t>
            </a:r>
            <a:endParaRPr lang="en-US" sz="1600" b="1" kern="1200" dirty="0">
              <a:solidFill>
                <a:schemeClr val="tx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87497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17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1875435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76" name="Group 72"/>
          <p:cNvGraphicFramePr>
            <a:graphicFrameLocks noGrp="1"/>
          </p:cNvGraphicFramePr>
          <p:nvPr>
            <p:ph type="tbl" idx="1"/>
          </p:nvPr>
        </p:nvGraphicFramePr>
        <p:xfrm>
          <a:off x="0" y="0"/>
          <a:ext cx="9144000" cy="6858001"/>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534988">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المملكة المنقسمة المتأخرة</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المملكة الباقية</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34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إسرائيل و يهوذا</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يهوذا</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0000"/>
                          </a:solidFill>
                          <a:effectLst/>
                          <a:latin typeface="Arial" charset="0"/>
                          <a:ea typeface="ＭＳ Ｐゴシック" charset="0"/>
                          <a:cs typeface="Arial" charset="0"/>
                        </a:rPr>
                        <a:t>الإصحاحات 1 – 17 </a:t>
                      </a:r>
                      <a:endParaRPr kumimoji="0" lang="en-GB" sz="2800" b="1" i="0" u="none" strike="noStrike" cap="none" normalizeH="0" baseline="0" dirty="0">
                        <a:ln>
                          <a:noFill/>
                        </a:ln>
                        <a:solidFill>
                          <a:srgbClr val="FF0000"/>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0000"/>
                          </a:solidFill>
                          <a:effectLst/>
                          <a:latin typeface="Arial" charset="0"/>
                          <a:ea typeface="ＭＳ Ｐゴシック" charset="0"/>
                          <a:cs typeface="Arial" charset="0"/>
                        </a:rPr>
                        <a:t>الإصحاحات 18 - 25</a:t>
                      </a:r>
                      <a:endParaRPr kumimoji="0" lang="en-GB" sz="2800" b="1" i="0" u="none" strike="noStrike" cap="none" normalizeH="0" baseline="0" dirty="0">
                        <a:ln>
                          <a:noFill/>
                        </a:ln>
                        <a:solidFill>
                          <a:srgbClr val="FF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34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سبي إسرائيل إلى أشور</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سبي يهوذا إلى بابل</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أخزيا إلى هوشع</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حزقيا إلى صدقيا</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1303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130 سنة</a:t>
                      </a:r>
                      <a:endParaRPr kumimoji="0" lang="en-US" sz="28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r>
                        <a:rPr kumimoji="0" lang="ar-JO" sz="2800" b="0" i="0" u="none" strike="noStrike" cap="none" normalizeH="0" baseline="0" dirty="0">
                          <a:ln>
                            <a:noFill/>
                          </a:ln>
                          <a:solidFill>
                            <a:schemeClr val="tx1"/>
                          </a:solidFill>
                          <a:effectLst/>
                          <a:latin typeface="Arial" charset="0"/>
                          <a:ea typeface="ＭＳ Ｐゴシック" charset="0"/>
                          <a:cs typeface="Arial" charset="0"/>
                        </a:rPr>
                        <a:t>852-722 ق.م</a:t>
                      </a: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163 سنة</a:t>
                      </a:r>
                      <a:endParaRPr kumimoji="0" lang="en-US" sz="28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r>
                        <a:rPr kumimoji="0" lang="ar-JO" sz="2800" b="0" i="0" u="none" strike="noStrike" cap="none" normalizeH="0" baseline="0" dirty="0">
                          <a:ln>
                            <a:noFill/>
                          </a:ln>
                          <a:solidFill>
                            <a:schemeClr val="tx1"/>
                          </a:solidFill>
                          <a:effectLst/>
                          <a:latin typeface="Arial" charset="0"/>
                          <a:ea typeface="ＭＳ Ｐゴシック" charset="0"/>
                          <a:cs typeface="Arial" charset="0"/>
                        </a:rPr>
                        <a:t>722-560 ق.م</a:t>
                      </a: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514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ملكين شريرين على إسرائيل و خدمة أليشع    1: 1- 8: 15</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10 ملوك أشرار على إسرائيل و 4 ملوك أشرار و 4 صالحين على يهوذا</a:t>
                      </a:r>
                      <a:endParaRPr kumimoji="0" lang="en-US" sz="20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8: 16-16: 20</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وصول شر هوشع ذروته في سقوط إسرائيل</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17</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7C80"/>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a:xfrm>
            <a:off x="0" y="-26988"/>
            <a:ext cx="9144000" cy="561976"/>
          </a:xfrm>
          <a:solidFill>
            <a:srgbClr val="000000"/>
          </a:solidFill>
        </p:spPr>
        <p:txBody>
          <a:bodyPr anchor="t"/>
          <a:lstStyle/>
          <a:p>
            <a:pPr>
              <a:defRPr/>
            </a:pPr>
            <a:r>
              <a:rPr lang="ar-JO" sz="2800" b="1" kern="1200" dirty="0">
                <a:solidFill>
                  <a:schemeClr val="bg1"/>
                </a:solidFill>
                <a:latin typeface="Arial"/>
                <a:ea typeface="ＭＳ Ｐゴシック"/>
                <a:cs typeface="Arial"/>
              </a:rPr>
              <a:t>سقوط الممالك</a:t>
            </a:r>
            <a:endParaRPr lang="en-US" b="1" dirty="0">
              <a:solidFill>
                <a:schemeClr val="bg1"/>
              </a:solidFill>
            </a:endParaRPr>
          </a:p>
        </p:txBody>
      </p:sp>
      <p:sp>
        <p:nvSpPr>
          <p:cNvPr id="384038" name="Text Box 38"/>
          <p:cNvSpPr txBox="1">
            <a:spLocks noChangeArrowheads="1"/>
          </p:cNvSpPr>
          <p:nvPr/>
        </p:nvSpPr>
        <p:spPr bwMode="auto">
          <a:xfrm>
            <a:off x="8410575"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rPr>
              <a:t>249</a:t>
            </a:r>
            <a:endParaRPr lang="en-GB" b="1" dirty="0">
              <a:solidFill>
                <a:srgbClr val="FFFFFF"/>
              </a:solidFill>
            </a:endParaRPr>
          </a:p>
        </p:txBody>
      </p:sp>
    </p:spTree>
    <p:extLst>
      <p:ext uri="{BB962C8B-B14F-4D97-AF65-F5344CB8AC3E}">
        <p14:creationId xmlns:p14="http://schemas.microsoft.com/office/powerpoint/2010/main" val="3700484935"/>
      </p:ext>
    </p:extLst>
  </p:cSld>
  <p:clrMapOvr>
    <a:masterClrMapping/>
  </p:clrMapOvr>
  <p:transition>
    <p:blinds/>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8723" name="Text Box 4"/>
          <p:cNvSpPr txBox="1">
            <a:spLocks noChangeArrowheads="1"/>
          </p:cNvSpPr>
          <p:nvPr/>
        </p:nvSpPr>
        <p:spPr bwMode="auto">
          <a:xfrm>
            <a:off x="7020272" y="0"/>
            <a:ext cx="2123728" cy="609600"/>
          </a:xfrm>
          <a:prstGeom prst="rect">
            <a:avLst/>
          </a:prstGeom>
          <a:solidFill>
            <a:srgbClr val="000090"/>
          </a:solidFill>
          <a:ln w="9525">
            <a:noFill/>
            <a:miter lim="800000"/>
            <a:headEnd/>
            <a:tailEnd/>
          </a:ln>
          <a:effec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lgn="ctr">
              <a:defRPr/>
            </a:pPr>
            <a:r>
              <a:rPr lang="ar-JO" sz="2400" dirty="0">
                <a:solidFill>
                  <a:srgbClr val="FFFFFF"/>
                </a:solidFill>
              </a:rPr>
              <a:t>232 و 342</a:t>
            </a:r>
            <a:endParaRPr lang="en-US" sz="2400" dirty="0">
              <a:solidFill>
                <a:srgbClr val="FFFFFF"/>
              </a:solidFill>
            </a:endParaRPr>
          </a:p>
        </p:txBody>
      </p:sp>
      <p:pic>
        <p:nvPicPr>
          <p:cNvPr id="5" name="Picture 2" descr="Whitcomb Char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489"/>
          <a:stretch/>
        </p:blipFill>
        <p:spPr bwMode="auto">
          <a:xfrm>
            <a:off x="0" y="386900"/>
            <a:ext cx="3862638" cy="449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7" name="Rectangle 3"/>
          <p:cNvSpPr>
            <a:spLocks noGrp="1" noChangeArrowheads="1"/>
          </p:cNvSpPr>
          <p:nvPr>
            <p:ph type="title"/>
          </p:nvPr>
        </p:nvSpPr>
        <p:spPr>
          <a:xfrm>
            <a:off x="0" y="-819472"/>
            <a:ext cx="8229600" cy="685800"/>
          </a:xfrm>
          <a:solidFill>
            <a:srgbClr val="000090"/>
          </a:solidFill>
        </p:spPr>
        <p:txBody>
          <a:bodyPr/>
          <a:lstStyle/>
          <a:p>
            <a:pPr algn="ctr">
              <a:defRPr/>
            </a:pPr>
            <a:r>
              <a:rPr kumimoji="0" lang="ar-JO" sz="3200" b="1" dirty="0">
                <a:solidFill>
                  <a:schemeClr val="tx1"/>
                </a:solidFill>
                <a:latin typeface="Arial"/>
                <a:ea typeface="ＭＳ Ｐゴシック" charset="0"/>
                <a:cs typeface="Arial"/>
              </a:rPr>
              <a:t>قائمة ملوك و أنبياء العهد القديم</a:t>
            </a:r>
            <a:endParaRPr kumimoji="0" lang="en-US" sz="3200" b="1" dirty="0">
              <a:solidFill>
                <a:schemeClr val="tx1"/>
              </a:solidFill>
              <a:latin typeface="Arial"/>
              <a:ea typeface="ＭＳ Ｐゴシック" charset="0"/>
              <a:cs typeface="Arial"/>
            </a:endParaRPr>
          </a:p>
        </p:txBody>
      </p:sp>
      <p:sp>
        <p:nvSpPr>
          <p:cNvPr id="6" name="Rectangle 3">
            <a:extLst>
              <a:ext uri="{FF2B5EF4-FFF2-40B4-BE49-F238E27FC236}">
                <a16:creationId xmlns:a16="http://schemas.microsoft.com/office/drawing/2014/main" id="{51699B96-0F3E-3C4F-BE65-013EBEAD1AF3}"/>
              </a:ext>
            </a:extLst>
          </p:cNvPr>
          <p:cNvSpPr txBox="1">
            <a:spLocks noChangeArrowheads="1"/>
          </p:cNvSpPr>
          <p:nvPr/>
        </p:nvSpPr>
        <p:spPr bwMode="auto">
          <a:xfrm>
            <a:off x="-36512" y="0"/>
            <a:ext cx="7164288" cy="836712"/>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قائمة ملوك و أنبياء العهد القديم</a:t>
            </a: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C. Whitcomb, 4</a:t>
            </a:r>
            <a:r>
              <a:rPr kumimoji="0" lang="en-US" sz="14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a:t>
            </a: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ed. (Winona Lake, IN: BMH Books, 1968), 2</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158897087"/>
      </p:ext>
    </p:extLst>
  </p:cSld>
  <p:clrMapOvr>
    <a:masterClrMapping/>
  </p:clrMapOvr>
  <p:transition spd="med">
    <p:zoom dir="in"/>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2"/>
          <p:cNvSpPr>
            <a:spLocks noGrp="1" noChangeArrowheads="1"/>
          </p:cNvSpPr>
          <p:nvPr>
            <p:ph type="title"/>
          </p:nvPr>
        </p:nvSpPr>
        <p:spPr>
          <a:xfrm>
            <a:off x="1981200" y="274638"/>
            <a:ext cx="6705600" cy="1143000"/>
          </a:xfrm>
        </p:spPr>
        <p:txBody>
          <a:bodyPr/>
          <a:lstStyle/>
          <a:p>
            <a:pPr eaLnBrk="1" hangingPunct="1"/>
            <a:r>
              <a:rPr lang="ar-JO" sz="4000" b="1" dirty="0">
                <a:solidFill>
                  <a:schemeClr val="tx1"/>
                </a:solidFill>
                <a:latin typeface="Arial" charset="0"/>
              </a:rPr>
              <a:t>الحملات الآشورية                      ضد إسرائيل و يهوذا</a:t>
            </a:r>
            <a:endParaRPr lang="en-GB" sz="4000" b="1" dirty="0">
              <a:solidFill>
                <a:schemeClr val="tx1"/>
              </a:solidFill>
              <a:latin typeface="Arial" charset="0"/>
            </a:endParaRPr>
          </a:p>
        </p:txBody>
      </p:sp>
      <p:pic>
        <p:nvPicPr>
          <p:cNvPr id="424962" name="Picture 8" descr="j034435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700213" cy="182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4963" name="Picture 9" descr="Atta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77000" y="4114800"/>
            <a:ext cx="26670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4964" name="Picture 10" descr="Batt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000" y="1524000"/>
            <a:ext cx="26670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250825" y="1716088"/>
            <a:ext cx="6172200" cy="4953000"/>
          </a:xfrm>
          <a:prstGeom prst="rect">
            <a:avLst/>
          </a:prstGeom>
          <a:solidFill>
            <a:srgbClr val="800000"/>
          </a:solidFill>
          <a:ln>
            <a:noFill/>
          </a:ln>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3600" dirty="0">
                <a:solidFill>
                  <a:schemeClr val="bg1"/>
                </a:solidFill>
              </a:rPr>
              <a:t>كان الحصار العسكري الدموي على كل من إسرائيل ويهوذا عميقًا, و صرخ الأنبياء بسبب  رعبهم، بينما تعهدوا في نفس الوقت مع الناس برؤية يد الله في التاريخ للتعرف على الأسباب الروحية في العقوبة الحالية.</a:t>
            </a:r>
            <a:endParaRPr lang="en-GB" sz="3600" b="1" dirty="0">
              <a:solidFill>
                <a:schemeClr val="bg1"/>
              </a:solidFill>
              <a:latin typeface="Bradley Hand ITC" charset="0"/>
              <a:cs typeface="Arial" charset="0"/>
            </a:endParaRPr>
          </a:p>
        </p:txBody>
      </p:sp>
    </p:spTree>
    <p:extLst>
      <p:ext uri="{BB962C8B-B14F-4D97-AF65-F5344CB8AC3E}">
        <p14:creationId xmlns:p14="http://schemas.microsoft.com/office/powerpoint/2010/main" val="3485214182"/>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anim calcmode="lin" valueType="num">
                                      <p:cBhvr>
                                        <p:cTn id="8" dur="1000" fill="hold"/>
                                        <p:tgtEl>
                                          <p:spTgt spid="7">
                                            <p:bg/>
                                          </p:spTgt>
                                        </p:tgtEl>
                                        <p:attrNameLst>
                                          <p:attrName>ppt_x</p:attrName>
                                        </p:attrNameLst>
                                      </p:cBhvr>
                                      <p:tavLst>
                                        <p:tav tm="0">
                                          <p:val>
                                            <p:strVal val="#ppt_x"/>
                                          </p:val>
                                        </p:tav>
                                        <p:tav tm="100000">
                                          <p:val>
                                            <p:strVal val="#ppt_x"/>
                                          </p:val>
                                        </p:tav>
                                      </p:tavLst>
                                    </p:anim>
                                    <p:anim calcmode="lin" valueType="num">
                                      <p:cBhvr>
                                        <p:cTn id="9"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خلفية 2 ملوك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17" name="Group 16">
            <a:extLst>
              <a:ext uri="{FF2B5EF4-FFF2-40B4-BE49-F238E27FC236}">
                <a16:creationId xmlns:a16="http://schemas.microsoft.com/office/drawing/2014/main" id="{0DCB0183-39BE-8C99-B103-C98054168A0C}"/>
              </a:ext>
            </a:extLst>
          </p:cNvPr>
          <p:cNvGrpSpPr/>
          <p:nvPr/>
        </p:nvGrpSpPr>
        <p:grpSpPr>
          <a:xfrm>
            <a:off x="1541917" y="1556792"/>
            <a:ext cx="6060166" cy="4192790"/>
            <a:chOff x="676463" y="3933056"/>
            <a:chExt cx="3611894" cy="2924944"/>
          </a:xfrm>
        </p:grpSpPr>
        <p:grpSp>
          <p:nvGrpSpPr>
            <p:cNvPr id="18" name="Group 17">
              <a:extLst>
                <a:ext uri="{FF2B5EF4-FFF2-40B4-BE49-F238E27FC236}">
                  <a16:creationId xmlns:a16="http://schemas.microsoft.com/office/drawing/2014/main" id="{3040F77F-98BC-1316-5E79-DDCB3CD1780E}"/>
                </a:ext>
              </a:extLst>
            </p:cNvPr>
            <p:cNvGrpSpPr/>
            <p:nvPr/>
          </p:nvGrpSpPr>
          <p:grpSpPr>
            <a:xfrm>
              <a:off x="1143000" y="3933056"/>
              <a:ext cx="2708920" cy="2924944"/>
              <a:chOff x="1143000" y="0"/>
              <a:chExt cx="6858000" cy="6858000"/>
            </a:xfrm>
          </p:grpSpPr>
          <p:pic>
            <p:nvPicPr>
              <p:cNvPr id="20" name="Picture 19">
                <a:extLst>
                  <a:ext uri="{FF2B5EF4-FFF2-40B4-BE49-F238E27FC236}">
                    <a16:creationId xmlns:a16="http://schemas.microsoft.com/office/drawing/2014/main" id="{2C034955-3030-1CB0-92B7-B38E349DE009}"/>
                  </a:ext>
                </a:extLst>
              </p:cNvPr>
              <p:cNvPicPr>
                <a:picLocks noChangeAspect="1"/>
              </p:cNvPicPr>
              <p:nvPr/>
            </p:nvPicPr>
            <p:blipFill>
              <a:blip r:embed="rId3"/>
              <a:stretch>
                <a:fillRect/>
              </a:stretch>
            </p:blipFill>
            <p:spPr>
              <a:xfrm>
                <a:off x="1143000" y="0"/>
                <a:ext cx="6858000" cy="6858000"/>
              </a:xfrm>
              <a:prstGeom prst="rect">
                <a:avLst/>
              </a:prstGeom>
            </p:spPr>
          </p:pic>
          <p:sp>
            <p:nvSpPr>
              <p:cNvPr id="21" name="Rectangle 20">
                <a:extLst>
                  <a:ext uri="{FF2B5EF4-FFF2-40B4-BE49-F238E27FC236}">
                    <a16:creationId xmlns:a16="http://schemas.microsoft.com/office/drawing/2014/main" id="{3543E57F-57BE-A2FF-BEDD-88F3A6FBDAE7}"/>
                  </a:ext>
                </a:extLst>
              </p:cNvPr>
              <p:cNvSpPr/>
              <p:nvPr/>
            </p:nvSpPr>
            <p:spPr bwMode="auto">
              <a:xfrm>
                <a:off x="1676401" y="3124199"/>
                <a:ext cx="5714999" cy="1645217"/>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9" name="Rectangle 2">
              <a:extLst>
                <a:ext uri="{FF2B5EF4-FFF2-40B4-BE49-F238E27FC236}">
                  <a16:creationId xmlns:a16="http://schemas.microsoft.com/office/drawing/2014/main" id="{87693425-486B-2CC3-5E1C-80932A0535C1}"/>
                </a:ext>
              </a:extLst>
            </p:cNvPr>
            <p:cNvSpPr txBox="1">
              <a:spLocks noChangeArrowheads="1"/>
            </p:cNvSpPr>
            <p:nvPr/>
          </p:nvSpPr>
          <p:spPr bwMode="auto">
            <a:xfrm>
              <a:off x="676463" y="5328961"/>
              <a:ext cx="3611894" cy="536707"/>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تحذير</a:t>
              </a:r>
              <a:endParaRPr kumimoji="0" lang="en-US" sz="44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5532804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5986" name="Text Box 3"/>
          <p:cNvSpPr txBox="1">
            <a:spLocks noChangeArrowheads="1"/>
          </p:cNvSpPr>
          <p:nvPr/>
        </p:nvSpPr>
        <p:spPr bwMode="auto">
          <a:xfrm>
            <a:off x="6019800" y="1052736"/>
            <a:ext cx="2911475"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800" b="1" dirty="0">
                <a:solidFill>
                  <a:schemeClr val="bg1"/>
                </a:solidFill>
              </a:rPr>
              <a:t>غزت آشور في عهد حكم </a:t>
            </a:r>
            <a:r>
              <a:rPr lang="ar-JO" sz="2800" b="1" dirty="0">
                <a:solidFill>
                  <a:srgbClr val="FFFF00"/>
                </a:solidFill>
              </a:rPr>
              <a:t>فقع</a:t>
            </a:r>
            <a:r>
              <a:rPr lang="ar-JO" sz="2800" b="1" dirty="0">
                <a:solidFill>
                  <a:schemeClr val="bg1"/>
                </a:solidFill>
              </a:rPr>
              <a:t> على إسرائيل (745-727)</a:t>
            </a:r>
            <a:endParaRPr lang="en-GB" sz="2800" b="1" dirty="0">
              <a:solidFill>
                <a:schemeClr val="bg1"/>
              </a:solidFill>
            </a:endParaRPr>
          </a:p>
        </p:txBody>
      </p:sp>
      <p:sp>
        <p:nvSpPr>
          <p:cNvPr id="425987" name="Text Box 4"/>
          <p:cNvSpPr txBox="1">
            <a:spLocks noChangeArrowheads="1"/>
          </p:cNvSpPr>
          <p:nvPr/>
        </p:nvSpPr>
        <p:spPr bwMode="auto">
          <a:xfrm>
            <a:off x="6019800" y="3099196"/>
            <a:ext cx="3124200"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800" b="1" i="1" dirty="0">
                <a:solidFill>
                  <a:schemeClr val="bg1"/>
                </a:solidFill>
              </a:rPr>
              <a:t>ناشد </a:t>
            </a:r>
            <a:r>
              <a:rPr lang="ar-JO" sz="2800" b="1" i="1" dirty="0">
                <a:solidFill>
                  <a:srgbClr val="FFFF00"/>
                </a:solidFill>
              </a:rPr>
              <a:t>هوشع</a:t>
            </a:r>
            <a:r>
              <a:rPr lang="ar-JO" sz="2800" b="1" i="1" dirty="0">
                <a:solidFill>
                  <a:schemeClr val="bg1"/>
                </a:solidFill>
              </a:rPr>
              <a:t> مصر لإنقاذه بدلاً من تقديم الولاء لشلمنأصر مما أدى إلى سقوط السامرة</a:t>
            </a:r>
            <a:endParaRPr lang="en-GB" sz="2800" b="1" i="1" dirty="0">
              <a:solidFill>
                <a:schemeClr val="bg1"/>
              </a:solidFill>
            </a:endParaRPr>
          </a:p>
        </p:txBody>
      </p:sp>
      <p:pic>
        <p:nvPicPr>
          <p:cNvPr id="425988" name="Picture 6"/>
          <p:cNvPicPr>
            <a:picLocks noGrp="1" noChangeAspect="1" noChangeArrowheads="1"/>
          </p:cNvPicPr>
          <p:nvPr>
            <p:ph type="body" idx="1"/>
          </p:nvPr>
        </p:nvPicPr>
        <p:blipFill rotWithShape="1">
          <a:blip r:embed="rId2" cstate="screen">
            <a:extLst>
              <a:ext uri="{28A0092B-C50C-407E-A947-70E740481C1C}">
                <a14:useLocalDpi xmlns:a14="http://schemas.microsoft.com/office/drawing/2010/main"/>
              </a:ext>
            </a:extLst>
          </a:blip>
          <a:srcRect/>
          <a:stretch/>
        </p:blipFill>
        <p:spPr>
          <a:xfrm>
            <a:off x="-1" y="0"/>
            <a:ext cx="5827559" cy="6957392"/>
          </a:xfrm>
        </p:spPr>
      </p:pic>
      <p:sp>
        <p:nvSpPr>
          <p:cNvPr id="425989" name="Text Box 8"/>
          <p:cNvSpPr txBox="1">
            <a:spLocks noChangeArrowheads="1"/>
          </p:cNvSpPr>
          <p:nvPr/>
        </p:nvSpPr>
        <p:spPr bwMode="auto">
          <a:xfrm>
            <a:off x="8274050" y="6491288"/>
            <a:ext cx="8699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00"/>
                </a:solidFill>
              </a:rPr>
              <a:t>Ch. 17</a:t>
            </a:r>
            <a:endParaRPr lang="en-GB" sz="1800" b="1">
              <a:solidFill>
                <a:srgbClr val="000000"/>
              </a:solidFill>
            </a:endParaRPr>
          </a:p>
        </p:txBody>
      </p:sp>
      <p:sp>
        <p:nvSpPr>
          <p:cNvPr id="2" name="Title 1"/>
          <p:cNvSpPr>
            <a:spLocks noGrp="1"/>
          </p:cNvSpPr>
          <p:nvPr>
            <p:ph type="title"/>
          </p:nvPr>
        </p:nvSpPr>
        <p:spPr>
          <a:xfrm>
            <a:off x="5868144" y="0"/>
            <a:ext cx="3275856" cy="1143000"/>
          </a:xfrm>
          <a:solidFill>
            <a:srgbClr val="000000"/>
          </a:solidFill>
        </p:spPr>
        <p:txBody>
          <a:bodyPr/>
          <a:lstStyle/>
          <a:p>
            <a:pPr>
              <a:defRPr/>
            </a:pPr>
            <a:r>
              <a:rPr lang="ar-JO" sz="4000" b="1" kern="1200" dirty="0">
                <a:solidFill>
                  <a:srgbClr val="FFFFFF"/>
                </a:solidFill>
                <a:latin typeface="Arial"/>
                <a:ea typeface="ＭＳ Ｐゴシック"/>
                <a:cs typeface="ＭＳ Ｐゴシック"/>
              </a:rPr>
              <a:t>الغزوات</a:t>
            </a:r>
            <a:endParaRPr lang="en-US" dirty="0">
              <a:solidFill>
                <a:srgbClr val="FFFFFF"/>
              </a:solidFill>
            </a:endParaRPr>
          </a:p>
        </p:txBody>
      </p:sp>
    </p:spTree>
    <p:extLst>
      <p:ext uri="{BB962C8B-B14F-4D97-AF65-F5344CB8AC3E}">
        <p14:creationId xmlns:p14="http://schemas.microsoft.com/office/powerpoint/2010/main" val="2392453621"/>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CC00CC"/>
            </a:gs>
          </a:gsLst>
          <a:lin ang="5400000" scaled="1"/>
        </a:gradFill>
        <a:effectLst/>
      </p:bgPr>
    </p:bg>
    <p:spTree>
      <p:nvGrpSpPr>
        <p:cNvPr id="1" name=""/>
        <p:cNvGrpSpPr/>
        <p:nvPr/>
      </p:nvGrpSpPr>
      <p:grpSpPr>
        <a:xfrm>
          <a:off x="0" y="0"/>
          <a:ext cx="0" cy="0"/>
          <a:chOff x="0" y="0"/>
          <a:chExt cx="0" cy="0"/>
        </a:xfrm>
      </p:grpSpPr>
      <p:pic>
        <p:nvPicPr>
          <p:cNvPr id="427010" name="Picture 7"/>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0" y="0"/>
            <a:ext cx="4114800" cy="6858000"/>
          </a:xfrm>
        </p:spPr>
      </p:pic>
      <p:pic>
        <p:nvPicPr>
          <p:cNvPr id="427011" name="Picture 8"/>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4114800" y="4537075"/>
            <a:ext cx="5029200" cy="2320925"/>
          </a:xfrm>
          <a:noFill/>
        </p:spPr>
      </p:pic>
      <p:graphicFrame>
        <p:nvGraphicFramePr>
          <p:cNvPr id="427012" name="Object 2"/>
          <p:cNvGraphicFramePr>
            <a:graphicFrameLocks noGrp="1" noChangeAspect="1"/>
          </p:cNvGraphicFramePr>
          <p:nvPr>
            <p:ph sz="quarter" idx="3"/>
          </p:nvPr>
        </p:nvGraphicFramePr>
        <p:xfrm>
          <a:off x="3581400" y="0"/>
          <a:ext cx="5562600" cy="5038725"/>
        </p:xfrm>
        <a:graphic>
          <a:graphicData uri="http://schemas.openxmlformats.org/presentationml/2006/ole">
            <mc:AlternateContent xmlns:mc="http://schemas.openxmlformats.org/markup-compatibility/2006">
              <mc:Choice xmlns:v="urn:schemas-microsoft-com:vml" Requires="v">
                <p:oleObj name="Bitmap Image" r:id="rId4" imgW="3790476" imgH="2838846" progId="PBrush">
                  <p:embed/>
                </p:oleObj>
              </mc:Choice>
              <mc:Fallback>
                <p:oleObj name="Bitmap Image" r:id="rId4" imgW="3790476" imgH="2838846" progId="PBrush">
                  <p:embed/>
                  <p:pic>
                    <p:nvPicPr>
                      <p:cNvPr id="0" name="Picture 21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0"/>
                        <a:ext cx="5562600" cy="5038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rot="20648692">
            <a:off x="-2166146" y="-1521813"/>
            <a:ext cx="12468180" cy="9109538"/>
          </a:xfrm>
        </p:spPr>
        <p:txBody>
          <a:bodyPr/>
          <a:lstStyle/>
          <a:p>
            <a:pPr>
              <a:defRPr/>
            </a:pPr>
            <a:r>
              <a:rPr lang="ar-JO" sz="16600" kern="10" dirty="0">
                <a:ln w="57150" cmpd="sng">
                  <a:solidFill>
                    <a:srgbClr val="FFFFFF"/>
                  </a:solidFill>
                  <a:prstDash val="solid"/>
                </a:ln>
                <a:solidFill>
                  <a:srgbClr val="FF0000"/>
                </a:solidFill>
                <a:effectLst>
                  <a:outerShdw blurRad="63500" dir="3600000" algn="tl" rotWithShape="0">
                    <a:srgbClr val="000000">
                      <a:alpha val="70000"/>
                    </a:srgbClr>
                  </a:outerShdw>
                </a:effectLst>
                <a:latin typeface="Arial Black"/>
                <a:ea typeface="Arial Black"/>
                <a:cs typeface="Arial Black"/>
              </a:rPr>
              <a:t>سقوط </a:t>
            </a:r>
            <a:br>
              <a:rPr lang="ar-JO" sz="16600" kern="10" dirty="0">
                <a:ln w="57150" cmpd="sng">
                  <a:solidFill>
                    <a:srgbClr val="FFFFFF"/>
                  </a:solidFill>
                  <a:prstDash val="solid"/>
                </a:ln>
                <a:solidFill>
                  <a:srgbClr val="FF0000"/>
                </a:solidFill>
                <a:effectLst>
                  <a:outerShdw blurRad="63500" dir="3600000" algn="tl" rotWithShape="0">
                    <a:srgbClr val="000000">
                      <a:alpha val="70000"/>
                    </a:srgbClr>
                  </a:outerShdw>
                </a:effectLst>
                <a:latin typeface="Arial Black"/>
                <a:ea typeface="Arial Black"/>
                <a:cs typeface="Arial Black"/>
              </a:rPr>
            </a:br>
            <a:r>
              <a:rPr lang="ar-JO" sz="16600" kern="10" dirty="0">
                <a:ln w="57150" cmpd="sng">
                  <a:solidFill>
                    <a:srgbClr val="FFFFFF"/>
                  </a:solidFill>
                  <a:prstDash val="solid"/>
                </a:ln>
                <a:solidFill>
                  <a:srgbClr val="FF0000"/>
                </a:solidFill>
                <a:effectLst>
                  <a:outerShdw blurRad="63500" dir="3600000" algn="tl" rotWithShape="0">
                    <a:srgbClr val="000000">
                      <a:alpha val="70000"/>
                    </a:srgbClr>
                  </a:outerShdw>
                </a:effectLst>
                <a:latin typeface="Arial Black"/>
                <a:ea typeface="Arial Black"/>
                <a:cs typeface="Arial Black"/>
              </a:rPr>
              <a:t>السامرة</a:t>
            </a:r>
            <a:endParaRPr lang="en-US" sz="23900" dirty="0">
              <a:ln w="57150" cmpd="sng">
                <a:solidFill>
                  <a:srgbClr val="FFFFFF"/>
                </a:solidFill>
                <a:prstDash val="solid"/>
              </a:ln>
              <a:solidFill>
                <a:srgbClr val="FF0000"/>
              </a:solidFill>
              <a:effectLst>
                <a:outerShdw blurRad="63500" dir="3600000" algn="tl" rotWithShape="0">
                  <a:srgbClr val="000000">
                    <a:alpha val="70000"/>
                  </a:srgbClr>
                </a:outerShdw>
              </a:effectLst>
            </a:endParaRPr>
          </a:p>
        </p:txBody>
      </p:sp>
    </p:spTree>
  </p:cSld>
  <p:clrMapOvr>
    <a:masterClrMapping/>
  </p:clrMapOvr>
  <p:transition>
    <p:cover dir="d"/>
  </p:transition>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CC00CC"/>
            </a:gs>
          </a:gsLst>
          <a:lin ang="5400000" scaled="1"/>
        </a:gradFill>
        <a:effectLst/>
      </p:bgPr>
    </p:bg>
    <p:spTree>
      <p:nvGrpSpPr>
        <p:cNvPr id="1" name=""/>
        <p:cNvGrpSpPr/>
        <p:nvPr/>
      </p:nvGrpSpPr>
      <p:grpSpPr>
        <a:xfrm>
          <a:off x="0" y="0"/>
          <a:ext cx="0" cy="0"/>
          <a:chOff x="0" y="0"/>
          <a:chExt cx="0" cy="0"/>
        </a:xfrm>
      </p:grpSpPr>
      <p:grpSp>
        <p:nvGrpSpPr>
          <p:cNvPr id="2" name="Group 16"/>
          <p:cNvGrpSpPr>
            <a:grpSpLocks/>
          </p:cNvGrpSpPr>
          <p:nvPr/>
        </p:nvGrpSpPr>
        <p:grpSpPr bwMode="auto">
          <a:xfrm>
            <a:off x="0" y="0"/>
            <a:ext cx="9144000" cy="6858000"/>
            <a:chOff x="0" y="0"/>
            <a:chExt cx="5760" cy="4320"/>
          </a:xfrm>
        </p:grpSpPr>
        <p:pic>
          <p:nvPicPr>
            <p:cNvPr id="428037" name="Picture 4" descr="Ain Dara god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60" y="2452"/>
              <a:ext cx="3600" cy="18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8038" name="Picture 7" descr="Ashtera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8039" name="Picture 10" descr="Baa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60" y="0"/>
              <a:ext cx="1536" cy="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8040" name="Picture 13" descr="El statu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96" y="0"/>
              <a:ext cx="2064" cy="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9633" name="Rectangle 17"/>
          <p:cNvSpPr>
            <a:spLocks noChangeArrowheads="1"/>
          </p:cNvSpPr>
          <p:nvPr/>
        </p:nvSpPr>
        <p:spPr bwMode="auto">
          <a:xfrm>
            <a:off x="457200" y="2132856"/>
            <a:ext cx="8305800" cy="3888432"/>
          </a:xfrm>
          <a:prstGeom prst="rect">
            <a:avLst/>
          </a:prstGeom>
          <a:solidFill>
            <a:schemeClr val="tx1">
              <a:lumMod val="85000"/>
              <a:lumOff val="15000"/>
            </a:schemeClr>
          </a:solidFill>
          <a:ln>
            <a:noFill/>
          </a:ln>
        </p:spPr>
        <p:txBody>
          <a:bodyPr/>
          <a:lstStyle/>
          <a:p>
            <a:pPr algn="ctr">
              <a:spcBef>
                <a:spcPct val="20000"/>
              </a:spcBef>
            </a:pPr>
            <a:r>
              <a:rPr lang="ar-JO" sz="3600" b="1" dirty="0">
                <a:solidFill>
                  <a:schemeClr val="bg1"/>
                </a:solidFill>
              </a:rPr>
              <a:t>جاء سبي إسرائيل إلى أشور لرفضهم شريعة الله بخصوص الأصنام والحجارة المقدسة والمرتفعات وأعمدة عشتاروث والتنجيم والعرافة والشعوذة وممارسات الأمم الأخرى                         (الملوك الثاني 17)</a:t>
            </a:r>
            <a:endParaRPr lang="en-GB" sz="3600" b="1" dirty="0">
              <a:solidFill>
                <a:schemeClr val="bg1"/>
              </a:solidFill>
            </a:endParaRPr>
          </a:p>
        </p:txBody>
      </p:sp>
      <p:sp>
        <p:nvSpPr>
          <p:cNvPr id="239634" name="Rectangle 18"/>
          <p:cNvSpPr>
            <a:spLocks noGrp="1" noChangeArrowheads="1"/>
          </p:cNvSpPr>
          <p:nvPr>
            <p:ph type="title"/>
          </p:nvPr>
        </p:nvSpPr>
        <p:spPr/>
        <p:txBody>
          <a:bodyPr/>
          <a:lstStyle/>
          <a:p>
            <a:pPr eaLnBrk="1" hangingPunct="1">
              <a:defRPr/>
            </a:pPr>
            <a:r>
              <a:rPr lang="ar-JO" b="1" dirty="0">
                <a:solidFill>
                  <a:schemeClr val="tx1"/>
                </a:solidFill>
                <a:effectLst>
                  <a:glow rad="127000">
                    <a:schemeClr val="bg1">
                      <a:alpha val="90000"/>
                    </a:schemeClr>
                  </a:glow>
                </a:effectLst>
                <a:latin typeface="Arial" charset="0"/>
                <a:cs typeface="Arial" charset="0"/>
              </a:rPr>
              <a:t>هل دينونة الله مبررَة ؟</a:t>
            </a:r>
            <a:endParaRPr lang="en-GB" b="1" dirty="0">
              <a:solidFill>
                <a:srgbClr val="FF0000"/>
              </a:solidFill>
              <a:effectLst>
                <a:glow rad="127000">
                  <a:schemeClr val="bg1">
                    <a:alpha val="90000"/>
                  </a:schemeClr>
                </a:glow>
              </a:effectLst>
              <a:latin typeface="Arial"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39633"/>
                                        </p:tgtEl>
                                        <p:attrNameLst>
                                          <p:attrName>style.visibility</p:attrName>
                                        </p:attrNameLst>
                                      </p:cBhvr>
                                      <p:to>
                                        <p:strVal val="visible"/>
                                      </p:to>
                                    </p:set>
                                    <p:anim calcmode="lin" valueType="num">
                                      <p:cBhvr>
                                        <p:cTn id="12" dur="1000" fill="hold"/>
                                        <p:tgtEl>
                                          <p:spTgt spid="239633"/>
                                        </p:tgtEl>
                                        <p:attrNameLst>
                                          <p:attrName>ppt_w</p:attrName>
                                        </p:attrNameLst>
                                      </p:cBhvr>
                                      <p:tavLst>
                                        <p:tav tm="0">
                                          <p:val>
                                            <p:fltVal val="0"/>
                                          </p:val>
                                        </p:tav>
                                        <p:tav tm="100000">
                                          <p:val>
                                            <p:strVal val="#ppt_w"/>
                                          </p:val>
                                        </p:tav>
                                      </p:tavLst>
                                    </p:anim>
                                    <p:anim calcmode="lin" valueType="num">
                                      <p:cBhvr>
                                        <p:cTn id="13" dur="1000" fill="hold"/>
                                        <p:tgtEl>
                                          <p:spTgt spid="239633"/>
                                        </p:tgtEl>
                                        <p:attrNameLst>
                                          <p:attrName>ppt_h</p:attrName>
                                        </p:attrNameLst>
                                      </p:cBhvr>
                                      <p:tavLst>
                                        <p:tav tm="0">
                                          <p:val>
                                            <p:fltVal val="0"/>
                                          </p:val>
                                        </p:tav>
                                        <p:tav tm="100000">
                                          <p:val>
                                            <p:strVal val="#ppt_h"/>
                                          </p:val>
                                        </p:tav>
                                      </p:tavLst>
                                    </p:anim>
                                    <p:anim calcmode="lin" valueType="num">
                                      <p:cBhvr>
                                        <p:cTn id="14" dur="1000" fill="hold"/>
                                        <p:tgtEl>
                                          <p:spTgt spid="23963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396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33"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7069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7069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7069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69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183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ea typeface="ＭＳ Ｐゴシック" charset="0"/>
                <a:cs typeface="Arial" panose="020B0604020202020204" pitchFamily="34" charset="0"/>
              </a:rPr>
              <a:t>ER</a:t>
            </a:r>
          </a:p>
        </p:txBody>
      </p:sp>
      <p:sp>
        <p:nvSpPr>
          <p:cNvPr id="37069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1834"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ea typeface="ＭＳ Ｐゴシック" charset="0"/>
                <a:cs typeface="Arial" panose="020B0604020202020204" pitchFamily="34" charset="0"/>
              </a:rPr>
              <a:t>PG</a:t>
            </a:r>
          </a:p>
        </p:txBody>
      </p:sp>
      <p:sp>
        <p:nvSpPr>
          <p:cNvPr id="37069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69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70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1838"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ea typeface="ＭＳ Ｐゴシック" charset="0"/>
                <a:cs typeface="Arial" panose="020B0604020202020204" pitchFamily="34" charset="0"/>
              </a:rPr>
              <a:t>SG</a:t>
            </a:r>
          </a:p>
        </p:txBody>
      </p:sp>
      <p:sp>
        <p:nvSpPr>
          <p:cNvPr id="461839"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ea typeface="ＭＳ Ｐゴシック" charset="0"/>
                <a:cs typeface="Arial" panose="020B0604020202020204" pitchFamily="34" charset="0"/>
              </a:rPr>
              <a:t>RS</a:t>
            </a:r>
          </a:p>
        </p:txBody>
      </p:sp>
      <p:sp>
        <p:nvSpPr>
          <p:cNvPr id="461840"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ea typeface="ＭＳ Ｐゴシック" charset="0"/>
                <a:cs typeface="Arial" panose="020B0604020202020204" pitchFamily="34" charset="0"/>
              </a:rPr>
              <a:t>MS</a:t>
            </a:r>
          </a:p>
        </p:txBody>
      </p:sp>
      <p:sp>
        <p:nvSpPr>
          <p:cNvPr id="37070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7070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70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1844" name="Rectangle 20"/>
          <p:cNvSpPr>
            <a:spLocks noChangeArrowheads="1"/>
          </p:cNvSpPr>
          <p:nvPr/>
        </p:nvSpPr>
        <p:spPr bwMode="auto">
          <a:xfrm>
            <a:off x="76200" y="304800"/>
            <a:ext cx="28257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معالجة المرحلة</a:t>
            </a:r>
            <a:endParaRPr kumimoji="0" lang="en-US" sz="24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p:txBody>
      </p:sp>
      <p:sp>
        <p:nvSpPr>
          <p:cNvPr id="461845"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ea typeface="ＭＳ Ｐゴシック" charset="0"/>
                <a:cs typeface="Arial" panose="020B0604020202020204" pitchFamily="34" charset="0"/>
              </a:rPr>
              <a:t>DS</a:t>
            </a: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7071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1849"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ea typeface="ＭＳ Ｐゴシック" charset="0"/>
                <a:cs typeface="Arial" panose="020B0604020202020204" pitchFamily="34" charset="0"/>
              </a:rPr>
              <a:t>U</a:t>
            </a:r>
          </a:p>
        </p:txBody>
      </p:sp>
      <p:sp>
        <p:nvSpPr>
          <p:cNvPr id="461850"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ea typeface="ＭＳ Ｐゴシック" charset="0"/>
                <a:cs typeface="Arial" panose="020B0604020202020204" pitchFamily="34" charset="0"/>
              </a:rPr>
              <a:t>B</a:t>
            </a:r>
          </a:p>
        </p:txBody>
      </p:sp>
      <p:sp>
        <p:nvSpPr>
          <p:cNvPr id="37071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1852"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H</a:t>
            </a:r>
          </a:p>
        </p:txBody>
      </p:sp>
      <p:sp>
        <p:nvSpPr>
          <p:cNvPr id="37071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1854"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N(A)</a:t>
            </a:r>
          </a:p>
        </p:txBody>
      </p:sp>
      <p:sp>
        <p:nvSpPr>
          <p:cNvPr id="37071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7071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1857" name="Rectangle 33"/>
          <p:cNvSpPr>
            <a:spLocks noChangeArrowheads="1"/>
          </p:cNvSpPr>
          <p:nvPr/>
        </p:nvSpPr>
        <p:spPr bwMode="auto">
          <a:xfrm>
            <a:off x="3080965" y="2568575"/>
            <a:ext cx="40555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ea typeface="ＭＳ Ｐゴシック" charset="0"/>
                <a:cs typeface="Arial" panose="020B0604020202020204" pitchFamily="34" charset="0"/>
              </a:rPr>
              <a:t>C</a:t>
            </a:r>
          </a:p>
        </p:txBody>
      </p:sp>
      <p:sp>
        <p:nvSpPr>
          <p:cNvPr id="37072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1859" name="Rectangle 35"/>
          <p:cNvSpPr>
            <a:spLocks noChangeArrowheads="1"/>
          </p:cNvSpPr>
          <p:nvPr/>
        </p:nvSpPr>
        <p:spPr bwMode="auto">
          <a:xfrm>
            <a:off x="2716881" y="3078163"/>
            <a:ext cx="35426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ea typeface="ＭＳ Ｐゴシック" charset="0"/>
                <a:cs typeface="Arial" panose="020B0604020202020204" pitchFamily="34" charset="0"/>
              </a:rPr>
              <a:t>J</a:t>
            </a:r>
          </a:p>
        </p:txBody>
      </p:sp>
      <p:sp>
        <p:nvSpPr>
          <p:cNvPr id="37072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7072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1862" name="Rectangle 38"/>
          <p:cNvSpPr>
            <a:spLocks noChangeArrowheads="1"/>
          </p:cNvSpPr>
          <p:nvPr/>
        </p:nvSpPr>
        <p:spPr bwMode="auto">
          <a:xfrm>
            <a:off x="3063219" y="4451350"/>
            <a:ext cx="62837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ea typeface="ＭＳ Ｐゴシック" charset="0"/>
                <a:cs typeface="Arial" panose="020B0604020202020204" pitchFamily="34" charset="0"/>
              </a:rPr>
              <a:t>KB</a:t>
            </a:r>
          </a:p>
        </p:txBody>
      </p:sp>
      <p:sp>
        <p:nvSpPr>
          <p:cNvPr id="37072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1864" name="Rectangle 40"/>
          <p:cNvSpPr>
            <a:spLocks noChangeArrowheads="1"/>
          </p:cNvSpPr>
          <p:nvPr/>
        </p:nvSpPr>
        <p:spPr bwMode="auto">
          <a:xfrm>
            <a:off x="3176648" y="5164138"/>
            <a:ext cx="64440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ea typeface="ＭＳ Ｐゴシック" charset="0"/>
                <a:cs typeface="Arial" panose="020B0604020202020204" pitchFamily="34" charset="0"/>
              </a:rPr>
              <a:t>MS</a:t>
            </a:r>
          </a:p>
        </p:txBody>
      </p:sp>
      <p:sp>
        <p:nvSpPr>
          <p:cNvPr id="37072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1866" name="Rectangle 42"/>
          <p:cNvSpPr>
            <a:spLocks noChangeArrowheads="1"/>
          </p:cNvSpPr>
          <p:nvPr/>
        </p:nvSpPr>
        <p:spPr bwMode="auto">
          <a:xfrm>
            <a:off x="1807875" y="4081463"/>
            <a:ext cx="38792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ea typeface="ＭＳ Ｐゴシック" charset="0"/>
                <a:cs typeface="Arial" panose="020B0604020202020204" pitchFamily="34" charset="0"/>
              </a:rPr>
              <a:t>E</a:t>
            </a:r>
          </a:p>
        </p:txBody>
      </p:sp>
      <p:sp>
        <p:nvSpPr>
          <p:cNvPr id="461867" name="Rectangle 43"/>
          <p:cNvSpPr>
            <a:spLocks noChangeArrowheads="1"/>
          </p:cNvSpPr>
          <p:nvPr/>
        </p:nvSpPr>
        <p:spPr bwMode="auto">
          <a:xfrm>
            <a:off x="3764730" y="3078163"/>
            <a:ext cx="66204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ea typeface="ＭＳ Ｐゴシック" charset="0"/>
                <a:cs typeface="Arial" panose="020B0604020202020204" pitchFamily="34" charset="0"/>
              </a:rPr>
              <a:t>MN</a:t>
            </a: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1877" name="Rectangle 53"/>
          <p:cNvSpPr>
            <a:spLocks noChangeArrowheads="1"/>
          </p:cNvSpPr>
          <p:nvPr/>
        </p:nvSpPr>
        <p:spPr bwMode="auto">
          <a:xfrm>
            <a:off x="647700" y="4184650"/>
            <a:ext cx="7683500" cy="1765300"/>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1878" name="Rectangle 54"/>
          <p:cNvSpPr>
            <a:spLocks noChangeArrowheads="1"/>
          </p:cNvSpPr>
          <p:nvPr/>
        </p:nvSpPr>
        <p:spPr bwMode="auto">
          <a:xfrm>
            <a:off x="611188" y="4225925"/>
            <a:ext cx="7718425" cy="1736725"/>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D83104"/>
                </a:solidFill>
                <a:effectLst/>
                <a:uLnTx/>
                <a:uFillTx/>
                <a:latin typeface="Arial" panose="020B0604020202020204" pitchFamily="34" charset="0"/>
                <a:ea typeface="ＭＳ Ｐゴシック" charset="0"/>
                <a:cs typeface="Arial" panose="020B0604020202020204" pitchFamily="34" charset="0"/>
              </a:rPr>
              <a:t>المملكة الشمالية</a:t>
            </a:r>
            <a:endParaRPr kumimoji="0" lang="en-US" sz="3600" b="1" i="0" u="none" strike="noStrike" kern="1200" cap="none" spc="0" normalizeH="0" baseline="0" noProof="0" dirty="0">
              <a:ln>
                <a:noFill/>
              </a:ln>
              <a:solidFill>
                <a:srgbClr val="FF5008"/>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إسرائيل (722 ق.م)</a:t>
            </a:r>
            <a:endParaRPr kumimoji="0" lang="en-US" sz="3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التشتت اليهودي العظيم</a:t>
            </a:r>
            <a:endParaRPr kumimoji="0" lang="en-US" sz="3600" b="1" i="1" u="sng"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
        <p:nvSpPr>
          <p:cNvPr id="370737" name="Text Box 202"/>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grpSp>
        <p:nvGrpSpPr>
          <p:cNvPr id="370738" name="Group 204"/>
          <p:cNvGrpSpPr>
            <a:grpSpLocks/>
          </p:cNvGrpSpPr>
          <p:nvPr/>
        </p:nvGrpSpPr>
        <p:grpSpPr bwMode="auto">
          <a:xfrm>
            <a:off x="8018463" y="3436938"/>
            <a:ext cx="981075" cy="1843087"/>
            <a:chOff x="5051" y="2165"/>
            <a:chExt cx="618" cy="1161"/>
          </a:xfrm>
        </p:grpSpPr>
        <p:grpSp>
          <p:nvGrpSpPr>
            <p:cNvPr id="370755" name="Group 205"/>
            <p:cNvGrpSpPr>
              <a:grpSpLocks/>
            </p:cNvGrpSpPr>
            <p:nvPr/>
          </p:nvGrpSpPr>
          <p:grpSpPr bwMode="auto">
            <a:xfrm>
              <a:off x="5051" y="2165"/>
              <a:ext cx="618" cy="1161"/>
              <a:chOff x="5051" y="2165"/>
              <a:chExt cx="618" cy="1161"/>
            </a:xfrm>
          </p:grpSpPr>
          <p:sp>
            <p:nvSpPr>
              <p:cNvPr id="370757" name="Freeform 2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758" name="AutoShape 2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70759" name="Rectangle 2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70760" name="Line 2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761" name="Rectangle 2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70762" name="Rectangle 2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70763" name="Line 2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764" name="Line 2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765" name="Line 2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766" name="Line 2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767" name="Line 2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768" name="Line 2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769" name="Line 2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770" name="Line 2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771" name="Line 2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772" name="Line 2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773" name="Rectangle 222"/>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ROYALTY</a:t>
                </a:r>
              </a:p>
            </p:txBody>
          </p:sp>
        </p:grpSp>
        <p:sp>
          <p:nvSpPr>
            <p:cNvPr id="370756" name="Rectangle 223"/>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S - D - S</a:t>
              </a:r>
            </a:p>
          </p:txBody>
        </p:sp>
      </p:grpSp>
      <p:sp>
        <p:nvSpPr>
          <p:cNvPr id="462048" name="Rectangle 224"/>
          <p:cNvSpPr>
            <a:spLocks noChangeArrowheads="1"/>
          </p:cNvSpPr>
          <p:nvPr/>
        </p:nvSpPr>
        <p:spPr bwMode="auto">
          <a:xfrm>
            <a:off x="8051800" y="3789363"/>
            <a:ext cx="878445" cy="22826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 ••• SPLIT ••• </a:t>
            </a:r>
          </a:p>
        </p:txBody>
      </p:sp>
      <p:sp>
        <p:nvSpPr>
          <p:cNvPr id="370740" name="Rectangle 225"/>
          <p:cNvSpPr>
            <a:spLocks noChangeArrowheads="1"/>
          </p:cNvSpPr>
          <p:nvPr/>
        </p:nvSpPr>
        <p:spPr bwMode="auto">
          <a:xfrm>
            <a:off x="8032750" y="3973513"/>
            <a:ext cx="94737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North       South</a:t>
            </a:r>
          </a:p>
        </p:txBody>
      </p:sp>
      <p:sp>
        <p:nvSpPr>
          <p:cNvPr id="462050" name="Rectangle 226"/>
          <p:cNvSpPr>
            <a:spLocks noChangeArrowheads="1"/>
          </p:cNvSpPr>
          <p:nvPr/>
        </p:nvSpPr>
        <p:spPr bwMode="auto">
          <a:xfrm>
            <a:off x="8002588" y="4483100"/>
            <a:ext cx="982640" cy="212879"/>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THE PROPHETS</a:t>
            </a:r>
          </a:p>
        </p:txBody>
      </p:sp>
      <p:sp>
        <p:nvSpPr>
          <p:cNvPr id="370742" name="Rectangle 227"/>
          <p:cNvSpPr>
            <a:spLocks noChangeArrowheads="1"/>
          </p:cNvSpPr>
          <p:nvPr/>
        </p:nvSpPr>
        <p:spPr bwMode="auto">
          <a:xfrm>
            <a:off x="8107363" y="4838700"/>
            <a:ext cx="615552"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200        </a:t>
            </a:r>
          </a:p>
        </p:txBody>
      </p:sp>
      <p:sp>
        <p:nvSpPr>
          <p:cNvPr id="370743" name="Rectangle 228"/>
          <p:cNvSpPr>
            <a:spLocks noChangeArrowheads="1"/>
          </p:cNvSpPr>
          <p:nvPr/>
        </p:nvSpPr>
        <p:spPr bwMode="auto">
          <a:xfrm>
            <a:off x="8031163" y="5003800"/>
            <a:ext cx="64280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Assyria   </a:t>
            </a:r>
          </a:p>
        </p:txBody>
      </p:sp>
      <p:sp>
        <p:nvSpPr>
          <p:cNvPr id="370744" name="Rectangle 229"/>
          <p:cNvSpPr>
            <a:spLocks noChangeArrowheads="1"/>
          </p:cNvSpPr>
          <p:nvPr/>
        </p:nvSpPr>
        <p:spPr bwMode="auto">
          <a:xfrm>
            <a:off x="8026400" y="4672013"/>
            <a:ext cx="900887"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20-J         20-R</a:t>
            </a:r>
          </a:p>
        </p:txBody>
      </p:sp>
      <p:grpSp>
        <p:nvGrpSpPr>
          <p:cNvPr id="370745" name="Group 230"/>
          <p:cNvGrpSpPr>
            <a:grpSpLocks/>
          </p:cNvGrpSpPr>
          <p:nvPr/>
        </p:nvGrpSpPr>
        <p:grpSpPr bwMode="auto">
          <a:xfrm>
            <a:off x="8061325" y="4151318"/>
            <a:ext cx="931863" cy="379413"/>
            <a:chOff x="5078" y="2615"/>
            <a:chExt cx="587" cy="239"/>
          </a:xfrm>
        </p:grpSpPr>
        <p:sp>
          <p:nvSpPr>
            <p:cNvPr id="370752" name="Rectangle 231"/>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a:t>
              </a:r>
            </a:p>
          </p:txBody>
        </p:sp>
        <p:sp>
          <p:nvSpPr>
            <p:cNvPr id="370753" name="Rectangle 232"/>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Judah</a:t>
              </a:r>
            </a:p>
          </p:txBody>
        </p:sp>
        <p:sp>
          <p:nvSpPr>
            <p:cNvPr id="370754" name="Rectangle 233"/>
            <p:cNvSpPr>
              <a:spLocks noChangeArrowheads="1"/>
            </p:cNvSpPr>
            <p:nvPr/>
          </p:nvSpPr>
          <p:spPr bwMode="auto">
            <a:xfrm>
              <a:off x="5105"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10              2</a:t>
              </a:r>
            </a:p>
          </p:txBody>
        </p:sp>
      </p:grpSp>
      <p:sp>
        <p:nvSpPr>
          <p:cNvPr id="462058" name="Rectangle 234"/>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48</a:t>
            </a:r>
          </a:p>
        </p:txBody>
      </p:sp>
      <p:sp>
        <p:nvSpPr>
          <p:cNvPr id="370747" name="Text Box 235"/>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32-37</a:t>
            </a:r>
          </a:p>
        </p:txBody>
      </p:sp>
      <p:sp>
        <p:nvSpPr>
          <p:cNvPr id="462060" name="AutoShape 236"/>
          <p:cNvSpPr>
            <a:spLocks noChangeArrowheads="1"/>
          </p:cNvSpPr>
          <p:nvPr/>
        </p:nvSpPr>
        <p:spPr bwMode="auto">
          <a:xfrm>
            <a:off x="801688" y="5345113"/>
            <a:ext cx="7299325"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30C"/>
              </a:solidFill>
              <a:effectLst/>
              <a:uLnTx/>
              <a:uFillTx/>
              <a:latin typeface="Arial" panose="020B0604020202020204" pitchFamily="34" charset="0"/>
              <a:ea typeface="ＭＳ Ｐゴシック" charset="0"/>
              <a:cs typeface="Arial" panose="020B0604020202020204" pitchFamily="34" charset="0"/>
            </a:endParaRPr>
          </a:p>
        </p:txBody>
      </p:sp>
      <p:sp>
        <p:nvSpPr>
          <p:cNvPr id="370749" name="Text Box 237"/>
          <p:cNvSpPr txBox="1">
            <a:spLocks noChangeArrowheads="1"/>
          </p:cNvSpPr>
          <p:nvPr/>
        </p:nvSpPr>
        <p:spPr bwMode="auto">
          <a:xfrm>
            <a:off x="8602663"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16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61879" name="Oval 55"/>
          <p:cNvSpPr>
            <a:spLocks noChangeArrowheads="1"/>
          </p:cNvSpPr>
          <p:nvPr/>
        </p:nvSpPr>
        <p:spPr bwMode="auto">
          <a:xfrm>
            <a:off x="2428860" y="4714885"/>
            <a:ext cx="2357454" cy="650866"/>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 name="Title 3"/>
          <p:cNvSpPr>
            <a:spLocks noGrp="1"/>
          </p:cNvSpPr>
          <p:nvPr>
            <p:ph type="title" idx="4294967295"/>
          </p:nvPr>
        </p:nvSpPr>
        <p:spPr>
          <a:xfrm>
            <a:off x="2028825" y="-26988"/>
            <a:ext cx="2462213" cy="33972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600" b="1" kern="1200" dirty="0">
                <a:solidFill>
                  <a:schemeClr val="tx1"/>
                </a:solidFill>
                <a:latin typeface="Arial" panose="020B0604020202020204" pitchFamily="34" charset="0"/>
                <a:ea typeface="+mn-ea"/>
                <a:cs typeface="Arial" panose="020B0604020202020204" pitchFamily="34" charset="0"/>
              </a:rPr>
              <a:t>2 ملوك 17 : 6</a:t>
            </a:r>
            <a:endParaRPr lang="en-US" sz="1600" b="1" kern="1200" dirty="0">
              <a:solidFill>
                <a:schemeClr val="tx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35614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60" grpId="0" animBg="1" autoUpdateAnimBg="0"/>
      <p:bldP spid="46187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510393"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ar-JO" altLang="ja-JP" b="1" dirty="0">
                <a:solidFill>
                  <a:srgbClr val="FFFFFF"/>
                </a:solidFill>
                <a:effectLst>
                  <a:glow rad="228600">
                    <a:schemeClr val="tx1"/>
                  </a:glow>
                </a:effectLst>
                <a:latin typeface="Trebuchet MS" charset="0"/>
                <a:ea typeface="Osaka" charset="0"/>
                <a:cs typeface="Osaka" charset="0"/>
              </a:rPr>
              <a:t>السقوط في       2 ملوك</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Judah</a:t>
            </a: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15" name="Text Box 6"/>
          <p:cNvSpPr txBox="1">
            <a:spLocks noChangeArrowheads="1"/>
          </p:cNvSpPr>
          <p:nvPr/>
        </p:nvSpPr>
        <p:spPr bwMode="auto">
          <a:xfrm>
            <a:off x="5129690" y="1395819"/>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Israel</a:t>
            </a:r>
          </a:p>
        </p:txBody>
      </p:sp>
      <p:grpSp>
        <p:nvGrpSpPr>
          <p:cNvPr id="16" name="Group 15"/>
          <p:cNvGrpSpPr/>
          <p:nvPr/>
        </p:nvGrpSpPr>
        <p:grpSpPr>
          <a:xfrm rot="1383093">
            <a:off x="3866120" y="2636367"/>
            <a:ext cx="4167425" cy="3877055"/>
            <a:chOff x="1561511" y="1594177"/>
            <a:chExt cx="4167425" cy="3877055"/>
          </a:xfrm>
        </p:grpSpPr>
        <p:sp>
          <p:nvSpPr>
            <p:cNvPr id="17" name="Rectangle 3"/>
            <p:cNvSpPr txBox="1">
              <a:spLocks noChangeArrowheads="1"/>
            </p:cNvSpPr>
            <p:nvPr/>
          </p:nvSpPr>
          <p:spPr bwMode="auto">
            <a:xfrm>
              <a:off x="1561511" y="4206249"/>
              <a:ext cx="4069387"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endParaRPr lang="en-US" b="1" dirty="0">
                <a:solidFill>
                  <a:srgbClr val="000000"/>
                </a:solidFill>
                <a:effectLst>
                  <a:glow rad="228600">
                    <a:srgbClr val="000000"/>
                  </a:glow>
                </a:effectLst>
                <a:latin typeface="Trebuchet MS" charset="0"/>
                <a:ea typeface="Osaka" charset="0"/>
                <a:cs typeface="Osaka" charset="0"/>
              </a:endParaRPr>
            </a:p>
          </p:txBody>
        </p:sp>
        <p:sp>
          <p:nvSpPr>
            <p:cNvPr id="18" name="Isosceles Triangle 17"/>
            <p:cNvSpPr/>
            <p:nvPr/>
          </p:nvSpPr>
          <p:spPr bwMode="auto">
            <a:xfrm>
              <a:off x="1824073" y="1594177"/>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00"/>
                </a:solidFill>
                <a:latin typeface="Comic Sans MS" pitchFamily="-112" charset="0"/>
              </a:endParaRPr>
            </a:p>
          </p:txBody>
        </p:sp>
        <p:sp>
          <p:nvSpPr>
            <p:cNvPr id="19" name="Rectangle 3"/>
            <p:cNvSpPr txBox="1">
              <a:spLocks noChangeArrowheads="1"/>
            </p:cNvSpPr>
            <p:nvPr/>
          </p:nvSpPr>
          <p:spPr bwMode="auto">
            <a:xfrm>
              <a:off x="2448272"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ar-JO" altLang="ja-JP" b="1" dirty="0">
                  <a:solidFill>
                    <a:srgbClr val="FFFFFF"/>
                  </a:solidFill>
                  <a:effectLst>
                    <a:glow rad="228600">
                      <a:srgbClr val="000000"/>
                    </a:glow>
                  </a:effectLst>
                  <a:latin typeface="Trebuchet MS" charset="0"/>
                  <a:ea typeface="Osaka" charset="0"/>
                  <a:cs typeface="Osaka" charset="0"/>
                </a:rPr>
                <a:t>يهوذا إلى  بابل</a:t>
              </a:r>
              <a:endParaRPr lang="en-US" b="1" dirty="0">
                <a:solidFill>
                  <a:srgbClr val="000000"/>
                </a:solidFill>
                <a:effectLst>
                  <a:glow rad="228600">
                    <a:srgbClr val="000000"/>
                  </a:glow>
                </a:effectLst>
                <a:latin typeface="Trebuchet MS" charset="0"/>
                <a:ea typeface="Osaka" charset="0"/>
                <a:cs typeface="Osaka" charset="0"/>
              </a:endParaRPr>
            </a:p>
          </p:txBody>
        </p:sp>
      </p:grpSp>
      <p:grpSp>
        <p:nvGrpSpPr>
          <p:cNvPr id="5" name="Group 4"/>
          <p:cNvGrpSpPr/>
          <p:nvPr/>
        </p:nvGrpSpPr>
        <p:grpSpPr>
          <a:xfrm rot="1383093">
            <a:off x="4329744" y="-528087"/>
            <a:ext cx="4167425" cy="3877055"/>
            <a:chOff x="1561511" y="1594177"/>
            <a:chExt cx="4167425" cy="3877055"/>
          </a:xfrm>
        </p:grpSpPr>
        <p:sp>
          <p:nvSpPr>
            <p:cNvPr id="22" name="Rectangle 3"/>
            <p:cNvSpPr txBox="1">
              <a:spLocks noChangeArrowheads="1"/>
            </p:cNvSpPr>
            <p:nvPr/>
          </p:nvSpPr>
          <p:spPr bwMode="auto">
            <a:xfrm>
              <a:off x="1561511" y="4206249"/>
              <a:ext cx="413866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endParaRPr lang="en-US" b="1" dirty="0">
                <a:solidFill>
                  <a:srgbClr val="000000"/>
                </a:solidFill>
                <a:effectLst>
                  <a:glow rad="228600">
                    <a:srgbClr val="000000"/>
                  </a:glow>
                </a:effectLst>
                <a:latin typeface="Trebuchet MS" charset="0"/>
                <a:ea typeface="Osaka" charset="0"/>
                <a:cs typeface="Osaka" charset="0"/>
              </a:endParaRPr>
            </a:p>
          </p:txBody>
        </p:sp>
        <p:sp>
          <p:nvSpPr>
            <p:cNvPr id="3" name="Isosceles Triangle 2"/>
            <p:cNvSpPr/>
            <p:nvPr/>
          </p:nvSpPr>
          <p:spPr bwMode="auto">
            <a:xfrm>
              <a:off x="1824073" y="1594177"/>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00"/>
                </a:solidFill>
                <a:latin typeface="Comic Sans MS" pitchFamily="-112" charset="0"/>
              </a:endParaRPr>
            </a:p>
          </p:txBody>
        </p:sp>
        <p:sp>
          <p:nvSpPr>
            <p:cNvPr id="23" name="Rectangle 3"/>
            <p:cNvSpPr txBox="1">
              <a:spLocks noChangeArrowheads="1"/>
            </p:cNvSpPr>
            <p:nvPr/>
          </p:nvSpPr>
          <p:spPr bwMode="auto">
            <a:xfrm>
              <a:off x="2448272"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ar-JO" altLang="ja-JP" b="1" dirty="0">
                  <a:solidFill>
                    <a:srgbClr val="FFFFFF"/>
                  </a:solidFill>
                  <a:effectLst>
                    <a:glow rad="228600">
                      <a:srgbClr val="000000"/>
                    </a:glow>
                  </a:effectLst>
                  <a:latin typeface="Trebuchet MS" charset="0"/>
                  <a:ea typeface="Osaka" charset="0"/>
                  <a:cs typeface="Osaka" charset="0"/>
                </a:rPr>
                <a:t>إسرائيل إلى أشور</a:t>
              </a:r>
              <a:endParaRPr lang="en-US" b="1" dirty="0">
                <a:solidFill>
                  <a:srgbClr val="000000"/>
                </a:solidFill>
                <a:effectLst>
                  <a:glow rad="228600">
                    <a:srgbClr val="000000"/>
                  </a:glow>
                </a:effectLst>
                <a:latin typeface="Trebuchet MS" charset="0"/>
                <a:ea typeface="Osaka" charset="0"/>
                <a:cs typeface="Osaka" charset="0"/>
              </a:endParaRPr>
            </a:p>
          </p:txBody>
        </p:sp>
      </p:grpSp>
      <p:sp>
        <p:nvSpPr>
          <p:cNvPr id="20" name="Rectangle 2"/>
          <p:cNvSpPr txBox="1">
            <a:spLocks noChangeArrowheads="1"/>
          </p:cNvSpPr>
          <p:nvPr/>
        </p:nvSpPr>
        <p:spPr bwMode="auto">
          <a:xfrm>
            <a:off x="-26364" y="1844824"/>
            <a:ext cx="4526356"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27000">
                    <a:srgbClr val="000000"/>
                  </a:glow>
                </a:effectLst>
                <a:latin typeface="Arial" charset="0"/>
                <a:ea typeface="ＭＳ Ｐゴシック" charset="0"/>
                <a:cs typeface="ＭＳ Ｐゴシック" charset="0"/>
              </a:rPr>
              <a:t>أدان الله الوثنية من خلال تدمير يهوذا</a:t>
            </a:r>
          </a:p>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ar-JO" sz="4000" b="1" dirty="0">
                <a:solidFill>
                  <a:srgbClr val="FFFFFF"/>
                </a:solidFill>
                <a:effectLst>
                  <a:glow rad="127000">
                    <a:srgbClr val="000000"/>
                  </a:glow>
                </a:effectLst>
                <a:latin typeface="Arial" charset="0"/>
                <a:ea typeface="ＭＳ Ｐゴシック" charset="0"/>
                <a:cs typeface="ＭＳ Ｐゴシック" charset="0"/>
              </a:rPr>
              <a:t>2 ملوك 18 - 25</a:t>
            </a:r>
            <a:r>
              <a:rPr lang="en-US" sz="4000" b="1"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30318991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ملوك 18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1408765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76" name="Group 72"/>
          <p:cNvGraphicFramePr>
            <a:graphicFrameLocks noGrp="1"/>
          </p:cNvGraphicFramePr>
          <p:nvPr>
            <p:ph type="tbl" idx="1"/>
          </p:nvPr>
        </p:nvGraphicFramePr>
        <p:xfrm>
          <a:off x="0" y="0"/>
          <a:ext cx="9144000" cy="6858001"/>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534988">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المملكة المنقسمة المتأخرة</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المملكة الباقية</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34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إسرائيل و يهوذا</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يهوذا</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0000"/>
                          </a:solidFill>
                          <a:effectLst/>
                          <a:latin typeface="Arial" charset="0"/>
                          <a:ea typeface="ＭＳ Ｐゴシック" charset="0"/>
                          <a:cs typeface="Arial" charset="0"/>
                        </a:rPr>
                        <a:t>الإصحاحات 1 – 17 </a:t>
                      </a:r>
                      <a:endParaRPr kumimoji="0" lang="en-GB" sz="2800" b="1" i="0" u="none" strike="noStrike" cap="none" normalizeH="0" baseline="0" dirty="0">
                        <a:ln>
                          <a:noFill/>
                        </a:ln>
                        <a:solidFill>
                          <a:srgbClr val="FF0000"/>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0000"/>
                          </a:solidFill>
                          <a:effectLst/>
                          <a:latin typeface="Arial" charset="0"/>
                          <a:ea typeface="ＭＳ Ｐゴシック" charset="0"/>
                          <a:cs typeface="Arial" charset="0"/>
                        </a:rPr>
                        <a:t>الإصحاحات 18 - 25</a:t>
                      </a:r>
                      <a:endParaRPr kumimoji="0" lang="en-GB" sz="2800" b="1" i="0" u="none" strike="noStrike" cap="none" normalizeH="0" baseline="0" dirty="0">
                        <a:ln>
                          <a:noFill/>
                        </a:ln>
                        <a:solidFill>
                          <a:srgbClr val="FF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34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سبي إسرائيل إلى أشور</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سبي يهوذا إلى بابل</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أخزيا إلى هوشع</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حزقيا إلى صدقيا</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1303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130 سنة</a:t>
                      </a:r>
                      <a:endParaRPr kumimoji="0" lang="en-US" sz="28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r>
                        <a:rPr kumimoji="0" lang="ar-JO" sz="2800" b="0" i="0" u="none" strike="noStrike" cap="none" normalizeH="0" baseline="0" dirty="0">
                          <a:ln>
                            <a:noFill/>
                          </a:ln>
                          <a:solidFill>
                            <a:schemeClr val="tx1"/>
                          </a:solidFill>
                          <a:effectLst/>
                          <a:latin typeface="Arial" charset="0"/>
                          <a:ea typeface="ＭＳ Ｐゴシック" charset="0"/>
                          <a:cs typeface="Arial" charset="0"/>
                        </a:rPr>
                        <a:t>852-722 ق.م</a:t>
                      </a: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tx1"/>
                          </a:solidFill>
                          <a:effectLst/>
                          <a:latin typeface="Arial" charset="0"/>
                          <a:ea typeface="ＭＳ Ｐゴシック" charset="0"/>
                          <a:cs typeface="Arial" charset="0"/>
                        </a:rPr>
                        <a:t>163 سنة</a:t>
                      </a:r>
                      <a:endParaRPr kumimoji="0" lang="en-US" sz="28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r>
                        <a:rPr kumimoji="0" lang="ar-JO" sz="2800" b="0" i="0" u="none" strike="noStrike" cap="none" normalizeH="0" baseline="0" dirty="0">
                          <a:ln>
                            <a:noFill/>
                          </a:ln>
                          <a:solidFill>
                            <a:schemeClr val="tx1"/>
                          </a:solidFill>
                          <a:effectLst/>
                          <a:latin typeface="Arial" charset="0"/>
                          <a:ea typeface="ＭＳ Ｐゴシック" charset="0"/>
                          <a:cs typeface="Arial" charset="0"/>
                        </a:rPr>
                        <a:t>722-560 ق.م</a:t>
                      </a:r>
                      <a:r>
                        <a:rPr kumimoji="0" lang="en-US" sz="2800" b="0" i="0" u="none" strike="noStrike" cap="none" normalizeH="0" baseline="0" dirty="0">
                          <a:ln>
                            <a:noFill/>
                          </a:ln>
                          <a:solidFill>
                            <a:schemeClr val="tx1"/>
                          </a:solidFill>
                          <a:effectLst/>
                          <a:latin typeface="Arial" charset="0"/>
                          <a:ea typeface="ＭＳ Ｐゴシック" charset="0"/>
                          <a:cs typeface="Arial" charset="0"/>
                        </a:rPr>
                        <a:t>)</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514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ملكين شريرين على إسرائيل و خدمة أليشع    1: 1- 8: 15</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10 ملوك أشرار على إسرائيل و 4 ملوك أشرار و 4 صالحين على يهوذا</a:t>
                      </a:r>
                      <a:endParaRPr kumimoji="0" lang="en-US" sz="20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8: 16-16: 20</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وصول شر هوشع ذروته في سقوط إسرائيل</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17</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صلاح حزقيا و ملكين شريرين على يهوذا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tx1"/>
                          </a:solidFill>
                          <a:effectLst/>
                          <a:latin typeface="Arial" charset="0"/>
                          <a:ea typeface="ＭＳ Ｐゴシック" charset="0"/>
                          <a:cs typeface="Arial" charset="0"/>
                        </a:rPr>
                        <a:t>18-21</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7C80"/>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a:xfrm>
            <a:off x="0" y="-26988"/>
            <a:ext cx="9144000" cy="561976"/>
          </a:xfrm>
          <a:solidFill>
            <a:srgbClr val="000000"/>
          </a:solidFill>
        </p:spPr>
        <p:txBody>
          <a:bodyPr anchor="t"/>
          <a:lstStyle/>
          <a:p>
            <a:pPr>
              <a:defRPr/>
            </a:pPr>
            <a:r>
              <a:rPr lang="ar-JO" sz="2800" b="1" kern="1200" dirty="0">
                <a:solidFill>
                  <a:schemeClr val="bg1"/>
                </a:solidFill>
                <a:latin typeface="Arial"/>
                <a:ea typeface="ＭＳ Ｐゴシック"/>
                <a:cs typeface="Arial"/>
              </a:rPr>
              <a:t>سقوط الممالك</a:t>
            </a:r>
            <a:endParaRPr lang="en-US" b="1" dirty="0">
              <a:solidFill>
                <a:schemeClr val="bg1"/>
              </a:solidFill>
            </a:endParaRPr>
          </a:p>
        </p:txBody>
      </p:sp>
      <p:sp>
        <p:nvSpPr>
          <p:cNvPr id="384038" name="Text Box 38"/>
          <p:cNvSpPr txBox="1">
            <a:spLocks noChangeArrowheads="1"/>
          </p:cNvSpPr>
          <p:nvPr/>
        </p:nvSpPr>
        <p:spPr bwMode="auto">
          <a:xfrm>
            <a:off x="8410575"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rPr>
              <a:t>249</a:t>
            </a:r>
            <a:endParaRPr lang="en-GB" b="1" dirty="0">
              <a:solidFill>
                <a:srgbClr val="FFFFFF"/>
              </a:solidFill>
            </a:endParaRPr>
          </a:p>
        </p:txBody>
      </p:sp>
    </p:spTree>
    <p:extLst>
      <p:ext uri="{BB962C8B-B14F-4D97-AF65-F5344CB8AC3E}">
        <p14:creationId xmlns:p14="http://schemas.microsoft.com/office/powerpoint/2010/main" val="3700484935"/>
      </p:ext>
    </p:extLst>
  </p:cSld>
  <p:clrMapOvr>
    <a:masterClrMapping/>
  </p:clrMapOvr>
  <p:transition>
    <p:blinds/>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6466" name="Rectangle 4"/>
          <p:cNvSpPr>
            <a:spLocks noGrp="1" noChangeArrowheads="1"/>
          </p:cNvSpPr>
          <p:nvPr>
            <p:ph type="title"/>
          </p:nvPr>
        </p:nvSpPr>
        <p:spPr>
          <a:xfrm>
            <a:off x="4572000" y="116632"/>
            <a:ext cx="4572000" cy="944562"/>
          </a:xfrm>
        </p:spPr>
        <p:txBody>
          <a:bodyPr/>
          <a:lstStyle/>
          <a:p>
            <a:pPr eaLnBrk="1" hangingPunct="1"/>
            <a:r>
              <a:rPr lang="ar-JO" b="1" dirty="0">
                <a:solidFill>
                  <a:srgbClr val="FFFFFF"/>
                </a:solidFill>
                <a:latin typeface="Arial" charset="0"/>
              </a:rPr>
              <a:t>حزقيا</a:t>
            </a:r>
            <a:endParaRPr lang="en-GB" b="1" dirty="0">
              <a:solidFill>
                <a:srgbClr val="FFFFFF"/>
              </a:solidFill>
              <a:latin typeface="Arial" charset="0"/>
            </a:endParaRPr>
          </a:p>
        </p:txBody>
      </p:sp>
      <p:sp>
        <p:nvSpPr>
          <p:cNvPr id="446468" name="Rectangle 6"/>
          <p:cNvSpPr>
            <a:spLocks noChangeArrowheads="1"/>
          </p:cNvSpPr>
          <p:nvPr/>
        </p:nvSpPr>
        <p:spPr bwMode="auto">
          <a:xfrm>
            <a:off x="533400" y="1371600"/>
            <a:ext cx="35814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GB" sz="4400">
              <a:solidFill>
                <a:schemeClr val="tx2"/>
              </a:solidFill>
            </a:endParaRPr>
          </a:p>
        </p:txBody>
      </p:sp>
      <p:sp>
        <p:nvSpPr>
          <p:cNvPr id="103432" name="Text Box 8"/>
          <p:cNvSpPr txBox="1">
            <a:spLocks noChangeArrowheads="1"/>
          </p:cNvSpPr>
          <p:nvPr/>
        </p:nvSpPr>
        <p:spPr bwMode="auto">
          <a:xfrm>
            <a:off x="4788024" y="1700808"/>
            <a:ext cx="4211960" cy="954107"/>
          </a:xfrm>
          <a:prstGeom prst="rect">
            <a:avLst/>
          </a:prstGeom>
          <a:solidFill>
            <a:srgbClr val="000000"/>
          </a:solidFill>
          <a:ln>
            <a:noFill/>
          </a:ln>
        </p:spPr>
        <p:txBody>
          <a:bodyPr wrap="square">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800" b="1" dirty="0">
                <a:solidFill>
                  <a:srgbClr val="FFFFFF"/>
                </a:solidFill>
              </a:rPr>
              <a:t>صار ملكاً في سن 25 سنة و حكم باستقامة لمدة 29 سنة</a:t>
            </a:r>
            <a:endParaRPr lang="en-GB" sz="2800" b="1" dirty="0">
              <a:solidFill>
                <a:srgbClr val="FFFFFF"/>
              </a:solidFill>
            </a:endParaRPr>
          </a:p>
        </p:txBody>
      </p:sp>
      <p:sp>
        <p:nvSpPr>
          <p:cNvPr id="446471" name="Text Box 32"/>
          <p:cNvSpPr txBox="1">
            <a:spLocks noChangeArrowheads="1"/>
          </p:cNvSpPr>
          <p:nvPr/>
        </p:nvSpPr>
        <p:spPr bwMode="auto">
          <a:xfrm>
            <a:off x="5940152" y="6309320"/>
            <a:ext cx="3048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2800" b="1" dirty="0">
                <a:solidFill>
                  <a:srgbClr val="FFFFFF"/>
                </a:solidFill>
              </a:rPr>
              <a:t>2 ملوك 18 : 2 </a:t>
            </a:r>
            <a:endParaRPr lang="en-GB" sz="2800" b="1" dirty="0">
              <a:solidFill>
                <a:srgbClr val="FFFFFF"/>
              </a:solidFil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572000" cy="5412154"/>
          </a:xfrm>
          <a:prstGeom prst="rect">
            <a:avLst/>
          </a:prstGeom>
        </p:spPr>
      </p:pic>
    </p:spTree>
    <p:extLst>
      <p:ext uri="{BB962C8B-B14F-4D97-AF65-F5344CB8AC3E}">
        <p14:creationId xmlns:p14="http://schemas.microsoft.com/office/powerpoint/2010/main" val="244517442"/>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3432"/>
                                        </p:tgtEl>
                                        <p:attrNameLst>
                                          <p:attrName>style.visibility</p:attrName>
                                        </p:attrNameLst>
                                      </p:cBhvr>
                                      <p:to>
                                        <p:strVal val="visible"/>
                                      </p:to>
                                    </p:set>
                                    <p:anim calcmode="discrete" valueType="clr">
                                      <p:cBhvr override="childStyle">
                                        <p:cTn id="7" dur="80"/>
                                        <p:tgtEl>
                                          <p:spTgt spid="10343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3432"/>
                                        </p:tgtEl>
                                        <p:attrNameLst>
                                          <p:attrName>fillcolor</p:attrName>
                                        </p:attrNameLst>
                                      </p:cBhvr>
                                      <p:tavLst>
                                        <p:tav tm="0">
                                          <p:val>
                                            <p:clrVal>
                                              <a:schemeClr val="accent2"/>
                                            </p:clrVal>
                                          </p:val>
                                        </p:tav>
                                        <p:tav tm="50000">
                                          <p:val>
                                            <p:clrVal>
                                              <a:schemeClr val="hlink"/>
                                            </p:clrVal>
                                          </p:val>
                                        </p:tav>
                                      </p:tavLst>
                                    </p:anim>
                                    <p:set>
                                      <p:cBhvr>
                                        <p:cTn id="9" dur="80"/>
                                        <p:tgtEl>
                                          <p:spTgt spid="1034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09601" name="Title 1"/>
          <p:cNvSpPr>
            <a:spLocks noGrp="1"/>
          </p:cNvSpPr>
          <p:nvPr>
            <p:ph type="title"/>
          </p:nvPr>
        </p:nvSpPr>
        <p:spPr>
          <a:xfrm>
            <a:off x="6228184" y="3933056"/>
            <a:ext cx="2843807" cy="1700808"/>
          </a:xfrm>
          <a:solidFill>
            <a:schemeClr val="tx1"/>
          </a:solidFill>
        </p:spPr>
        <p:txBody>
          <a:bodyPr/>
          <a:lstStyle/>
          <a:p>
            <a:r>
              <a:rPr lang="ar-JO" sz="2800" b="1" dirty="0">
                <a:effectLst>
                  <a:glow rad="228600">
                    <a:schemeClr val="tx1">
                      <a:alpha val="75000"/>
                    </a:schemeClr>
                  </a:glow>
                </a:effectLst>
              </a:rPr>
              <a:t>حطم حزقيا الأصنام</a:t>
            </a:r>
            <a:br>
              <a:rPr lang="ar-JO" sz="2800" b="1" dirty="0">
                <a:effectLst>
                  <a:glow rad="228600">
                    <a:schemeClr val="tx1">
                      <a:alpha val="75000"/>
                    </a:schemeClr>
                  </a:glow>
                </a:effectLst>
              </a:rPr>
            </a:br>
            <a:r>
              <a:rPr lang="en-US" sz="2800" b="1" dirty="0">
                <a:effectLst>
                  <a:glow rad="228600">
                    <a:schemeClr val="tx1">
                      <a:alpha val="75000"/>
                    </a:schemeClr>
                  </a:glow>
                </a:effectLst>
              </a:rPr>
              <a:t>(</a:t>
            </a:r>
            <a:r>
              <a:rPr lang="ar-JO" sz="2800" b="1" dirty="0">
                <a:effectLst>
                  <a:glow rad="228600">
                    <a:schemeClr val="tx1">
                      <a:alpha val="75000"/>
                    </a:schemeClr>
                  </a:glow>
                </a:effectLst>
              </a:rPr>
              <a:t>18 : 4</a:t>
            </a:r>
            <a:r>
              <a:rPr lang="en-US" sz="2800" b="1" dirty="0">
                <a:effectLst>
                  <a:glow rad="228600">
                    <a:schemeClr val="tx1">
                      <a:alpha val="75000"/>
                    </a:schemeClr>
                  </a:glow>
                </a:effectLst>
              </a:rPr>
              <a:t>)</a:t>
            </a:r>
            <a:endParaRPr lang="en-US" sz="2400" b="1" dirty="0">
              <a:effectLst>
                <a:glow rad="2286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740826932"/>
      </p:ext>
    </p:extLst>
  </p:cSld>
  <p:clrMapOvr>
    <a:masterClrMapping/>
  </p:clrMapOvr>
  <p:transition spd="med">
    <p:randomBar dir="ver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2"/>
          <p:cNvSpPr>
            <a:spLocks noGrp="1" noChangeArrowheads="1"/>
          </p:cNvSpPr>
          <p:nvPr>
            <p:ph type="title"/>
          </p:nvPr>
        </p:nvSpPr>
        <p:spPr>
          <a:xfrm>
            <a:off x="395536" y="332656"/>
            <a:ext cx="4953000" cy="1354162"/>
          </a:xfrm>
          <a:solidFill>
            <a:schemeClr val="tx1"/>
          </a:solidFill>
        </p:spPr>
        <p:txBody>
          <a:bodyPr/>
          <a:lstStyle/>
          <a:p>
            <a:pPr eaLnBrk="1" hangingPunct="1"/>
            <a:r>
              <a:rPr lang="ar-JO" sz="3600" b="1" dirty="0">
                <a:solidFill>
                  <a:srgbClr val="FFFFFF"/>
                </a:solidFill>
                <a:latin typeface="Arial" charset="0"/>
              </a:rPr>
              <a:t>صلاح حزقيا و ملكين شريرين على يهوذا</a:t>
            </a:r>
            <a:endParaRPr lang="en-GB" sz="3600" b="1" dirty="0">
              <a:solidFill>
                <a:srgbClr val="FFFFFF"/>
              </a:solidFill>
              <a:latin typeface="Arial" charset="0"/>
            </a:endParaRPr>
          </a:p>
        </p:txBody>
      </p:sp>
      <p:sp>
        <p:nvSpPr>
          <p:cNvPr id="439300" name="Text Box 11"/>
          <p:cNvSpPr txBox="1">
            <a:spLocks noChangeArrowheads="1"/>
          </p:cNvSpPr>
          <p:nvPr/>
        </p:nvSpPr>
        <p:spPr bwMode="auto">
          <a:xfrm>
            <a:off x="228600" y="2514600"/>
            <a:ext cx="5257800"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3600" b="1" i="1" dirty="0">
                <a:solidFill>
                  <a:srgbClr val="CC0066"/>
                </a:solidFill>
              </a:rPr>
              <a:t>الملك الأكثر براً</a:t>
            </a:r>
            <a:endParaRPr lang="en-US" sz="3600" b="1" i="1" dirty="0">
              <a:solidFill>
                <a:srgbClr val="CC0066"/>
              </a:solidFill>
            </a:endParaRPr>
          </a:p>
          <a:p>
            <a:pPr eaLnBrk="1" hangingPunct="1"/>
            <a:endParaRPr lang="en-US" sz="3600" b="1" i="1" dirty="0">
              <a:solidFill>
                <a:srgbClr val="CC0066"/>
              </a:solidFill>
            </a:endParaRPr>
          </a:p>
          <a:p>
            <a:pPr algn="ctr" eaLnBrk="1" hangingPunct="1"/>
            <a:r>
              <a:rPr lang="ar-JO" sz="3600" b="1" i="1" dirty="0">
                <a:solidFill>
                  <a:srgbClr val="CC0066"/>
                </a:solidFill>
              </a:rPr>
              <a:t>أزال الوثنية</a:t>
            </a:r>
            <a:endParaRPr lang="en-US" sz="3600" b="1" i="1" dirty="0">
              <a:solidFill>
                <a:srgbClr val="CC0066"/>
              </a:solidFill>
            </a:endParaRPr>
          </a:p>
          <a:p>
            <a:pPr eaLnBrk="1" hangingPunct="1"/>
            <a:endParaRPr lang="en-US" sz="3600" b="1" i="1" dirty="0">
              <a:solidFill>
                <a:srgbClr val="CC0066"/>
              </a:solidFill>
            </a:endParaRPr>
          </a:p>
          <a:p>
            <a:pPr algn="ctr" eaLnBrk="1" hangingPunct="1"/>
            <a:r>
              <a:rPr lang="ar-JO" sz="3600" b="1" i="1" dirty="0">
                <a:solidFill>
                  <a:srgbClr val="CC0066"/>
                </a:solidFill>
              </a:rPr>
              <a:t>أطاع الرب ووثق به و خدمه</a:t>
            </a:r>
            <a:endParaRPr lang="en-US" sz="3600" b="1" i="1" dirty="0">
              <a:solidFill>
                <a:srgbClr val="CC0066"/>
              </a:solidFill>
            </a:endParaRPr>
          </a:p>
          <a:p>
            <a:pPr eaLnBrk="1" hangingPunct="1"/>
            <a:endParaRPr lang="en-US" sz="3600" b="1" i="1" dirty="0">
              <a:solidFill>
                <a:srgbClr val="CC0066"/>
              </a:solidFill>
            </a:endParaRPr>
          </a:p>
          <a:p>
            <a:pPr eaLnBrk="1" hangingPunct="1"/>
            <a:endParaRPr lang="en-GB" sz="3600" dirty="0"/>
          </a:p>
        </p:txBody>
      </p:sp>
      <p:pic>
        <p:nvPicPr>
          <p:cNvPr id="439301" name="Picture 13" descr="j028107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15238" y="0"/>
            <a:ext cx="1528762"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39302" name="Group 20"/>
          <p:cNvGrpSpPr>
            <a:grpSpLocks/>
          </p:cNvGrpSpPr>
          <p:nvPr/>
        </p:nvGrpSpPr>
        <p:grpSpPr bwMode="auto">
          <a:xfrm>
            <a:off x="5713413" y="3429000"/>
            <a:ext cx="3430587" cy="3429000"/>
            <a:chOff x="0" y="2160"/>
            <a:chExt cx="2161" cy="2160"/>
          </a:xfrm>
        </p:grpSpPr>
        <p:pic>
          <p:nvPicPr>
            <p:cNvPr id="439306" name="Picture 16" descr="Ain Dara go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20"/>
              <a:ext cx="2160" cy="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9307" name="Picture 17" descr="Ashtera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6" y="2160"/>
              <a:ext cx="807"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9308" name="Picture 18" descr="Baa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160"/>
              <a:ext cx="602"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9309" name="Picture 19" descr="El statu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52" y="2160"/>
              <a:ext cx="809"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39303" name="Text Box 21"/>
          <p:cNvSpPr txBox="1">
            <a:spLocks noChangeArrowheads="1"/>
          </p:cNvSpPr>
          <p:nvPr/>
        </p:nvSpPr>
        <p:spPr bwMode="auto">
          <a:xfrm>
            <a:off x="174098" y="6381328"/>
            <a:ext cx="207140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t>2 ملوك 18 - 20</a:t>
            </a:r>
            <a:endParaRPr lang="en-GB" b="1" dirty="0"/>
          </a:p>
        </p:txBody>
      </p:sp>
      <p:sp>
        <p:nvSpPr>
          <p:cNvPr id="439304" name="WordArt 24"/>
          <p:cNvSpPr>
            <a:spLocks noChangeArrowheads="1" noChangeShapeType="1" noTextEdit="1"/>
          </p:cNvSpPr>
          <p:nvPr/>
        </p:nvSpPr>
        <p:spPr bwMode="auto">
          <a:xfrm>
            <a:off x="6324600" y="3505200"/>
            <a:ext cx="2362200" cy="31242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X</a:t>
            </a:r>
          </a:p>
        </p:txBody>
      </p:sp>
      <p:sp>
        <p:nvSpPr>
          <p:cNvPr id="439305" name="WordArt 25"/>
          <p:cNvSpPr>
            <a:spLocks noChangeArrowheads="1" noChangeShapeType="1" noTextEdit="1"/>
          </p:cNvSpPr>
          <p:nvPr/>
        </p:nvSpPr>
        <p:spPr bwMode="auto">
          <a:xfrm>
            <a:off x="7620000" y="1295400"/>
            <a:ext cx="1295400" cy="1752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X</a:t>
            </a:r>
          </a:p>
        </p:txBody>
      </p:sp>
    </p:spTree>
  </p:cSld>
  <p:clrMapOvr>
    <a:masterClrMapping/>
  </p:clrMapOvr>
  <p:transition spd="slow"/>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right Balloons">
  <a:themeElements>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fontScheme name="Bright Balloons">
      <a:majorFont>
        <a:latin typeface="Lucida Handwriting"/>
        <a:ea typeface="MS Pゴシック"/>
        <a:cs typeface="MS Pゴシック"/>
      </a:majorFont>
      <a:minorFont>
        <a:latin typeface="Arial"/>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himmer">
  <a:themeElements>
    <a:clrScheme name="1_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1_Shimmer">
      <a:majorFont>
        <a:latin typeface="Arial"/>
        <a:ea typeface="ＭＳ Ｐゴシック"/>
        <a:cs typeface="ＭＳ Ｐゴシック"/>
      </a:majorFont>
      <a:minorFont>
        <a:latin typeface="Time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1_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1_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1_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1_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16206</TotalTime>
  <Words>5885</Words>
  <Application>Microsoft Macintosh PowerPoint</Application>
  <PresentationFormat>On-screen Show (4:3)</PresentationFormat>
  <Paragraphs>1087</Paragraphs>
  <Slides>136</Slides>
  <Notes>43</Notes>
  <HiddenSlides>0</HiddenSlides>
  <MMClips>0</MMClips>
  <ScaleCrop>false</ScaleCrop>
  <HeadingPairs>
    <vt:vector size="8" baseType="variant">
      <vt:variant>
        <vt:lpstr>Fonts Used</vt:lpstr>
      </vt:variant>
      <vt:variant>
        <vt:i4>20</vt:i4>
      </vt:variant>
      <vt:variant>
        <vt:lpstr>Theme</vt:lpstr>
      </vt:variant>
      <vt:variant>
        <vt:i4>23</vt:i4>
      </vt:variant>
      <vt:variant>
        <vt:lpstr>Embedded OLE Servers</vt:lpstr>
      </vt:variant>
      <vt:variant>
        <vt:i4>1</vt:i4>
      </vt:variant>
      <vt:variant>
        <vt:lpstr>Slide Titles</vt:lpstr>
      </vt:variant>
      <vt:variant>
        <vt:i4>136</vt:i4>
      </vt:variant>
    </vt:vector>
  </HeadingPairs>
  <TitlesOfParts>
    <vt:vector size="180" baseType="lpstr">
      <vt:lpstr>B VAG Rounded Bold</vt:lpstr>
      <vt:lpstr>Chicago</vt:lpstr>
      <vt:lpstr>Kosher-Normal</vt:lpstr>
      <vt:lpstr>Times</vt:lpstr>
      <vt:lpstr>Arial</vt:lpstr>
      <vt:lpstr>Arial Black</vt:lpstr>
      <vt:lpstr>Arial Narrow</vt:lpstr>
      <vt:lpstr>Bradley Hand ITC</vt:lpstr>
      <vt:lpstr>Comic Sans MS</vt:lpstr>
      <vt:lpstr>Copperplate Gothic Bold</vt:lpstr>
      <vt:lpstr>Courier New</vt:lpstr>
      <vt:lpstr>Helvetica</vt:lpstr>
      <vt:lpstr>Lucida Handwriting</vt:lpstr>
      <vt:lpstr>Matura MT Script Capitals</vt:lpstr>
      <vt:lpstr>Monotype Sorts</vt:lpstr>
      <vt:lpstr>Tahoma</vt:lpstr>
      <vt:lpstr>Tempus Sans ITC</vt:lpstr>
      <vt:lpstr>Times New Roman</vt:lpstr>
      <vt:lpstr>Trebuchet MS</vt:lpstr>
      <vt:lpstr>Wingdings</vt:lpstr>
      <vt:lpstr>Default Design</vt:lpstr>
      <vt:lpstr>2_Shimmer</vt:lpstr>
      <vt:lpstr>2_Default Design</vt:lpstr>
      <vt:lpstr>1_Notebook</vt:lpstr>
      <vt:lpstr>1_Shimmer</vt:lpstr>
      <vt:lpstr>3_Default Design</vt:lpstr>
      <vt:lpstr>4_Default Design</vt:lpstr>
      <vt:lpstr>Shimmer</vt:lpstr>
      <vt:lpstr>untitled 3</vt:lpstr>
      <vt:lpstr>8_Default Design</vt:lpstr>
      <vt:lpstr>9_Default Design</vt:lpstr>
      <vt:lpstr>Project Overview (Standard)</vt:lpstr>
      <vt:lpstr>Blank Presentation</vt:lpstr>
      <vt:lpstr>Bright Balloons</vt:lpstr>
      <vt:lpstr>49_Blank Presentation</vt:lpstr>
      <vt:lpstr>1_untitled 1</vt:lpstr>
      <vt:lpstr>15_Default Design</vt:lpstr>
      <vt:lpstr>Fireworks</vt:lpstr>
      <vt:lpstr>16_Default Design</vt:lpstr>
      <vt:lpstr>1_Contemporary</vt:lpstr>
      <vt:lpstr>1_Blank Presentation</vt:lpstr>
      <vt:lpstr>50_Blank Presentation</vt:lpstr>
      <vt:lpstr>2_Contemporary</vt:lpstr>
      <vt:lpstr>Bitmap Image</vt:lpstr>
      <vt:lpstr>كن حذراً</vt:lpstr>
      <vt:lpstr>تحذير</vt:lpstr>
      <vt:lpstr>التحذيرات تساعدنا</vt:lpstr>
      <vt:lpstr>التحذيرات تساعدنا</vt:lpstr>
      <vt:lpstr>هل تقدر التحذيرات ؟ الكثير من الناس لا يفعلون</vt:lpstr>
      <vt:lpstr>كل شخص يعبد </vt:lpstr>
      <vt:lpstr>Everyone Worships</vt:lpstr>
      <vt:lpstr>ما هو أفضل تحذير يمكننا الإصغاء إليه؟</vt:lpstr>
      <vt:lpstr>خلفية 2 ملوك</vt:lpstr>
      <vt:lpstr>تثنية 28 اللعنات                تثنية 28 البركات</vt:lpstr>
      <vt:lpstr>المناسبة</vt:lpstr>
      <vt:lpstr>إن عدم الاستجابة لتحذيرات الله سيقيم الأعداء.</vt:lpstr>
      <vt:lpstr>1 ملوك 12 إلى 2 ملوك 24</vt:lpstr>
      <vt:lpstr>دعونا ندرس   النص الكتابي</vt:lpstr>
      <vt:lpstr>التاريخ</vt:lpstr>
      <vt:lpstr>الكلمة المفتاحية في 1 ملوك</vt:lpstr>
      <vt:lpstr>الكلمة المفتاحية في 2 ملوك</vt:lpstr>
      <vt:lpstr>ما هو أفضل تحذير يمكننا الإصغاء إليه؟</vt:lpstr>
      <vt:lpstr>الملوك الثاني</vt:lpstr>
      <vt:lpstr>1. يحذرنا الله من عبادة آلهة أخرى .</vt:lpstr>
      <vt:lpstr>السقوط في       2 ملوك</vt:lpstr>
      <vt:lpstr>2 ملوك 1 </vt:lpstr>
      <vt:lpstr>سقوط الممالك</vt:lpstr>
      <vt:lpstr>1 مل 22 : 51 – 2 مل 8 : 15</vt:lpstr>
      <vt:lpstr>2 ملوك 2 </vt:lpstr>
      <vt:lpstr>إيليا (1 ملوك) و أليشع (2 ملوك)</vt:lpstr>
      <vt:lpstr>إيليا يضع الجبة على أليشع</vt:lpstr>
      <vt:lpstr>2 ملوك 3 </vt:lpstr>
      <vt:lpstr>إيليا و أليشع</vt:lpstr>
      <vt:lpstr>هزيمة مؤاب</vt:lpstr>
      <vt:lpstr>2 ملوك 4 </vt:lpstr>
      <vt:lpstr>مساعدة   المرأة</vt:lpstr>
      <vt:lpstr>قدم أليشع بشكل معجزي الزيت لأرملة النبي لتسديد ديونها لتظهر عناية الله لمن يثق به على الرغم من الإرتداد من حولهم. (4 : 1 - 7). </vt:lpstr>
      <vt:lpstr>أعاد أليشع بأعجوبة ابن الشونمية إلى الحياة بعد سنوات لإظهار سيادة الله على البعل الذي قُدمت له قرابين الأطفال في إسرائيل (4 : 18 - 37).</vt:lpstr>
      <vt:lpstr>ضاعف أليشع بأعجوبة 20 رغيفًا لإطعام 100 رجل أثناء المجاعة لإظهار سيادة الله على البعل الضعيف إله الخصوبة و سيد الأرض (4 : 42 - 44). </vt:lpstr>
      <vt:lpstr>2 ملوك 5 </vt:lpstr>
      <vt:lpstr>كان نعمان قائد جيش آرام جبار بأس أبرص (2 ملوك 5)</vt:lpstr>
      <vt:lpstr>رحمة الأسير (2 ملوك 5 : 3)</vt:lpstr>
      <vt:lpstr>معجزات للأمم</vt:lpstr>
      <vt:lpstr>تحذير للمؤمنين</vt:lpstr>
      <vt:lpstr>2 ملوك 6 </vt:lpstr>
      <vt:lpstr>مزيد من المعجزات</vt:lpstr>
      <vt:lpstr>مركبات نارية (2 مل 6 : 17)</vt:lpstr>
      <vt:lpstr>مركبات الله</vt:lpstr>
      <vt:lpstr>2 ملوك 7 </vt:lpstr>
      <vt:lpstr>تنبأ أليشع معجزياً بإنقاذ السامرة من المجاعة السورية واستجاب الله بالطعام من معسكر العدو ليبين أن الله يوفر الطعام والحماية وليس البعل (6:24-7: 20)</vt:lpstr>
      <vt:lpstr>2 ملوك 8 </vt:lpstr>
      <vt:lpstr>سقوط الممالك</vt:lpstr>
      <vt:lpstr>شر العائلة (2 مل 8 : 25 – 9 : 29)</vt:lpstr>
      <vt:lpstr>2 ملوك 9 </vt:lpstr>
      <vt:lpstr>شر العائلة (2 مل 8 : 25 – 9 : 29)</vt:lpstr>
      <vt:lpstr>2 ملوك 10 </vt:lpstr>
      <vt:lpstr>المملكة المنقسمة الوسطى</vt:lpstr>
      <vt:lpstr>المملكة المنقسمة المتأخرة</vt:lpstr>
      <vt:lpstr>ياهو على إسرائيل </vt:lpstr>
      <vt:lpstr>ياهو – ملك بإنقلاب</vt:lpstr>
      <vt:lpstr>مذابح ياهو (2 ملوك 10 : 14)</vt:lpstr>
      <vt:lpstr>الآية المفتاحية 2 صم 7 : 12 - 13</vt:lpstr>
      <vt:lpstr>المملكة بحسب متى 1 </vt:lpstr>
      <vt:lpstr>شر العائلة (2 مل 21 – 22 )</vt:lpstr>
      <vt:lpstr>شر العائلة (2 مل 21 - 22)</vt:lpstr>
      <vt:lpstr>2 ملوك 11 </vt:lpstr>
      <vt:lpstr>بر العائلة (2 ملوك 11)</vt:lpstr>
      <vt:lpstr> يهوياداع يتوج يؤاش  (2 مل 11: 12, 2 أخ 23: 11)</vt:lpstr>
      <vt:lpstr>Jehoiada Crowns Joash  (2 Kings 11:12;  2 Chron. 23:11)</vt:lpstr>
      <vt:lpstr> قتل عثليا (2 مل 11: 15-16, 2 أخ 23: 14-15</vt:lpstr>
      <vt:lpstr>أمين بخيط فقط</vt:lpstr>
      <vt:lpstr> لا يزال الله يحفظ وعوده للذين يعبدونه اليوم </vt:lpstr>
      <vt:lpstr>God still keeps His promises to those who worship Him today </vt:lpstr>
      <vt:lpstr>2 ملوك 12 </vt:lpstr>
      <vt:lpstr>يؤاش على يهوذا</vt:lpstr>
      <vt:lpstr>2 ملوك 13 </vt:lpstr>
      <vt:lpstr>الجيران المزعجون (2 ملوك 13 : 20)</vt:lpstr>
      <vt:lpstr>الجيران المزعجون (2 ملوك 13 : 20)</vt:lpstr>
      <vt:lpstr>نبوة أليشع الأخيرة</vt:lpstr>
      <vt:lpstr>2 ملوك 14 </vt:lpstr>
      <vt:lpstr>أنبياء إسرائيل (2 ملوك 14 : 23)</vt:lpstr>
      <vt:lpstr>التوسع تحت حكم يربعام الثاني</vt:lpstr>
      <vt:lpstr>ملوك المملكة المنقسمة الوسطى</vt:lpstr>
      <vt:lpstr>2 ملوك 15 </vt:lpstr>
      <vt:lpstr>المملكة المنقسمة المتأخرة</vt:lpstr>
      <vt:lpstr>الغزو</vt:lpstr>
      <vt:lpstr>2 ملوك 16 </vt:lpstr>
      <vt:lpstr>الحملات الآشورية                   ضد إسرائيل ويهوذا</vt:lpstr>
      <vt:lpstr>2 ملوك 17 : 6</vt:lpstr>
      <vt:lpstr>2 ملوك 17 </vt:lpstr>
      <vt:lpstr>سقوط الممالك</vt:lpstr>
      <vt:lpstr>قائمة ملوك و أنبياء العهد القديم</vt:lpstr>
      <vt:lpstr>الحملات الآشورية                      ضد إسرائيل و يهوذا</vt:lpstr>
      <vt:lpstr>الغزوات</vt:lpstr>
      <vt:lpstr>سقوط  السامرة</vt:lpstr>
      <vt:lpstr>هل دينونة الله مبررَة ؟</vt:lpstr>
      <vt:lpstr>2 ملوك 17 : 6</vt:lpstr>
      <vt:lpstr>السقوط في       2 ملوك</vt:lpstr>
      <vt:lpstr>2 ملوك 18 </vt:lpstr>
      <vt:lpstr>سقوط الممالك</vt:lpstr>
      <vt:lpstr>حزقيا</vt:lpstr>
      <vt:lpstr>حطم حزقيا الأصنام (18 : 4)</vt:lpstr>
      <vt:lpstr>صلاح حزقيا و ملكين شريرين على يهوذا</vt:lpstr>
      <vt:lpstr>2 ملوك 19 </vt:lpstr>
      <vt:lpstr>الإمتحان الأعظم    لحزقيا</vt:lpstr>
      <vt:lpstr>2 ملوك 20 </vt:lpstr>
      <vt:lpstr>المملكة الباقية</vt:lpstr>
      <vt:lpstr>2 ملوك 21 </vt:lpstr>
      <vt:lpstr>منسى الشرير</vt:lpstr>
      <vt:lpstr>بشر صفنيا بعد أن ملأ منسى الساحتين بالأصنام</vt:lpstr>
      <vt:lpstr>منسى</vt:lpstr>
      <vt:lpstr>صلاة منسى</vt:lpstr>
      <vt:lpstr>سقوط الممالك</vt:lpstr>
      <vt:lpstr>2 ملوك 22 </vt:lpstr>
      <vt:lpstr>يوشيا</vt:lpstr>
      <vt:lpstr>يوشيا</vt:lpstr>
      <vt:lpstr>حفز سفر الشريعة يوشيا (2 ملوك 22)</vt:lpstr>
      <vt:lpstr>2 ملوك 23 </vt:lpstr>
      <vt:lpstr>Josiah</vt:lpstr>
      <vt:lpstr>بابل تحتل أشور</vt:lpstr>
      <vt:lpstr>2 ملوك 25 : 1 - 21</vt:lpstr>
      <vt:lpstr>2 ملوك 24 </vt:lpstr>
      <vt:lpstr>سبي يهوياكين إلى بابل</vt:lpstr>
      <vt:lpstr>نهاية سيئة ليهوذا</vt:lpstr>
      <vt:lpstr>2 ملوك 25 </vt:lpstr>
      <vt:lpstr>سقوط الممالك</vt:lpstr>
      <vt:lpstr>اختفاء المملكة ( 2 ملوك 25 : 22 )</vt:lpstr>
      <vt:lpstr>PowerPoint Presentation</vt:lpstr>
      <vt:lpstr>2 ملوك 25</vt:lpstr>
      <vt:lpstr> 2. أعبد الله وحده حتى لا يؤدب وثنيتك </vt:lpstr>
      <vt:lpstr>التيجان التي نلبسها اليوم</vt:lpstr>
      <vt:lpstr>إنحدار يهوذا</vt:lpstr>
      <vt:lpstr>التيجان التي نلبسها اليوم</vt:lpstr>
      <vt:lpstr>أنماط الحكم الملكي</vt:lpstr>
      <vt:lpstr>ما هو أفضل تحذير يمكننا الإصغاء إليه؟</vt:lpstr>
      <vt:lpstr>الفكرة الرئيسية في 2 ملوك</vt:lpstr>
      <vt:lpstr>2 ملوك البيان الموجز</vt:lpstr>
      <vt:lpstr>ما هي أكثر الأشياء التي تميل إلى عبادتها بدلاً من الله؟</vt:lpstr>
      <vt:lpstr>Black</vt:lpstr>
      <vt:lpstr>مسح العهد القديم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Rick Griffith</cp:lastModifiedBy>
  <cp:revision>446</cp:revision>
  <dcterms:created xsi:type="dcterms:W3CDTF">2009-04-22T19:24:48Z</dcterms:created>
  <dcterms:modified xsi:type="dcterms:W3CDTF">2023-10-05T10:24:17Z</dcterms:modified>
</cp:coreProperties>
</file>