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7.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8.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9.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0.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1.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2.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3.xml" ContentType="application/vnd.openxmlformats-officedocument.theme+xml"/>
  <Override PartName="/ppt/theme/themeOverride1.xml" ContentType="application/vnd.openxmlformats-officedocument.themeOverrid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4.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15.xml" ContentType="application/vnd.openxmlformats-officedocument.theme+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16.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theme/themeOverride3.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4.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5.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heme/themeOverride6.xml" ContentType="application/vnd.openxmlformats-officedocument.themeOverride+xml"/>
  <Override PartName="/ppt/theme/themeOverride7.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heme/themeOverride8.xml" ContentType="application/vnd.openxmlformats-officedocument.themeOverride+xml"/>
  <Override PartName="/ppt/notesSlides/notesSlide26.xml" ContentType="application/vnd.openxmlformats-officedocument.presentationml.notesSlide+xml"/>
  <Override PartName="/ppt/theme/themeOverride9.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heme/themeOverride10.xml" ContentType="application/vnd.openxmlformats-officedocument.themeOverr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heme/themeOverride11.xml" ContentType="application/vnd.openxmlformats-officedocument.themeOverr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notesSlides/notesSlide45.xml" ContentType="application/vnd.openxmlformats-officedocument.presentationml.notesSlide+xml"/>
  <Override PartName="/ppt/theme/themeOverride16.xml" ContentType="application/vnd.openxmlformats-officedocument.themeOverride+xml"/>
  <Override PartName="/ppt/notesSlides/notesSlide46.xml" ContentType="application/vnd.openxmlformats-officedocument.presentationml.notesSlide+xml"/>
  <Override PartName="/ppt/theme/themeOverride17.xml" ContentType="application/vnd.openxmlformats-officedocument.themeOverride+xml"/>
  <Override PartName="/ppt/theme/themeOverride18.xml" ContentType="application/vnd.openxmlformats-officedocument.themeOverr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heme/themeOverride19.xml" ContentType="application/vnd.openxmlformats-officedocument.themeOverr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heme/themeOverride20.xml" ContentType="application/vnd.openxmlformats-officedocument.themeOverride+xml"/>
  <Override PartName="/ppt/notesSlides/notesSlide55.xml" ContentType="application/vnd.openxmlformats-officedocument.presentationml.notesSlide+xml"/>
  <Override PartName="/ppt/theme/themeOverride21.xml" ContentType="application/vnd.openxmlformats-officedocument.themeOverr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theme/themeOverride22.xml" ContentType="application/vnd.openxmlformats-officedocument.themeOverr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43" r:id="rId1"/>
    <p:sldMasterId id="2147484810" r:id="rId2"/>
    <p:sldMasterId id="2147485350" r:id="rId3"/>
    <p:sldMasterId id="2147485446" r:id="rId4"/>
    <p:sldMasterId id="2147485458" r:id="rId5"/>
    <p:sldMasterId id="2147485574" r:id="rId6"/>
    <p:sldMasterId id="2147485590" r:id="rId7"/>
    <p:sldMasterId id="2147485606" r:id="rId8"/>
    <p:sldMasterId id="2147485622" r:id="rId9"/>
    <p:sldMasterId id="2147485635" r:id="rId10"/>
    <p:sldMasterId id="2147485651" r:id="rId11"/>
    <p:sldMasterId id="2147485667" r:id="rId12"/>
    <p:sldMasterId id="2147485683" r:id="rId13"/>
    <p:sldMasterId id="2147485711" r:id="rId14"/>
    <p:sldMasterId id="2147485727" r:id="rId15"/>
    <p:sldMasterId id="2147485770" r:id="rId16"/>
    <p:sldMasterId id="2147485783" r:id="rId17"/>
  </p:sldMasterIdLst>
  <p:notesMasterIdLst>
    <p:notesMasterId r:id="rId140"/>
  </p:notesMasterIdLst>
  <p:handoutMasterIdLst>
    <p:handoutMasterId r:id="rId141"/>
  </p:handoutMasterIdLst>
  <p:sldIdLst>
    <p:sldId id="568" r:id="rId18"/>
    <p:sldId id="569" r:id="rId19"/>
    <p:sldId id="570" r:id="rId20"/>
    <p:sldId id="718" r:id="rId21"/>
    <p:sldId id="572" r:id="rId22"/>
    <p:sldId id="573" r:id="rId23"/>
    <p:sldId id="574" r:id="rId24"/>
    <p:sldId id="575" r:id="rId25"/>
    <p:sldId id="576" r:id="rId26"/>
    <p:sldId id="577" r:id="rId27"/>
    <p:sldId id="578" r:id="rId28"/>
    <p:sldId id="579" r:id="rId29"/>
    <p:sldId id="580" r:id="rId30"/>
    <p:sldId id="581" r:id="rId31"/>
    <p:sldId id="582" r:id="rId32"/>
    <p:sldId id="811" r:id="rId33"/>
    <p:sldId id="584" r:id="rId34"/>
    <p:sldId id="733" r:id="rId35"/>
    <p:sldId id="738" r:id="rId36"/>
    <p:sldId id="588" r:id="rId37"/>
    <p:sldId id="589" r:id="rId38"/>
    <p:sldId id="590" r:id="rId39"/>
    <p:sldId id="591" r:id="rId40"/>
    <p:sldId id="592" r:id="rId41"/>
    <p:sldId id="593" r:id="rId42"/>
    <p:sldId id="595" r:id="rId43"/>
    <p:sldId id="596" r:id="rId44"/>
    <p:sldId id="597" r:id="rId45"/>
    <p:sldId id="598" r:id="rId46"/>
    <p:sldId id="599" r:id="rId47"/>
    <p:sldId id="602" r:id="rId48"/>
    <p:sldId id="603" r:id="rId49"/>
    <p:sldId id="739" r:id="rId50"/>
    <p:sldId id="605" r:id="rId51"/>
    <p:sldId id="606" r:id="rId52"/>
    <p:sldId id="607" r:id="rId53"/>
    <p:sldId id="608" r:id="rId54"/>
    <p:sldId id="609" r:id="rId55"/>
    <p:sldId id="610" r:id="rId56"/>
    <p:sldId id="611" r:id="rId57"/>
    <p:sldId id="612" r:id="rId58"/>
    <p:sldId id="613" r:id="rId59"/>
    <p:sldId id="614" r:id="rId60"/>
    <p:sldId id="615" r:id="rId61"/>
    <p:sldId id="732" r:id="rId62"/>
    <p:sldId id="617" r:id="rId63"/>
    <p:sldId id="618" r:id="rId64"/>
    <p:sldId id="619" r:id="rId65"/>
    <p:sldId id="4035" r:id="rId66"/>
    <p:sldId id="740" r:id="rId67"/>
    <p:sldId id="629" r:id="rId68"/>
    <p:sldId id="630" r:id="rId69"/>
    <p:sldId id="631" r:id="rId70"/>
    <p:sldId id="632" r:id="rId71"/>
    <p:sldId id="633" r:id="rId72"/>
    <p:sldId id="634" r:id="rId73"/>
    <p:sldId id="635" r:id="rId74"/>
    <p:sldId id="636" r:id="rId75"/>
    <p:sldId id="637" r:id="rId76"/>
    <p:sldId id="741" r:id="rId77"/>
    <p:sldId id="639" r:id="rId78"/>
    <p:sldId id="640" r:id="rId79"/>
    <p:sldId id="641" r:id="rId80"/>
    <p:sldId id="642" r:id="rId81"/>
    <p:sldId id="643" r:id="rId82"/>
    <p:sldId id="731" r:id="rId83"/>
    <p:sldId id="645" r:id="rId84"/>
    <p:sldId id="742" r:id="rId85"/>
    <p:sldId id="647" r:id="rId86"/>
    <p:sldId id="648" r:id="rId87"/>
    <p:sldId id="649" r:id="rId88"/>
    <p:sldId id="650" r:id="rId89"/>
    <p:sldId id="651" r:id="rId90"/>
    <p:sldId id="652" r:id="rId91"/>
    <p:sldId id="653" r:id="rId92"/>
    <p:sldId id="654" r:id="rId93"/>
    <p:sldId id="655" r:id="rId94"/>
    <p:sldId id="656" r:id="rId95"/>
    <p:sldId id="657" r:id="rId96"/>
    <p:sldId id="658" r:id="rId97"/>
    <p:sldId id="659" r:id="rId98"/>
    <p:sldId id="660" r:id="rId99"/>
    <p:sldId id="661" r:id="rId100"/>
    <p:sldId id="662" r:id="rId101"/>
    <p:sldId id="663" r:id="rId102"/>
    <p:sldId id="664" r:id="rId103"/>
    <p:sldId id="665" r:id="rId104"/>
    <p:sldId id="666" r:id="rId105"/>
    <p:sldId id="667" r:id="rId106"/>
    <p:sldId id="668" r:id="rId107"/>
    <p:sldId id="669" r:id="rId108"/>
    <p:sldId id="670" r:id="rId109"/>
    <p:sldId id="688" r:id="rId110"/>
    <p:sldId id="689" r:id="rId111"/>
    <p:sldId id="690" r:id="rId112"/>
    <p:sldId id="691" r:id="rId113"/>
    <p:sldId id="692" r:id="rId114"/>
    <p:sldId id="719" r:id="rId115"/>
    <p:sldId id="694" r:id="rId116"/>
    <p:sldId id="695" r:id="rId117"/>
    <p:sldId id="696" r:id="rId118"/>
    <p:sldId id="697" r:id="rId119"/>
    <p:sldId id="698" r:id="rId120"/>
    <p:sldId id="699" r:id="rId121"/>
    <p:sldId id="700" r:id="rId122"/>
    <p:sldId id="701" r:id="rId123"/>
    <p:sldId id="702" r:id="rId124"/>
    <p:sldId id="703" r:id="rId125"/>
    <p:sldId id="705" r:id="rId126"/>
    <p:sldId id="706" r:id="rId127"/>
    <p:sldId id="707" r:id="rId128"/>
    <p:sldId id="708" r:id="rId129"/>
    <p:sldId id="709" r:id="rId130"/>
    <p:sldId id="710" r:id="rId131"/>
    <p:sldId id="812" r:id="rId132"/>
    <p:sldId id="711" r:id="rId133"/>
    <p:sldId id="712" r:id="rId134"/>
    <p:sldId id="746" r:id="rId135"/>
    <p:sldId id="714" r:id="rId136"/>
    <p:sldId id="715" r:id="rId137"/>
    <p:sldId id="716" r:id="rId138"/>
    <p:sldId id="4033" r:id="rId139"/>
  </p:sldIdLst>
  <p:sldSz cx="9144000" cy="6858000" type="screen4x3"/>
  <p:notesSz cx="9737725" cy="6858000"/>
  <p:custShowLst>
    <p:custShow name="Custom Show 1" id="0">
      <p:sldLst/>
    </p:custShow>
  </p:custShowLst>
  <p:defaultTextStyle>
    <a:defPPr>
      <a:defRPr lang="en-US"/>
    </a:defPPr>
    <a:lvl1pPr algn="ctr" rtl="0" fontAlgn="base">
      <a:spcBef>
        <a:spcPct val="0"/>
      </a:spcBef>
      <a:spcAft>
        <a:spcPct val="0"/>
      </a:spcAft>
      <a:defRPr sz="2800" b="1" kern="1200">
        <a:solidFill>
          <a:schemeClr val="tx1"/>
        </a:solidFill>
        <a:latin typeface="Times New Roman" charset="0"/>
        <a:ea typeface="ＭＳ Ｐゴシック" charset="0"/>
        <a:cs typeface="ＭＳ Ｐゴシック" charset="0"/>
      </a:defRPr>
    </a:lvl1pPr>
    <a:lvl2pPr marL="457200" algn="ctr" rtl="0" fontAlgn="base">
      <a:spcBef>
        <a:spcPct val="0"/>
      </a:spcBef>
      <a:spcAft>
        <a:spcPct val="0"/>
      </a:spcAft>
      <a:defRPr sz="2800" b="1" kern="1200">
        <a:solidFill>
          <a:schemeClr val="tx1"/>
        </a:solidFill>
        <a:latin typeface="Times New Roman" charset="0"/>
        <a:ea typeface="ＭＳ Ｐゴシック" charset="0"/>
        <a:cs typeface="ＭＳ Ｐゴシック" charset="0"/>
      </a:defRPr>
    </a:lvl2pPr>
    <a:lvl3pPr marL="914400" algn="ctr" rtl="0" fontAlgn="base">
      <a:spcBef>
        <a:spcPct val="0"/>
      </a:spcBef>
      <a:spcAft>
        <a:spcPct val="0"/>
      </a:spcAft>
      <a:defRPr sz="2800" b="1" kern="1200">
        <a:solidFill>
          <a:schemeClr val="tx1"/>
        </a:solidFill>
        <a:latin typeface="Times New Roman" charset="0"/>
        <a:ea typeface="ＭＳ Ｐゴシック" charset="0"/>
        <a:cs typeface="ＭＳ Ｐゴシック" charset="0"/>
      </a:defRPr>
    </a:lvl3pPr>
    <a:lvl4pPr marL="1371600" algn="ctr" rtl="0" fontAlgn="base">
      <a:spcBef>
        <a:spcPct val="0"/>
      </a:spcBef>
      <a:spcAft>
        <a:spcPct val="0"/>
      </a:spcAft>
      <a:defRPr sz="2800" b="1" kern="1200">
        <a:solidFill>
          <a:schemeClr val="tx1"/>
        </a:solidFill>
        <a:latin typeface="Times New Roman" charset="0"/>
        <a:ea typeface="ＭＳ Ｐゴシック" charset="0"/>
        <a:cs typeface="ＭＳ Ｐゴシック" charset="0"/>
      </a:defRPr>
    </a:lvl4pPr>
    <a:lvl5pPr marL="1828800" algn="ctr" rtl="0" fontAlgn="base">
      <a:spcBef>
        <a:spcPct val="0"/>
      </a:spcBef>
      <a:spcAft>
        <a:spcPct val="0"/>
      </a:spcAft>
      <a:defRPr sz="2800" b="1"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tx1"/>
        </a:solidFill>
        <a:latin typeface="Times New Roman"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AC2F"/>
    <a:srgbClr val="D6D48D"/>
    <a:srgbClr val="CC8AC4"/>
    <a:srgbClr val="CCA099"/>
    <a:srgbClr val="FFCC66"/>
    <a:srgbClr val="FFFFFF"/>
    <a:srgbClr val="CC0066"/>
    <a:srgbClr val="3366FF"/>
    <a:srgbClr val="FF33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886"/>
    <p:restoredTop sz="78320" autoAdjust="0"/>
  </p:normalViewPr>
  <p:slideViewPr>
    <p:cSldViewPr>
      <p:cViewPr varScale="1">
        <p:scale>
          <a:sx n="111" d="100"/>
          <a:sy n="111" d="100"/>
        </p:scale>
        <p:origin x="1528" y="200"/>
      </p:cViewPr>
      <p:guideLst>
        <p:guide orient="horz" pos="2160"/>
        <p:guide pos="2880"/>
      </p:guideLst>
    </p:cSldViewPr>
  </p:slideViewPr>
  <p:outlineViewPr>
    <p:cViewPr>
      <p:scale>
        <a:sx n="33" d="100"/>
        <a:sy n="33" d="100"/>
      </p:scale>
      <p:origin x="0" y="1968"/>
    </p:cViewPr>
  </p:outlineViewPr>
  <p:notesTextViewPr>
    <p:cViewPr>
      <p:scale>
        <a:sx n="100" d="100"/>
        <a:sy n="100" d="100"/>
      </p:scale>
      <p:origin x="0" y="0"/>
    </p:cViewPr>
  </p:notesTextViewPr>
  <p:sorterViewPr>
    <p:cViewPr varScale="1">
      <p:scale>
        <a:sx n="1" d="1"/>
        <a:sy n="1" d="1"/>
      </p:scale>
      <p:origin x="0" y="5600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0.xml"/><Relationship Id="rId21" Type="http://schemas.openxmlformats.org/officeDocument/2006/relationships/slide" Target="slides/slide4.xml"/><Relationship Id="rId42" Type="http://schemas.openxmlformats.org/officeDocument/2006/relationships/slide" Target="slides/slide25.xml"/><Relationship Id="rId63" Type="http://schemas.openxmlformats.org/officeDocument/2006/relationships/slide" Target="slides/slide46.xml"/><Relationship Id="rId84" Type="http://schemas.openxmlformats.org/officeDocument/2006/relationships/slide" Target="slides/slide67.xml"/><Relationship Id="rId138" Type="http://schemas.openxmlformats.org/officeDocument/2006/relationships/slide" Target="slides/slide121.xml"/><Relationship Id="rId107" Type="http://schemas.openxmlformats.org/officeDocument/2006/relationships/slide" Target="slides/slide90.xml"/><Relationship Id="rId11" Type="http://schemas.openxmlformats.org/officeDocument/2006/relationships/slideMaster" Target="slideMasters/slideMaster11.xml"/><Relationship Id="rId32" Type="http://schemas.openxmlformats.org/officeDocument/2006/relationships/slide" Target="slides/slide15.xml"/><Relationship Id="rId53" Type="http://schemas.openxmlformats.org/officeDocument/2006/relationships/slide" Target="slides/slide36.xml"/><Relationship Id="rId74" Type="http://schemas.openxmlformats.org/officeDocument/2006/relationships/slide" Target="slides/slide57.xml"/><Relationship Id="rId128" Type="http://schemas.openxmlformats.org/officeDocument/2006/relationships/slide" Target="slides/slide111.xml"/><Relationship Id="rId5" Type="http://schemas.openxmlformats.org/officeDocument/2006/relationships/slideMaster" Target="slideMasters/slideMaster5.xml"/><Relationship Id="rId90" Type="http://schemas.openxmlformats.org/officeDocument/2006/relationships/slide" Target="slides/slide73.xml"/><Relationship Id="rId95" Type="http://schemas.openxmlformats.org/officeDocument/2006/relationships/slide" Target="slides/slide78.xml"/><Relationship Id="rId22" Type="http://schemas.openxmlformats.org/officeDocument/2006/relationships/slide" Target="slides/slide5.xml"/><Relationship Id="rId27" Type="http://schemas.openxmlformats.org/officeDocument/2006/relationships/slide" Target="slides/slide10.xml"/><Relationship Id="rId43" Type="http://schemas.openxmlformats.org/officeDocument/2006/relationships/slide" Target="slides/slide26.xml"/><Relationship Id="rId48" Type="http://schemas.openxmlformats.org/officeDocument/2006/relationships/slide" Target="slides/slide31.xml"/><Relationship Id="rId64" Type="http://schemas.openxmlformats.org/officeDocument/2006/relationships/slide" Target="slides/slide47.xml"/><Relationship Id="rId69" Type="http://schemas.openxmlformats.org/officeDocument/2006/relationships/slide" Target="slides/slide52.xml"/><Relationship Id="rId113" Type="http://schemas.openxmlformats.org/officeDocument/2006/relationships/slide" Target="slides/slide96.xml"/><Relationship Id="rId118" Type="http://schemas.openxmlformats.org/officeDocument/2006/relationships/slide" Target="slides/slide101.xml"/><Relationship Id="rId134" Type="http://schemas.openxmlformats.org/officeDocument/2006/relationships/slide" Target="slides/slide117.xml"/><Relationship Id="rId139" Type="http://schemas.openxmlformats.org/officeDocument/2006/relationships/slide" Target="slides/slide122.xml"/><Relationship Id="rId80" Type="http://schemas.openxmlformats.org/officeDocument/2006/relationships/slide" Target="slides/slide63.xml"/><Relationship Id="rId85" Type="http://schemas.openxmlformats.org/officeDocument/2006/relationships/slide" Target="slides/slide68.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6.xml"/><Relationship Id="rId38" Type="http://schemas.openxmlformats.org/officeDocument/2006/relationships/slide" Target="slides/slide21.xml"/><Relationship Id="rId59" Type="http://schemas.openxmlformats.org/officeDocument/2006/relationships/slide" Target="slides/slide42.xml"/><Relationship Id="rId103" Type="http://schemas.openxmlformats.org/officeDocument/2006/relationships/slide" Target="slides/slide86.xml"/><Relationship Id="rId108" Type="http://schemas.openxmlformats.org/officeDocument/2006/relationships/slide" Target="slides/slide91.xml"/><Relationship Id="rId124" Type="http://schemas.openxmlformats.org/officeDocument/2006/relationships/slide" Target="slides/slide107.xml"/><Relationship Id="rId129" Type="http://schemas.openxmlformats.org/officeDocument/2006/relationships/slide" Target="slides/slide112.xml"/><Relationship Id="rId54" Type="http://schemas.openxmlformats.org/officeDocument/2006/relationships/slide" Target="slides/slide37.xml"/><Relationship Id="rId70" Type="http://schemas.openxmlformats.org/officeDocument/2006/relationships/slide" Target="slides/slide53.xml"/><Relationship Id="rId75" Type="http://schemas.openxmlformats.org/officeDocument/2006/relationships/slide" Target="slides/slide58.xml"/><Relationship Id="rId91" Type="http://schemas.openxmlformats.org/officeDocument/2006/relationships/slide" Target="slides/slide74.xml"/><Relationship Id="rId96" Type="http://schemas.openxmlformats.org/officeDocument/2006/relationships/slide" Target="slides/slide79.xml"/><Relationship Id="rId140" Type="http://schemas.openxmlformats.org/officeDocument/2006/relationships/notesMaster" Target="notesMasters/notesMaster1.xml"/><Relationship Id="rId14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6.xml"/><Relationship Id="rId28" Type="http://schemas.openxmlformats.org/officeDocument/2006/relationships/slide" Target="slides/slide11.xml"/><Relationship Id="rId49" Type="http://schemas.openxmlformats.org/officeDocument/2006/relationships/slide" Target="slides/slide32.xml"/><Relationship Id="rId114" Type="http://schemas.openxmlformats.org/officeDocument/2006/relationships/slide" Target="slides/slide97.xml"/><Relationship Id="rId119" Type="http://schemas.openxmlformats.org/officeDocument/2006/relationships/slide" Target="slides/slide102.xml"/><Relationship Id="rId44" Type="http://schemas.openxmlformats.org/officeDocument/2006/relationships/slide" Target="slides/slide27.xml"/><Relationship Id="rId60" Type="http://schemas.openxmlformats.org/officeDocument/2006/relationships/slide" Target="slides/slide43.xml"/><Relationship Id="rId65" Type="http://schemas.openxmlformats.org/officeDocument/2006/relationships/slide" Target="slides/slide48.xml"/><Relationship Id="rId81" Type="http://schemas.openxmlformats.org/officeDocument/2006/relationships/slide" Target="slides/slide64.xml"/><Relationship Id="rId86" Type="http://schemas.openxmlformats.org/officeDocument/2006/relationships/slide" Target="slides/slide69.xml"/><Relationship Id="rId130" Type="http://schemas.openxmlformats.org/officeDocument/2006/relationships/slide" Target="slides/slide113.xml"/><Relationship Id="rId135" Type="http://schemas.openxmlformats.org/officeDocument/2006/relationships/slide" Target="slides/slide118.xml"/><Relationship Id="rId13" Type="http://schemas.openxmlformats.org/officeDocument/2006/relationships/slideMaster" Target="slideMasters/slideMaster13.xml"/><Relationship Id="rId18" Type="http://schemas.openxmlformats.org/officeDocument/2006/relationships/slide" Target="slides/slide1.xml"/><Relationship Id="rId39" Type="http://schemas.openxmlformats.org/officeDocument/2006/relationships/slide" Target="slides/slide22.xml"/><Relationship Id="rId109" Type="http://schemas.openxmlformats.org/officeDocument/2006/relationships/slide" Target="slides/slide92.xml"/><Relationship Id="rId34" Type="http://schemas.openxmlformats.org/officeDocument/2006/relationships/slide" Target="slides/slide17.xml"/><Relationship Id="rId50" Type="http://schemas.openxmlformats.org/officeDocument/2006/relationships/slide" Target="slides/slide33.xml"/><Relationship Id="rId55" Type="http://schemas.openxmlformats.org/officeDocument/2006/relationships/slide" Target="slides/slide38.xml"/><Relationship Id="rId76" Type="http://schemas.openxmlformats.org/officeDocument/2006/relationships/slide" Target="slides/slide59.xml"/><Relationship Id="rId97" Type="http://schemas.openxmlformats.org/officeDocument/2006/relationships/slide" Target="slides/slide80.xml"/><Relationship Id="rId104" Type="http://schemas.openxmlformats.org/officeDocument/2006/relationships/slide" Target="slides/slide87.xml"/><Relationship Id="rId120" Type="http://schemas.openxmlformats.org/officeDocument/2006/relationships/slide" Target="slides/slide103.xml"/><Relationship Id="rId125" Type="http://schemas.openxmlformats.org/officeDocument/2006/relationships/slide" Target="slides/slide108.xml"/><Relationship Id="rId141" Type="http://schemas.openxmlformats.org/officeDocument/2006/relationships/handoutMaster" Target="handoutMasters/handoutMaster1.xml"/><Relationship Id="rId7" Type="http://schemas.openxmlformats.org/officeDocument/2006/relationships/slideMaster" Target="slideMasters/slideMaster7.xml"/><Relationship Id="rId71" Type="http://schemas.openxmlformats.org/officeDocument/2006/relationships/slide" Target="slides/slide54.xml"/><Relationship Id="rId92" Type="http://schemas.openxmlformats.org/officeDocument/2006/relationships/slide" Target="slides/slide75.xml"/><Relationship Id="rId2" Type="http://schemas.openxmlformats.org/officeDocument/2006/relationships/slideMaster" Target="slideMasters/slideMaster2.xml"/><Relationship Id="rId29" Type="http://schemas.openxmlformats.org/officeDocument/2006/relationships/slide" Target="slides/slide12.xml"/><Relationship Id="rId24" Type="http://schemas.openxmlformats.org/officeDocument/2006/relationships/slide" Target="slides/slide7.xml"/><Relationship Id="rId40" Type="http://schemas.openxmlformats.org/officeDocument/2006/relationships/slide" Target="slides/slide23.xml"/><Relationship Id="rId45" Type="http://schemas.openxmlformats.org/officeDocument/2006/relationships/slide" Target="slides/slide28.xml"/><Relationship Id="rId66" Type="http://schemas.openxmlformats.org/officeDocument/2006/relationships/slide" Target="slides/slide49.xml"/><Relationship Id="rId87" Type="http://schemas.openxmlformats.org/officeDocument/2006/relationships/slide" Target="slides/slide70.xml"/><Relationship Id="rId110" Type="http://schemas.openxmlformats.org/officeDocument/2006/relationships/slide" Target="slides/slide93.xml"/><Relationship Id="rId115" Type="http://schemas.openxmlformats.org/officeDocument/2006/relationships/slide" Target="slides/slide98.xml"/><Relationship Id="rId131" Type="http://schemas.openxmlformats.org/officeDocument/2006/relationships/slide" Target="slides/slide114.xml"/><Relationship Id="rId136" Type="http://schemas.openxmlformats.org/officeDocument/2006/relationships/slide" Target="slides/slide119.xml"/><Relationship Id="rId61" Type="http://schemas.openxmlformats.org/officeDocument/2006/relationships/slide" Target="slides/slide44.xml"/><Relationship Id="rId82" Type="http://schemas.openxmlformats.org/officeDocument/2006/relationships/slide" Target="slides/slide65.xml"/><Relationship Id="rId19" Type="http://schemas.openxmlformats.org/officeDocument/2006/relationships/slide" Target="slides/slide2.xml"/><Relationship Id="rId14" Type="http://schemas.openxmlformats.org/officeDocument/2006/relationships/slideMaster" Target="slideMasters/slideMaster14.xml"/><Relationship Id="rId30" Type="http://schemas.openxmlformats.org/officeDocument/2006/relationships/slide" Target="slides/slide13.xml"/><Relationship Id="rId35" Type="http://schemas.openxmlformats.org/officeDocument/2006/relationships/slide" Target="slides/slide18.xml"/><Relationship Id="rId56" Type="http://schemas.openxmlformats.org/officeDocument/2006/relationships/slide" Target="slides/slide39.xml"/><Relationship Id="rId77" Type="http://schemas.openxmlformats.org/officeDocument/2006/relationships/slide" Target="slides/slide60.xml"/><Relationship Id="rId100" Type="http://schemas.openxmlformats.org/officeDocument/2006/relationships/slide" Target="slides/slide83.xml"/><Relationship Id="rId105" Type="http://schemas.openxmlformats.org/officeDocument/2006/relationships/slide" Target="slides/slide88.xml"/><Relationship Id="rId126" Type="http://schemas.openxmlformats.org/officeDocument/2006/relationships/slide" Target="slides/slide109.xml"/><Relationship Id="rId8" Type="http://schemas.openxmlformats.org/officeDocument/2006/relationships/slideMaster" Target="slideMasters/slideMaster8.xml"/><Relationship Id="rId51" Type="http://schemas.openxmlformats.org/officeDocument/2006/relationships/slide" Target="slides/slide34.xml"/><Relationship Id="rId72" Type="http://schemas.openxmlformats.org/officeDocument/2006/relationships/slide" Target="slides/slide55.xml"/><Relationship Id="rId93" Type="http://schemas.openxmlformats.org/officeDocument/2006/relationships/slide" Target="slides/slide76.xml"/><Relationship Id="rId98" Type="http://schemas.openxmlformats.org/officeDocument/2006/relationships/slide" Target="slides/slide81.xml"/><Relationship Id="rId121" Type="http://schemas.openxmlformats.org/officeDocument/2006/relationships/slide" Target="slides/slide104.xml"/><Relationship Id="rId142" Type="http://schemas.openxmlformats.org/officeDocument/2006/relationships/presProps" Target="presProps.xml"/><Relationship Id="rId3" Type="http://schemas.openxmlformats.org/officeDocument/2006/relationships/slideMaster" Target="slideMasters/slideMaster3.xml"/><Relationship Id="rId25" Type="http://schemas.openxmlformats.org/officeDocument/2006/relationships/slide" Target="slides/slide8.xml"/><Relationship Id="rId46" Type="http://schemas.openxmlformats.org/officeDocument/2006/relationships/slide" Target="slides/slide29.xml"/><Relationship Id="rId67" Type="http://schemas.openxmlformats.org/officeDocument/2006/relationships/slide" Target="slides/slide50.xml"/><Relationship Id="rId116" Type="http://schemas.openxmlformats.org/officeDocument/2006/relationships/slide" Target="slides/slide99.xml"/><Relationship Id="rId137" Type="http://schemas.openxmlformats.org/officeDocument/2006/relationships/slide" Target="slides/slide120.xml"/><Relationship Id="rId20" Type="http://schemas.openxmlformats.org/officeDocument/2006/relationships/slide" Target="slides/slide3.xml"/><Relationship Id="rId41" Type="http://schemas.openxmlformats.org/officeDocument/2006/relationships/slide" Target="slides/slide24.xml"/><Relationship Id="rId62" Type="http://schemas.openxmlformats.org/officeDocument/2006/relationships/slide" Target="slides/slide45.xml"/><Relationship Id="rId83" Type="http://schemas.openxmlformats.org/officeDocument/2006/relationships/slide" Target="slides/slide66.xml"/><Relationship Id="rId88" Type="http://schemas.openxmlformats.org/officeDocument/2006/relationships/slide" Target="slides/slide71.xml"/><Relationship Id="rId111" Type="http://schemas.openxmlformats.org/officeDocument/2006/relationships/slide" Target="slides/slide94.xml"/><Relationship Id="rId132" Type="http://schemas.openxmlformats.org/officeDocument/2006/relationships/slide" Target="slides/slide115.xml"/><Relationship Id="rId15" Type="http://schemas.openxmlformats.org/officeDocument/2006/relationships/slideMaster" Target="slideMasters/slideMaster15.xml"/><Relationship Id="rId36" Type="http://schemas.openxmlformats.org/officeDocument/2006/relationships/slide" Target="slides/slide19.xml"/><Relationship Id="rId57" Type="http://schemas.openxmlformats.org/officeDocument/2006/relationships/slide" Target="slides/slide40.xml"/><Relationship Id="rId106" Type="http://schemas.openxmlformats.org/officeDocument/2006/relationships/slide" Target="slides/slide89.xml"/><Relationship Id="rId127" Type="http://schemas.openxmlformats.org/officeDocument/2006/relationships/slide" Target="slides/slide110.xml"/><Relationship Id="rId10" Type="http://schemas.openxmlformats.org/officeDocument/2006/relationships/slideMaster" Target="slideMasters/slideMaster10.xml"/><Relationship Id="rId31" Type="http://schemas.openxmlformats.org/officeDocument/2006/relationships/slide" Target="slides/slide14.xml"/><Relationship Id="rId52" Type="http://schemas.openxmlformats.org/officeDocument/2006/relationships/slide" Target="slides/slide35.xml"/><Relationship Id="rId73" Type="http://schemas.openxmlformats.org/officeDocument/2006/relationships/slide" Target="slides/slide56.xml"/><Relationship Id="rId78" Type="http://schemas.openxmlformats.org/officeDocument/2006/relationships/slide" Target="slides/slide61.xml"/><Relationship Id="rId94" Type="http://schemas.openxmlformats.org/officeDocument/2006/relationships/slide" Target="slides/slide77.xml"/><Relationship Id="rId99" Type="http://schemas.openxmlformats.org/officeDocument/2006/relationships/slide" Target="slides/slide82.xml"/><Relationship Id="rId101" Type="http://schemas.openxmlformats.org/officeDocument/2006/relationships/slide" Target="slides/slide84.xml"/><Relationship Id="rId122" Type="http://schemas.openxmlformats.org/officeDocument/2006/relationships/slide" Target="slides/slide105.xml"/><Relationship Id="rId14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9.xml"/><Relationship Id="rId47" Type="http://schemas.openxmlformats.org/officeDocument/2006/relationships/slide" Target="slides/slide30.xml"/><Relationship Id="rId68" Type="http://schemas.openxmlformats.org/officeDocument/2006/relationships/slide" Target="slides/slide51.xml"/><Relationship Id="rId89" Type="http://schemas.openxmlformats.org/officeDocument/2006/relationships/slide" Target="slides/slide72.xml"/><Relationship Id="rId112" Type="http://schemas.openxmlformats.org/officeDocument/2006/relationships/slide" Target="slides/slide95.xml"/><Relationship Id="rId133" Type="http://schemas.openxmlformats.org/officeDocument/2006/relationships/slide" Target="slides/slide116.xml"/><Relationship Id="rId16" Type="http://schemas.openxmlformats.org/officeDocument/2006/relationships/slideMaster" Target="slideMasters/slideMaster16.xml"/><Relationship Id="rId37" Type="http://schemas.openxmlformats.org/officeDocument/2006/relationships/slide" Target="slides/slide20.xml"/><Relationship Id="rId58" Type="http://schemas.openxmlformats.org/officeDocument/2006/relationships/slide" Target="slides/slide41.xml"/><Relationship Id="rId79" Type="http://schemas.openxmlformats.org/officeDocument/2006/relationships/slide" Target="slides/slide62.xml"/><Relationship Id="rId102" Type="http://schemas.openxmlformats.org/officeDocument/2006/relationships/slide" Target="slides/slide85.xml"/><Relationship Id="rId123" Type="http://schemas.openxmlformats.org/officeDocument/2006/relationships/slide" Target="slides/slide106.xml"/><Relationship Id="rId14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hdr" sz="quarter"/>
          </p:nvPr>
        </p:nvSpPr>
        <p:spPr bwMode="auto">
          <a:xfrm>
            <a:off x="0" y="0"/>
            <a:ext cx="4219575"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atin typeface="Times New Roman" pitchFamily="-105" charset="0"/>
                <a:ea typeface="+mn-ea"/>
                <a:cs typeface="+mn-cs"/>
              </a:defRPr>
            </a:lvl1pPr>
          </a:lstStyle>
          <a:p>
            <a:pPr>
              <a:defRPr/>
            </a:pPr>
            <a:endParaRPr lang="en-US"/>
          </a:p>
        </p:txBody>
      </p:sp>
      <p:sp>
        <p:nvSpPr>
          <p:cNvPr id="81923" name="Rectangle 3"/>
          <p:cNvSpPr>
            <a:spLocks noGrp="1" noChangeArrowheads="1"/>
          </p:cNvSpPr>
          <p:nvPr>
            <p:ph type="dt" sz="quarter" idx="1"/>
          </p:nvPr>
        </p:nvSpPr>
        <p:spPr bwMode="auto">
          <a:xfrm>
            <a:off x="5518150" y="0"/>
            <a:ext cx="4219575"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05" charset="0"/>
                <a:ea typeface="+mn-ea"/>
                <a:cs typeface="+mn-cs"/>
              </a:defRPr>
            </a:lvl1pPr>
          </a:lstStyle>
          <a:p>
            <a:pPr>
              <a:defRPr/>
            </a:pPr>
            <a:endParaRPr lang="en-US"/>
          </a:p>
        </p:txBody>
      </p:sp>
      <p:sp>
        <p:nvSpPr>
          <p:cNvPr id="81924" name="Rectangle 4"/>
          <p:cNvSpPr>
            <a:spLocks noGrp="1" noChangeArrowheads="1"/>
          </p:cNvSpPr>
          <p:nvPr>
            <p:ph type="ftr" sz="quarter" idx="2"/>
          </p:nvPr>
        </p:nvSpPr>
        <p:spPr bwMode="auto">
          <a:xfrm>
            <a:off x="0" y="6477000"/>
            <a:ext cx="4219575" cy="381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Times New Roman" pitchFamily="-105" charset="0"/>
                <a:ea typeface="+mn-ea"/>
                <a:cs typeface="+mn-cs"/>
              </a:defRPr>
            </a:lvl1pPr>
          </a:lstStyle>
          <a:p>
            <a:pPr>
              <a:defRPr/>
            </a:pPr>
            <a:endParaRPr lang="en-US"/>
          </a:p>
        </p:txBody>
      </p:sp>
      <p:sp>
        <p:nvSpPr>
          <p:cNvPr id="81925" name="Rectangle 5"/>
          <p:cNvSpPr>
            <a:spLocks noGrp="1" noChangeArrowheads="1"/>
          </p:cNvSpPr>
          <p:nvPr>
            <p:ph type="sldNum" sz="quarter" idx="3"/>
          </p:nvPr>
        </p:nvSpPr>
        <p:spPr bwMode="auto">
          <a:xfrm>
            <a:off x="5518150" y="6477000"/>
            <a:ext cx="4219575" cy="381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8BB22436-57F4-0544-8DA8-16A7C6605809}" type="slidenum">
              <a:rPr lang="en-US"/>
              <a:pPr>
                <a:defRPr/>
              </a:pPr>
              <a:t>‹#›</a:t>
            </a:fld>
            <a:endParaRPr lang="en-US"/>
          </a:p>
        </p:txBody>
      </p:sp>
    </p:spTree>
    <p:extLst>
      <p:ext uri="{BB962C8B-B14F-4D97-AF65-F5344CB8AC3E}">
        <p14:creationId xmlns:p14="http://schemas.microsoft.com/office/powerpoint/2010/main" val="6526634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hdr" sz="quarter"/>
          </p:nvPr>
        </p:nvSpPr>
        <p:spPr bwMode="auto">
          <a:xfrm>
            <a:off x="0" y="0"/>
            <a:ext cx="4219575"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atin typeface="Times New Roman" pitchFamily="-105" charset="0"/>
                <a:ea typeface="+mn-ea"/>
                <a:cs typeface="+mn-cs"/>
              </a:defRPr>
            </a:lvl1pPr>
          </a:lstStyle>
          <a:p>
            <a:pPr>
              <a:defRPr/>
            </a:pPr>
            <a:endParaRPr lang="en-US"/>
          </a:p>
        </p:txBody>
      </p:sp>
      <p:sp>
        <p:nvSpPr>
          <p:cNvPr id="60419" name="Rectangle 3"/>
          <p:cNvSpPr>
            <a:spLocks noGrp="1" noChangeArrowheads="1"/>
          </p:cNvSpPr>
          <p:nvPr>
            <p:ph type="dt" idx="1"/>
          </p:nvPr>
        </p:nvSpPr>
        <p:spPr bwMode="auto">
          <a:xfrm>
            <a:off x="5518150" y="0"/>
            <a:ext cx="4219575"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05" charset="0"/>
                <a:ea typeface="+mn-ea"/>
                <a:cs typeface="+mn-cs"/>
              </a:defRPr>
            </a:lvl1pPr>
          </a:lstStyle>
          <a:p>
            <a:pPr>
              <a:defRPr/>
            </a:pPr>
            <a:endParaRPr lang="en-US"/>
          </a:p>
        </p:txBody>
      </p:sp>
      <p:sp>
        <p:nvSpPr>
          <p:cNvPr id="178180" name="Rectangle 4"/>
          <p:cNvSpPr>
            <a:spLocks noGrp="1" noRot="1" noChangeAspect="1" noChangeArrowheads="1" noTextEdit="1"/>
          </p:cNvSpPr>
          <p:nvPr>
            <p:ph type="sldImg" idx="2"/>
          </p:nvPr>
        </p:nvSpPr>
        <p:spPr bwMode="auto">
          <a:xfrm>
            <a:off x="3141663" y="533400"/>
            <a:ext cx="3454400" cy="25908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0421" name="Rectangle 5"/>
          <p:cNvSpPr>
            <a:spLocks noGrp="1" noChangeArrowheads="1"/>
          </p:cNvSpPr>
          <p:nvPr>
            <p:ph type="body" sz="quarter" idx="3"/>
          </p:nvPr>
        </p:nvSpPr>
        <p:spPr bwMode="auto">
          <a:xfrm>
            <a:off x="1298575" y="3276600"/>
            <a:ext cx="7140575" cy="3048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0422" name="Rectangle 6"/>
          <p:cNvSpPr>
            <a:spLocks noGrp="1" noChangeArrowheads="1"/>
          </p:cNvSpPr>
          <p:nvPr>
            <p:ph type="ftr" sz="quarter" idx="4"/>
          </p:nvPr>
        </p:nvSpPr>
        <p:spPr bwMode="auto">
          <a:xfrm>
            <a:off x="0" y="6477000"/>
            <a:ext cx="4219575" cy="381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Times New Roman" pitchFamily="-105" charset="0"/>
                <a:ea typeface="+mn-ea"/>
                <a:cs typeface="+mn-cs"/>
              </a:defRPr>
            </a:lvl1pPr>
          </a:lstStyle>
          <a:p>
            <a:pPr>
              <a:defRPr/>
            </a:pPr>
            <a:endParaRPr lang="en-US"/>
          </a:p>
        </p:txBody>
      </p:sp>
      <p:sp>
        <p:nvSpPr>
          <p:cNvPr id="60423" name="Rectangle 7"/>
          <p:cNvSpPr>
            <a:spLocks noGrp="1" noChangeArrowheads="1"/>
          </p:cNvSpPr>
          <p:nvPr>
            <p:ph type="sldNum" sz="quarter" idx="5"/>
          </p:nvPr>
        </p:nvSpPr>
        <p:spPr bwMode="auto">
          <a:xfrm>
            <a:off x="5518150" y="6477000"/>
            <a:ext cx="4219575" cy="381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896331C3-D498-9448-B6A2-42980CE32915}" type="slidenum">
              <a:rPr lang="en-US"/>
              <a:pPr>
                <a:defRPr/>
              </a:pPr>
              <a:t>‹#›</a:t>
            </a:fld>
            <a:endParaRPr lang="en-US"/>
          </a:p>
        </p:txBody>
      </p:sp>
    </p:spTree>
    <p:extLst>
      <p:ext uri="{BB962C8B-B14F-4D97-AF65-F5344CB8AC3E}">
        <p14:creationId xmlns:p14="http://schemas.microsoft.com/office/powerpoint/2010/main" val="141533863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05"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fld id="{DAF9E55E-313B-164C-ACC7-F520552D044E}" type="slidenum">
              <a:rPr lang="en-US" sz="1200">
                <a:solidFill>
                  <a:prstClr val="black"/>
                </a:solidFill>
              </a:rPr>
              <a:pPr eaLnBrk="1" hangingPunct="1"/>
              <a:t>10</a:t>
            </a:fld>
            <a:endParaRPr lang="en-US" sz="1200">
              <a:solidFill>
                <a:prstClr val="black"/>
              </a:solidFill>
            </a:endParaRPr>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a:ea typeface="ＭＳ Ｐゴシック" charset="-128"/>
                <a:cs typeface="Arial"/>
              </a:rPr>
              <a:t>If we keep reading right from the end of Ruth, we see Ruth concluding with its final word, “David.” We are left with the amazing realization that the whole story of Ruth was about David’s great-grandmother!</a:t>
            </a:r>
            <a:r>
              <a:rPr lang="en-SG" dirty="0">
                <a:effectLst/>
                <a:latin typeface="Arial"/>
                <a:cs typeface="Arial"/>
              </a:rPr>
              <a:t> </a:t>
            </a:r>
            <a:endParaRPr lang="en-US" dirty="0">
              <a:latin typeface="Arial"/>
              <a:ea typeface="ＭＳ Ｐゴシック" charset="0"/>
              <a:cs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ＭＳ Ｐゴシック" charset="-128"/>
                <a:cs typeface="Arial"/>
              </a:rPr>
              <a:t>In 1 Samuel we will see why David was the climax of Ruth. All along, God’s plan was to delegate his authority to David and his descendants.</a:t>
            </a:r>
            <a:r>
              <a:rPr lang="en-SG" dirty="0">
                <a:effectLst/>
                <a:latin typeface="Arial"/>
                <a:cs typeface="Arial"/>
              </a:rPr>
              <a:t>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11</a:t>
            </a:fld>
            <a:endParaRPr lang="en-US">
              <a:solidFill>
                <a:prstClr val="black"/>
              </a:solidFill>
            </a:endParaRPr>
          </a:p>
        </p:txBody>
      </p:sp>
    </p:spTree>
    <p:extLst>
      <p:ext uri="{BB962C8B-B14F-4D97-AF65-F5344CB8AC3E}">
        <p14:creationId xmlns:p14="http://schemas.microsoft.com/office/powerpoint/2010/main" val="7340114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ＭＳ Ｐゴシック" charset="-128"/>
                <a:cs typeface="Arial"/>
              </a:rPr>
              <a:t>The book of 1 Samuel gives the transitions necessary for that change to come about from a theocracy to a monarchy focused on David.</a:t>
            </a:r>
            <a:r>
              <a:rPr lang="en-SG" dirty="0">
                <a:effectLst/>
                <a:latin typeface="Arial"/>
                <a:cs typeface="Arial"/>
              </a:rPr>
              <a:t>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12</a:t>
            </a:fld>
            <a:endParaRPr lang="en-US">
              <a:solidFill>
                <a:prstClr val="black"/>
              </a:solidFill>
            </a:endParaRPr>
          </a:p>
        </p:txBody>
      </p:sp>
    </p:spTree>
    <p:extLst>
      <p:ext uri="{BB962C8B-B14F-4D97-AF65-F5344CB8AC3E}">
        <p14:creationId xmlns:p14="http://schemas.microsoft.com/office/powerpoint/2010/main" val="14180316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13</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a:ea typeface="ＭＳ Ｐゴシック" charset="-128"/>
                <a:cs typeface="Arial"/>
              </a:rPr>
              <a:t>Today we will see what God was doing in changing Israel’s situation and then see why change occurs for us today.</a:t>
            </a:r>
            <a:r>
              <a:rPr lang="en-SG" dirty="0">
                <a:effectLst/>
                <a:latin typeface="Arial"/>
                <a:cs typeface="Arial"/>
              </a:rPr>
              <a:t> </a:t>
            </a:r>
            <a:endParaRPr lang="en-US" dirty="0">
              <a:latin typeface="Arial"/>
              <a:cs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What reasons would the L</a:t>
            </a:r>
            <a:r>
              <a:rPr lang="en-US" sz="1100" dirty="0">
                <a:latin typeface="Arial"/>
                <a:cs typeface="Arial"/>
              </a:rPr>
              <a:t>ORD</a:t>
            </a:r>
            <a:r>
              <a:rPr lang="en-US" dirty="0">
                <a:latin typeface="Arial"/>
                <a:cs typeface="Arial"/>
              </a:rPr>
              <a:t> have to make us</a:t>
            </a:r>
            <a:r>
              <a:rPr lang="en-US" baseline="0" dirty="0">
                <a:latin typeface="Arial"/>
                <a:cs typeface="Arial"/>
              </a:rPr>
              <a:t> have to adjust to new environments over and over?</a:t>
            </a:r>
            <a:endParaRPr lang="en-US" dirty="0">
              <a:latin typeface="Arial"/>
              <a:cs typeface="Arial"/>
            </a:endParaRPr>
          </a:p>
          <a:p>
            <a:endParaRPr lang="en-US" dirty="0">
              <a:latin typeface="Arial"/>
              <a:cs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ＭＳ Ｐゴシック" charset="-128"/>
                <a:cs typeface="Arial"/>
              </a:rPr>
              <a:t>The LORD even used Israel’s sin to bring in the monarchy</a:t>
            </a:r>
            <a:r>
              <a:rPr lang="en-SG" sz="1200" kern="1200" baseline="0" dirty="0">
                <a:solidFill>
                  <a:schemeClr val="tx1"/>
                </a:solidFill>
                <a:effectLst/>
                <a:latin typeface="Arial"/>
                <a:ea typeface="ＭＳ Ｐゴシック" charset="-128"/>
                <a:cs typeface="Arial"/>
              </a:rPr>
              <a:t> under David.</a:t>
            </a:r>
            <a:endParaRPr lang="en-US" dirty="0">
              <a:latin typeface="Arial"/>
              <a:cs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5667397-E3BC-EC4A-B17C-6126DD0E3DC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50531" name="Rectangle 1026"/>
          <p:cNvSpPr>
            <a:spLocks noGrp="1" noRot="1" noChangeAspect="1" noChangeArrowheads="1" noTextEdit="1"/>
          </p:cNvSpPr>
          <p:nvPr>
            <p:ph type="sldImg"/>
          </p:nvPr>
        </p:nvSpPr>
        <p:spPr>
          <a:ln/>
        </p:spPr>
      </p:sp>
      <p:sp>
        <p:nvSpPr>
          <p:cNvPr id="150532"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SG" sz="1200" kern="1200" dirty="0">
                <a:solidFill>
                  <a:schemeClr val="tx1"/>
                </a:solidFill>
                <a:effectLst/>
                <a:latin typeface="Arial" panose="020B0604020202020204" pitchFamily="34" charset="0"/>
                <a:ea typeface="+mn-ea"/>
                <a:cs typeface="Arial" panose="020B0604020202020204" pitchFamily="34" charset="0"/>
              </a:rPr>
              <a:t>OS-07-Judges-204</a:t>
            </a:r>
          </a:p>
          <a:p>
            <a:r>
              <a:rPr lang="en-SG" sz="1200" kern="1200" dirty="0">
                <a:solidFill>
                  <a:schemeClr val="tx1"/>
                </a:solidFill>
                <a:effectLst/>
                <a:latin typeface="Arial" panose="020B0604020202020204" pitchFamily="34" charset="0"/>
                <a:ea typeface="+mn-ea"/>
                <a:cs typeface="Arial" panose="020B0604020202020204" pitchFamily="34" charset="0"/>
              </a:rPr>
              <a:t>OS-08-Ruth-72</a:t>
            </a:r>
          </a:p>
          <a:p>
            <a:r>
              <a:rPr lang="en-SG" sz="1200" kern="1200" dirty="0">
                <a:solidFill>
                  <a:schemeClr val="tx1"/>
                </a:solidFill>
                <a:effectLst/>
                <a:latin typeface="Arial" panose="020B0604020202020204" pitchFamily="34" charset="0"/>
                <a:ea typeface="+mn-ea"/>
                <a:cs typeface="Arial" panose="020B0604020202020204" pitchFamily="34" charset="0"/>
              </a:rPr>
              <a:t>OS-09-1 Sam-17, 22, 43</a:t>
            </a:r>
          </a:p>
          <a:p>
            <a:endParaRPr lang="en-SG" sz="1200" kern="1200" dirty="0">
              <a:solidFill>
                <a:schemeClr val="tx1"/>
              </a:solidFill>
              <a:effectLst/>
              <a:latin typeface="Arial" panose="020B0604020202020204" pitchFamily="34" charset="0"/>
              <a:ea typeface="+mn-ea"/>
              <a:cs typeface="Arial" panose="020B0604020202020204" pitchFamily="34" charset="0"/>
            </a:endParaRPr>
          </a:p>
          <a:p>
            <a:r>
              <a:rPr lang="en-SG" sz="1200" kern="1200" dirty="0">
                <a:solidFill>
                  <a:schemeClr val="tx1"/>
                </a:solidFill>
                <a:effectLst/>
                <a:latin typeface="Arial" panose="020B0604020202020204" pitchFamily="34" charset="0"/>
                <a:ea typeface="+mn-ea"/>
                <a:cs typeface="Arial" panose="020B0604020202020204" pitchFamily="34" charset="0"/>
              </a:rPr>
              <a:t>The theology of Judges-Ruth-Samuel is fascinating.  It shows that God can use any circumstance and any person for His kingdom purpose and His glory. </a:t>
            </a:r>
          </a:p>
          <a:p>
            <a:r>
              <a:rPr lang="en-SG" sz="1200" kern="1200" dirty="0">
                <a:solidFill>
                  <a:schemeClr val="tx1"/>
                </a:solidFill>
                <a:effectLst/>
                <a:latin typeface="Arial" panose="020B0604020202020204" pitchFamily="34" charset="0"/>
                <a:ea typeface="+mn-ea"/>
                <a:cs typeface="Arial" panose="020B0604020202020204" pitchFamily="34" charset="0"/>
              </a:rPr>
              <a:t>• The book of Judges shows a dismal scene where a king was needed for the nation.</a:t>
            </a:r>
          </a:p>
          <a:p>
            <a:r>
              <a:rPr lang="en-SG" sz="1200" kern="1200" dirty="0">
                <a:solidFill>
                  <a:schemeClr val="tx1"/>
                </a:solidFill>
                <a:effectLst/>
                <a:latin typeface="Arial" panose="020B0604020202020204" pitchFamily="34" charset="0"/>
                <a:ea typeface="+mn-ea"/>
                <a:cs typeface="Arial" panose="020B0604020202020204" pitchFamily="34" charset="0"/>
              </a:rPr>
              <a:t>• </a:t>
            </a:r>
            <a:r>
              <a:rPr lang="en-SG" sz="1200" u="sng" kern="1200" dirty="0">
                <a:solidFill>
                  <a:schemeClr val="tx1"/>
                </a:solidFill>
                <a:effectLst/>
                <a:latin typeface="Arial" panose="020B0604020202020204" pitchFamily="34" charset="0"/>
                <a:ea typeface="+mn-ea"/>
                <a:cs typeface="Arial" panose="020B0604020202020204" pitchFamily="34" charset="0"/>
              </a:rPr>
              <a:t>Bethlehem</a:t>
            </a:r>
            <a:r>
              <a:rPr lang="en-SG" sz="1200" kern="1200" dirty="0">
                <a:solidFill>
                  <a:schemeClr val="tx1"/>
                </a:solidFill>
                <a:effectLst/>
                <a:latin typeface="Arial" panose="020B0604020202020204" pitchFamily="34" charset="0"/>
                <a:ea typeface="+mn-ea"/>
                <a:cs typeface="Arial" panose="020B0604020202020204" pitchFamily="34" charset="0"/>
              </a:rPr>
              <a:t> appears in two disgraceful scenes:</a:t>
            </a:r>
          </a:p>
          <a:p>
            <a:r>
              <a:rPr lang="en-SG" sz="1200" kern="1200" dirty="0">
                <a:solidFill>
                  <a:schemeClr val="tx1"/>
                </a:solidFill>
                <a:effectLst/>
                <a:latin typeface="Arial" panose="020B0604020202020204" pitchFamily="34" charset="0"/>
                <a:ea typeface="+mn-ea"/>
                <a:cs typeface="Arial" panose="020B0604020202020204" pitchFamily="34" charset="0"/>
              </a:rPr>
              <a:t>• A Levite from </a:t>
            </a:r>
            <a:r>
              <a:rPr lang="en-SG" sz="1200" u="sng" kern="1200" dirty="0">
                <a:solidFill>
                  <a:schemeClr val="tx1"/>
                </a:solidFill>
                <a:effectLst/>
                <a:latin typeface="Arial" panose="020B0604020202020204" pitchFamily="34" charset="0"/>
                <a:ea typeface="+mn-ea"/>
                <a:cs typeface="Arial" panose="020B0604020202020204" pitchFamily="34" charset="0"/>
              </a:rPr>
              <a:t>Bethlehem</a:t>
            </a:r>
            <a:r>
              <a:rPr lang="en-SG" sz="1200" kern="1200" dirty="0">
                <a:solidFill>
                  <a:schemeClr val="tx1"/>
                </a:solidFill>
                <a:effectLst/>
                <a:latin typeface="Arial" panose="020B0604020202020204" pitchFamily="34" charset="0"/>
                <a:ea typeface="+mn-ea"/>
                <a:cs typeface="Arial" panose="020B0604020202020204" pitchFamily="34" charset="0"/>
              </a:rPr>
              <a:t> is involved in ungodly priestly duties and even colludes with the tribe of Dan to steal an idol for their migration north (Judges 17-18).  Another Levite with a concubine from </a:t>
            </a:r>
            <a:r>
              <a:rPr lang="en-SG" sz="1200" u="sng" kern="1200" dirty="0">
                <a:solidFill>
                  <a:schemeClr val="tx1"/>
                </a:solidFill>
                <a:effectLst/>
                <a:latin typeface="Arial" panose="020B0604020202020204" pitchFamily="34" charset="0"/>
                <a:ea typeface="+mn-ea"/>
                <a:cs typeface="Arial" panose="020B0604020202020204" pitchFamily="34" charset="0"/>
              </a:rPr>
              <a:t>Bethlehem</a:t>
            </a:r>
            <a:r>
              <a:rPr lang="en-SG" sz="1200" kern="1200" dirty="0">
                <a:solidFill>
                  <a:schemeClr val="tx1"/>
                </a:solidFill>
                <a:effectLst/>
                <a:latin typeface="Arial" panose="020B0604020202020204" pitchFamily="34" charset="0"/>
                <a:ea typeface="+mn-ea"/>
                <a:cs typeface="Arial" panose="020B0604020202020204" pitchFamily="34" charset="0"/>
              </a:rPr>
              <a:t> (again) encounters a group of</a:t>
            </a:r>
            <a:r>
              <a:rPr lang="en-SG" sz="1200" u="sng" kern="1200" dirty="0">
                <a:solidFill>
                  <a:schemeClr val="tx1"/>
                </a:solidFill>
                <a:effectLst/>
                <a:latin typeface="Arial" panose="020B0604020202020204" pitchFamily="34" charset="0"/>
                <a:ea typeface="+mn-ea"/>
                <a:cs typeface="Arial" panose="020B0604020202020204" pitchFamily="34" charset="0"/>
              </a:rPr>
              <a:t> Benjaminite</a:t>
            </a:r>
            <a:r>
              <a:rPr lang="en-SG" sz="1200" kern="1200" dirty="0">
                <a:solidFill>
                  <a:schemeClr val="tx1"/>
                </a:solidFill>
                <a:effectLst/>
                <a:latin typeface="Arial" panose="020B0604020202020204" pitchFamily="34" charset="0"/>
                <a:ea typeface="+mn-ea"/>
                <a:cs typeface="Arial" panose="020B0604020202020204" pitchFamily="34" charset="0"/>
              </a:rPr>
              <a:t> men in Gibeah who assault his concubine (Judges 19) and ultimately lead to her disgraceful death.   </a:t>
            </a:r>
          </a:p>
          <a:p>
            <a:r>
              <a:rPr lang="en-SG" sz="1200" kern="1200" dirty="0">
                <a:solidFill>
                  <a:schemeClr val="tx1"/>
                </a:solidFill>
                <a:effectLst/>
                <a:latin typeface="Arial" panose="020B0604020202020204" pitchFamily="34" charset="0"/>
                <a:ea typeface="+mn-ea"/>
                <a:cs typeface="Arial" panose="020B0604020202020204" pitchFamily="34" charset="0"/>
              </a:rPr>
              <a:t>• In retaliation, the town of Gibeah comes into focus. It is no better than Bethlehem.</a:t>
            </a:r>
          </a:p>
          <a:p>
            <a:r>
              <a:rPr lang="en-SG" sz="1200" kern="1200" dirty="0">
                <a:solidFill>
                  <a:schemeClr val="tx1"/>
                </a:solidFill>
                <a:effectLst/>
                <a:latin typeface="Arial" panose="020B0604020202020204" pitchFamily="34" charset="0"/>
                <a:ea typeface="+mn-ea"/>
                <a:cs typeface="Arial" panose="020B0604020202020204" pitchFamily="34" charset="0"/>
              </a:rPr>
              <a:t>• Here in Gibeah the tribe of </a:t>
            </a:r>
            <a:r>
              <a:rPr lang="en-SG" sz="1200" u="sng" kern="1200" dirty="0">
                <a:solidFill>
                  <a:schemeClr val="tx1"/>
                </a:solidFill>
                <a:effectLst/>
                <a:latin typeface="Arial" panose="020B0604020202020204" pitchFamily="34" charset="0"/>
                <a:ea typeface="+mn-ea"/>
                <a:cs typeface="Arial" panose="020B0604020202020204" pitchFamily="34" charset="0"/>
              </a:rPr>
              <a:t>Benjamin</a:t>
            </a:r>
            <a:r>
              <a:rPr lang="en-SG" sz="1200" kern="1200" dirty="0">
                <a:solidFill>
                  <a:schemeClr val="tx1"/>
                </a:solidFill>
                <a:effectLst/>
                <a:latin typeface="Arial" panose="020B0604020202020204" pitchFamily="34" charset="0"/>
                <a:ea typeface="+mn-ea"/>
                <a:cs typeface="Arial" panose="020B0604020202020204" pitchFamily="34" charset="0"/>
              </a:rPr>
              <a:t> was nearly wiped out, except for 600 men (Judges 20). </a:t>
            </a:r>
          </a:p>
          <a:p>
            <a:r>
              <a:rPr lang="en-SG" sz="1200" kern="1200" dirty="0">
                <a:solidFill>
                  <a:schemeClr val="tx1"/>
                </a:solidFill>
                <a:effectLst/>
                <a:latin typeface="Arial" panose="020B0604020202020204" pitchFamily="34" charset="0"/>
                <a:ea typeface="+mn-ea"/>
                <a:cs typeface="Arial" panose="020B0604020202020204" pitchFamily="34" charset="0"/>
              </a:rPr>
              <a:t>• In spite of extreme moral darkness and sin, God was preparing the monarchy. </a:t>
            </a:r>
          </a:p>
          <a:p>
            <a:r>
              <a:rPr lang="en-SG" sz="1200" kern="1200" dirty="0">
                <a:solidFill>
                  <a:schemeClr val="tx1"/>
                </a:solidFill>
                <a:effectLst/>
                <a:latin typeface="Arial" panose="020B0604020202020204" pitchFamily="34" charset="0"/>
                <a:ea typeface="+mn-ea"/>
                <a:cs typeface="Arial" panose="020B0604020202020204" pitchFamily="34" charset="0"/>
              </a:rPr>
              <a:t>• He even established that monarchy through the wicked Benjamites through the wicked city of Gibeah.</a:t>
            </a:r>
          </a:p>
          <a:p>
            <a:r>
              <a:rPr lang="en-SG" sz="1200" kern="1200" dirty="0">
                <a:solidFill>
                  <a:schemeClr val="tx1"/>
                </a:solidFill>
                <a:effectLst/>
                <a:latin typeface="Arial" panose="020B0604020202020204" pitchFamily="34" charset="0"/>
                <a:ea typeface="+mn-ea"/>
                <a:cs typeface="Arial" panose="020B0604020202020204" pitchFamily="34" charset="0"/>
              </a:rPr>
              <a:t>• How? </a:t>
            </a:r>
          </a:p>
          <a:p>
            <a:r>
              <a:rPr lang="en-SG" sz="1200" kern="1200" dirty="0">
                <a:solidFill>
                  <a:schemeClr val="tx1"/>
                </a:solidFill>
                <a:effectLst/>
                <a:latin typeface="Arial" panose="020B0604020202020204" pitchFamily="34" charset="0"/>
                <a:ea typeface="+mn-ea"/>
                <a:cs typeface="Arial" panose="020B0604020202020204" pitchFamily="34" charset="0"/>
              </a:rPr>
              <a:t>God chose the </a:t>
            </a:r>
            <a:r>
              <a:rPr lang="en-SG" sz="1200" u="sng" kern="1200" dirty="0">
                <a:solidFill>
                  <a:schemeClr val="tx1"/>
                </a:solidFill>
                <a:effectLst/>
                <a:latin typeface="Arial" panose="020B0604020202020204" pitchFamily="34" charset="0"/>
                <a:ea typeface="+mn-ea"/>
                <a:cs typeface="Arial" panose="020B0604020202020204" pitchFamily="34" charset="0"/>
              </a:rPr>
              <a:t>Benjaminite</a:t>
            </a:r>
            <a:r>
              <a:rPr lang="en-SG" sz="1200" kern="1200" dirty="0">
                <a:solidFill>
                  <a:schemeClr val="tx1"/>
                </a:solidFill>
                <a:effectLst/>
                <a:latin typeface="Arial" panose="020B0604020202020204" pitchFamily="34" charset="0"/>
                <a:ea typeface="+mn-ea"/>
                <a:cs typeface="Arial" panose="020B0604020202020204" pitchFamily="34" charset="0"/>
              </a:rPr>
              <a:t> Saul as the first anointed king of Israel (1 Sam 8), though he was from the smallest of the tribes.  </a:t>
            </a:r>
          </a:p>
          <a:p>
            <a:r>
              <a:rPr lang="en-SG" sz="1200" kern="1200" dirty="0">
                <a:solidFill>
                  <a:schemeClr val="tx1"/>
                </a:solidFill>
                <a:effectLst/>
                <a:latin typeface="Arial" panose="020B0604020202020204" pitchFamily="34" charset="0"/>
                <a:ea typeface="+mn-ea"/>
                <a:cs typeface="Arial" panose="020B0604020202020204" pitchFamily="34" charset="0"/>
              </a:rPr>
              <a:t>• However, Saul’s sad end brings even more shame on Gibeah. </a:t>
            </a:r>
          </a:p>
          <a:p>
            <a:r>
              <a:rPr lang="en-SG" sz="1200" kern="1200" dirty="0">
                <a:solidFill>
                  <a:schemeClr val="tx1"/>
                </a:solidFill>
                <a:effectLst/>
                <a:latin typeface="Arial" panose="020B0604020202020204" pitchFamily="34" charset="0"/>
                <a:ea typeface="+mn-ea"/>
                <a:cs typeface="Arial" panose="020B0604020202020204" pitchFamily="34" charset="0"/>
              </a:rPr>
              <a:t>• That preparation of the monarchy finds its true fulfilment in the city of Bethlehem, for in Ruth we see that both Boaz and the Bethlehemites act honourably in the midst of national apostasy. So God can use the same, shameful city of </a:t>
            </a:r>
            <a:r>
              <a:rPr lang="en-SG" sz="1200" u="sng" kern="1200" dirty="0">
                <a:solidFill>
                  <a:schemeClr val="tx1"/>
                </a:solidFill>
                <a:effectLst/>
                <a:latin typeface="Arial" panose="020B0604020202020204" pitchFamily="34" charset="0"/>
                <a:ea typeface="+mn-ea"/>
                <a:cs typeface="Arial" panose="020B0604020202020204" pitchFamily="34" charset="0"/>
              </a:rPr>
              <a:t>Bethlehem</a:t>
            </a:r>
            <a:r>
              <a:rPr lang="en-SG" sz="1200" kern="1200" dirty="0">
                <a:solidFill>
                  <a:schemeClr val="tx1"/>
                </a:solidFill>
                <a:effectLst/>
                <a:latin typeface="Arial" panose="020B0604020202020204" pitchFamily="34" charset="0"/>
                <a:ea typeface="+mn-ea"/>
                <a:cs typeface="Arial" panose="020B0604020202020204" pitchFamily="34" charset="0"/>
              </a:rPr>
              <a:t> to raise a kinsmen-redeemer through Boaz.  Ruth was a woman from Moab, a nation worshipping pagan gods.  But through God’s plan and provision, the line of David was established and ultimately the Messiah Jesus Christ himself was born through the line. </a:t>
            </a:r>
          </a:p>
          <a:p>
            <a:r>
              <a:rPr lang="en-SG" sz="1200" kern="1200" dirty="0">
                <a:solidFill>
                  <a:schemeClr val="tx1"/>
                </a:solidFill>
                <a:effectLst/>
                <a:latin typeface="Arial" panose="020B0604020202020204" pitchFamily="34" charset="0"/>
                <a:ea typeface="+mn-ea"/>
                <a:cs typeface="Arial" panose="020B0604020202020204" pitchFamily="34" charset="0"/>
              </a:rPr>
              <a:t>• This birth was in the obscure city of Bethlehem, where David raises the status of this town to an amazing height. It is raised to an even higher status than given by David when we get to the NT and see that David’s descendant, Jesus, is not only born into his line but is born in the exact city of David, Bethlehem (Matt 2).</a:t>
            </a:r>
          </a:p>
          <a:p>
            <a:r>
              <a:rPr lang="en-SG" sz="1200" kern="1200" dirty="0">
                <a:solidFill>
                  <a:schemeClr val="tx1"/>
                </a:solidFill>
                <a:effectLst/>
                <a:latin typeface="Arial" panose="020B0604020202020204" pitchFamily="34" charset="0"/>
                <a:ea typeface="+mn-ea"/>
                <a:cs typeface="Arial" panose="020B0604020202020204" pitchFamily="34" charset="0"/>
              </a:rPr>
              <a:t>Therefore, the theology of Ruth is that God’s grace can transform the ordinary and obscure to extraordinary and world renown.</a:t>
            </a:r>
          </a:p>
          <a:p>
            <a:endParaRPr lang="en-SG" sz="1200" kern="1200" dirty="0">
              <a:solidFill>
                <a:schemeClr val="tx1"/>
              </a:solidFill>
              <a:effectLst/>
              <a:latin typeface="Arial" panose="020B0604020202020204" pitchFamily="34" charset="0"/>
              <a:ea typeface="+mn-ea"/>
              <a:cs typeface="Arial" panose="020B0604020202020204" pitchFamily="34" charset="0"/>
            </a:endParaRP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047049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ＭＳ Ｐゴシック" charset="-128"/>
                <a:cs typeface="Arial"/>
              </a:rPr>
              <a:t>Israel’s first national leadership transition from Eli to Samuel came by Samuel's birth, call, and acceptance over Eli's wicked house to prepare for the prophesied monarchy (1 Sam 1–3).</a:t>
            </a:r>
            <a:r>
              <a:rPr lang="en-SG" dirty="0">
                <a:effectLst/>
                <a:latin typeface="Arial"/>
                <a:cs typeface="Arial"/>
              </a:rPr>
              <a:t>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17</a:t>
            </a:fld>
            <a:endParaRPr lang="en-US">
              <a:solidFill>
                <a:prstClr val="black"/>
              </a:solidFill>
            </a:endParaRPr>
          </a:p>
        </p:txBody>
      </p:sp>
    </p:spTree>
    <p:extLst>
      <p:ext uri="{BB962C8B-B14F-4D97-AF65-F5344CB8AC3E}">
        <p14:creationId xmlns:p14="http://schemas.microsoft.com/office/powerpoint/2010/main" val="3208175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The first transition of national leadership from Eli</a:t>
            </a:r>
            <a:r>
              <a:rPr lang="en-US" sz="1200" kern="1200" baseline="0">
                <a:solidFill>
                  <a:schemeClr val="tx1"/>
                </a:solidFill>
                <a:effectLst/>
                <a:latin typeface="Arial"/>
                <a:ea typeface="ＭＳ Ｐゴシック" charset="-128"/>
                <a:cs typeface="Arial"/>
              </a:rPr>
              <a:t> </a:t>
            </a:r>
            <a:r>
              <a:rPr lang="en-US" sz="1200" kern="1200">
                <a:solidFill>
                  <a:schemeClr val="tx1"/>
                </a:solidFill>
                <a:effectLst/>
                <a:latin typeface="Arial"/>
                <a:ea typeface="ＭＳ Ｐゴシック" charset="-128"/>
                <a:cs typeface="Arial"/>
              </a:rPr>
              <a:t>to Samuel marked the end of judges</a:t>
            </a:r>
            <a:r>
              <a:rPr lang="en-US" sz="1200" kern="1200" baseline="0">
                <a:solidFill>
                  <a:schemeClr val="tx1"/>
                </a:solidFill>
                <a:effectLst/>
                <a:latin typeface="Arial"/>
                <a:ea typeface="ＭＳ Ｐゴシック" charset="-128"/>
                <a:cs typeface="Arial"/>
              </a:rPr>
              <a:t> with Samuel as the last judge</a:t>
            </a:r>
            <a:r>
              <a:rPr lang="en-US" sz="1200" kern="1200">
                <a:solidFill>
                  <a:schemeClr val="tx1"/>
                </a:solidFill>
                <a:effectLst/>
                <a:latin typeface="Arial"/>
                <a:ea typeface="ＭＳ Ｐゴシック" charset="-128"/>
                <a:cs typeface="Arial"/>
              </a:rPr>
              <a:t> (1 Sam 1–7).</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latin typeface="Calibri"/>
              </a:rPr>
              <a:pPr>
                <a:defRPr/>
              </a:pPr>
              <a:t>18</a:t>
            </a:fld>
            <a:endParaRPr lang="en-US">
              <a:solidFill>
                <a:prstClr val="black"/>
              </a:solidFill>
              <a:latin typeface="Calibri"/>
            </a:endParaRPr>
          </a:p>
        </p:txBody>
      </p:sp>
    </p:spTree>
    <p:extLst>
      <p:ext uri="{BB962C8B-B14F-4D97-AF65-F5344CB8AC3E}">
        <p14:creationId xmlns:p14="http://schemas.microsoft.com/office/powerpoint/2010/main" val="19565565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1C3C217-F7A4-824E-943D-F1B474ACEEBA}" type="slidenum">
              <a:rPr lang="en-US" sz="1200">
                <a:solidFill>
                  <a:srgbClr val="000000"/>
                </a:solidFill>
              </a:rPr>
              <a:pPr/>
              <a:t>19</a:t>
            </a:fld>
            <a:endParaRPr lang="en-US" sz="1200">
              <a:solidFill>
                <a:srgbClr val="000000"/>
              </a:solidFill>
            </a:endParaRPr>
          </a:p>
        </p:txBody>
      </p:sp>
      <p:sp>
        <p:nvSpPr>
          <p:cNvPr id="921602" name="Rectangle 2"/>
          <p:cNvSpPr>
            <a:spLocks noGrp="1" noRot="1" noChangeAspect="1" noChangeArrowheads="1" noTextEdit="1"/>
          </p:cNvSpPr>
          <p:nvPr>
            <p:ph type="sldImg"/>
          </p:nvPr>
        </p:nvSpPr>
        <p:spPr>
          <a:ln/>
        </p:spPr>
      </p:sp>
      <p:sp>
        <p:nvSpPr>
          <p:cNvPr id="921603" name="Rectangle 3"/>
          <p:cNvSpPr>
            <a:spLocks noGrp="1" noChangeArrowheads="1"/>
          </p:cNvSpPr>
          <p:nvPr>
            <p:ph type="body" idx="1"/>
          </p:nvPr>
        </p:nvSpPr>
        <p:spPr>
          <a:xfrm>
            <a:off x="1298364" y="3257550"/>
            <a:ext cx="7140998" cy="205979"/>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Do you like change? </a:t>
            </a:r>
          </a:p>
          <a:p>
            <a:endParaRPr lang="en-US" dirty="0">
              <a:latin typeface="Arial"/>
              <a:cs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Hannah's prophetic prayer praised God's attributes and his future provision of kings (2:1-11).</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24</a:t>
            </a:fld>
            <a:endParaRPr lang="en-US">
              <a:solidFill>
                <a:prstClr val="black"/>
              </a:solidFill>
            </a:endParaRPr>
          </a:p>
        </p:txBody>
      </p:sp>
    </p:spTree>
    <p:extLst>
      <p:ext uri="{BB962C8B-B14F-4D97-AF65-F5344CB8AC3E}">
        <p14:creationId xmlns:p14="http://schemas.microsoft.com/office/powerpoint/2010/main" val="38813055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Samuel's call by the LORD and acceptance by the people verified the leadership transition from Eli to Samuel (1 Sam 3).</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30</a:t>
            </a:fld>
            <a:endParaRPr lang="en-US">
              <a:solidFill>
                <a:prstClr val="black"/>
              </a:solidFill>
            </a:endParaRPr>
          </a:p>
        </p:txBody>
      </p:sp>
    </p:spTree>
    <p:extLst>
      <p:ext uri="{BB962C8B-B14F-4D97-AF65-F5344CB8AC3E}">
        <p14:creationId xmlns:p14="http://schemas.microsoft.com/office/powerpoint/2010/main" val="41203277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Israel showed its need for Samuel's leadership in their ignorance of the character of God evident in their superstitious use of the ark to fight the Philistines (1 Sam 4–7).</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32</a:t>
            </a:fld>
            <a:endParaRPr lang="en-US">
              <a:solidFill>
                <a:prstClr val="black"/>
              </a:solidFill>
            </a:endParaRPr>
          </a:p>
        </p:txBody>
      </p:sp>
    </p:spTree>
    <p:extLst>
      <p:ext uri="{BB962C8B-B14F-4D97-AF65-F5344CB8AC3E}">
        <p14:creationId xmlns:p14="http://schemas.microsoft.com/office/powerpoint/2010/main" val="517370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1C3C217-F7A4-824E-943D-F1B474ACEEBA}" type="slidenum">
              <a:rPr lang="en-US" sz="1200">
                <a:solidFill>
                  <a:srgbClr val="000000"/>
                </a:solidFill>
              </a:rPr>
              <a:pPr/>
              <a:t>33</a:t>
            </a:fld>
            <a:endParaRPr lang="en-US" sz="1200">
              <a:solidFill>
                <a:srgbClr val="000000"/>
              </a:solidFill>
            </a:endParaRPr>
          </a:p>
        </p:txBody>
      </p:sp>
      <p:sp>
        <p:nvSpPr>
          <p:cNvPr id="921602" name="Rectangle 2"/>
          <p:cNvSpPr>
            <a:spLocks noGrp="1" noRot="1" noChangeAspect="1" noChangeArrowheads="1" noTextEdit="1"/>
          </p:cNvSpPr>
          <p:nvPr>
            <p:ph type="sldImg"/>
          </p:nvPr>
        </p:nvSpPr>
        <p:spPr>
          <a:ln/>
        </p:spPr>
      </p:sp>
      <p:sp>
        <p:nvSpPr>
          <p:cNvPr id="921603" name="Rectangle 3"/>
          <p:cNvSpPr>
            <a:spLocks noGrp="1" noChangeArrowheads="1"/>
          </p:cNvSpPr>
          <p:nvPr>
            <p:ph type="body" idx="1"/>
          </p:nvPr>
        </p:nvSpPr>
        <p:spPr>
          <a:xfrm>
            <a:off x="1298364" y="3257550"/>
            <a:ext cx="7140998" cy="205979"/>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Arial"/>
                <a:ea typeface="ＭＳ Ｐゴシック" charset="-128"/>
                <a:cs typeface="Arial"/>
              </a:rPr>
              <a:t>The Philistine capture of the ark and deaths of Eli and his sons fulfilled the LORD's prophecy against Eli and showed their need for a new leader due to confusion over God's omnipresence (1 Sam 4).</a:t>
            </a:r>
            <a:r>
              <a:rPr lang="en-SG" dirty="0">
                <a:effectLst/>
                <a:latin typeface="Arial"/>
                <a:cs typeface="Arial"/>
              </a:rPr>
              <a:t>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34</a:t>
            </a:fld>
            <a:endParaRPr lang="en-US">
              <a:solidFill>
                <a:prstClr val="black"/>
              </a:solidFill>
            </a:endParaRPr>
          </a:p>
        </p:txBody>
      </p:sp>
    </p:spTree>
    <p:extLst>
      <p:ext uri="{BB962C8B-B14F-4D97-AF65-F5344CB8AC3E}">
        <p14:creationId xmlns:p14="http://schemas.microsoft.com/office/powerpoint/2010/main" val="37801173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The ark’s superiority over Dagan in the Philistine camp showed God's omnipotence over all gods and grace even in Israel’s disobedience (1 Sam 5).</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37</a:t>
            </a:fld>
            <a:endParaRPr lang="en-US">
              <a:solidFill>
                <a:prstClr val="black"/>
              </a:solidFill>
            </a:endParaRPr>
          </a:p>
        </p:txBody>
      </p:sp>
    </p:spTree>
    <p:extLst>
      <p:ext uri="{BB962C8B-B14F-4D97-AF65-F5344CB8AC3E}">
        <p14:creationId xmlns:p14="http://schemas.microsoft.com/office/powerpoint/2010/main" val="27429323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The second transition of national leadership from Samuel to Saul marked the start of the monarchy due to Israel's evil motives (1 Sam 8–12).</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latin typeface="Calibri"/>
              </a:rPr>
              <a:pPr>
                <a:defRPr/>
              </a:pPr>
              <a:t>45</a:t>
            </a:fld>
            <a:endParaRPr lang="en-US">
              <a:solidFill>
                <a:prstClr val="black"/>
              </a:solidFill>
              <a:latin typeface="Calibri"/>
            </a:endParaRPr>
          </a:p>
        </p:txBody>
      </p:sp>
    </p:spTree>
    <p:extLst>
      <p:ext uri="{BB962C8B-B14F-4D97-AF65-F5344CB8AC3E}">
        <p14:creationId xmlns:p14="http://schemas.microsoft.com/office/powerpoint/2010/main" val="19565565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81BA7415-DE72-A249-A1EB-99C9B5009095}" type="slidenum">
              <a:rPr lang="en-US" sz="1200">
                <a:solidFill>
                  <a:prstClr val="black"/>
                </a:solidFill>
              </a:rPr>
              <a:pPr eaLnBrk="1" hangingPunct="1"/>
              <a:t>47</a:t>
            </a:fld>
            <a:endParaRPr lang="en-US" sz="1200">
              <a:solidFill>
                <a:prstClr val="black"/>
              </a:solidFill>
            </a:endParaRPr>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BFF061C-99BA-B14B-99B9-73DD9EE7CFF9}"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7394" name="Rectangle 2"/>
          <p:cNvSpPr>
            <a:spLocks noGrp="1" noRot="1" noChangeAspect="1" noChangeArrowheads="1"/>
          </p:cNvSpPr>
          <p:nvPr>
            <p:ph type="sldImg"/>
          </p:nvPr>
        </p:nvSpPr>
        <p:spPr>
          <a:solidFill>
            <a:srgbClr val="FFFFFF"/>
          </a:solidFill>
          <a:ln/>
        </p:spPr>
      </p:sp>
      <p:sp>
        <p:nvSpPr>
          <p:cNvPr id="1873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1C3C217-F7A4-824E-943D-F1B474ACEEBA}" type="slidenum">
              <a:rPr lang="en-US" sz="1200">
                <a:solidFill>
                  <a:srgbClr val="000000"/>
                </a:solidFill>
              </a:rPr>
              <a:pPr/>
              <a:t>50</a:t>
            </a:fld>
            <a:endParaRPr lang="en-US" sz="1200">
              <a:solidFill>
                <a:srgbClr val="000000"/>
              </a:solidFill>
            </a:endParaRPr>
          </a:p>
        </p:txBody>
      </p:sp>
      <p:sp>
        <p:nvSpPr>
          <p:cNvPr id="921602" name="Rectangle 2"/>
          <p:cNvSpPr>
            <a:spLocks noGrp="1" noRot="1" noChangeAspect="1" noChangeArrowheads="1" noTextEdit="1"/>
          </p:cNvSpPr>
          <p:nvPr>
            <p:ph type="sldImg"/>
          </p:nvPr>
        </p:nvSpPr>
        <p:spPr>
          <a:ln/>
        </p:spPr>
      </p:sp>
      <p:sp>
        <p:nvSpPr>
          <p:cNvPr id="921603" name="Rectangle 3"/>
          <p:cNvSpPr>
            <a:spLocks noGrp="1" noChangeArrowheads="1"/>
          </p:cNvSpPr>
          <p:nvPr>
            <p:ph type="body" idx="1"/>
          </p:nvPr>
        </p:nvSpPr>
        <p:spPr>
          <a:xfrm>
            <a:off x="1298364" y="3257550"/>
            <a:ext cx="7140998" cy="205979"/>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Whether you like change or not, change is inevitable. </a:t>
            </a:r>
          </a:p>
          <a:p>
            <a:endParaRPr lang="en-US" dirty="0">
              <a:latin typeface="Arial"/>
              <a:cs typeface="Arial"/>
            </a:endParaRPr>
          </a:p>
          <a:p>
            <a:endParaRPr lang="en-US" dirty="0">
              <a:latin typeface="Arial"/>
              <a:cs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ＭＳ Ｐゴシック" charset="-128"/>
                <a:cs typeface="Arial"/>
              </a:rPr>
              <a:t>Samuel privately anointed Saul as king to prepare him for public coronation (9:1–10:16).</a:t>
            </a:r>
            <a:r>
              <a:rPr lang="en-SG" dirty="0">
                <a:effectLst/>
                <a:latin typeface="Arial"/>
                <a:cs typeface="Arial"/>
              </a:rPr>
              <a:t>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51</a:t>
            </a:fld>
            <a:endParaRPr lang="en-US">
              <a:solidFill>
                <a:prstClr val="black"/>
              </a:solidFill>
            </a:endParaRPr>
          </a:p>
        </p:txBody>
      </p:sp>
    </p:spTree>
    <p:extLst>
      <p:ext uri="{BB962C8B-B14F-4D97-AF65-F5344CB8AC3E}">
        <p14:creationId xmlns:p14="http://schemas.microsoft.com/office/powerpoint/2010/main" val="17929144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ＭＳ Ｐゴシック" charset="-128"/>
                <a:cs typeface="Arial"/>
              </a:rPr>
              <a:t>Samuel publicly made Saul king as an official declaration of God's displeasure with the nation's decision (10:17-27).</a:t>
            </a:r>
            <a:r>
              <a:rPr lang="en-SG" dirty="0">
                <a:effectLst/>
                <a:latin typeface="Arial"/>
                <a:cs typeface="Arial"/>
              </a:rPr>
              <a:t>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53</a:t>
            </a:fld>
            <a:endParaRPr lang="en-US">
              <a:solidFill>
                <a:prstClr val="black"/>
              </a:solidFill>
            </a:endParaRPr>
          </a:p>
        </p:txBody>
      </p:sp>
    </p:spTree>
    <p:extLst>
      <p:ext uri="{BB962C8B-B14F-4D97-AF65-F5344CB8AC3E}">
        <p14:creationId xmlns:p14="http://schemas.microsoft.com/office/powerpoint/2010/main" val="22709853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The anointing started very</a:t>
            </a:r>
            <a:r>
              <a:rPr lang="en-US" baseline="0" dirty="0">
                <a:latin typeface="Arial"/>
                <a:cs typeface="Arial"/>
              </a:rPr>
              <a:t> private but then ended up before the entire nation!</a:t>
            </a:r>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54</a:t>
            </a:fld>
            <a:endParaRPr lang="en-US">
              <a:solidFill>
                <a:prstClr val="black"/>
              </a:solidFill>
            </a:endParaRPr>
          </a:p>
        </p:txBody>
      </p:sp>
    </p:spTree>
    <p:extLst>
      <p:ext uri="{BB962C8B-B14F-4D97-AF65-F5344CB8AC3E}">
        <p14:creationId xmlns:p14="http://schemas.microsoft.com/office/powerpoint/2010/main" val="24728689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Saul's rescue of Jabesh Gilead and confirmation at Gilgal confirmed him as king in Israel’s eyes (1 Sam 11).</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55</a:t>
            </a:fld>
            <a:endParaRPr lang="en-US">
              <a:solidFill>
                <a:prstClr val="black"/>
              </a:solidFill>
            </a:endParaRPr>
          </a:p>
        </p:txBody>
      </p:sp>
    </p:spTree>
    <p:extLst>
      <p:ext uri="{BB962C8B-B14F-4D97-AF65-F5344CB8AC3E}">
        <p14:creationId xmlns:p14="http://schemas.microsoft.com/office/powerpoint/2010/main" val="25261150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Times New Roman" pitchFamily="-105" charset="0"/>
                <a:ea typeface="ＭＳ Ｐゴシック" charset="-128"/>
                <a:cs typeface="ＭＳ Ｐゴシック" charset="-128"/>
              </a:rPr>
              <a:t>In Samuel’s retirement speech as judge (but not prophet), he reminded Israel of their sin of asking for a king to motivate them to live based on the Mosaic covenant (1 Sam 12).</a:t>
            </a:r>
            <a:r>
              <a:rPr lang="en-SG" dirty="0">
                <a:effectLst/>
              </a:rPr>
              <a:t> </a:t>
            </a:r>
            <a:endParaRPr lang="en-US" dirty="0"/>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57</a:t>
            </a:fld>
            <a:endParaRPr lang="en-US">
              <a:solidFill>
                <a:prstClr val="black"/>
              </a:solidFill>
            </a:endParaRPr>
          </a:p>
        </p:txBody>
      </p:sp>
    </p:spTree>
    <p:extLst>
      <p:ext uri="{BB962C8B-B14F-4D97-AF65-F5344CB8AC3E}">
        <p14:creationId xmlns:p14="http://schemas.microsoft.com/office/powerpoint/2010/main" val="1660258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ＭＳ Ｐゴシック" charset="-128"/>
                <a:cs typeface="Arial"/>
              </a:rPr>
              <a:t>Saul's </a:t>
            </a:r>
            <a:r>
              <a:rPr lang="en-US" sz="1200" i="1" kern="1200" dirty="0">
                <a:solidFill>
                  <a:schemeClr val="tx1"/>
                </a:solidFill>
                <a:effectLst/>
                <a:latin typeface="Arial"/>
                <a:ea typeface="ＭＳ Ｐゴシック" charset="-128"/>
                <a:cs typeface="Arial"/>
              </a:rPr>
              <a:t>impatience</a:t>
            </a:r>
            <a:r>
              <a:rPr lang="en-US" sz="1200" kern="1200" dirty="0">
                <a:solidFill>
                  <a:schemeClr val="tx1"/>
                </a:solidFill>
                <a:effectLst/>
                <a:latin typeface="Arial"/>
                <a:ea typeface="ＭＳ Ｐゴシック" charset="-128"/>
                <a:cs typeface="Arial"/>
              </a:rPr>
              <a:t> and fear of the Philistines by having priests offer sacrifices before the required seven days results in Samuel hinting at the LORD had already appointed a godly king (13:1-22).</a:t>
            </a:r>
            <a:r>
              <a:rPr lang="en-SG" dirty="0">
                <a:effectLst/>
                <a:latin typeface="Arial"/>
                <a:cs typeface="Arial"/>
              </a:rPr>
              <a:t>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59</a:t>
            </a:fld>
            <a:endParaRPr lang="en-US">
              <a:solidFill>
                <a:prstClr val="black"/>
              </a:solidFill>
            </a:endParaRPr>
          </a:p>
        </p:txBody>
      </p:sp>
    </p:spTree>
    <p:extLst>
      <p:ext uri="{BB962C8B-B14F-4D97-AF65-F5344CB8AC3E}">
        <p14:creationId xmlns:p14="http://schemas.microsoft.com/office/powerpoint/2010/main" val="40362943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1C3C217-F7A4-824E-943D-F1B474ACEEBA}" type="slidenum">
              <a:rPr lang="en-US" sz="1200">
                <a:solidFill>
                  <a:srgbClr val="000000"/>
                </a:solidFill>
              </a:rPr>
              <a:pPr/>
              <a:t>60</a:t>
            </a:fld>
            <a:endParaRPr lang="en-US" sz="1200">
              <a:solidFill>
                <a:srgbClr val="000000"/>
              </a:solidFill>
            </a:endParaRPr>
          </a:p>
        </p:txBody>
      </p:sp>
      <p:sp>
        <p:nvSpPr>
          <p:cNvPr id="921602" name="Rectangle 2"/>
          <p:cNvSpPr>
            <a:spLocks noGrp="1" noRot="1" noChangeAspect="1" noChangeArrowheads="1" noTextEdit="1"/>
          </p:cNvSpPr>
          <p:nvPr>
            <p:ph type="sldImg"/>
          </p:nvPr>
        </p:nvSpPr>
        <p:spPr>
          <a:ln/>
        </p:spPr>
      </p:sp>
      <p:sp>
        <p:nvSpPr>
          <p:cNvPr id="921603" name="Rectangle 3"/>
          <p:cNvSpPr>
            <a:spLocks noGrp="1" noChangeArrowheads="1"/>
          </p:cNvSpPr>
          <p:nvPr>
            <p:ph type="body" idx="1"/>
          </p:nvPr>
        </p:nvSpPr>
        <p:spPr>
          <a:xfrm>
            <a:off x="1298364" y="3257550"/>
            <a:ext cx="7140998" cy="205979"/>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ＭＳ Ｐゴシック" charset="-128"/>
                <a:cs typeface="Arial"/>
              </a:rPr>
              <a:t>Saul's </a:t>
            </a:r>
            <a:r>
              <a:rPr lang="en-US" sz="1200" i="1" kern="1200" dirty="0">
                <a:solidFill>
                  <a:schemeClr val="tx1"/>
                </a:solidFill>
                <a:effectLst/>
                <a:latin typeface="Arial"/>
                <a:ea typeface="ＭＳ Ｐゴシック" charset="-128"/>
                <a:cs typeface="Arial"/>
              </a:rPr>
              <a:t>rashness</a:t>
            </a:r>
            <a:r>
              <a:rPr lang="en-US" sz="1200" kern="1200" dirty="0">
                <a:solidFill>
                  <a:schemeClr val="tx1"/>
                </a:solidFill>
                <a:effectLst/>
                <a:latin typeface="Arial"/>
                <a:ea typeface="ＭＳ Ｐゴシック" charset="-128"/>
                <a:cs typeface="Arial"/>
              </a:rPr>
              <a:t> by preventing his men from food and leading them to eat blood unlawfully shamed him in his vow to kill the "disobedient" Jonathan and showed his godless rule (13:23–14:52).</a:t>
            </a:r>
            <a:r>
              <a:rPr lang="en-SG" dirty="0">
                <a:effectLst/>
                <a:latin typeface="Arial"/>
                <a:cs typeface="Arial"/>
              </a:rPr>
              <a:t> </a:t>
            </a:r>
            <a:endParaRPr lang="en-US" dirty="0">
              <a:latin typeface="Arial"/>
              <a:cs typeface="Arial"/>
            </a:endParaRPr>
          </a:p>
          <a:p>
            <a:endParaRPr lang="en-US" dirty="0"/>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62</a:t>
            </a:fld>
            <a:endParaRPr lang="en-US">
              <a:solidFill>
                <a:prstClr val="black"/>
              </a:solidFill>
            </a:endParaRPr>
          </a:p>
        </p:txBody>
      </p:sp>
    </p:spTree>
    <p:extLst>
      <p:ext uri="{BB962C8B-B14F-4D97-AF65-F5344CB8AC3E}">
        <p14:creationId xmlns:p14="http://schemas.microsoft.com/office/powerpoint/2010/main" val="24983966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Saul's </a:t>
            </a:r>
            <a:r>
              <a:rPr lang="en-US" sz="1200" i="1" kern="1200">
                <a:solidFill>
                  <a:schemeClr val="tx1"/>
                </a:solidFill>
                <a:effectLst/>
                <a:latin typeface="Arial"/>
                <a:ea typeface="ＭＳ Ｐゴシック" charset="-128"/>
                <a:cs typeface="Arial"/>
              </a:rPr>
              <a:t>rashness</a:t>
            </a:r>
            <a:r>
              <a:rPr lang="en-US" sz="1200" kern="1200">
                <a:solidFill>
                  <a:schemeClr val="tx1"/>
                </a:solidFill>
                <a:effectLst/>
                <a:latin typeface="Arial"/>
                <a:ea typeface="ＭＳ Ｐゴシック" charset="-128"/>
                <a:cs typeface="Arial"/>
              </a:rPr>
              <a:t> by preventing his men from food and leading them to eat blood unlawfully shamed him in his vow to kill the "disobedient" Jonathan and showed his godless rule (13:23–14:52).</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63</a:t>
            </a:fld>
            <a:endParaRPr lang="en-US">
              <a:solidFill>
                <a:prstClr val="black"/>
              </a:solidFill>
            </a:endParaRPr>
          </a:p>
        </p:txBody>
      </p:sp>
    </p:spTree>
    <p:extLst>
      <p:ext uri="{BB962C8B-B14F-4D97-AF65-F5344CB8AC3E}">
        <p14:creationId xmlns:p14="http://schemas.microsoft.com/office/powerpoint/2010/main" val="5866904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Saul's </a:t>
            </a:r>
            <a:r>
              <a:rPr lang="en-US" sz="1200" i="1" kern="1200">
                <a:solidFill>
                  <a:schemeClr val="tx1"/>
                </a:solidFill>
                <a:effectLst/>
                <a:latin typeface="Arial"/>
                <a:ea typeface="ＭＳ Ｐゴシック" charset="-128"/>
                <a:cs typeface="Arial"/>
              </a:rPr>
              <a:t>disobedience</a:t>
            </a:r>
            <a:r>
              <a:rPr lang="en-US" sz="1200" kern="1200">
                <a:solidFill>
                  <a:schemeClr val="tx1"/>
                </a:solidFill>
                <a:effectLst/>
                <a:latin typeface="Arial"/>
                <a:ea typeface="ＭＳ Ｐゴシック" charset="-128"/>
                <a:cs typeface="Arial"/>
              </a:rPr>
              <a:t> by not completely destroying the Amalekites was his last act of disobedience before the LORD rejected him as king to show Israel's need for a righteous king (1 Sam 15). </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64</a:t>
            </a:fld>
            <a:endParaRPr lang="en-US">
              <a:solidFill>
                <a:prstClr val="black"/>
              </a:solidFill>
            </a:endParaRPr>
          </a:p>
        </p:txBody>
      </p:sp>
    </p:spTree>
    <p:extLst>
      <p:ext uri="{BB962C8B-B14F-4D97-AF65-F5344CB8AC3E}">
        <p14:creationId xmlns:p14="http://schemas.microsoft.com/office/powerpoint/2010/main" val="26645568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Some like it while others hate it, so some of us are early adopters while others are laggards. The majority tolerates it. </a:t>
            </a:r>
          </a:p>
          <a:p>
            <a:endParaRPr lang="en-US" dirty="0">
              <a:latin typeface="Arial"/>
              <a:cs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Saul and David were friends while David rose as his musician and warrior (1 Sam 16–17).</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67</a:t>
            </a:fld>
            <a:endParaRPr lang="en-US">
              <a:solidFill>
                <a:prstClr val="black"/>
              </a:solidFill>
            </a:endParaRPr>
          </a:p>
        </p:txBody>
      </p:sp>
    </p:spTree>
    <p:extLst>
      <p:ext uri="{BB962C8B-B14F-4D97-AF65-F5344CB8AC3E}">
        <p14:creationId xmlns:p14="http://schemas.microsoft.com/office/powerpoint/2010/main" val="15899970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1C3C217-F7A4-824E-943D-F1B474ACEEBA}" type="slidenum">
              <a:rPr lang="en-US" sz="1200">
                <a:solidFill>
                  <a:srgbClr val="000000"/>
                </a:solidFill>
              </a:rPr>
              <a:pPr/>
              <a:t>68</a:t>
            </a:fld>
            <a:endParaRPr lang="en-US" sz="1200">
              <a:solidFill>
                <a:srgbClr val="000000"/>
              </a:solidFill>
            </a:endParaRPr>
          </a:p>
        </p:txBody>
      </p:sp>
      <p:sp>
        <p:nvSpPr>
          <p:cNvPr id="921602" name="Rectangle 2"/>
          <p:cNvSpPr>
            <a:spLocks noGrp="1" noRot="1" noChangeAspect="1" noChangeArrowheads="1" noTextEdit="1"/>
          </p:cNvSpPr>
          <p:nvPr>
            <p:ph type="sldImg"/>
          </p:nvPr>
        </p:nvSpPr>
        <p:spPr>
          <a:ln/>
        </p:spPr>
      </p:sp>
      <p:sp>
        <p:nvSpPr>
          <p:cNvPr id="921603" name="Rectangle 3"/>
          <p:cNvSpPr>
            <a:spLocks noGrp="1" noChangeArrowheads="1"/>
          </p:cNvSpPr>
          <p:nvPr>
            <p:ph type="body" idx="1"/>
          </p:nvPr>
        </p:nvSpPr>
        <p:spPr>
          <a:xfrm>
            <a:off x="1298364" y="3257550"/>
            <a:ext cx="7140998" cy="205979"/>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a:latin typeface="Arial"/>
                <a:cs typeface="Arial"/>
              </a:rPr>
              <a:t>Hidden</a:t>
            </a:r>
            <a:r>
              <a:rPr lang="en-US" baseline="0">
                <a:latin typeface="Arial"/>
                <a:cs typeface="Arial"/>
              </a:rPr>
              <a:t> valleys are where shepherds are turned into kings.</a:t>
            </a:r>
          </a:p>
          <a:p>
            <a:r>
              <a:rPr lang="en-US" baseline="0">
                <a:latin typeface="Arial"/>
                <a:cs typeface="Arial"/>
              </a:rPr>
              <a:t>What you do in secret is the most important things about you.</a:t>
            </a:r>
          </a:p>
          <a:p>
            <a:r>
              <a:rPr lang="en-US" baseline="0">
                <a:latin typeface="Arial"/>
                <a:cs typeface="Arial"/>
              </a:rPr>
              <a:t>David cared for sheep when no one but God was looking.</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69</a:t>
            </a:fld>
            <a:endParaRPr lang="en-US">
              <a:solidFill>
                <a:prstClr val="black"/>
              </a:solidFill>
            </a:endParaRPr>
          </a:p>
        </p:txBody>
      </p:sp>
    </p:spTree>
    <p:extLst>
      <p:ext uri="{BB962C8B-B14F-4D97-AF65-F5344CB8AC3E}">
        <p14:creationId xmlns:p14="http://schemas.microsoft.com/office/powerpoint/2010/main" val="10158268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a:latin typeface="Arial"/>
                <a:cs typeface="Arial"/>
              </a:rPr>
              <a:t>David's care for the</a:t>
            </a:r>
            <a:r>
              <a:rPr lang="en-US" baseline="0">
                <a:latin typeface="Arial"/>
                <a:cs typeface="Arial"/>
              </a:rPr>
              <a:t> sheep was tested by a lion and a bear and who-knows what else?</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70</a:t>
            </a:fld>
            <a:endParaRPr lang="en-US">
              <a:solidFill>
                <a:prstClr val="black"/>
              </a:solidFill>
            </a:endParaRPr>
          </a:p>
        </p:txBody>
      </p:sp>
    </p:spTree>
    <p:extLst>
      <p:ext uri="{BB962C8B-B14F-4D97-AF65-F5344CB8AC3E}">
        <p14:creationId xmlns:p14="http://schemas.microsoft.com/office/powerpoint/2010/main" val="22481878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a:latin typeface="Arial"/>
                <a:cs typeface="Arial"/>
              </a:rPr>
              <a:t>In a rather humorous account</a:t>
            </a:r>
            <a:r>
              <a:rPr lang="en-US" baseline="0">
                <a:latin typeface="Arial"/>
                <a:cs typeface="Arial"/>
              </a:rPr>
              <a:t> where David wasn't even invited to his family feast, God passed by his handsome brothers because God doesn't look at the outside. Even Samuel was initially fooled by David's ruddy appearance.</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71</a:t>
            </a:fld>
            <a:endParaRPr lang="en-US">
              <a:solidFill>
                <a:prstClr val="black"/>
              </a:solidFill>
            </a:endParaRPr>
          </a:p>
        </p:txBody>
      </p:sp>
    </p:spTree>
    <p:extLst>
      <p:ext uri="{BB962C8B-B14F-4D97-AF65-F5344CB8AC3E}">
        <p14:creationId xmlns:p14="http://schemas.microsoft.com/office/powerpoint/2010/main" val="40842497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Bethlehem took an even higher status as King David’s hometown (1 Sam 16:1; 17:58). After defeating Goliath, </a:t>
            </a:r>
            <a:r>
              <a:rPr lang="en-SG" sz="1200" kern="1200" dirty="0">
                <a:solidFill>
                  <a:schemeClr val="tx1"/>
                </a:solidFill>
                <a:effectLst/>
                <a:latin typeface="Times New Roman" pitchFamily="-105" charset="0"/>
                <a:ea typeface="ＭＳ Ｐゴシック" charset="-128"/>
                <a:cs typeface="ＭＳ Ｐゴシック" charset="-128"/>
              </a:rPr>
              <a:t>“Tell me about your father, young man,” Saul said. And David replied, “His name is Jesse, and we live in Bethlehem.”</a:t>
            </a:r>
          </a:p>
          <a:p>
            <a:endParaRPr lang="en-US" dirty="0"/>
          </a:p>
        </p:txBody>
      </p:sp>
      <p:sp>
        <p:nvSpPr>
          <p:cNvPr id="4" name="Slide Number Placeholder 3"/>
          <p:cNvSpPr>
            <a:spLocks noGrp="1"/>
          </p:cNvSpPr>
          <p:nvPr>
            <p:ph type="sldNum" sz="quarter" idx="5"/>
          </p:nvPr>
        </p:nvSpPr>
        <p:spPr/>
        <p:txBody>
          <a:bodyPr/>
          <a:lstStyle/>
          <a:p>
            <a:pPr>
              <a:defRPr/>
            </a:pPr>
            <a:fld id="{896331C3-D498-9448-B6A2-42980CE32915}" type="slidenum">
              <a:rPr lang="en-US" smtClean="0"/>
              <a:pPr>
                <a:defRPr/>
              </a:pPr>
              <a:t>76</a:t>
            </a:fld>
            <a:endParaRPr lang="en-US"/>
          </a:p>
        </p:txBody>
      </p:sp>
    </p:spTree>
    <p:extLst>
      <p:ext uri="{BB962C8B-B14F-4D97-AF65-F5344CB8AC3E}">
        <p14:creationId xmlns:p14="http://schemas.microsoft.com/office/powerpoint/2010/main" val="3803011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David's victory over Goliath won Saul's approval as one of his warriors (1 Sam 17).</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78</a:t>
            </a:fld>
            <a:endParaRPr lang="en-US">
              <a:solidFill>
                <a:prstClr val="black"/>
              </a:solidFill>
            </a:endParaRPr>
          </a:p>
        </p:txBody>
      </p:sp>
    </p:spTree>
    <p:extLst>
      <p:ext uri="{BB962C8B-B14F-4D97-AF65-F5344CB8AC3E}">
        <p14:creationId xmlns:p14="http://schemas.microsoft.com/office/powerpoint/2010/main" val="171380798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FB129CF6-942B-F84F-AF53-0C1F89D5665B}" type="slidenum">
              <a:rPr lang="en-US" sz="1200">
                <a:solidFill>
                  <a:prstClr val="black"/>
                </a:solidFill>
              </a:rPr>
              <a:pPr eaLnBrk="1" hangingPunct="1"/>
              <a:t>82</a:t>
            </a:fld>
            <a:endParaRPr lang="en-US" sz="1200">
              <a:solidFill>
                <a:prstClr val="black"/>
              </a:solidFill>
            </a:endParaRPr>
          </a:p>
        </p:txBody>
      </p:sp>
      <p:sp>
        <p:nvSpPr>
          <p:cNvPr id="243714" name="Rectangle 2"/>
          <p:cNvSpPr>
            <a:spLocks noGrp="1" noRot="1" noChangeAspect="1" noChangeArrowheads="1" noTextEdit="1"/>
          </p:cNvSpPr>
          <p:nvPr>
            <p:ph type="sldImg"/>
          </p:nvPr>
        </p:nvSpPr>
        <p:spPr>
          <a:ln/>
        </p:spPr>
      </p:sp>
      <p:sp>
        <p:nvSpPr>
          <p:cNvPr id="2437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ＭＳ Ｐゴシック" charset="-128"/>
                <a:cs typeface="Arial"/>
              </a:rPr>
              <a:t>Saul and David were enemies when Saul exiled him and attempted to kill him, thus teaching him valuable lessons that would enable him to rule righteously (1 Sam 18–27).</a:t>
            </a:r>
            <a:r>
              <a:rPr lang="en-SG" dirty="0">
                <a:effectLst/>
                <a:latin typeface="Arial"/>
                <a:cs typeface="Arial"/>
              </a:rPr>
              <a:t> </a:t>
            </a:r>
          </a:p>
          <a:p>
            <a:r>
              <a:rPr lang="en-US" sz="1200" kern="1200" dirty="0">
                <a:solidFill>
                  <a:schemeClr val="tx1"/>
                </a:solidFill>
                <a:effectLst/>
                <a:latin typeface="Arial"/>
                <a:ea typeface="ＭＳ Ｐゴシック" charset="-128"/>
                <a:cs typeface="Arial"/>
              </a:rPr>
              <a:t>Saul attempted to kill David out of jealousy over God's blessing on his life as a carnal response to God’s revealed will (18:10–20:42).</a:t>
            </a:r>
            <a:r>
              <a:rPr lang="en-SG" dirty="0">
                <a:effectLst/>
                <a:latin typeface="Arial"/>
                <a:cs typeface="Arial"/>
              </a:rPr>
              <a:t>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84</a:t>
            </a:fld>
            <a:endParaRPr lang="en-US">
              <a:solidFill>
                <a:prstClr val="black"/>
              </a:solidFill>
            </a:endParaRPr>
          </a:p>
        </p:txBody>
      </p:sp>
    </p:spTree>
    <p:extLst>
      <p:ext uri="{BB962C8B-B14F-4D97-AF65-F5344CB8AC3E}">
        <p14:creationId xmlns:p14="http://schemas.microsoft.com/office/powerpoint/2010/main" val="241173840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"While still holding the dripping head of Goliath, David appears before Saul, who asks about his family. In the king's tent at that time is Saul's son and heir, Jonathan. He is probably a decade older than David, but there is an instant bond between the two.</a:t>
            </a:r>
          </a:p>
          <a:p>
            <a:r>
              <a:rPr lang="en-US" b="1"/>
              <a:t>David's Bond with Jonathan (18:1)</a:t>
            </a:r>
          </a:p>
          <a:p>
            <a:r>
              <a:rPr lang="en-US"/>
              <a:t>"After David had finished talking with Saul, Jonathan became one in spirit with David, and he loved him as himself." (18:1)</a:t>
            </a:r>
          </a:p>
          <a:p>
            <a:endParaRPr lang="en-US"/>
          </a:p>
          <a:p>
            <a:pPr marL="0" marR="0" indent="0" algn="l" defTabSz="914400" rtl="0" eaLnBrk="0" fontAlgn="base" latinLnBrk="0" hangingPunct="0">
              <a:lnSpc>
                <a:spcPct val="100000"/>
              </a:lnSpc>
              <a:spcBef>
                <a:spcPct val="30000"/>
              </a:spcBef>
              <a:spcAft>
                <a:spcPct val="0"/>
              </a:spcAft>
              <a:buClrTx/>
              <a:buSzTx/>
              <a:buFontTx/>
              <a:buNone/>
              <a:tabLst/>
              <a:defRPr/>
            </a:pPr>
            <a:r>
              <a:rPr lang="en-US"/>
              <a:t>3. Jonathan's Friendship, Saul's Jealousy (1 Samuel 18-20) </a:t>
            </a:r>
          </a:p>
          <a:p>
            <a:pPr marL="0" marR="0" indent="0" algn="l" defTabSz="914400" rtl="0" eaLnBrk="0" fontAlgn="base" latinLnBrk="0" hangingPunct="0">
              <a:lnSpc>
                <a:spcPct val="100000"/>
              </a:lnSpc>
              <a:spcBef>
                <a:spcPct val="30000"/>
              </a:spcBef>
              <a:spcAft>
                <a:spcPct val="0"/>
              </a:spcAft>
              <a:buClrTx/>
              <a:buSzTx/>
              <a:buFontTx/>
              <a:buNone/>
              <a:tabLst/>
              <a:defRPr/>
            </a:pPr>
            <a:r>
              <a:rPr lang="en-US"/>
              <a:t>by Dr. Ralph F. Wilson</a:t>
            </a:r>
            <a:br>
              <a:rPr lang="en-US"/>
            </a:br>
            <a:r>
              <a:rPr lang="en-US"/>
              <a:t>Audio (29:42) </a:t>
            </a:r>
          </a:p>
          <a:p>
            <a:pPr marL="0" marR="0" indent="0" algn="l" defTabSz="914400" rtl="0" eaLnBrk="0" fontAlgn="base" latinLnBrk="0" hangingPunct="0">
              <a:lnSpc>
                <a:spcPct val="100000"/>
              </a:lnSpc>
              <a:spcBef>
                <a:spcPct val="30000"/>
              </a:spcBef>
              <a:spcAft>
                <a:spcPct val="0"/>
              </a:spcAft>
              <a:buClrTx/>
              <a:buSzTx/>
              <a:buFontTx/>
              <a:buNone/>
              <a:tabLst/>
              <a:defRPr/>
            </a:pPr>
            <a:r>
              <a:rPr lang="en-US"/>
              <a:t>http://www.jesuswalk.com/david/03_david_jonathan.htm</a:t>
            </a:r>
          </a:p>
          <a:p>
            <a:pPr marL="0" marR="0" indent="0" algn="l" defTabSz="914400" rtl="0" eaLnBrk="0" fontAlgn="base" latinLnBrk="0" hangingPunct="0">
              <a:lnSpc>
                <a:spcPct val="100000"/>
              </a:lnSpc>
              <a:spcBef>
                <a:spcPct val="30000"/>
              </a:spcBef>
              <a:spcAft>
                <a:spcPct val="0"/>
              </a:spcAft>
              <a:buClrTx/>
              <a:buSzTx/>
              <a:buFontTx/>
              <a:buNone/>
              <a:tabLst/>
              <a:defRPr/>
            </a:pPr>
            <a:r>
              <a:rPr lang="en-US"/>
              <a:t>Accessed 11 Nov 2017</a:t>
            </a:r>
          </a:p>
          <a:p>
            <a:r>
              <a:rPr lang="en-US"/>
              <a:t>_________</a:t>
            </a:r>
          </a:p>
          <a:p>
            <a:endParaRPr lang="en-US"/>
          </a:p>
          <a:p>
            <a:endParaRPr lang="en-US"/>
          </a:p>
          <a:p>
            <a:r>
              <a:rPr lang="en-US"/>
              <a:t>Picture</a:t>
            </a:r>
            <a:r>
              <a:rPr lang="en-US" baseline="0"/>
              <a:t> by </a:t>
            </a:r>
            <a:r>
              <a:rPr lang="en-US"/>
              <a:t>James J. Tissot, detail of 'Friendship of David and Jonathan' (1896-1902) gouache on board, Jewish Museum, New York. David is on the left, Jonathan on the right.</a:t>
            </a:r>
          </a:p>
          <a:p>
            <a:endParaRPr lang="en-US"/>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86</a:t>
            </a:fld>
            <a:endParaRPr lang="en-US">
              <a:solidFill>
                <a:prstClr val="black"/>
              </a:solidFill>
            </a:endParaRPr>
          </a:p>
        </p:txBody>
      </p:sp>
    </p:spTree>
    <p:extLst>
      <p:ext uri="{BB962C8B-B14F-4D97-AF65-F5344CB8AC3E}">
        <p14:creationId xmlns:p14="http://schemas.microsoft.com/office/powerpoint/2010/main" val="19072684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Job?</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Body?</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Relationships?</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Something else? </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 Why are you experiencing these changes right now? </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If we are honest, we really don’t understand why change happens.</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Is God causing it—or are you causing the change? I can comprehend why some of us initiate change, but… </a:t>
            </a:r>
          </a:p>
          <a:p>
            <a:endParaRPr lang="en-US" dirty="0">
              <a:latin typeface="Arial"/>
              <a:cs typeface="Aria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58A37B9C-BFD5-4640-89D5-4826F7ED9D98}" type="slidenum">
              <a:rPr lang="en-US" sz="1200">
                <a:solidFill>
                  <a:prstClr val="black"/>
                </a:solidFill>
              </a:rPr>
              <a:pPr eaLnBrk="1" hangingPunct="1"/>
              <a:t>87</a:t>
            </a:fld>
            <a:endParaRPr lang="en-US" sz="1200">
              <a:solidFill>
                <a:prstClr val="black"/>
              </a:solidFill>
            </a:endParaRPr>
          </a:p>
        </p:txBody>
      </p:sp>
      <p:sp>
        <p:nvSpPr>
          <p:cNvPr id="249858" name="Rectangle 2"/>
          <p:cNvSpPr>
            <a:spLocks noGrp="1" noRot="1" noChangeAspect="1" noChangeArrowheads="1" noTextEdit="1"/>
          </p:cNvSpPr>
          <p:nvPr>
            <p:ph type="sldImg"/>
          </p:nvPr>
        </p:nvSpPr>
        <p:spPr>
          <a:ln/>
        </p:spPr>
      </p:sp>
      <p:sp>
        <p:nvSpPr>
          <p:cNvPr id="2498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ＭＳ Ｐゴシック" charset="-128"/>
                <a:cs typeface="Arial"/>
              </a:rPr>
              <a:t>Saul attempted to kill David out of jealousy over God's blessing on his life as a carnal response to God’s revealed will (18:10–20:42).</a:t>
            </a:r>
            <a:r>
              <a:rPr lang="en-SG" dirty="0">
                <a:effectLst/>
                <a:latin typeface="Arial"/>
                <a:cs typeface="Arial"/>
              </a:rPr>
              <a:t>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91</a:t>
            </a:fld>
            <a:endParaRPr lang="en-US">
              <a:solidFill>
                <a:prstClr val="black"/>
              </a:solidFill>
            </a:endParaRPr>
          </a:p>
        </p:txBody>
      </p:sp>
    </p:spTree>
    <p:extLst>
      <p:ext uri="{BB962C8B-B14F-4D97-AF65-F5344CB8AC3E}">
        <p14:creationId xmlns:p14="http://schemas.microsoft.com/office/powerpoint/2010/main" val="294340477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Saul tried to kill David by throwing a spear at him (18:10-16).</a:t>
            </a:r>
          </a:p>
          <a:p>
            <a:r>
              <a:rPr lang="en-US" dirty="0">
                <a:latin typeface="Arial"/>
                <a:cs typeface="Arial"/>
              </a:rPr>
              <a:t>Saul tried to kill David by tricking him to fight the Philistines (18:17-30).</a:t>
            </a:r>
          </a:p>
          <a:p>
            <a:r>
              <a:rPr lang="en-US" dirty="0">
                <a:latin typeface="Arial"/>
                <a:cs typeface="Arial"/>
              </a:rPr>
              <a:t>Saul tried to kill David by commanding his servants to kill David (19:1-7). Saul tried to kill David by throwing a spear at him again (19:8-10).</a:t>
            </a:r>
          </a:p>
          <a:p>
            <a:r>
              <a:rPr lang="en-US" dirty="0">
                <a:latin typeface="Arial"/>
                <a:cs typeface="Arial"/>
              </a:rPr>
              <a:t>Saul tried to kill David by sending messengers to kill him (19:11-17).</a:t>
            </a:r>
          </a:p>
          <a:p>
            <a:r>
              <a:rPr lang="en-US" dirty="0">
                <a:latin typeface="Arial"/>
                <a:cs typeface="Arial"/>
              </a:rPr>
              <a:t>Saul tried to kill David by seeking his life at Samuel's house (19:18-24).</a:t>
            </a:r>
          </a:p>
          <a:p>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92</a:t>
            </a:fld>
            <a:endParaRPr lang="en-US">
              <a:solidFill>
                <a:prstClr val="black"/>
              </a:solidFill>
            </a:endParaRPr>
          </a:p>
        </p:txBody>
      </p:sp>
    </p:spTree>
    <p:extLst>
      <p:ext uri="{BB962C8B-B14F-4D97-AF65-F5344CB8AC3E}">
        <p14:creationId xmlns:p14="http://schemas.microsoft.com/office/powerpoint/2010/main" val="121371467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ＭＳ Ｐゴシック" charset="-128"/>
                <a:cs typeface="Arial"/>
              </a:rPr>
              <a:t>At Gath and Ziklag, David developed his leadership and combat skills by carrying out raids against peoples south of the Philistines (1 Sam 27).</a:t>
            </a:r>
            <a:r>
              <a:rPr lang="en-SG" dirty="0">
                <a:effectLst/>
                <a:latin typeface="Arial"/>
                <a:cs typeface="Arial"/>
              </a:rPr>
              <a:t>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93</a:t>
            </a:fld>
            <a:endParaRPr lang="en-US">
              <a:solidFill>
                <a:prstClr val="black"/>
              </a:solidFill>
            </a:endParaRPr>
          </a:p>
        </p:txBody>
      </p:sp>
    </p:spTree>
    <p:extLst>
      <p:ext uri="{BB962C8B-B14F-4D97-AF65-F5344CB8AC3E}">
        <p14:creationId xmlns:p14="http://schemas.microsoft.com/office/powerpoint/2010/main" val="166683147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Application: When an oppressive superior mistreats you (like Saul mistreated David), how do you respond?  If you do not learn submission and brokenness, eventually when </a:t>
            </a:r>
            <a:r>
              <a:rPr lang="en-US" sz="1200" i="1" kern="1200">
                <a:solidFill>
                  <a:schemeClr val="tx1"/>
                </a:solidFill>
                <a:effectLst/>
                <a:latin typeface="Arial"/>
                <a:ea typeface="ＭＳ Ｐゴシック" charset="-128"/>
                <a:cs typeface="Arial"/>
              </a:rPr>
              <a:t>you</a:t>
            </a:r>
            <a:r>
              <a:rPr lang="en-US" sz="1200" kern="1200">
                <a:solidFill>
                  <a:schemeClr val="tx1"/>
                </a:solidFill>
                <a:effectLst/>
                <a:latin typeface="Arial"/>
                <a:ea typeface="ＭＳ Ｐゴシック" charset="-128"/>
                <a:cs typeface="Arial"/>
              </a:rPr>
              <a:t> get into a position of authority, </a:t>
            </a:r>
            <a:r>
              <a:rPr lang="en-US" sz="1200" i="1" kern="1200">
                <a:solidFill>
                  <a:schemeClr val="tx1"/>
                </a:solidFill>
                <a:effectLst/>
                <a:latin typeface="Arial"/>
                <a:ea typeface="ＭＳ Ｐゴシック" charset="-128"/>
                <a:cs typeface="Arial"/>
              </a:rPr>
              <a:t>you too could become a “Saul”</a:t>
            </a:r>
            <a:r>
              <a:rPr lang="en-US" sz="1200" kern="1200">
                <a:solidFill>
                  <a:schemeClr val="tx1"/>
                </a:solidFill>
                <a:effectLst/>
                <a:latin typeface="Arial"/>
                <a:ea typeface="ＭＳ Ｐゴシック" charset="-128"/>
                <a:cs typeface="Arial"/>
              </a:rPr>
              <a:t> who grasps for power!  Learn the lesson of David.  As we will see in 2 Samuel, David eventually had plenty of opportunities to imitate Saul—especially when his son Absalom claimed to be the rightful “third king” after Saul and David.  This decision of David </a:t>
            </a:r>
            <a:r>
              <a:rPr lang="en-US" sz="1200" i="1" kern="1200">
                <a:solidFill>
                  <a:schemeClr val="tx1"/>
                </a:solidFill>
                <a:effectLst/>
                <a:latin typeface="Arial"/>
                <a:ea typeface="ＭＳ Ｐゴシック" charset="-128"/>
                <a:cs typeface="Arial"/>
              </a:rPr>
              <a:t>not</a:t>
            </a:r>
            <a:r>
              <a:rPr lang="en-US" sz="1200" kern="1200">
                <a:solidFill>
                  <a:schemeClr val="tx1"/>
                </a:solidFill>
                <a:effectLst/>
                <a:latin typeface="Arial"/>
                <a:ea typeface="ＭＳ Ｐゴシック" charset="-128"/>
                <a:cs typeface="Arial"/>
              </a:rPr>
              <a:t> to become a Saul is well said in this modern classic for those in ministry transition: Gene Edwards, </a:t>
            </a:r>
            <a:r>
              <a:rPr lang="en-US" sz="1200" i="1" kern="1200">
                <a:solidFill>
                  <a:schemeClr val="tx1"/>
                </a:solidFill>
                <a:effectLst/>
                <a:latin typeface="Arial"/>
                <a:ea typeface="ＭＳ Ｐゴシック" charset="-128"/>
                <a:cs typeface="Arial"/>
              </a:rPr>
              <a:t>A Tale of Three Kings: A Study in Brokenness</a:t>
            </a:r>
            <a:r>
              <a:rPr lang="en-US" sz="1200" kern="1200">
                <a:solidFill>
                  <a:schemeClr val="tx1"/>
                </a:solidFill>
                <a:effectLst/>
                <a:latin typeface="Arial"/>
                <a:ea typeface="ＭＳ Ｐゴシック" charset="-128"/>
                <a:cs typeface="Arial"/>
              </a:rPr>
              <a:t> (Wheaton, IL: Tyndale, 1980, 1982).  It’s a fast-moving, stirring, and biblical account of only 98 pages.</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94</a:t>
            </a:fld>
            <a:endParaRPr lang="en-US">
              <a:solidFill>
                <a:prstClr val="black"/>
              </a:solidFill>
            </a:endParaRPr>
          </a:p>
        </p:txBody>
      </p:sp>
    </p:spTree>
    <p:extLst>
      <p:ext uri="{BB962C8B-B14F-4D97-AF65-F5344CB8AC3E}">
        <p14:creationId xmlns:p14="http://schemas.microsoft.com/office/powerpoint/2010/main" val="239701371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07675EEA-FE9A-B14A-A854-2A9992F595CD}" type="slidenum">
              <a:rPr lang="en-US" sz="1200">
                <a:solidFill>
                  <a:prstClr val="black"/>
                </a:solidFill>
              </a:rPr>
              <a:pPr eaLnBrk="1" hangingPunct="1"/>
              <a:t>102</a:t>
            </a:fld>
            <a:endParaRPr lang="en-US" sz="1200">
              <a:solidFill>
                <a:prstClr val="black"/>
              </a:solidFill>
            </a:endParaRPr>
          </a:p>
        </p:txBody>
      </p:sp>
      <p:sp>
        <p:nvSpPr>
          <p:cNvPr id="269314" name="Rectangle 2"/>
          <p:cNvSpPr>
            <a:spLocks noGrp="1" noRot="1" noChangeAspect="1" noChangeArrowheads="1" noTextEdit="1"/>
          </p:cNvSpPr>
          <p:nvPr>
            <p:ph type="sldImg"/>
          </p:nvPr>
        </p:nvSpPr>
        <p:spPr>
          <a:ln/>
        </p:spPr>
      </p:sp>
      <p:sp>
        <p:nvSpPr>
          <p:cNvPr id="2693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The LORD alters our lives to focus on his purposes</a:t>
            </a:r>
            <a:r>
              <a:rPr lang="en-SG" sz="1200" kern="1200">
                <a:solidFill>
                  <a:schemeClr val="tx1"/>
                </a:solidFill>
                <a:effectLst/>
                <a:latin typeface="Arial"/>
                <a:ea typeface="ＭＳ Ｐゴシック" charset="-128"/>
                <a:cs typeface="Arial"/>
              </a:rPr>
              <a:t>.</a:t>
            </a:r>
            <a:endParaRPr lang="en-US">
              <a:latin typeface="Arial"/>
              <a:cs typeface="Arial"/>
            </a:endParaRPr>
          </a:p>
          <a:p>
            <a:endParaRPr lang="en-US">
              <a:latin typeface="Arial"/>
              <a:cs typeface="Aria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a:latin typeface="Arial"/>
                <a:cs typeface="Arial"/>
              </a:rPr>
              <a:t>I don’t see the world trying to be like the church much, but I do see the church trying to be like the world in many ways—dress, authority, morality, technology, etc.</a:t>
            </a:r>
          </a:p>
          <a:p>
            <a:r>
              <a:rPr lang="en-US">
                <a:latin typeface="Arial"/>
                <a:cs typeface="Arial"/>
              </a:rPr>
              <a:t>Our “been there, done that” types of regrets in our lives cause us to change.</a:t>
            </a:r>
          </a:p>
          <a:p>
            <a:r>
              <a:rPr lang="en-US">
                <a:latin typeface="Arial"/>
                <a:cs typeface="Arial"/>
              </a:rPr>
              <a:t>We can learn from the mistakes of others since none of us will live long enough to make all the mistakes ourselves.</a:t>
            </a:r>
          </a:p>
          <a:p>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110</a:t>
            </a:fld>
            <a:endParaRPr lang="en-US">
              <a:solidFill>
                <a:prstClr val="black"/>
              </a:solidFill>
            </a:endParaRPr>
          </a:p>
        </p:txBody>
      </p:sp>
    </p:spTree>
    <p:extLst>
      <p:ext uri="{BB962C8B-B14F-4D97-AF65-F5344CB8AC3E}">
        <p14:creationId xmlns:p14="http://schemas.microsoft.com/office/powerpoint/2010/main" val="25547906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What reasons would the L</a:t>
            </a:r>
            <a:r>
              <a:rPr lang="en-US" sz="1050" dirty="0">
                <a:latin typeface="Arial"/>
                <a:cs typeface="Arial"/>
              </a:rPr>
              <a:t>ORD</a:t>
            </a:r>
            <a:r>
              <a:rPr lang="en-US" dirty="0">
                <a:latin typeface="Arial"/>
                <a:cs typeface="Arial"/>
              </a:rPr>
              <a:t> have to make us</a:t>
            </a:r>
            <a:r>
              <a:rPr lang="en-US" baseline="0" dirty="0">
                <a:latin typeface="Arial"/>
                <a:cs typeface="Arial"/>
              </a:rPr>
              <a:t> have to adjust to new environments over and over?</a:t>
            </a:r>
            <a:endParaRPr lang="en-US" dirty="0">
              <a:latin typeface="Arial"/>
              <a:cs typeface="Arial"/>
            </a:endParaRPr>
          </a:p>
          <a:p>
            <a:endParaRPr lang="en-US" dirty="0">
              <a:latin typeface="Arial"/>
              <a:cs typeface="Aria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pPr marL="0" marR="0" lvl="2"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If you gave complete control of your life to God, what would change?</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Would you still have the same habits?</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Would you still have the same job?</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Where would you live?</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What would you be doing? </a:t>
            </a:r>
          </a:p>
          <a:p>
            <a:endParaRPr lang="en-US">
              <a:latin typeface="Arial"/>
              <a:cs typeface="Arial"/>
            </a:endParaRPr>
          </a:p>
          <a:p>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112</a:t>
            </a:fld>
            <a:endParaRPr lang="en-US">
              <a:solidFill>
                <a:prstClr val="black"/>
              </a:solidFill>
            </a:endParaRPr>
          </a:p>
        </p:txBody>
      </p:sp>
    </p:spTree>
    <p:extLst>
      <p:ext uri="{BB962C8B-B14F-4D97-AF65-F5344CB8AC3E}">
        <p14:creationId xmlns:p14="http://schemas.microsoft.com/office/powerpoint/2010/main" val="197062545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a:t>Restatement</a:t>
            </a:r>
          </a:p>
          <a:p>
            <a:endParaRPr lang="en-US">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a:solidFill>
                  <a:schemeClr val="tx1"/>
                </a:solidFill>
                <a:effectLst/>
                <a:latin typeface="Arial"/>
                <a:ea typeface="ＭＳ Ｐゴシック" charset="-128"/>
                <a:cs typeface="Arial"/>
              </a:rPr>
              <a:t>The LORD even used Israel’s sin to bring in the monarchy</a:t>
            </a:r>
            <a:r>
              <a:rPr lang="en-SG" sz="1200" kern="1200" baseline="0" dirty="0">
                <a:solidFill>
                  <a:schemeClr val="tx1"/>
                </a:solidFill>
                <a:effectLst/>
                <a:latin typeface="Arial"/>
                <a:ea typeface="ＭＳ Ｐゴシック" charset="-128"/>
                <a:cs typeface="Arial"/>
              </a:rPr>
              <a:t> under David.</a:t>
            </a:r>
            <a:endParaRPr lang="en-US" dirty="0">
              <a:latin typeface="Arial"/>
              <a:cs typeface="Aria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The LORD even used Israel’s sin to bring in the monarchy</a:t>
            </a:r>
            <a:r>
              <a:rPr lang="en-SG" sz="1200" kern="1200" baseline="0">
                <a:solidFill>
                  <a:schemeClr val="tx1"/>
                </a:solidFill>
                <a:effectLst/>
                <a:latin typeface="Arial"/>
                <a:ea typeface="ＭＳ Ｐゴシック" charset="-128"/>
                <a:cs typeface="Arial"/>
              </a:rPr>
              <a:t> under David.</a:t>
            </a:r>
            <a:endParaRPr lang="en-US">
              <a:latin typeface="Arial"/>
              <a:cs typeface="Arial"/>
            </a:endParaRPr>
          </a:p>
        </p:txBody>
      </p:sp>
    </p:spTree>
    <p:extLst>
      <p:ext uri="{BB962C8B-B14F-4D97-AF65-F5344CB8AC3E}">
        <p14:creationId xmlns:p14="http://schemas.microsoft.com/office/powerpoint/2010/main" val="191248978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The LORD alters our lives to focus on his purposes</a:t>
            </a:r>
            <a:r>
              <a:rPr lang="en-SG" sz="1200" kern="1200">
                <a:solidFill>
                  <a:schemeClr val="tx1"/>
                </a:solidFill>
                <a:effectLst/>
                <a:latin typeface="Arial"/>
                <a:ea typeface="ＭＳ Ｐゴシック" charset="-128"/>
                <a:cs typeface="Arial"/>
              </a:rPr>
              <a:t>.</a:t>
            </a:r>
            <a:endParaRPr lang="en-US">
              <a:latin typeface="Arial"/>
              <a:cs typeface="Arial"/>
            </a:endParaRPr>
          </a:p>
          <a:p>
            <a:endParaRPr lang="en-US">
              <a:latin typeface="Arial"/>
              <a:cs typeface="Aria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117</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pPr marL="0" marR="0" lvl="2"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So what should we do (Exhortation)?</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Be changed! (Notice the title of this sermon.) </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118</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Do you fear change? Then change your view of change! Max Lucado said, “The circumstances we ask God to change are often the circumstances God is using to change us.”</a:t>
            </a:r>
            <a:r>
              <a:rPr lang="en-SG">
                <a:effectLst/>
                <a:latin typeface="Arial"/>
                <a:cs typeface="Arial"/>
              </a:rPr>
              <a:t> </a:t>
            </a:r>
            <a:endParaRPr lang="en-US">
              <a:latin typeface="Arial"/>
              <a:cs typeface="Arial"/>
            </a:endParaRPr>
          </a:p>
        </p:txBody>
      </p:sp>
    </p:spTree>
    <p:extLst>
      <p:ext uri="{BB962C8B-B14F-4D97-AF65-F5344CB8AC3E}">
        <p14:creationId xmlns:p14="http://schemas.microsoft.com/office/powerpoint/2010/main" val="190172166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Be open to God initiating any change he wants in your life. As someone said, “If nothing ever changed, there’d be no butterflies.” Be that butterfly.</a:t>
            </a:r>
            <a:r>
              <a:rPr lang="en-SG">
                <a:effectLst/>
                <a:latin typeface="Arial"/>
                <a:cs typeface="Arial"/>
              </a:rPr>
              <a:t> </a:t>
            </a:r>
            <a:endParaRPr lang="en-US">
              <a:latin typeface="Arial"/>
              <a:cs typeface="Aria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120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a:r>
              <a:rPr lang="ar-JO" dirty="0">
                <a:latin typeface="Arial"/>
                <a:cs typeface="Arial"/>
              </a:rPr>
              <a:t>هل أنت راغب لأن يغيّر الله ما يشاء في حياتك؟ إذن قلها له. أخبره أنك تريد "قوة حبك" كما تقول كلمات الترنيمة.</a:t>
            </a:r>
            <a:endParaRPr lang="en-US" dirty="0">
              <a:latin typeface="Arial"/>
              <a:cs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We are in a study through the whole Bible right now, book by book. The goal is to give us a basic understanding of each book of the Bible.</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BE Bible Exposition in Arabic</a:t>
            </a:r>
          </a:p>
        </p:txBody>
      </p:sp>
    </p:spTree>
    <p:extLst>
      <p:ext uri="{BB962C8B-B14F-4D97-AF65-F5344CB8AC3E}">
        <p14:creationId xmlns:p14="http://schemas.microsoft.com/office/powerpoint/2010/main" val="18955707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7BFBE46F-6E29-5445-BE9A-0B77F5D2C22A}" type="slidenum">
              <a:rPr lang="en-US" sz="1200">
                <a:solidFill>
                  <a:prstClr val="black"/>
                </a:solidFill>
              </a:rPr>
              <a:pPr eaLnBrk="1" hangingPunct="1"/>
              <a:t>8</a:t>
            </a:fld>
            <a:endParaRPr lang="en-US" sz="1200">
              <a:solidFill>
                <a:prstClr val="black"/>
              </a:solidFill>
            </a:endParaRPr>
          </a:p>
        </p:txBody>
      </p:sp>
      <p:sp>
        <p:nvSpPr>
          <p:cNvPr id="198658" name="Rectangle 2"/>
          <p:cNvSpPr>
            <a:spLocks noGrp="1" noRot="1" noChangeAspect="1" noChangeArrowheads="1" noTextEdit="1"/>
          </p:cNvSpPr>
          <p:nvPr>
            <p:ph type="sldImg"/>
          </p:nvPr>
        </p:nvSpPr>
        <p:spPr>
          <a:ln/>
        </p:spPr>
      </p:sp>
      <p:sp>
        <p:nvSpPr>
          <p:cNvPr id="1986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a:ea typeface="ＭＳ Ｐゴシック" charset="-128"/>
                <a:cs typeface="Arial"/>
              </a:rPr>
              <a:t>Judges had led Israel for 350 years with the only constant being change itself. Judge after judge came and left the scene, some good and some bad. Few agreed that the situation was sustainable. Change needed to happen because each person did what was right in his own eyes with enemies at the door.</a:t>
            </a:r>
            <a:r>
              <a:rPr lang="en-SG" sz="2800" dirty="0">
                <a:effectLst/>
                <a:latin typeface="Arial"/>
                <a:cs typeface="Arial"/>
              </a:rPr>
              <a:t> </a:t>
            </a:r>
            <a:endParaRPr lang="en-US" sz="2800" dirty="0">
              <a:latin typeface="Arial"/>
              <a:ea typeface="ＭＳ Ｐゴシック" charset="0"/>
              <a:cs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a:ea typeface="ＭＳ Ｐゴシック" charset="-128"/>
                <a:cs typeface="Arial"/>
              </a:rPr>
              <a:t>Too often we think of the period of the judges as limited only to the book of Judges. Yet it also includes Ruth and 1 Samuel 1–7, where Samuel himself was the final judge</a:t>
            </a:r>
            <a:r>
              <a:rPr lang="en-SG" sz="1200" kern="1200" dirty="0">
                <a:solidFill>
                  <a:schemeClr val="tx1"/>
                </a:solidFill>
                <a:effectLst/>
                <a:latin typeface="Arial"/>
                <a:ea typeface="ＭＳ Ｐゴシック" charset="-128"/>
                <a:cs typeface="Arial"/>
              </a:rPr>
              <a:t>.</a:t>
            </a:r>
            <a:endParaRPr lang="en-US" dirty="0">
              <a:latin typeface="Arial"/>
              <a:ea typeface="ＭＳ Ｐゴシック" charset="0"/>
              <a:cs typeface="Arial"/>
            </a:endParaRPr>
          </a:p>
          <a:p>
            <a:endParaRPr lang="en-US" dirty="0">
              <a:latin typeface="Arial"/>
              <a:cs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hemeOverride" Target="../theme/themeOverride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Master" Target="../slideMasters/slideMaster16.xml"/><Relationship Id="rId4" Type="http://schemas.openxmlformats.org/officeDocument/2006/relationships/image" Target="../media/image6.png"/></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CC3B3613-62CE-4641-A846-9A7CF491B759}" type="slidenum">
              <a:rPr lang="en-US"/>
              <a:pPr>
                <a:defRPr/>
              </a:pPr>
              <a:t>‹#›</a:t>
            </a:fld>
            <a:endParaRPr lang="en-US"/>
          </a:p>
        </p:txBody>
      </p:sp>
    </p:spTree>
    <p:extLst>
      <p:ext uri="{BB962C8B-B14F-4D97-AF65-F5344CB8AC3E}">
        <p14:creationId xmlns:p14="http://schemas.microsoft.com/office/powerpoint/2010/main" val="1161417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00854135-E6F8-8647-BA62-D40B66F06299}" type="slidenum">
              <a:rPr lang="en-US"/>
              <a:pPr>
                <a:defRPr/>
              </a:pPr>
              <a:t>‹#›</a:t>
            </a:fld>
            <a:endParaRPr lang="en-US"/>
          </a:p>
        </p:txBody>
      </p:sp>
    </p:spTree>
    <p:extLst>
      <p:ext uri="{BB962C8B-B14F-4D97-AF65-F5344CB8AC3E}">
        <p14:creationId xmlns:p14="http://schemas.microsoft.com/office/powerpoint/2010/main" val="331912310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D34317C-5155-3743-9E88-7720F2240C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4470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352C3C8-DC08-7041-87EB-67FA010CAC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3559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166AB08-12CA-5846-8A1F-721AFD6343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655692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A04D17-279F-1C4F-9AE2-F6CD88CC1D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394081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9681D1-55BA-954E-8070-C5E9481AD7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499346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227BD2-8A2B-024C-B97F-09A96D8A87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379472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D6E9899-9251-644D-B536-C3ED397BC8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602668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D0D6E6-1BB9-B847-B084-08F3B554AD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222883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DAD0CDE-13CF-7F4A-859F-8D84F62646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537864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CC3B3613-62CE-4641-A846-9A7CF491B759}" type="slidenum">
              <a:rPr lang="en-US"/>
              <a:pPr>
                <a:defRPr/>
              </a:pPr>
              <a:t>‹#›</a:t>
            </a:fld>
            <a:endParaRPr lang="en-US"/>
          </a:p>
        </p:txBody>
      </p:sp>
    </p:spTree>
    <p:extLst>
      <p:ext uri="{BB962C8B-B14F-4D97-AF65-F5344CB8AC3E}">
        <p14:creationId xmlns:p14="http://schemas.microsoft.com/office/powerpoint/2010/main" val="28733535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5A7E9633-7BCD-B44A-A04B-3D80C3F3ABFC}" type="slidenum">
              <a:rPr lang="en-US"/>
              <a:pPr>
                <a:defRPr/>
              </a:pPr>
              <a:t>‹#›</a:t>
            </a:fld>
            <a:endParaRPr lang="en-US"/>
          </a:p>
        </p:txBody>
      </p:sp>
    </p:spTree>
    <p:extLst>
      <p:ext uri="{BB962C8B-B14F-4D97-AF65-F5344CB8AC3E}">
        <p14:creationId xmlns:p14="http://schemas.microsoft.com/office/powerpoint/2010/main" val="170360469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448C541D-F371-0C4D-B984-4863E1B0B435}" type="slidenum">
              <a:rPr lang="en-US"/>
              <a:pPr>
                <a:defRPr/>
              </a:pPr>
              <a:t>‹#›</a:t>
            </a:fld>
            <a:endParaRPr lang="en-US"/>
          </a:p>
        </p:txBody>
      </p:sp>
    </p:spTree>
    <p:extLst>
      <p:ext uri="{BB962C8B-B14F-4D97-AF65-F5344CB8AC3E}">
        <p14:creationId xmlns:p14="http://schemas.microsoft.com/office/powerpoint/2010/main" val="384071970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A1B3F97A-8CB2-2B47-9574-6AA177B2C4F5}" type="slidenum">
              <a:rPr lang="en-US"/>
              <a:pPr>
                <a:defRPr/>
              </a:pPr>
              <a:t>‹#›</a:t>
            </a:fld>
            <a:endParaRPr lang="en-US"/>
          </a:p>
        </p:txBody>
      </p:sp>
    </p:spTree>
    <p:extLst>
      <p:ext uri="{BB962C8B-B14F-4D97-AF65-F5344CB8AC3E}">
        <p14:creationId xmlns:p14="http://schemas.microsoft.com/office/powerpoint/2010/main" val="249998558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4ED0EDCE-2885-084D-AD76-BDB5E8C3C2B8}" type="slidenum">
              <a:rPr lang="en-US"/>
              <a:pPr>
                <a:defRPr/>
              </a:pPr>
              <a:t>‹#›</a:t>
            </a:fld>
            <a:endParaRPr lang="en-US"/>
          </a:p>
        </p:txBody>
      </p:sp>
    </p:spTree>
    <p:extLst>
      <p:ext uri="{BB962C8B-B14F-4D97-AF65-F5344CB8AC3E}">
        <p14:creationId xmlns:p14="http://schemas.microsoft.com/office/powerpoint/2010/main" val="29015313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vl1pPr>
          </a:lstStyle>
          <a:p>
            <a:pPr>
              <a:defRPr/>
            </a:pPr>
            <a:endParaRPr lang="en-US"/>
          </a:p>
        </p:txBody>
      </p:sp>
      <p:sp>
        <p:nvSpPr>
          <p:cNvPr id="8" name="Rectangle 5"/>
          <p:cNvSpPr>
            <a:spLocks noGrp="1" noChangeArrowheads="1"/>
          </p:cNvSpPr>
          <p:nvPr>
            <p:ph type="ftr" sz="quarter" idx="11"/>
          </p:nvPr>
        </p:nvSpPr>
        <p:spPr/>
        <p:txBody>
          <a:bodyPr/>
          <a:lstStyle>
            <a:lvl1pPr>
              <a:defRPr b="1"/>
            </a:lvl1pPr>
          </a:lstStyle>
          <a:p>
            <a:pPr>
              <a:defRPr/>
            </a:pPr>
            <a:endParaRPr lang="en-US"/>
          </a:p>
        </p:txBody>
      </p:sp>
      <p:sp>
        <p:nvSpPr>
          <p:cNvPr id="9" name="Rectangle 6"/>
          <p:cNvSpPr>
            <a:spLocks noGrp="1" noChangeArrowheads="1"/>
          </p:cNvSpPr>
          <p:nvPr>
            <p:ph type="sldNum" sz="quarter" idx="12"/>
          </p:nvPr>
        </p:nvSpPr>
        <p:spPr/>
        <p:txBody>
          <a:bodyPr/>
          <a:lstStyle>
            <a:lvl1pPr>
              <a:defRPr b="1"/>
            </a:lvl1pPr>
          </a:lstStyle>
          <a:p>
            <a:pPr>
              <a:defRPr/>
            </a:pPr>
            <a:fld id="{08F4B679-B8B3-C245-B9F0-7B84F66E9D3D}" type="slidenum">
              <a:rPr lang="en-US"/>
              <a:pPr>
                <a:defRPr/>
              </a:pPr>
              <a:t>‹#›</a:t>
            </a:fld>
            <a:endParaRPr lang="en-US"/>
          </a:p>
        </p:txBody>
      </p:sp>
    </p:spTree>
    <p:extLst>
      <p:ext uri="{BB962C8B-B14F-4D97-AF65-F5344CB8AC3E}">
        <p14:creationId xmlns:p14="http://schemas.microsoft.com/office/powerpoint/2010/main" val="95559432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vl1pPr>
          </a:lstStyle>
          <a:p>
            <a:pPr>
              <a:defRPr/>
            </a:pPr>
            <a:endParaRPr lang="en-US"/>
          </a:p>
        </p:txBody>
      </p:sp>
      <p:sp>
        <p:nvSpPr>
          <p:cNvPr id="4" name="Rectangle 5"/>
          <p:cNvSpPr>
            <a:spLocks noGrp="1" noChangeArrowheads="1"/>
          </p:cNvSpPr>
          <p:nvPr>
            <p:ph type="ftr" sz="quarter" idx="11"/>
          </p:nvPr>
        </p:nvSpPr>
        <p:spPr/>
        <p:txBody>
          <a:bodyPr/>
          <a:lstStyle>
            <a:lvl1pPr>
              <a:defRPr b="1"/>
            </a:lvl1pPr>
          </a:lstStyle>
          <a:p>
            <a:pPr>
              <a:defRPr/>
            </a:pPr>
            <a:endParaRPr lang="en-US"/>
          </a:p>
        </p:txBody>
      </p:sp>
      <p:sp>
        <p:nvSpPr>
          <p:cNvPr id="5" name="Rectangle 6"/>
          <p:cNvSpPr>
            <a:spLocks noGrp="1" noChangeArrowheads="1"/>
          </p:cNvSpPr>
          <p:nvPr>
            <p:ph type="sldNum" sz="quarter" idx="12"/>
          </p:nvPr>
        </p:nvSpPr>
        <p:spPr/>
        <p:txBody>
          <a:bodyPr/>
          <a:lstStyle>
            <a:lvl1pPr>
              <a:defRPr b="1"/>
            </a:lvl1pPr>
          </a:lstStyle>
          <a:p>
            <a:pPr>
              <a:defRPr/>
            </a:pPr>
            <a:fld id="{117324E0-65ED-1448-92BE-F81DB8106A1F}" type="slidenum">
              <a:rPr lang="en-US"/>
              <a:pPr>
                <a:defRPr/>
              </a:pPr>
              <a:t>‹#›</a:t>
            </a:fld>
            <a:endParaRPr lang="en-US"/>
          </a:p>
        </p:txBody>
      </p:sp>
    </p:spTree>
    <p:extLst>
      <p:ext uri="{BB962C8B-B14F-4D97-AF65-F5344CB8AC3E}">
        <p14:creationId xmlns:p14="http://schemas.microsoft.com/office/powerpoint/2010/main" val="367298119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vl1pPr>
          </a:lstStyle>
          <a:p>
            <a:pPr>
              <a:defRPr/>
            </a:pPr>
            <a:endParaRPr lang="en-US"/>
          </a:p>
        </p:txBody>
      </p:sp>
      <p:sp>
        <p:nvSpPr>
          <p:cNvPr id="3" name="Rectangle 5"/>
          <p:cNvSpPr>
            <a:spLocks noGrp="1" noChangeArrowheads="1"/>
          </p:cNvSpPr>
          <p:nvPr>
            <p:ph type="ftr" sz="quarter" idx="11"/>
          </p:nvPr>
        </p:nvSpPr>
        <p:spPr/>
        <p:txBody>
          <a:bodyPr/>
          <a:lstStyle>
            <a:lvl1pPr>
              <a:defRPr b="1"/>
            </a:lvl1pPr>
          </a:lstStyle>
          <a:p>
            <a:pPr>
              <a:defRPr/>
            </a:pPr>
            <a:endParaRPr lang="en-US"/>
          </a:p>
        </p:txBody>
      </p:sp>
      <p:sp>
        <p:nvSpPr>
          <p:cNvPr id="4" name="Rectangle 6"/>
          <p:cNvSpPr>
            <a:spLocks noGrp="1" noChangeArrowheads="1"/>
          </p:cNvSpPr>
          <p:nvPr>
            <p:ph type="sldNum" sz="quarter" idx="12"/>
          </p:nvPr>
        </p:nvSpPr>
        <p:spPr/>
        <p:txBody>
          <a:bodyPr/>
          <a:lstStyle>
            <a:lvl1pPr>
              <a:defRPr b="1"/>
            </a:lvl1pPr>
          </a:lstStyle>
          <a:p>
            <a:pPr>
              <a:defRPr/>
            </a:pPr>
            <a:fld id="{2934FCAE-B160-1F49-8F45-82D5C2DFE04A}" type="slidenum">
              <a:rPr lang="en-US"/>
              <a:pPr>
                <a:defRPr/>
              </a:pPr>
              <a:t>‹#›</a:t>
            </a:fld>
            <a:endParaRPr lang="en-US"/>
          </a:p>
        </p:txBody>
      </p:sp>
    </p:spTree>
    <p:extLst>
      <p:ext uri="{BB962C8B-B14F-4D97-AF65-F5344CB8AC3E}">
        <p14:creationId xmlns:p14="http://schemas.microsoft.com/office/powerpoint/2010/main" val="280112104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E7BD0380-E4C3-8C46-89D0-5ADC7423989C}" type="slidenum">
              <a:rPr lang="en-US"/>
              <a:pPr>
                <a:defRPr/>
              </a:pPr>
              <a:t>‹#›</a:t>
            </a:fld>
            <a:endParaRPr lang="en-US"/>
          </a:p>
        </p:txBody>
      </p:sp>
    </p:spTree>
    <p:extLst>
      <p:ext uri="{BB962C8B-B14F-4D97-AF65-F5344CB8AC3E}">
        <p14:creationId xmlns:p14="http://schemas.microsoft.com/office/powerpoint/2010/main" val="216442089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E1AD642C-521D-7446-A75E-07C0EE9900F2}" type="slidenum">
              <a:rPr lang="en-US"/>
              <a:pPr>
                <a:defRPr/>
              </a:pPr>
              <a:t>‹#›</a:t>
            </a:fld>
            <a:endParaRPr lang="en-US"/>
          </a:p>
        </p:txBody>
      </p:sp>
    </p:spTree>
    <p:extLst>
      <p:ext uri="{BB962C8B-B14F-4D97-AF65-F5344CB8AC3E}">
        <p14:creationId xmlns:p14="http://schemas.microsoft.com/office/powerpoint/2010/main" val="166611311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00854135-E6F8-8647-BA62-D40B66F06299}" type="slidenum">
              <a:rPr lang="en-US"/>
              <a:pPr>
                <a:defRPr/>
              </a:pPr>
              <a:t>‹#›</a:t>
            </a:fld>
            <a:endParaRPr lang="en-US"/>
          </a:p>
        </p:txBody>
      </p:sp>
    </p:spTree>
    <p:extLst>
      <p:ext uri="{BB962C8B-B14F-4D97-AF65-F5344CB8AC3E}">
        <p14:creationId xmlns:p14="http://schemas.microsoft.com/office/powerpoint/2010/main" val="179019787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5A7E9633-7BCD-B44A-A04B-3D80C3F3ABFC}" type="slidenum">
              <a:rPr lang="en-US"/>
              <a:pPr>
                <a:defRPr/>
              </a:pPr>
              <a:t>‹#›</a:t>
            </a:fld>
            <a:endParaRPr lang="en-US"/>
          </a:p>
        </p:txBody>
      </p:sp>
    </p:spTree>
    <p:extLst>
      <p:ext uri="{BB962C8B-B14F-4D97-AF65-F5344CB8AC3E}">
        <p14:creationId xmlns:p14="http://schemas.microsoft.com/office/powerpoint/2010/main" val="9744787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79D372-1C68-8640-9FE8-D7ED0D1E05DE}" type="slidenum">
              <a:rPr lang="en-US"/>
              <a:pPr>
                <a:defRPr/>
              </a:pPr>
              <a:t>‹#›</a:t>
            </a:fld>
            <a:endParaRPr lang="en-US"/>
          </a:p>
        </p:txBody>
      </p:sp>
    </p:spTree>
    <p:extLst>
      <p:ext uri="{BB962C8B-B14F-4D97-AF65-F5344CB8AC3E}">
        <p14:creationId xmlns:p14="http://schemas.microsoft.com/office/powerpoint/2010/main" val="388922581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5227BD2-8A2B-024C-B97F-09A96D8A87D7}" type="slidenum">
              <a:rPr lang="en-US"/>
              <a:pPr>
                <a:defRPr/>
              </a:pPr>
              <a:t>‹#›</a:t>
            </a:fld>
            <a:endParaRPr lang="en-US"/>
          </a:p>
        </p:txBody>
      </p:sp>
    </p:spTree>
    <p:extLst>
      <p:ext uri="{BB962C8B-B14F-4D97-AF65-F5344CB8AC3E}">
        <p14:creationId xmlns:p14="http://schemas.microsoft.com/office/powerpoint/2010/main" val="100633910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631BF2-1BBD-0F45-878C-32154E769D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591360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F14FCC-3C20-2042-80F7-F54222AC10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930854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2AC883-88A7-9648-824B-9FE9E261AD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666615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1B2C4E-80F5-6E4C-BE2B-D4738BDB8A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190817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34227CC-2BC8-2E48-8A91-B8E1DF6F8A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50345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F19A347-A4E7-FE49-ADC1-6B38E8FC9E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3699128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D34317C-5155-3743-9E88-7720F2240C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05569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352C3C8-DC08-7041-87EB-67FA010CAC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560676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166AB08-12CA-5846-8A1F-721AFD6343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19765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A86FA8F-1F40-F045-B092-139F59E34F5A}" type="slidenum">
              <a:rPr lang="en-US"/>
              <a:pPr>
                <a:defRPr/>
              </a:pPr>
              <a:t>‹#›</a:t>
            </a:fld>
            <a:endParaRPr lang="en-US"/>
          </a:p>
        </p:txBody>
      </p:sp>
    </p:spTree>
    <p:extLst>
      <p:ext uri="{BB962C8B-B14F-4D97-AF65-F5344CB8AC3E}">
        <p14:creationId xmlns:p14="http://schemas.microsoft.com/office/powerpoint/2010/main" val="186620941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A04D17-279F-1C4F-9AE2-F6CD88CC1D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389946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9681D1-55BA-954E-8070-C5E9481AD7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752442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227BD2-8A2B-024C-B97F-09A96D8A87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525591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D6E9899-9251-644D-B536-C3ED397BC8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148005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D0D6E6-1BB9-B847-B084-08F3B554AD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920664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DAD0CDE-13CF-7F4A-859F-8D84F62646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54403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631BF2-1BBD-0F45-878C-32154E769D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39051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F14FCC-3C20-2042-80F7-F54222AC10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744700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2AC883-88A7-9648-824B-9FE9E261AD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920402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1B2C4E-80F5-6E4C-BE2B-D4738BDB8A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338819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CE8CE1-DFA1-AD45-AB55-B5C87039DFA8}" type="slidenum">
              <a:rPr lang="en-US"/>
              <a:pPr>
                <a:defRPr/>
              </a:pPr>
              <a:t>‹#›</a:t>
            </a:fld>
            <a:endParaRPr lang="en-US"/>
          </a:p>
        </p:txBody>
      </p:sp>
    </p:spTree>
    <p:extLst>
      <p:ext uri="{BB962C8B-B14F-4D97-AF65-F5344CB8AC3E}">
        <p14:creationId xmlns:p14="http://schemas.microsoft.com/office/powerpoint/2010/main" val="406962943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34227CC-2BC8-2E48-8A91-B8E1DF6F8A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146960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F19A347-A4E7-FE49-ADC1-6B38E8FC9E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172161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D34317C-5155-3743-9E88-7720F2240C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417223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352C3C8-DC08-7041-87EB-67FA010CAC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758745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166AB08-12CA-5846-8A1F-721AFD6343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922544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A04D17-279F-1C4F-9AE2-F6CD88CC1D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951511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9681D1-55BA-954E-8070-C5E9481AD7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9313978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227BD2-8A2B-024C-B97F-09A96D8A87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1186034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D6E9899-9251-644D-B536-C3ED397BC8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42836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D0D6E6-1BB9-B847-B084-08F3B554AD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16036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D20EAA-67E4-D141-AB8B-FBC639A7D05B}" type="slidenum">
              <a:rPr lang="en-US"/>
              <a:pPr>
                <a:defRPr/>
              </a:pPr>
              <a:t>‹#›</a:t>
            </a:fld>
            <a:endParaRPr lang="en-US"/>
          </a:p>
        </p:txBody>
      </p:sp>
    </p:spTree>
    <p:extLst>
      <p:ext uri="{BB962C8B-B14F-4D97-AF65-F5344CB8AC3E}">
        <p14:creationId xmlns:p14="http://schemas.microsoft.com/office/powerpoint/2010/main" val="85204497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DAD0CDE-13CF-7F4A-859F-8D84F62646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654407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631BF2-1BBD-0F45-878C-32154E769D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296500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F14FCC-3C20-2042-80F7-F54222AC10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055807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2AC883-88A7-9648-824B-9FE9E261AD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043185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1B2C4E-80F5-6E4C-BE2B-D4738BDB8A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3172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34227CC-2BC8-2E48-8A91-B8E1DF6F8A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702242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F19A347-A4E7-FE49-ADC1-6B38E8FC9E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784535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D34317C-5155-3743-9E88-7720F2240C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1487497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352C3C8-DC08-7041-87EB-67FA010CAC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253981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166AB08-12CA-5846-8A1F-721AFD6343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193120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68F65DF-BD14-2849-8D88-221285A653A9}" type="slidenum">
              <a:rPr lang="en-US"/>
              <a:pPr>
                <a:defRPr/>
              </a:pPr>
              <a:t>‹#›</a:t>
            </a:fld>
            <a:endParaRPr lang="en-US"/>
          </a:p>
        </p:txBody>
      </p:sp>
    </p:spTree>
    <p:extLst>
      <p:ext uri="{BB962C8B-B14F-4D97-AF65-F5344CB8AC3E}">
        <p14:creationId xmlns:p14="http://schemas.microsoft.com/office/powerpoint/2010/main" val="82499663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A04D17-279F-1C4F-9AE2-F6CD88CC1D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069543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9681D1-55BA-954E-8070-C5E9481AD7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239249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227BD2-8A2B-024C-B97F-09A96D8A87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47412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D6E9899-9251-644D-B536-C3ED397BC8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5120440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D0D6E6-1BB9-B847-B084-08F3B554AD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3960211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DAD0CDE-13CF-7F4A-859F-8D84F62646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472985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latin typeface="Tw Cen MT"/>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latin typeface="Tw Cen MT"/>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a:solidFill>
                  <a:srgbClr val="FFFFFF"/>
                </a:solidFill>
                <a:ea typeface="ＭＳ Ｐゴシック" charset="0"/>
                <a:cs typeface="ＭＳ Ｐゴシック" charset="0"/>
              </a:defRPr>
            </a:lvl1pPr>
          </a:lstStyle>
          <a:p>
            <a:pPr>
              <a:defRPr/>
            </a:pPr>
            <a:fld id="{FCDFA3FA-4ED0-7742-ABB5-E39B34E6AD8B}" type="datetimeFigureOut">
              <a:rPr lang="en-NZ"/>
              <a:pPr>
                <a:defRPr/>
              </a:pPr>
              <a:t>15/10/21</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a:solidFill>
                  <a:srgbClr val="EBDDC3"/>
                </a:solidFill>
                <a:ea typeface="ＭＳ Ｐゴシック" charset="0"/>
                <a:cs typeface="ＭＳ Ｐゴシック" charset="0"/>
              </a:defRPr>
            </a:lvl1pPr>
          </a:lstStyle>
          <a:p>
            <a:pPr>
              <a:defRPr/>
            </a:pPr>
            <a:fld id="{F9C4569C-2EEB-1C41-A7EB-F34FE060286F}" type="slidenum">
              <a:rPr lang="en-NZ"/>
              <a:pPr>
                <a:defRPr/>
              </a:pPr>
              <a:t>‹#›</a:t>
            </a:fld>
            <a:endParaRPr lang="en-NZ"/>
          </a:p>
        </p:txBody>
      </p:sp>
    </p:spTree>
    <p:extLst>
      <p:ext uri="{BB962C8B-B14F-4D97-AF65-F5344CB8AC3E}">
        <p14:creationId xmlns:p14="http://schemas.microsoft.com/office/powerpoint/2010/main" val="749869642"/>
      </p:ext>
    </p:extLst>
  </p:cSld>
  <p:clrMapOvr>
    <a:overrideClrMapping bg1="dk1" tx1="lt1" bg2="dk2" tx2="lt2" accent1="accent1" accent2="accent2" accent3="accent3" accent4="accent4" accent5="accent5" accent6="accent6" hlink="hlink" folHlink="folHlink"/>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31684CE-3FB8-C946-BD82-37A3F8A9E5EB}" type="datetimeFigureOut">
              <a:rPr lang="en-NZ"/>
              <a:pPr>
                <a:defRPr/>
              </a:pPr>
              <a:t>15/10/21</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solidFill>
                  <a:srgbClr val="FFFFFF"/>
                </a:solidFill>
                <a:ea typeface="ＭＳ Ｐゴシック" charset="0"/>
                <a:cs typeface="ＭＳ Ｐゴシック" charset="0"/>
              </a:defRPr>
            </a:lvl1pPr>
          </a:lstStyle>
          <a:p>
            <a:pPr>
              <a:defRPr/>
            </a:pPr>
            <a:fld id="{BA077879-F09F-AF48-9933-B8FC4CB044E7}" type="slidenum">
              <a:rPr lang="en-NZ"/>
              <a:pPr>
                <a:defRPr/>
              </a:pPr>
              <a:t>‹#›</a:t>
            </a:fld>
            <a:endParaRPr lang="en-NZ"/>
          </a:p>
        </p:txBody>
      </p:sp>
    </p:spTree>
    <p:extLst>
      <p:ext uri="{BB962C8B-B14F-4D97-AF65-F5344CB8AC3E}">
        <p14:creationId xmlns:p14="http://schemas.microsoft.com/office/powerpoint/2010/main" val="378225277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latin typeface="Tw Cen MT"/>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latin typeface="Tw Cen MT"/>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latin typeface="Tw Cen MT"/>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87315A0F-0185-E747-ADBB-94119B840CB5}" type="datetimeFigureOut">
              <a:rPr lang="en-NZ"/>
              <a:pPr>
                <a:defRPr/>
              </a:pPr>
              <a:t>15/10/21</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a:solidFill>
                  <a:srgbClr val="FFFFFF"/>
                </a:solidFill>
                <a:ea typeface="ＭＳ Ｐゴシック" charset="0"/>
                <a:cs typeface="ＭＳ Ｐゴシック" charset="0"/>
              </a:defRPr>
            </a:lvl1pPr>
          </a:lstStyle>
          <a:p>
            <a:pPr>
              <a:defRPr/>
            </a:pPr>
            <a:fld id="{AC0AEE24-03DC-174D-9946-0EEEFACC74AF}"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446502589"/>
      </p:ext>
    </p:extLst>
  </p:cSld>
  <p:clrMapOvr>
    <a:overrideClrMapping bg1="lt1" tx1="dk1" bg2="lt2" tx2="dk2" accent1="accent1" accent2="accent2" accent3="accent3" accent4="accent4" accent5="accent5" accent6="accent6" hlink="hlink" folHlink="folHlink"/>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204D4F40-EF0C-E146-BDDE-571865BD56B2}" type="datetimeFigureOut">
              <a:rPr lang="en-NZ"/>
              <a:pPr>
                <a:defRPr/>
              </a:pPr>
              <a:t>15/10/21</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55A5E67D-E01A-C543-B35F-B37D41CC4856}"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8455894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354BF82-D5E5-EE44-B893-A2CF219237F9}" type="slidenum">
              <a:rPr lang="en-US"/>
              <a:pPr>
                <a:defRPr/>
              </a:pPr>
              <a:t>‹#›</a:t>
            </a:fld>
            <a:endParaRPr lang="en-US"/>
          </a:p>
        </p:txBody>
      </p:sp>
    </p:spTree>
    <p:extLst>
      <p:ext uri="{BB962C8B-B14F-4D97-AF65-F5344CB8AC3E}">
        <p14:creationId xmlns:p14="http://schemas.microsoft.com/office/powerpoint/2010/main" val="276964831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60B494C6-31D2-0344-8057-6926650640B4}" type="datetimeFigureOut">
              <a:rPr lang="en-NZ"/>
              <a:pPr>
                <a:defRPr/>
              </a:pPr>
              <a:t>15/10/21</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654F078A-3061-3749-BD98-83DD83222D51}"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37989364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56257AC5-83DF-F041-BD86-3A371F3B9D5A}" type="datetimeFigureOut">
              <a:rPr lang="en-NZ"/>
              <a:pPr>
                <a:defRPr/>
              </a:pPr>
              <a:t>15/10/21</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a:solidFill>
                  <a:srgbClr val="FFFFFF"/>
                </a:solidFill>
                <a:ea typeface="ＭＳ Ｐゴシック" charset="0"/>
                <a:cs typeface="ＭＳ Ｐゴシック" charset="0"/>
              </a:defRPr>
            </a:lvl1pPr>
          </a:lstStyle>
          <a:p>
            <a:pPr>
              <a:defRPr/>
            </a:pPr>
            <a:fld id="{22506057-7BF9-5748-86C0-DD9BD184D050}" type="slidenum">
              <a:rPr lang="en-NZ"/>
              <a:pPr>
                <a:defRPr/>
              </a:pPr>
              <a:t>‹#›</a:t>
            </a:fld>
            <a:endParaRPr lang="en-NZ"/>
          </a:p>
        </p:txBody>
      </p:sp>
    </p:spTree>
    <p:extLst>
      <p:ext uri="{BB962C8B-B14F-4D97-AF65-F5344CB8AC3E}">
        <p14:creationId xmlns:p14="http://schemas.microsoft.com/office/powerpoint/2010/main" val="160491186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819A5FCD-EAB5-0F41-9388-78ECB3A78373}" type="datetimeFigureOut">
              <a:rPr lang="en-NZ"/>
              <a:pPr>
                <a:defRPr/>
              </a:pPr>
              <a:t>15/10/21</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a:solidFill>
                  <a:srgbClr val="775F55"/>
                </a:solidFill>
                <a:ea typeface="ＭＳ Ｐゴシック" charset="0"/>
                <a:cs typeface="ＭＳ Ｐゴシック" charset="0"/>
              </a:defRPr>
            </a:lvl1pPr>
          </a:lstStyle>
          <a:p>
            <a:pPr>
              <a:defRPr/>
            </a:pPr>
            <a:fld id="{2AB97A29-D12D-C54F-9982-0F671DB7E2A4}" type="slidenum">
              <a:rPr lang="en-NZ"/>
              <a:pPr>
                <a:defRPr/>
              </a:pPr>
              <a:t>‹#›</a:t>
            </a:fld>
            <a:endParaRPr lang="en-NZ"/>
          </a:p>
        </p:txBody>
      </p:sp>
    </p:spTree>
    <p:extLst>
      <p:ext uri="{BB962C8B-B14F-4D97-AF65-F5344CB8AC3E}">
        <p14:creationId xmlns:p14="http://schemas.microsoft.com/office/powerpoint/2010/main" val="353522616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D44C4068-18CA-2942-B31C-F1BF1BD32AD3}" type="datetimeFigureOut">
              <a:rPr lang="en-NZ"/>
              <a:pPr>
                <a:defRPr/>
              </a:pPr>
              <a:t>15/10/21</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a:solidFill>
                  <a:srgbClr val="FFFFFF"/>
                </a:solidFill>
                <a:ea typeface="ＭＳ Ｐゴシック" charset="0"/>
                <a:cs typeface="ＭＳ Ｐゴシック" charset="0"/>
              </a:defRPr>
            </a:lvl1pPr>
          </a:lstStyle>
          <a:p>
            <a:pPr>
              <a:defRPr/>
            </a:pPr>
            <a:fld id="{075C9A2E-FC7F-BF45-BA88-0C7D2DB68F75}" type="slidenum">
              <a:rPr lang="en-NZ"/>
              <a:pPr>
                <a:defRPr/>
              </a:pPr>
              <a:t>‹#›</a:t>
            </a:fld>
            <a:endParaRPr lang="en-NZ"/>
          </a:p>
        </p:txBody>
      </p:sp>
    </p:spTree>
    <p:extLst>
      <p:ext uri="{BB962C8B-B14F-4D97-AF65-F5344CB8AC3E}">
        <p14:creationId xmlns:p14="http://schemas.microsoft.com/office/powerpoint/2010/main" val="118058371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latin typeface="Tw Cen MT"/>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latin typeface="Tw Cen MT"/>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latin typeface="Tw Cen MT"/>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latin typeface="Tw Cen MT"/>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35B0E8DB-C22F-7C4F-82AA-65E1752EED47}" type="datetimeFigureOut">
              <a:rPr lang="en-NZ"/>
              <a:pPr>
                <a:defRPr/>
              </a:pPr>
              <a:t>15/10/21</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a:ea typeface="ＭＳ Ｐゴシック" charset="0"/>
                <a:cs typeface="ＭＳ Ｐゴシック" charset="0"/>
              </a:defRPr>
            </a:lvl1pPr>
          </a:lstStyle>
          <a:p>
            <a:pPr>
              <a:defRPr/>
            </a:pPr>
            <a:fld id="{D52B3050-B874-9047-9642-ADF06595E80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533772579"/>
      </p:ext>
    </p:extLst>
  </p:cSld>
  <p:clrMapOvr>
    <a:overrideClrMapping bg1="lt1" tx1="dk1" bg2="lt2" tx2="dk2" accent1="accent1" accent2="accent2" accent3="accent3" accent4="accent4" accent5="accent5" accent6="accent6" hlink="hlink" folHlink="folHlink"/>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EFB7DD4-083C-B147-AA3B-D8E68EBA52D1}" type="datetimeFigureOut">
              <a:rPr lang="en-NZ"/>
              <a:pPr>
                <a:defRPr/>
              </a:pPr>
              <a:t>15/10/21</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23A228FF-F369-9D40-8E6A-E0CE22B13F40}" type="slidenum">
              <a:rPr lang="en-NZ"/>
              <a:pPr>
                <a:defRPr/>
              </a:pPr>
              <a:t>‹#›</a:t>
            </a:fld>
            <a:endParaRPr lang="en-NZ"/>
          </a:p>
        </p:txBody>
      </p:sp>
    </p:spTree>
    <p:extLst>
      <p:ext uri="{BB962C8B-B14F-4D97-AF65-F5344CB8AC3E}">
        <p14:creationId xmlns:p14="http://schemas.microsoft.com/office/powerpoint/2010/main" val="161219225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latin typeface="Tw Cen MT"/>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latin typeface="Tw Cen MT"/>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latin typeface="Tw Cen MT"/>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F1B0FCD9-3516-B140-8BA1-9DC343AC77A5}" type="datetimeFigureOut">
              <a:rPr lang="en-NZ"/>
              <a:pPr>
                <a:defRPr/>
              </a:pPr>
              <a:t>15/10/21</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0D87333E-F745-C94F-883E-7DBDD670C3A1}" type="slidenum">
              <a:rPr lang="en-NZ"/>
              <a:pPr>
                <a:defRPr/>
              </a:pPr>
              <a:t>‹#›</a:t>
            </a:fld>
            <a:endParaRPr lang="en-NZ"/>
          </a:p>
        </p:txBody>
      </p:sp>
    </p:spTree>
    <p:extLst>
      <p:ext uri="{BB962C8B-B14F-4D97-AF65-F5344CB8AC3E}">
        <p14:creationId xmlns:p14="http://schemas.microsoft.com/office/powerpoint/2010/main" val="4150399486"/>
      </p:ext>
    </p:extLst>
  </p:cSld>
  <p:clrMapOvr>
    <a:overrideClrMapping bg1="lt1" tx1="dk1" bg2="lt2" tx2="dk2" accent1="accent1" accent2="accent2" accent3="accent3" accent4="accent4" accent5="accent5" accent6="accent6" hlink="hlink" folHlink="folHlink"/>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631BF2-1BBD-0F45-878C-32154E769D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953083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F14FCC-3C20-2042-80F7-F54222AC10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21179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2AC883-88A7-9648-824B-9FE9E261AD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8758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6793339-6E38-FF4D-8CC3-7D342A89BA05}" type="slidenum">
              <a:rPr lang="en-US"/>
              <a:pPr>
                <a:defRPr/>
              </a:pPr>
              <a:t>‹#›</a:t>
            </a:fld>
            <a:endParaRPr lang="en-US"/>
          </a:p>
        </p:txBody>
      </p:sp>
    </p:spTree>
    <p:extLst>
      <p:ext uri="{BB962C8B-B14F-4D97-AF65-F5344CB8AC3E}">
        <p14:creationId xmlns:p14="http://schemas.microsoft.com/office/powerpoint/2010/main" val="280853056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1B2C4E-80F5-6E4C-BE2B-D4738BDB8A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643439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34227CC-2BC8-2E48-8A91-B8E1DF6F8A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629042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F19A347-A4E7-FE49-ADC1-6B38E8FC9E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600926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D34317C-5155-3743-9E88-7720F2240C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353667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352C3C8-DC08-7041-87EB-67FA010CAC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274925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166AB08-12CA-5846-8A1F-721AFD6343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325907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A04D17-279F-1C4F-9AE2-F6CD88CC1D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141943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9681D1-55BA-954E-8070-C5E9481AD7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992134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227BD2-8A2B-024C-B97F-09A96D8A87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109755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D6E9899-9251-644D-B536-C3ED397BC8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69791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5BC33BF-C797-0946-A06F-C61143F87F74}" type="slidenum">
              <a:rPr lang="en-US"/>
              <a:pPr>
                <a:defRPr/>
              </a:pPr>
              <a:t>‹#›</a:t>
            </a:fld>
            <a:endParaRPr lang="en-US"/>
          </a:p>
        </p:txBody>
      </p:sp>
    </p:spTree>
    <p:extLst>
      <p:ext uri="{BB962C8B-B14F-4D97-AF65-F5344CB8AC3E}">
        <p14:creationId xmlns:p14="http://schemas.microsoft.com/office/powerpoint/2010/main" val="363682487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D0D6E6-1BB9-B847-B084-08F3B554AD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8109619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DAD0CDE-13CF-7F4A-859F-8D84F62646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356184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631BF2-1BBD-0F45-878C-32154E769D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714154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F14FCC-3C20-2042-80F7-F54222AC10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312046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2AC883-88A7-9648-824B-9FE9E261AD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649711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1B2C4E-80F5-6E4C-BE2B-D4738BDB8A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217382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34227CC-2BC8-2E48-8A91-B8E1DF6F8A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087868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F19A347-A4E7-FE49-ADC1-6B38E8FC9E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4558462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D34317C-5155-3743-9E88-7720F2240C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1004903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352C3C8-DC08-7041-87EB-67FA010CAC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68073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448C541D-F371-0C4D-B984-4863E1B0B435}" type="slidenum">
              <a:rPr lang="en-US"/>
              <a:pPr>
                <a:defRPr/>
              </a:pPr>
              <a:t>‹#›</a:t>
            </a:fld>
            <a:endParaRPr lang="en-US"/>
          </a:p>
        </p:txBody>
      </p:sp>
    </p:spTree>
    <p:extLst>
      <p:ext uri="{BB962C8B-B14F-4D97-AF65-F5344CB8AC3E}">
        <p14:creationId xmlns:p14="http://schemas.microsoft.com/office/powerpoint/2010/main" val="26544569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3F60154-F682-2A42-86DA-1719B812BD7F}" type="slidenum">
              <a:rPr lang="en-US"/>
              <a:pPr>
                <a:defRPr/>
              </a:pPr>
              <a:t>‹#›</a:t>
            </a:fld>
            <a:endParaRPr lang="en-US"/>
          </a:p>
        </p:txBody>
      </p:sp>
    </p:spTree>
    <p:extLst>
      <p:ext uri="{BB962C8B-B14F-4D97-AF65-F5344CB8AC3E}">
        <p14:creationId xmlns:p14="http://schemas.microsoft.com/office/powerpoint/2010/main" val="369523865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166AB08-12CA-5846-8A1F-721AFD6343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062550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A04D17-279F-1C4F-9AE2-F6CD88CC1D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653357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9681D1-55BA-954E-8070-C5E9481AD7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642763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227BD2-8A2B-024C-B97F-09A96D8A87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244018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D6E9899-9251-644D-B536-C3ED397BC8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995147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D0D6E6-1BB9-B847-B084-08F3B554AD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132441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DAD0CDE-13CF-7F4A-859F-8D84F62646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070519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a:lvl1pPr>
          </a:lstStyle>
          <a:p>
            <a:fld id="{02B6D6C5-8AC5-D841-97F8-45F2AC7D5673}"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39623563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1B515255-B3B3-494C-99F3-45BBA384F4BB}"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85999951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2CE8F6E2-3611-754F-84F1-C07871D02179}"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8725239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F0B5015-7438-6544-B7ED-336CA15FF0F6}" type="slidenum">
              <a:rPr lang="en-US"/>
              <a:pPr>
                <a:defRPr/>
              </a:pPr>
              <a:t>‹#›</a:t>
            </a:fld>
            <a:endParaRPr lang="en-US"/>
          </a:p>
        </p:txBody>
      </p:sp>
    </p:spTree>
    <p:extLst>
      <p:ext uri="{BB962C8B-B14F-4D97-AF65-F5344CB8AC3E}">
        <p14:creationId xmlns:p14="http://schemas.microsoft.com/office/powerpoint/2010/main" val="40746732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C8ED8951-AA38-E54E-BD7F-5D74233C68D4}"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8480501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fld id="{B06AFCAC-3728-AE47-BBD9-17968342ECDE}"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16352143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fld id="{458D3F09-7606-9641-818E-DEE7613FEED3}"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38097666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fld id="{A78BD2ED-63DF-6244-86EA-609DC493232A}"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49170887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D251FD23-03AA-A74E-9D42-F859A18404BA}"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03653627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CD535626-6638-514C-9BD8-FCE161FEF8E7}"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429228388"/>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1E94CC11-FA3C-B944-9754-73791F64255C}"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77126836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625F36F8-6BB9-2749-B9F8-CA3E4AB68F03}"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26779195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1062038" y="1766888"/>
            <a:ext cx="7769225" cy="4113212"/>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5C4D5D55-EF26-8E4A-A567-198503A5DDEA}"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970812649"/>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1523930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810C987-50BC-A449-B28A-B9654ADAC030}" type="slidenum">
              <a:rPr lang="en-US"/>
              <a:pPr>
                <a:defRPr/>
              </a:pPr>
              <a:t>‹#›</a:t>
            </a:fld>
            <a:endParaRPr lang="en-US"/>
          </a:p>
        </p:txBody>
      </p:sp>
    </p:spTree>
    <p:extLst>
      <p:ext uri="{BB962C8B-B14F-4D97-AF65-F5344CB8AC3E}">
        <p14:creationId xmlns:p14="http://schemas.microsoft.com/office/powerpoint/2010/main" val="212767200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3214087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878875629"/>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34690549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58334290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77325639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33072478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8935791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24407401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686834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3614414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19969D5-87A7-CC44-A310-B92B2EAA4D0F}" type="slidenum">
              <a:rPr lang="en-US"/>
              <a:pPr>
                <a:defRPr/>
              </a:pPr>
              <a:t>‹#›</a:t>
            </a:fld>
            <a:endParaRPr lang="en-US"/>
          </a:p>
        </p:txBody>
      </p:sp>
    </p:spTree>
    <p:extLst>
      <p:ext uri="{BB962C8B-B14F-4D97-AF65-F5344CB8AC3E}">
        <p14:creationId xmlns:p14="http://schemas.microsoft.com/office/powerpoint/2010/main" val="297061826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19623193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2919763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CD2AC41-9117-C343-B5C6-D5D903C77EC4}" type="slidenum">
              <a:rPr lang="en-US"/>
              <a:pPr>
                <a:defRPr/>
              </a:pPr>
              <a:t>‹#›</a:t>
            </a:fld>
            <a:endParaRPr lang="en-US"/>
          </a:p>
        </p:txBody>
      </p:sp>
    </p:spTree>
    <p:extLst>
      <p:ext uri="{BB962C8B-B14F-4D97-AF65-F5344CB8AC3E}">
        <p14:creationId xmlns:p14="http://schemas.microsoft.com/office/powerpoint/2010/main" val="9387053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85AF62F-385D-8442-9551-DC04C0A34B51}" type="slidenum">
              <a:rPr lang="en-US"/>
              <a:pPr>
                <a:defRPr/>
              </a:pPr>
              <a:t>‹#›</a:t>
            </a:fld>
            <a:endParaRPr lang="en-US"/>
          </a:p>
        </p:txBody>
      </p:sp>
    </p:spTree>
    <p:extLst>
      <p:ext uri="{BB962C8B-B14F-4D97-AF65-F5344CB8AC3E}">
        <p14:creationId xmlns:p14="http://schemas.microsoft.com/office/powerpoint/2010/main" val="14435107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45277216-D86B-B74D-B533-3BDB4E84FAC0}" type="slidenum">
              <a:rPr lang="en-US"/>
              <a:pPr>
                <a:defRPr/>
              </a:pPr>
              <a:t>‹#›</a:t>
            </a:fld>
            <a:endParaRPr lang="en-US"/>
          </a:p>
        </p:txBody>
      </p:sp>
    </p:spTree>
    <p:extLst>
      <p:ext uri="{BB962C8B-B14F-4D97-AF65-F5344CB8AC3E}">
        <p14:creationId xmlns:p14="http://schemas.microsoft.com/office/powerpoint/2010/main" val="18618798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1753402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830556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5964230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A1B3F97A-8CB2-2B47-9574-6AA177B2C4F5}" type="slidenum">
              <a:rPr lang="en-US"/>
              <a:pPr>
                <a:defRPr/>
              </a:pPr>
              <a:t>‹#›</a:t>
            </a:fld>
            <a:endParaRPr lang="en-US"/>
          </a:p>
        </p:txBody>
      </p:sp>
    </p:spTree>
    <p:extLst>
      <p:ext uri="{BB962C8B-B14F-4D97-AF65-F5344CB8AC3E}">
        <p14:creationId xmlns:p14="http://schemas.microsoft.com/office/powerpoint/2010/main" val="40700533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8876318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4532971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0373229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6734464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7878077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4427503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7188606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2759099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9176503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539846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4ED0EDCE-2885-084D-AD76-BDB5E8C3C2B8}" type="slidenum">
              <a:rPr lang="en-US"/>
              <a:pPr>
                <a:defRPr/>
              </a:pPr>
              <a:t>‹#›</a:t>
            </a:fld>
            <a:endParaRPr lang="en-US"/>
          </a:p>
        </p:txBody>
      </p:sp>
    </p:spTree>
    <p:extLst>
      <p:ext uri="{BB962C8B-B14F-4D97-AF65-F5344CB8AC3E}">
        <p14:creationId xmlns:p14="http://schemas.microsoft.com/office/powerpoint/2010/main" val="1948098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CD2AC41-9117-C343-B5C6-D5D903C77EC4}" type="slidenum">
              <a:rPr lang="en-US"/>
              <a:pPr>
                <a:defRPr/>
              </a:pPr>
              <a:t>‹#›</a:t>
            </a:fld>
            <a:endParaRPr lang="en-US"/>
          </a:p>
        </p:txBody>
      </p:sp>
    </p:spTree>
    <p:extLst>
      <p:ext uri="{BB962C8B-B14F-4D97-AF65-F5344CB8AC3E}">
        <p14:creationId xmlns:p14="http://schemas.microsoft.com/office/powerpoint/2010/main" val="36179880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310580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097343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111853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177607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884060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80931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50719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174447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598049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vl1pPr>
          </a:lstStyle>
          <a:p>
            <a:pPr>
              <a:defRPr/>
            </a:pPr>
            <a:endParaRPr lang="en-US"/>
          </a:p>
        </p:txBody>
      </p:sp>
      <p:sp>
        <p:nvSpPr>
          <p:cNvPr id="8" name="Rectangle 5"/>
          <p:cNvSpPr>
            <a:spLocks noGrp="1" noChangeArrowheads="1"/>
          </p:cNvSpPr>
          <p:nvPr>
            <p:ph type="ftr" sz="quarter" idx="11"/>
          </p:nvPr>
        </p:nvSpPr>
        <p:spPr/>
        <p:txBody>
          <a:bodyPr/>
          <a:lstStyle>
            <a:lvl1pPr>
              <a:defRPr b="1"/>
            </a:lvl1pPr>
          </a:lstStyle>
          <a:p>
            <a:pPr>
              <a:defRPr/>
            </a:pPr>
            <a:endParaRPr lang="en-US"/>
          </a:p>
        </p:txBody>
      </p:sp>
      <p:sp>
        <p:nvSpPr>
          <p:cNvPr id="9" name="Rectangle 6"/>
          <p:cNvSpPr>
            <a:spLocks noGrp="1" noChangeArrowheads="1"/>
          </p:cNvSpPr>
          <p:nvPr>
            <p:ph type="sldNum" sz="quarter" idx="12"/>
          </p:nvPr>
        </p:nvSpPr>
        <p:spPr/>
        <p:txBody>
          <a:bodyPr/>
          <a:lstStyle>
            <a:lvl1pPr>
              <a:defRPr b="1"/>
            </a:lvl1pPr>
          </a:lstStyle>
          <a:p>
            <a:pPr>
              <a:defRPr/>
            </a:pPr>
            <a:fld id="{08F4B679-B8B3-C245-B9F0-7B84F66E9D3D}" type="slidenum">
              <a:rPr lang="en-US"/>
              <a:pPr>
                <a:defRPr/>
              </a:pPr>
              <a:t>‹#›</a:t>
            </a:fld>
            <a:endParaRPr lang="en-US"/>
          </a:p>
        </p:txBody>
      </p:sp>
    </p:spTree>
    <p:extLst>
      <p:ext uri="{BB962C8B-B14F-4D97-AF65-F5344CB8AC3E}">
        <p14:creationId xmlns:p14="http://schemas.microsoft.com/office/powerpoint/2010/main" val="17040793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815995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645555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90951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9893037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295490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21019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960024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753567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7869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27882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vl1pPr>
          </a:lstStyle>
          <a:p>
            <a:pPr>
              <a:defRPr/>
            </a:pPr>
            <a:endParaRPr lang="en-US"/>
          </a:p>
        </p:txBody>
      </p:sp>
      <p:sp>
        <p:nvSpPr>
          <p:cNvPr id="4" name="Rectangle 5"/>
          <p:cNvSpPr>
            <a:spLocks noGrp="1" noChangeArrowheads="1"/>
          </p:cNvSpPr>
          <p:nvPr>
            <p:ph type="ftr" sz="quarter" idx="11"/>
          </p:nvPr>
        </p:nvSpPr>
        <p:spPr/>
        <p:txBody>
          <a:bodyPr/>
          <a:lstStyle>
            <a:lvl1pPr>
              <a:defRPr b="1"/>
            </a:lvl1pPr>
          </a:lstStyle>
          <a:p>
            <a:pPr>
              <a:defRPr/>
            </a:pPr>
            <a:endParaRPr lang="en-US"/>
          </a:p>
        </p:txBody>
      </p:sp>
      <p:sp>
        <p:nvSpPr>
          <p:cNvPr id="5" name="Rectangle 6"/>
          <p:cNvSpPr>
            <a:spLocks noGrp="1" noChangeArrowheads="1"/>
          </p:cNvSpPr>
          <p:nvPr>
            <p:ph type="sldNum" sz="quarter" idx="12"/>
          </p:nvPr>
        </p:nvSpPr>
        <p:spPr/>
        <p:txBody>
          <a:bodyPr/>
          <a:lstStyle>
            <a:lvl1pPr>
              <a:defRPr b="1"/>
            </a:lvl1pPr>
          </a:lstStyle>
          <a:p>
            <a:pPr>
              <a:defRPr/>
            </a:pPr>
            <a:fld id="{117324E0-65ED-1448-92BE-F81DB8106A1F}" type="slidenum">
              <a:rPr lang="en-US"/>
              <a:pPr>
                <a:defRPr/>
              </a:pPr>
              <a:t>‹#›</a:t>
            </a:fld>
            <a:endParaRPr lang="en-US"/>
          </a:p>
        </p:txBody>
      </p:sp>
    </p:spTree>
    <p:extLst>
      <p:ext uri="{BB962C8B-B14F-4D97-AF65-F5344CB8AC3E}">
        <p14:creationId xmlns:p14="http://schemas.microsoft.com/office/powerpoint/2010/main" val="84235645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684800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214552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78923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940903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631BF2-1BBD-0F45-878C-32154E769D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406419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F14FCC-3C20-2042-80F7-F54222AC10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65343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2AC883-88A7-9648-824B-9FE9E261AD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394047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1B2C4E-80F5-6E4C-BE2B-D4738BDB8A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654763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34227CC-2BC8-2E48-8A91-B8E1DF6F8A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9745228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F19A347-A4E7-FE49-ADC1-6B38E8FC9E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94250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vl1pPr>
          </a:lstStyle>
          <a:p>
            <a:pPr>
              <a:defRPr/>
            </a:pPr>
            <a:endParaRPr lang="en-US"/>
          </a:p>
        </p:txBody>
      </p:sp>
      <p:sp>
        <p:nvSpPr>
          <p:cNvPr id="3" name="Rectangle 5"/>
          <p:cNvSpPr>
            <a:spLocks noGrp="1" noChangeArrowheads="1"/>
          </p:cNvSpPr>
          <p:nvPr>
            <p:ph type="ftr" sz="quarter" idx="11"/>
          </p:nvPr>
        </p:nvSpPr>
        <p:spPr/>
        <p:txBody>
          <a:bodyPr/>
          <a:lstStyle>
            <a:lvl1pPr>
              <a:defRPr b="1"/>
            </a:lvl1pPr>
          </a:lstStyle>
          <a:p>
            <a:pPr>
              <a:defRPr/>
            </a:pPr>
            <a:endParaRPr lang="en-US"/>
          </a:p>
        </p:txBody>
      </p:sp>
      <p:sp>
        <p:nvSpPr>
          <p:cNvPr id="4" name="Rectangle 6"/>
          <p:cNvSpPr>
            <a:spLocks noGrp="1" noChangeArrowheads="1"/>
          </p:cNvSpPr>
          <p:nvPr>
            <p:ph type="sldNum" sz="quarter" idx="12"/>
          </p:nvPr>
        </p:nvSpPr>
        <p:spPr/>
        <p:txBody>
          <a:bodyPr/>
          <a:lstStyle>
            <a:lvl1pPr>
              <a:defRPr b="1"/>
            </a:lvl1pPr>
          </a:lstStyle>
          <a:p>
            <a:pPr>
              <a:defRPr/>
            </a:pPr>
            <a:fld id="{2934FCAE-B160-1F49-8F45-82D5C2DFE04A}" type="slidenum">
              <a:rPr lang="en-US"/>
              <a:pPr>
                <a:defRPr/>
              </a:pPr>
              <a:t>‹#›</a:t>
            </a:fld>
            <a:endParaRPr lang="en-US"/>
          </a:p>
        </p:txBody>
      </p:sp>
    </p:spTree>
    <p:extLst>
      <p:ext uri="{BB962C8B-B14F-4D97-AF65-F5344CB8AC3E}">
        <p14:creationId xmlns:p14="http://schemas.microsoft.com/office/powerpoint/2010/main" val="25643797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D34317C-5155-3743-9E88-7720F2240C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84744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352C3C8-DC08-7041-87EB-67FA010CAC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179317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166AB08-12CA-5846-8A1F-721AFD6343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990931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A04D17-279F-1C4F-9AE2-F6CD88CC1D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119213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9681D1-55BA-954E-8070-C5E9481AD7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176067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227BD2-8A2B-024C-B97F-09A96D8A87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019122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D6E9899-9251-644D-B536-C3ED397BC8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909342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D0D6E6-1BB9-B847-B084-08F3B554AD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976056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DAD0CDE-13CF-7F4A-859F-8D84F62646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531805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631BF2-1BBD-0F45-878C-32154E769D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38804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E7BD0380-E4C3-8C46-89D0-5ADC7423989C}" type="slidenum">
              <a:rPr lang="en-US"/>
              <a:pPr>
                <a:defRPr/>
              </a:pPr>
              <a:t>‹#›</a:t>
            </a:fld>
            <a:endParaRPr lang="en-US"/>
          </a:p>
        </p:txBody>
      </p:sp>
    </p:spTree>
    <p:extLst>
      <p:ext uri="{BB962C8B-B14F-4D97-AF65-F5344CB8AC3E}">
        <p14:creationId xmlns:p14="http://schemas.microsoft.com/office/powerpoint/2010/main" val="44579562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F14FCC-3C20-2042-80F7-F54222AC10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15717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2AC883-88A7-9648-824B-9FE9E261AD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2122765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1B2C4E-80F5-6E4C-BE2B-D4738BDB8A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873363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34227CC-2BC8-2E48-8A91-B8E1DF6F8A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383561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F19A347-A4E7-FE49-ADC1-6B38E8FC9E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238132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D34317C-5155-3743-9E88-7720F2240C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213361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352C3C8-DC08-7041-87EB-67FA010CAC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85324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166AB08-12CA-5846-8A1F-721AFD6343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409763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A04D17-279F-1C4F-9AE2-F6CD88CC1D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762884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9681D1-55BA-954E-8070-C5E9481AD7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5475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E1AD642C-521D-7446-A75E-07C0EE9900F2}" type="slidenum">
              <a:rPr lang="en-US"/>
              <a:pPr>
                <a:defRPr/>
              </a:pPr>
              <a:t>‹#›</a:t>
            </a:fld>
            <a:endParaRPr lang="en-US"/>
          </a:p>
        </p:txBody>
      </p:sp>
    </p:spTree>
    <p:extLst>
      <p:ext uri="{BB962C8B-B14F-4D97-AF65-F5344CB8AC3E}">
        <p14:creationId xmlns:p14="http://schemas.microsoft.com/office/powerpoint/2010/main" val="2822613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227BD2-8A2B-024C-B97F-09A96D8A87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709470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D6E9899-9251-644D-B536-C3ED397BC8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956094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D0D6E6-1BB9-B847-B084-08F3B554AD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792921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DAD0CDE-13CF-7F4A-859F-8D84F62646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616350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631BF2-1BBD-0F45-878C-32154E769D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152191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F14FCC-3C20-2042-80F7-F54222AC10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245493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2AC883-88A7-9648-824B-9FE9E261AD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613599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1B2C4E-80F5-6E4C-BE2B-D4738BDB8A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388571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34227CC-2BC8-2E48-8A91-B8E1DF6F8A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833216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F19A347-A4E7-FE49-ADC1-6B38E8FC9E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55477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slideLayout" Target="../slideLayouts/slideLayout133.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17" Type="http://schemas.openxmlformats.org/officeDocument/2006/relationships/image" Target="../media/image1.png"/><Relationship Id="rId2" Type="http://schemas.openxmlformats.org/officeDocument/2006/relationships/slideLayout" Target="../slideLayouts/slideLayout122.xml"/><Relationship Id="rId16" Type="http://schemas.openxmlformats.org/officeDocument/2006/relationships/theme" Target="../theme/theme10.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5" Type="http://schemas.openxmlformats.org/officeDocument/2006/relationships/slideLayout" Target="../slideLayouts/slideLayout13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slideLayout" Target="../slideLayouts/slideLayout13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slideLayout" Target="../slideLayouts/slideLayout148.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17" Type="http://schemas.openxmlformats.org/officeDocument/2006/relationships/image" Target="../media/image1.png"/><Relationship Id="rId2" Type="http://schemas.openxmlformats.org/officeDocument/2006/relationships/slideLayout" Target="../slideLayouts/slideLayout137.xml"/><Relationship Id="rId16" Type="http://schemas.openxmlformats.org/officeDocument/2006/relationships/theme" Target="../theme/theme11.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5" Type="http://schemas.openxmlformats.org/officeDocument/2006/relationships/slideLayout" Target="../slideLayouts/slideLayout15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slideLayout" Target="../slideLayouts/slideLayout14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slideLayout" Target="../slideLayouts/slideLayout163.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slideLayout" Target="../slideLayouts/slideLayout162.xml"/><Relationship Id="rId17" Type="http://schemas.openxmlformats.org/officeDocument/2006/relationships/image" Target="../media/image1.png"/><Relationship Id="rId2" Type="http://schemas.openxmlformats.org/officeDocument/2006/relationships/slideLayout" Target="../slideLayouts/slideLayout152.xml"/><Relationship Id="rId16" Type="http://schemas.openxmlformats.org/officeDocument/2006/relationships/theme" Target="../theme/theme1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5" Type="http://schemas.openxmlformats.org/officeDocument/2006/relationships/slideLayout" Target="../slideLayouts/slideLayout16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 Id="rId14" Type="http://schemas.openxmlformats.org/officeDocument/2006/relationships/slideLayout" Target="../slideLayouts/slideLayout16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3.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slideLayout" Target="../slideLayouts/slideLayout189.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slideLayout" Target="../slideLayouts/slideLayout188.xml"/><Relationship Id="rId17" Type="http://schemas.openxmlformats.org/officeDocument/2006/relationships/image" Target="../media/image1.png"/><Relationship Id="rId2" Type="http://schemas.openxmlformats.org/officeDocument/2006/relationships/slideLayout" Target="../slideLayouts/slideLayout178.xml"/><Relationship Id="rId16" Type="http://schemas.openxmlformats.org/officeDocument/2006/relationships/theme" Target="../theme/theme14.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5" Type="http://schemas.openxmlformats.org/officeDocument/2006/relationships/slideLayout" Target="../slideLayouts/slideLayout19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 Id="rId14" Type="http://schemas.openxmlformats.org/officeDocument/2006/relationships/slideLayout" Target="../slideLayouts/slideLayout19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slideLayout" Target="../slideLayouts/slideLayout204.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slideLayout" Target="../slideLayouts/slideLayout203.xml"/><Relationship Id="rId17" Type="http://schemas.openxmlformats.org/officeDocument/2006/relationships/image" Target="../media/image1.png"/><Relationship Id="rId2" Type="http://schemas.openxmlformats.org/officeDocument/2006/relationships/slideLayout" Target="../slideLayouts/slideLayout193.xml"/><Relationship Id="rId16" Type="http://schemas.openxmlformats.org/officeDocument/2006/relationships/theme" Target="../theme/theme15.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5" Type="http://schemas.openxmlformats.org/officeDocument/2006/relationships/slideLayout" Target="../slideLayouts/slideLayout20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 Id="rId14" Type="http://schemas.openxmlformats.org/officeDocument/2006/relationships/slideLayout" Target="../slideLayouts/slideLayout20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14.xml"/><Relationship Id="rId13" Type="http://schemas.openxmlformats.org/officeDocument/2006/relationships/theme" Target="../theme/theme16.xml"/><Relationship Id="rId18" Type="http://schemas.openxmlformats.org/officeDocument/2006/relationships/image" Target="../media/image8.png"/><Relationship Id="rId3" Type="http://schemas.openxmlformats.org/officeDocument/2006/relationships/slideLayout" Target="../slideLayouts/slideLayout209.xml"/><Relationship Id="rId7" Type="http://schemas.openxmlformats.org/officeDocument/2006/relationships/slideLayout" Target="../slideLayouts/slideLayout213.xml"/><Relationship Id="rId12" Type="http://schemas.openxmlformats.org/officeDocument/2006/relationships/slideLayout" Target="../slideLayouts/slideLayout218.xml"/><Relationship Id="rId17" Type="http://schemas.openxmlformats.org/officeDocument/2006/relationships/image" Target="../media/image7.png"/><Relationship Id="rId2" Type="http://schemas.openxmlformats.org/officeDocument/2006/relationships/slideLayout" Target="../slideLayouts/slideLayout208.xml"/><Relationship Id="rId16" Type="http://schemas.openxmlformats.org/officeDocument/2006/relationships/image" Target="../media/image6.png"/><Relationship Id="rId1" Type="http://schemas.openxmlformats.org/officeDocument/2006/relationships/slideLayout" Target="../slideLayouts/slideLayout207.xml"/><Relationship Id="rId6" Type="http://schemas.openxmlformats.org/officeDocument/2006/relationships/slideLayout" Target="../slideLayouts/slideLayout212.xml"/><Relationship Id="rId11" Type="http://schemas.openxmlformats.org/officeDocument/2006/relationships/slideLayout" Target="../slideLayouts/slideLayout217.xml"/><Relationship Id="rId5" Type="http://schemas.openxmlformats.org/officeDocument/2006/relationships/slideLayout" Target="../slideLayouts/slideLayout211.xml"/><Relationship Id="rId15" Type="http://schemas.openxmlformats.org/officeDocument/2006/relationships/image" Target="../media/image5.png"/><Relationship Id="rId10" Type="http://schemas.openxmlformats.org/officeDocument/2006/relationships/slideLayout" Target="../slideLayouts/slideLayout216.xml"/><Relationship Id="rId4" Type="http://schemas.openxmlformats.org/officeDocument/2006/relationships/slideLayout" Target="../slideLayouts/slideLayout210.xml"/><Relationship Id="rId9" Type="http://schemas.openxmlformats.org/officeDocument/2006/relationships/slideLayout" Target="../slideLayouts/slideLayout215.xml"/><Relationship Id="rId14" Type="http://schemas.openxmlformats.org/officeDocument/2006/relationships/image" Target="../media/image4.jpe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26.xml"/><Relationship Id="rId13" Type="http://schemas.openxmlformats.org/officeDocument/2006/relationships/slideLayout" Target="../slideLayouts/slideLayout231.xml"/><Relationship Id="rId3" Type="http://schemas.openxmlformats.org/officeDocument/2006/relationships/slideLayout" Target="../slideLayouts/slideLayout221.xml"/><Relationship Id="rId7" Type="http://schemas.openxmlformats.org/officeDocument/2006/relationships/slideLayout" Target="../slideLayouts/slideLayout225.xml"/><Relationship Id="rId12" Type="http://schemas.openxmlformats.org/officeDocument/2006/relationships/slideLayout" Target="../slideLayouts/slideLayout230.xml"/><Relationship Id="rId2" Type="http://schemas.openxmlformats.org/officeDocument/2006/relationships/slideLayout" Target="../slideLayouts/slideLayout220.xml"/><Relationship Id="rId1" Type="http://schemas.openxmlformats.org/officeDocument/2006/relationships/slideLayout" Target="../slideLayouts/slideLayout219.xml"/><Relationship Id="rId6" Type="http://schemas.openxmlformats.org/officeDocument/2006/relationships/slideLayout" Target="../slideLayouts/slideLayout224.xml"/><Relationship Id="rId11" Type="http://schemas.openxmlformats.org/officeDocument/2006/relationships/slideLayout" Target="../slideLayouts/slideLayout229.xml"/><Relationship Id="rId5" Type="http://schemas.openxmlformats.org/officeDocument/2006/relationships/slideLayout" Target="../slideLayouts/slideLayout223.xml"/><Relationship Id="rId10" Type="http://schemas.openxmlformats.org/officeDocument/2006/relationships/slideLayout" Target="../slideLayouts/slideLayout228.xml"/><Relationship Id="rId4" Type="http://schemas.openxmlformats.org/officeDocument/2006/relationships/slideLayout" Target="../slideLayouts/slideLayout222.xml"/><Relationship Id="rId9" Type="http://schemas.openxmlformats.org/officeDocument/2006/relationships/slideLayout" Target="../slideLayouts/slideLayout227.xml"/><Relationship Id="rId14" Type="http://schemas.openxmlformats.org/officeDocument/2006/relationships/theme" Target="../theme/theme1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theme" Target="../theme/theme3.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4.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theme" Target="../theme/theme5.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image" Target="../media/image1.png"/><Relationship Id="rId2" Type="http://schemas.openxmlformats.org/officeDocument/2006/relationships/slideLayout" Target="../slideLayouts/slideLayout65.xml"/><Relationship Id="rId16" Type="http://schemas.openxmlformats.org/officeDocument/2006/relationships/theme" Target="../theme/theme6.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image" Target="../media/image1.png"/><Relationship Id="rId2" Type="http://schemas.openxmlformats.org/officeDocument/2006/relationships/slideLayout" Target="../slideLayouts/slideLayout80.xml"/><Relationship Id="rId16" Type="http://schemas.openxmlformats.org/officeDocument/2006/relationships/theme" Target="../theme/theme7.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17" Type="http://schemas.openxmlformats.org/officeDocument/2006/relationships/image" Target="../media/image1.png"/><Relationship Id="rId2" Type="http://schemas.openxmlformats.org/officeDocument/2006/relationships/slideLayout" Target="../slideLayouts/slideLayout95.xml"/><Relationship Id="rId16" Type="http://schemas.openxmlformats.org/officeDocument/2006/relationships/theme" Target="../theme/theme8.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5" Type="http://schemas.openxmlformats.org/officeDocument/2006/relationships/slideLayout" Target="../slideLayouts/slideLayout10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slideLayout" Target="../slideLayouts/slideLayout10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theme" Target="../theme/theme9.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52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defRPr>
            </a:lvl1pPr>
          </a:lstStyle>
          <a:p>
            <a:pPr>
              <a:defRPr/>
            </a:pPr>
            <a:fld id="{11C8986F-3A43-9C48-BEF6-64D7799538E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314" r:id="rId1"/>
    <p:sldLayoutId id="2147485315" r:id="rId2"/>
    <p:sldLayoutId id="2147485316" r:id="rId3"/>
    <p:sldLayoutId id="2147485317" r:id="rId4"/>
    <p:sldLayoutId id="2147485318" r:id="rId5"/>
    <p:sldLayoutId id="2147485319" r:id="rId6"/>
    <p:sldLayoutId id="2147485320" r:id="rId7"/>
    <p:sldLayoutId id="2147485321" r:id="rId8"/>
    <p:sldLayoutId id="2147485322" r:id="rId9"/>
    <p:sldLayoutId id="2147485323" r:id="rId10"/>
    <p:sldLayoutId id="2147485324"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rotWithShape="1">
          <a:blip r:embed="rId17"/>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atin typeface="Times New Roman" pitchFamily="-105"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05"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972F30FC-E273-4F4F-8631-0C390C1708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7488304"/>
      </p:ext>
    </p:extLst>
  </p:cSld>
  <p:clrMap bg1="lt1" tx1="dk1" bg2="lt2" tx2="dk2" accent1="accent1" accent2="accent2" accent3="accent3" accent4="accent4" accent5="accent5" accent6="accent6" hlink="hlink" folHlink="folHlink"/>
  <p:sldLayoutIdLst>
    <p:sldLayoutId id="2147485636" r:id="rId1"/>
    <p:sldLayoutId id="2147485637" r:id="rId2"/>
    <p:sldLayoutId id="2147485638" r:id="rId3"/>
    <p:sldLayoutId id="2147485639" r:id="rId4"/>
    <p:sldLayoutId id="2147485640" r:id="rId5"/>
    <p:sldLayoutId id="2147485641" r:id="rId6"/>
    <p:sldLayoutId id="2147485642" r:id="rId7"/>
    <p:sldLayoutId id="2147485643" r:id="rId8"/>
    <p:sldLayoutId id="2147485644" r:id="rId9"/>
    <p:sldLayoutId id="2147485645" r:id="rId10"/>
    <p:sldLayoutId id="2147485646" r:id="rId11"/>
    <p:sldLayoutId id="2147485647" r:id="rId12"/>
    <p:sldLayoutId id="2147485648" r:id="rId13"/>
    <p:sldLayoutId id="2147485649" r:id="rId14"/>
    <p:sldLayoutId id="2147485650" r:id="rId15"/>
  </p:sldLayoutIdLst>
  <p:txStyles>
    <p:title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rotWithShape="1">
          <a:blip r:embed="rId17"/>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atin typeface="Times New Roman" pitchFamily="-105"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05"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972F30FC-E273-4F4F-8631-0C390C1708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3844213"/>
      </p:ext>
    </p:extLst>
  </p:cSld>
  <p:clrMap bg1="lt1" tx1="dk1" bg2="lt2" tx2="dk2" accent1="accent1" accent2="accent2" accent3="accent3" accent4="accent4" accent5="accent5" accent6="accent6" hlink="hlink" folHlink="folHlink"/>
  <p:sldLayoutIdLst>
    <p:sldLayoutId id="2147485652" r:id="rId1"/>
    <p:sldLayoutId id="2147485653" r:id="rId2"/>
    <p:sldLayoutId id="2147485654" r:id="rId3"/>
    <p:sldLayoutId id="2147485655" r:id="rId4"/>
    <p:sldLayoutId id="2147485656" r:id="rId5"/>
    <p:sldLayoutId id="2147485657" r:id="rId6"/>
    <p:sldLayoutId id="2147485658" r:id="rId7"/>
    <p:sldLayoutId id="2147485659" r:id="rId8"/>
    <p:sldLayoutId id="2147485660" r:id="rId9"/>
    <p:sldLayoutId id="2147485661" r:id="rId10"/>
    <p:sldLayoutId id="2147485662" r:id="rId11"/>
    <p:sldLayoutId id="2147485663" r:id="rId12"/>
    <p:sldLayoutId id="2147485664" r:id="rId13"/>
    <p:sldLayoutId id="2147485665" r:id="rId14"/>
    <p:sldLayoutId id="2147485666" r:id="rId15"/>
  </p:sldLayoutIdLst>
  <p:txStyles>
    <p:title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rotWithShape="1">
          <a:blip r:embed="rId17"/>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atin typeface="Times New Roman" pitchFamily="-105"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05"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972F30FC-E273-4F4F-8631-0C390C1708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8750094"/>
      </p:ext>
    </p:extLst>
  </p:cSld>
  <p:clrMap bg1="lt1" tx1="dk1" bg2="lt2" tx2="dk2" accent1="accent1" accent2="accent2" accent3="accent3" accent4="accent4" accent5="accent5" accent6="accent6" hlink="hlink" folHlink="folHlink"/>
  <p:sldLayoutIdLst>
    <p:sldLayoutId id="2147485668" r:id="rId1"/>
    <p:sldLayoutId id="2147485669" r:id="rId2"/>
    <p:sldLayoutId id="2147485670" r:id="rId3"/>
    <p:sldLayoutId id="2147485671" r:id="rId4"/>
    <p:sldLayoutId id="2147485672" r:id="rId5"/>
    <p:sldLayoutId id="2147485673" r:id="rId6"/>
    <p:sldLayoutId id="2147485674" r:id="rId7"/>
    <p:sldLayoutId id="2147485675" r:id="rId8"/>
    <p:sldLayoutId id="2147485676" r:id="rId9"/>
    <p:sldLayoutId id="2147485677" r:id="rId10"/>
    <p:sldLayoutId id="2147485678" r:id="rId11"/>
    <p:sldLayoutId id="2147485679" r:id="rId12"/>
    <p:sldLayoutId id="2147485680" r:id="rId13"/>
    <p:sldLayoutId id="2147485681" r:id="rId14"/>
    <p:sldLayoutId id="2147485682" r:id="rId15"/>
  </p:sldLayoutIdLst>
  <p:txStyles>
    <p:title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3010"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3011"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a:solidFill>
                  <a:srgbClr val="775F55"/>
                </a:solidFill>
                <a:latin typeface="Tw Cen MT"/>
                <a:ea typeface="+mn-ea"/>
                <a:cs typeface="+mn-cs"/>
              </a:defRPr>
            </a:lvl1pPr>
          </a:lstStyle>
          <a:p>
            <a:pPr>
              <a:defRPr/>
            </a:pPr>
            <a:fld id="{C3466ABE-B13A-C741-9455-C506F5BB658A}" type="datetimeFigureOut">
              <a:rPr lang="en-NZ"/>
              <a:pPr>
                <a:defRPr/>
              </a:pPr>
              <a:t>15/10/21</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latin typeface="Tw Cen MT"/>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latin typeface="Tw Cen MT"/>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latin typeface="Tw Cen MT"/>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a:solidFill>
                  <a:srgbClr val="FFFFFF"/>
                </a:solidFill>
                <a:latin typeface="Tw Cen MT"/>
                <a:ea typeface="+mn-ea"/>
                <a:cs typeface="+mn-cs"/>
              </a:defRPr>
            </a:lvl1pPr>
          </a:lstStyle>
          <a:p>
            <a:pPr>
              <a:defRPr/>
            </a:pPr>
            <a:fld id="{C8B6B401-0782-694C-AD7C-CAE04C1A4651}" type="slidenum">
              <a:rPr lang="en-NZ"/>
              <a:pPr>
                <a:defRPr/>
              </a:pPr>
              <a:t>‹#›</a:t>
            </a:fld>
            <a:endParaRPr lang="en-NZ"/>
          </a:p>
        </p:txBody>
      </p:sp>
    </p:spTree>
    <p:extLst>
      <p:ext uri="{BB962C8B-B14F-4D97-AF65-F5344CB8AC3E}">
        <p14:creationId xmlns:p14="http://schemas.microsoft.com/office/powerpoint/2010/main" val="1088050563"/>
      </p:ext>
    </p:extLst>
  </p:cSld>
  <p:clrMap bg1="lt1" tx1="dk1" bg2="lt2" tx2="dk2" accent1="accent1" accent2="accent2" accent3="accent3" accent4="accent4" accent5="accent5" accent6="accent6" hlink="hlink" folHlink="folHlink"/>
  <p:sldLayoutIdLst>
    <p:sldLayoutId id="2147485684" r:id="rId1"/>
    <p:sldLayoutId id="2147485685" r:id="rId2"/>
    <p:sldLayoutId id="2147485686" r:id="rId3"/>
    <p:sldLayoutId id="2147485687" r:id="rId4"/>
    <p:sldLayoutId id="2147485688" r:id="rId5"/>
    <p:sldLayoutId id="2147485689" r:id="rId6"/>
    <p:sldLayoutId id="2147485690" r:id="rId7"/>
    <p:sldLayoutId id="2147485691" r:id="rId8"/>
    <p:sldLayoutId id="2147485692" r:id="rId9"/>
    <p:sldLayoutId id="2147485693" r:id="rId10"/>
    <p:sldLayoutId id="2147485694" r:id="rId11"/>
  </p:sldLayoutIdLst>
  <p:txStyles>
    <p:titleStyle>
      <a:lvl1pPr algn="l" rtl="0" eaLnBrk="0" fontAlgn="base" hangingPunct="0">
        <a:spcBef>
          <a:spcPct val="0"/>
        </a:spcBef>
        <a:spcAft>
          <a:spcPct val="0"/>
        </a:spcAft>
        <a:defRPr sz="4400" kern="12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latin typeface="Tw Cen MT"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w Cen MT"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w Cen MT"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eaLnBrk="0" fontAlgn="base" hangingPunct="0">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eaLnBrk="0" fontAlgn="base" hangingPunct="0">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eaLnBrk="0" fontAlgn="base" hangingPunct="0">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eaLnBrk="0" fontAlgn="base" hangingPunct="0">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eaLnBrk="0" fontAlgn="base" hangingPunct="0">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rotWithShape="1">
          <a:blip r:embed="rId17"/>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atin typeface="Times New Roman" pitchFamily="-105"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05"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972F30FC-E273-4F4F-8631-0C390C1708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9875791"/>
      </p:ext>
    </p:extLst>
  </p:cSld>
  <p:clrMap bg1="lt1" tx1="dk1" bg2="lt2" tx2="dk2" accent1="accent1" accent2="accent2" accent3="accent3" accent4="accent4" accent5="accent5" accent6="accent6" hlink="hlink" folHlink="folHlink"/>
  <p:sldLayoutIdLst>
    <p:sldLayoutId id="2147485712" r:id="rId1"/>
    <p:sldLayoutId id="2147485713" r:id="rId2"/>
    <p:sldLayoutId id="2147485714" r:id="rId3"/>
    <p:sldLayoutId id="2147485715" r:id="rId4"/>
    <p:sldLayoutId id="2147485716" r:id="rId5"/>
    <p:sldLayoutId id="2147485717" r:id="rId6"/>
    <p:sldLayoutId id="2147485718" r:id="rId7"/>
    <p:sldLayoutId id="2147485719" r:id="rId8"/>
    <p:sldLayoutId id="2147485720" r:id="rId9"/>
    <p:sldLayoutId id="2147485721" r:id="rId10"/>
    <p:sldLayoutId id="2147485722" r:id="rId11"/>
    <p:sldLayoutId id="2147485723" r:id="rId12"/>
    <p:sldLayoutId id="2147485724" r:id="rId13"/>
    <p:sldLayoutId id="2147485725" r:id="rId14"/>
    <p:sldLayoutId id="2147485726" r:id="rId15"/>
  </p:sldLayoutIdLst>
  <p:txStyles>
    <p:title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rotWithShape="1">
          <a:blip r:embed="rId17"/>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atin typeface="Times New Roman" pitchFamily="-105"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05"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972F30FC-E273-4F4F-8631-0C390C1708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09102644"/>
      </p:ext>
    </p:extLst>
  </p:cSld>
  <p:clrMap bg1="lt1" tx1="dk1" bg2="lt2" tx2="dk2" accent1="accent1" accent2="accent2" accent3="accent3" accent4="accent4" accent5="accent5" accent6="accent6" hlink="hlink" folHlink="folHlink"/>
  <p:sldLayoutIdLst>
    <p:sldLayoutId id="2147485728" r:id="rId1"/>
    <p:sldLayoutId id="2147485729" r:id="rId2"/>
    <p:sldLayoutId id="2147485730" r:id="rId3"/>
    <p:sldLayoutId id="2147485731" r:id="rId4"/>
    <p:sldLayoutId id="2147485732" r:id="rId5"/>
    <p:sldLayoutId id="2147485733" r:id="rId6"/>
    <p:sldLayoutId id="2147485734" r:id="rId7"/>
    <p:sldLayoutId id="2147485735" r:id="rId8"/>
    <p:sldLayoutId id="2147485736" r:id="rId9"/>
    <p:sldLayoutId id="2147485737" r:id="rId10"/>
    <p:sldLayoutId id="2147485738" r:id="rId11"/>
    <p:sldLayoutId id="2147485739" r:id="rId12"/>
    <p:sldLayoutId id="2147485740" r:id="rId13"/>
    <p:sldLayoutId id="2147485741" r:id="rId14"/>
    <p:sldLayoutId id="2147485742" r:id="rId15"/>
  </p:sldLayoutIdLst>
  <p:txStyles>
    <p:title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chemeClr val="tx2"/>
                </a:solidFill>
                <a:latin typeface="Arial" pitchFamily="-111" charset="0"/>
                <a:ea typeface="+mn-ea"/>
                <a:cs typeface="+mn-cs"/>
              </a:defRPr>
            </a:lvl1pPr>
          </a:lstStyle>
          <a:p>
            <a:pPr defTabSz="914400" fontAlgn="base">
              <a:spcAft>
                <a:spcPct val="0"/>
              </a:spcAft>
              <a:defRPr/>
            </a:pPr>
            <a:endParaRPr lang="en-US">
              <a:solidFill>
                <a:srgbClr val="482400"/>
              </a:solidFill>
            </a:endParaRPr>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a:solidFill>
                  <a:schemeClr val="tx2"/>
                </a:solidFill>
                <a:latin typeface="Arial" pitchFamily="-111" charset="0"/>
                <a:ea typeface="+mn-ea"/>
                <a:cs typeface="+mn-cs"/>
              </a:defRPr>
            </a:lvl1pPr>
          </a:lstStyle>
          <a:p>
            <a:pPr algn="ctr" defTabSz="914400" fontAlgn="base">
              <a:spcAft>
                <a:spcPct val="0"/>
              </a:spcAft>
              <a:defRPr/>
            </a:pPr>
            <a:endParaRPr lang="en-US">
              <a:solidFill>
                <a:srgbClr val="482400"/>
              </a:solidFill>
            </a:endParaRPr>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a:solidFill>
                  <a:schemeClr val="tx2"/>
                </a:solidFill>
                <a:latin typeface="Arial" charset="0"/>
              </a:defRPr>
            </a:lvl1pPr>
          </a:lstStyle>
          <a:p>
            <a:pPr defTabSz="914400" fontAlgn="base">
              <a:spcAft>
                <a:spcPct val="0"/>
              </a:spcAft>
            </a:pPr>
            <a:fld id="{5F27870C-0DD9-CC4B-93BB-D2315362428C}" type="slidenum">
              <a:rPr lang="en-US">
                <a:solidFill>
                  <a:srgbClr val="482400"/>
                </a:solidFill>
                <a:ea typeface="ＭＳ Ｐゴシック" charset="0"/>
                <a:cs typeface="ＭＳ Ｐゴシック" charset="0"/>
              </a:rPr>
              <a:pPr defTabSz="914400" fontAlgn="base">
                <a:spcAft>
                  <a:spcPct val="0"/>
                </a:spcAft>
              </a:pPr>
              <a:t>‹#›</a:t>
            </a:fld>
            <a:endParaRPr lang="en-US">
              <a:solidFill>
                <a:srgbClr val="482400"/>
              </a:solidFill>
              <a:ea typeface="ＭＳ Ｐゴシック" charset="0"/>
              <a:cs typeface="ＭＳ Ｐゴシック" charset="0"/>
            </a:endParaRPr>
          </a:p>
        </p:txBody>
      </p:sp>
      <p:pic>
        <p:nvPicPr>
          <p:cNvPr id="1031" name="Picture 7" descr="EXPHORSA"/>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3024745"/>
      </p:ext>
    </p:extLst>
  </p:cSld>
  <p:clrMap bg1="lt1" tx1="dk1" bg2="lt2" tx2="dk2" accent1="accent1" accent2="accent2" accent3="accent3" accent4="accent4" accent5="accent5" accent6="accent6" hlink="hlink" folHlink="folHlink"/>
  <p:sldLayoutIdLst>
    <p:sldLayoutId id="2147485771" r:id="rId1"/>
    <p:sldLayoutId id="2147485772" r:id="rId2"/>
    <p:sldLayoutId id="2147485773" r:id="rId3"/>
    <p:sldLayoutId id="2147485774" r:id="rId4"/>
    <p:sldLayoutId id="2147485775" r:id="rId5"/>
    <p:sldLayoutId id="2147485776" r:id="rId6"/>
    <p:sldLayoutId id="2147485777" r:id="rId7"/>
    <p:sldLayoutId id="2147485778" r:id="rId8"/>
    <p:sldLayoutId id="2147485779" r:id="rId9"/>
    <p:sldLayoutId id="2147485780" r:id="rId10"/>
    <p:sldLayoutId id="2147485781" r:id="rId11"/>
    <p:sldLayoutId id="2147485782" r:id="rId12"/>
  </p:sldLayoutIdLst>
  <p:txStyles>
    <p:titleStyle>
      <a:lvl1pPr algn="l" rtl="0" eaLnBrk="0" fontAlgn="base" hangingPunct="0">
        <a:spcBef>
          <a:spcPct val="0"/>
        </a:spcBef>
        <a:spcAft>
          <a:spcPct val="0"/>
        </a:spcAft>
        <a:defRPr sz="4400">
          <a:solidFill>
            <a:schemeClr val="tx2"/>
          </a:solidFill>
          <a:latin typeface="Arial"/>
          <a:ea typeface="ＭＳ Ｐゴシック" charset="-128"/>
          <a:cs typeface="Arial"/>
        </a:defRPr>
      </a:lvl1pPr>
      <a:lvl2pPr algn="l" rtl="0" eaLnBrk="0" fontAlgn="base" hangingPunct="0">
        <a:spcBef>
          <a:spcPct val="0"/>
        </a:spcBef>
        <a:spcAft>
          <a:spcPct val="0"/>
        </a:spcAft>
        <a:defRPr sz="4400">
          <a:solidFill>
            <a:schemeClr val="tx2"/>
          </a:solidFill>
          <a:latin typeface="Times New Roman" pitchFamily="-111"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pitchFamily="-111"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pitchFamily="-111"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pitchFamily="-111"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pitchFamily="-111" charset="0"/>
        </a:defRPr>
      </a:lvl6pPr>
      <a:lvl7pPr marL="914400" algn="l" rtl="0" fontAlgn="base">
        <a:spcBef>
          <a:spcPct val="0"/>
        </a:spcBef>
        <a:spcAft>
          <a:spcPct val="0"/>
        </a:spcAft>
        <a:defRPr sz="4400">
          <a:solidFill>
            <a:schemeClr val="tx2"/>
          </a:solidFill>
          <a:latin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Blip>
          <a:blip r:embed="rId17"/>
        </a:buBlip>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lr>
          <a:schemeClr val="accent2"/>
        </a:buClr>
        <a:buFont typeface="Wingdings" charset="0"/>
        <a:buBlip>
          <a:blip r:embed="rId18"/>
        </a:buBlip>
        <a:defRPr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Arial"/>
          <a:ea typeface="ＭＳ Ｐゴシック" pitchFamily="-111" charset="-128"/>
          <a:cs typeface="Arial"/>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Arial"/>
          <a:ea typeface="ＭＳ Ｐゴシック" pitchFamily="-111" charset="-128"/>
          <a:cs typeface="Arial"/>
        </a:defRPr>
      </a:lvl5pPr>
      <a:lvl6pPr marL="25146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619163410"/>
      </p:ext>
    </p:extLst>
  </p:cSld>
  <p:clrMap bg1="lt1" tx1="dk1" bg2="lt2" tx2="dk2" accent1="accent1" accent2="accent2" accent3="accent3" accent4="accent4" accent5="accent5" accent6="accent6" hlink="hlink" folHlink="folHlink"/>
  <p:sldLayoutIdLst>
    <p:sldLayoutId id="2147485784" r:id="rId1"/>
    <p:sldLayoutId id="2147485785" r:id="rId2"/>
    <p:sldLayoutId id="2147485786" r:id="rId3"/>
    <p:sldLayoutId id="2147485787" r:id="rId4"/>
    <p:sldLayoutId id="2147485788" r:id="rId5"/>
    <p:sldLayoutId id="2147485789" r:id="rId6"/>
    <p:sldLayoutId id="2147485790" r:id="rId7"/>
    <p:sldLayoutId id="2147485791" r:id="rId8"/>
    <p:sldLayoutId id="2147485792" r:id="rId9"/>
    <p:sldLayoutId id="2147485793" r:id="rId10"/>
    <p:sldLayoutId id="2147485794" r:id="rId11"/>
    <p:sldLayoutId id="2147485795" r:id="rId12"/>
    <p:sldLayoutId id="214748579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99"/>
            </a:gs>
            <a:gs pos="100000">
              <a:srgbClr val="DCDC84"/>
            </a:gs>
          </a:gsLst>
          <a:lin ang="2700000" scaled="1"/>
        </a:gra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5235"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rgbClr val="000000"/>
                </a:solidFill>
                <a:latin typeface="Times New Roman" pitchFamily="-105"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Times New Roman" pitchFamily="-105"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defRPr>
            </a:lvl1pPr>
          </a:lstStyle>
          <a:p>
            <a:pPr>
              <a:defRPr/>
            </a:pPr>
            <a:fld id="{0DA1F15F-BAE8-174F-95CC-FFA27A1C7AE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205" r:id="rId1"/>
    <p:sldLayoutId id="2147485206" r:id="rId2"/>
    <p:sldLayoutId id="2147485207" r:id="rId3"/>
    <p:sldLayoutId id="2147485208" r:id="rId4"/>
    <p:sldLayoutId id="2147485209" r:id="rId5"/>
    <p:sldLayoutId id="2147485210" r:id="rId6"/>
    <p:sldLayoutId id="2147485211" r:id="rId7"/>
    <p:sldLayoutId id="2147485212" r:id="rId8"/>
    <p:sldLayoutId id="2147485213" r:id="rId9"/>
    <p:sldLayoutId id="2147485214" r:id="rId10"/>
    <p:sldLayoutId id="2147485215" r:id="rId11"/>
    <p:sldLayoutId id="2147485216" r:id="rId12"/>
    <p:sldLayoutId id="2147485217" r:id="rId13"/>
    <p:sldLayoutId id="2147485218" r:id="rId14"/>
    <p:sldLayoutId id="2147485219" r:id="rId15"/>
  </p:sldLayoutIdLst>
  <p:txStyles>
    <p:title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b="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b="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b="0"/>
              <a:pPr eaLnBrk="0" hangingPunct="0">
                <a:defRPr/>
              </a:pPr>
              <a:t>‹#›</a:t>
            </a:fld>
            <a:endParaRPr lang="en-US" b="0"/>
          </a:p>
        </p:txBody>
      </p:sp>
    </p:spTree>
    <p:extLst>
      <p:ext uri="{BB962C8B-B14F-4D97-AF65-F5344CB8AC3E}">
        <p14:creationId xmlns:p14="http://schemas.microsoft.com/office/powerpoint/2010/main" val="4291994113"/>
      </p:ext>
    </p:extLst>
  </p:cSld>
  <p:clrMap bg1="lt1" tx1="dk1" bg2="lt2" tx2="dk2" accent1="accent1" accent2="accent2" accent3="accent3" accent4="accent4" accent5="accent5" accent6="accent6" hlink="hlink" folHlink="folHlink"/>
  <p:sldLayoutIdLst>
    <p:sldLayoutId id="2147485351" r:id="rId1"/>
    <p:sldLayoutId id="2147485352" r:id="rId2"/>
    <p:sldLayoutId id="2147485353" r:id="rId3"/>
    <p:sldLayoutId id="2147485354" r:id="rId4"/>
    <p:sldLayoutId id="2147485355" r:id="rId5"/>
    <p:sldLayoutId id="2147485356" r:id="rId6"/>
    <p:sldLayoutId id="2147485357" r:id="rId7"/>
    <p:sldLayoutId id="2147485358" r:id="rId8"/>
    <p:sldLayoutId id="2147485359" r:id="rId9"/>
    <p:sldLayoutId id="2147485360" r:id="rId10"/>
    <p:sldLayoutId id="2147485361" r:id="rId11"/>
    <p:sldLayoutId id="2147485362" r:id="rId12"/>
    <p:sldLayoutId id="2147485363" r:id="rId13"/>
    <p:sldLayoutId id="2147485743" r:id="rId14"/>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640903523"/>
      </p:ext>
    </p:extLst>
  </p:cSld>
  <p:clrMap bg1="lt1" tx1="dk1" bg2="lt2" tx2="dk2" accent1="accent1" accent2="accent2" accent3="accent3" accent4="accent4" accent5="accent5" accent6="accent6" hlink="hlink" folHlink="folHlink"/>
  <p:sldLayoutIdLst>
    <p:sldLayoutId id="2147485447" r:id="rId1"/>
    <p:sldLayoutId id="2147485448" r:id="rId2"/>
    <p:sldLayoutId id="2147485449" r:id="rId3"/>
    <p:sldLayoutId id="2147485450" r:id="rId4"/>
    <p:sldLayoutId id="2147485451" r:id="rId5"/>
    <p:sldLayoutId id="2147485452" r:id="rId6"/>
    <p:sldLayoutId id="2147485453" r:id="rId7"/>
    <p:sldLayoutId id="2147485454" r:id="rId8"/>
    <p:sldLayoutId id="2147485455" r:id="rId9"/>
    <p:sldLayoutId id="2147485456" r:id="rId10"/>
    <p:sldLayoutId id="214748545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lgn="l">
              <a:defRPr/>
            </a:pPr>
            <a:endParaRPr lang="en-US" b="0">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b="0">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b="0">
                <a:solidFill>
                  <a:srgbClr val="000000"/>
                </a:solidFill>
                <a:latin typeface="Arial" charset="0"/>
              </a:rPr>
              <a:pPr>
                <a:defRPr/>
              </a:pPr>
              <a:t>‹#›</a:t>
            </a:fld>
            <a:endParaRPr lang="en-US" b="0">
              <a:solidFill>
                <a:srgbClr val="000000"/>
              </a:solidFill>
              <a:latin typeface="Arial" charset="0"/>
            </a:endParaRPr>
          </a:p>
        </p:txBody>
      </p:sp>
    </p:spTree>
    <p:extLst>
      <p:ext uri="{BB962C8B-B14F-4D97-AF65-F5344CB8AC3E}">
        <p14:creationId xmlns:p14="http://schemas.microsoft.com/office/powerpoint/2010/main" val="285676713"/>
      </p:ext>
    </p:extLst>
  </p:cSld>
  <p:clrMap bg1="lt1" tx1="dk1" bg2="lt2" tx2="dk2" accent1="accent1" accent2="accent2" accent3="accent3" accent4="accent4" accent5="accent5" accent6="accent6" hlink="hlink" folHlink="folHlink"/>
  <p:sldLayoutIdLst>
    <p:sldLayoutId id="2147485459" r:id="rId1"/>
    <p:sldLayoutId id="2147485460" r:id="rId2"/>
    <p:sldLayoutId id="2147485461" r:id="rId3"/>
    <p:sldLayoutId id="2147485462" r:id="rId4"/>
    <p:sldLayoutId id="2147485463" r:id="rId5"/>
    <p:sldLayoutId id="2147485464" r:id="rId6"/>
    <p:sldLayoutId id="2147485465" r:id="rId7"/>
    <p:sldLayoutId id="2147485466" r:id="rId8"/>
    <p:sldLayoutId id="2147485467" r:id="rId9"/>
    <p:sldLayoutId id="2147485468" r:id="rId10"/>
    <p:sldLayoutId id="2147485469" r:id="rId11"/>
    <p:sldLayoutId id="2147485470"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rotWithShape="1">
          <a:blip r:embed="rId17"/>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atin typeface="Times New Roman" pitchFamily="-105"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05"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972F30FC-E273-4F4F-8631-0C390C1708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6105483"/>
      </p:ext>
    </p:extLst>
  </p:cSld>
  <p:clrMap bg1="lt1" tx1="dk1" bg2="lt2" tx2="dk2" accent1="accent1" accent2="accent2" accent3="accent3" accent4="accent4" accent5="accent5" accent6="accent6" hlink="hlink" folHlink="folHlink"/>
  <p:sldLayoutIdLst>
    <p:sldLayoutId id="2147485575" r:id="rId1"/>
    <p:sldLayoutId id="2147485576" r:id="rId2"/>
    <p:sldLayoutId id="2147485577" r:id="rId3"/>
    <p:sldLayoutId id="2147485578" r:id="rId4"/>
    <p:sldLayoutId id="2147485579" r:id="rId5"/>
    <p:sldLayoutId id="2147485580" r:id="rId6"/>
    <p:sldLayoutId id="2147485581" r:id="rId7"/>
    <p:sldLayoutId id="2147485582" r:id="rId8"/>
    <p:sldLayoutId id="2147485583" r:id="rId9"/>
    <p:sldLayoutId id="2147485584" r:id="rId10"/>
    <p:sldLayoutId id="2147485585" r:id="rId11"/>
    <p:sldLayoutId id="2147485586" r:id="rId12"/>
    <p:sldLayoutId id="2147485587" r:id="rId13"/>
    <p:sldLayoutId id="2147485588" r:id="rId14"/>
    <p:sldLayoutId id="2147485589" r:id="rId15"/>
  </p:sldLayoutIdLst>
  <p:txStyles>
    <p:title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rotWithShape="1">
          <a:blip r:embed="rId17"/>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atin typeface="Times New Roman" pitchFamily="-105"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05"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972F30FC-E273-4F4F-8631-0C390C1708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5462969"/>
      </p:ext>
    </p:extLst>
  </p:cSld>
  <p:clrMap bg1="lt1" tx1="dk1" bg2="lt2" tx2="dk2" accent1="accent1" accent2="accent2" accent3="accent3" accent4="accent4" accent5="accent5" accent6="accent6" hlink="hlink" folHlink="folHlink"/>
  <p:sldLayoutIdLst>
    <p:sldLayoutId id="2147485591" r:id="rId1"/>
    <p:sldLayoutId id="2147485592" r:id="rId2"/>
    <p:sldLayoutId id="2147485593" r:id="rId3"/>
    <p:sldLayoutId id="2147485594" r:id="rId4"/>
    <p:sldLayoutId id="2147485595" r:id="rId5"/>
    <p:sldLayoutId id="2147485596" r:id="rId6"/>
    <p:sldLayoutId id="2147485597" r:id="rId7"/>
    <p:sldLayoutId id="2147485598" r:id="rId8"/>
    <p:sldLayoutId id="2147485599" r:id="rId9"/>
    <p:sldLayoutId id="2147485600" r:id="rId10"/>
    <p:sldLayoutId id="2147485601" r:id="rId11"/>
    <p:sldLayoutId id="2147485602" r:id="rId12"/>
    <p:sldLayoutId id="2147485603" r:id="rId13"/>
    <p:sldLayoutId id="2147485604" r:id="rId14"/>
    <p:sldLayoutId id="2147485605" r:id="rId15"/>
  </p:sldLayoutIdLst>
  <p:txStyles>
    <p:title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rotWithShape="1">
          <a:blip r:embed="rId17"/>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atin typeface="Times New Roman" pitchFamily="-105"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05"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972F30FC-E273-4F4F-8631-0C390C1708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3481258"/>
      </p:ext>
    </p:extLst>
  </p:cSld>
  <p:clrMap bg1="lt1" tx1="dk1" bg2="lt2" tx2="dk2" accent1="accent1" accent2="accent2" accent3="accent3" accent4="accent4" accent5="accent5" accent6="accent6" hlink="hlink" folHlink="folHlink"/>
  <p:sldLayoutIdLst>
    <p:sldLayoutId id="2147485607" r:id="rId1"/>
    <p:sldLayoutId id="2147485608" r:id="rId2"/>
    <p:sldLayoutId id="2147485609" r:id="rId3"/>
    <p:sldLayoutId id="2147485610" r:id="rId4"/>
    <p:sldLayoutId id="2147485611" r:id="rId5"/>
    <p:sldLayoutId id="2147485612" r:id="rId6"/>
    <p:sldLayoutId id="2147485613" r:id="rId7"/>
    <p:sldLayoutId id="2147485614" r:id="rId8"/>
    <p:sldLayoutId id="2147485615" r:id="rId9"/>
    <p:sldLayoutId id="2147485616" r:id="rId10"/>
    <p:sldLayoutId id="2147485617" r:id="rId11"/>
    <p:sldLayoutId id="2147485618" r:id="rId12"/>
    <p:sldLayoutId id="2147485619" r:id="rId13"/>
    <p:sldLayoutId id="2147485620" r:id="rId14"/>
    <p:sldLayoutId id="2147485621" r:id="rId15"/>
  </p:sldLayoutIdLst>
  <p:txStyles>
    <p:title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52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defRPr>
            </a:lvl1pPr>
          </a:lstStyle>
          <a:p>
            <a:pPr>
              <a:defRPr/>
            </a:pPr>
            <a:fld id="{11C8986F-3A43-9C48-BEF6-64D7799538E7}" type="slidenum">
              <a:rPr lang="en-US"/>
              <a:pPr>
                <a:defRPr/>
              </a:pPr>
              <a:t>‹#›</a:t>
            </a:fld>
            <a:endParaRPr lang="en-US"/>
          </a:p>
        </p:txBody>
      </p:sp>
    </p:spTree>
    <p:extLst>
      <p:ext uri="{BB962C8B-B14F-4D97-AF65-F5344CB8AC3E}">
        <p14:creationId xmlns:p14="http://schemas.microsoft.com/office/powerpoint/2010/main" val="2734208975"/>
      </p:ext>
    </p:extLst>
  </p:cSld>
  <p:clrMap bg1="lt1" tx1="dk1" bg2="lt2" tx2="dk2" accent1="accent1" accent2="accent2" accent3="accent3" accent4="accent4" accent5="accent5" accent6="accent6" hlink="hlink" folHlink="folHlink"/>
  <p:sldLayoutIdLst>
    <p:sldLayoutId id="2147485623" r:id="rId1"/>
    <p:sldLayoutId id="2147485624" r:id="rId2"/>
    <p:sldLayoutId id="2147485625" r:id="rId3"/>
    <p:sldLayoutId id="2147485626" r:id="rId4"/>
    <p:sldLayoutId id="2147485627" r:id="rId5"/>
    <p:sldLayoutId id="2147485628" r:id="rId6"/>
    <p:sldLayoutId id="2147485629" r:id="rId7"/>
    <p:sldLayoutId id="2147485630" r:id="rId8"/>
    <p:sldLayoutId id="2147485631" r:id="rId9"/>
    <p:sldLayoutId id="2147485632" r:id="rId10"/>
    <p:sldLayoutId id="2147485633" r:id="rId11"/>
    <p:sldLayoutId id="2147485634" r:id="rId12"/>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7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83.xml"/></Relationships>
</file>

<file path=ppt/slides/_rels/slide10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5.xml"/><Relationship Id="rId1" Type="http://schemas.openxmlformats.org/officeDocument/2006/relationships/slideLayout" Target="../slideLayouts/slideLayout27.xml"/></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183.xml"/><Relationship Id="rId1" Type="http://schemas.openxmlformats.org/officeDocument/2006/relationships/themeOverride" Target="../theme/themeOverride21.xml"/><Relationship Id="rId4" Type="http://schemas.openxmlformats.org/officeDocument/2006/relationships/image" Target="../media/image87.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83.xml"/></Relationships>
</file>

<file path=ppt/slides/_rels/slide10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7.xml"/><Relationship Id="rId1" Type="http://schemas.openxmlformats.org/officeDocument/2006/relationships/slideLayout" Target="../slideLayouts/slideLayout2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83.xml"/></Relationships>
</file>

<file path=ppt/slides/_rels/slide10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04.xml"/></Relationships>
</file>

<file path=ppt/slides/_rels/slide10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4.xml"/></Relationships>
</file>

<file path=ppt/slides/_rels/slide10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98.xml"/></Relationships>
</file>

<file path=ppt/slides/_rels/slide10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8.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7.xml"/><Relationship Id="rId1" Type="http://schemas.openxmlformats.org/officeDocument/2006/relationships/themeOverride" Target="../theme/themeOverride5.xml"/></Relationships>
</file>

<file path=ppt/slides/_rels/slide11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7.xml"/></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40.xml"/><Relationship Id="rId1" Type="http://schemas.openxmlformats.org/officeDocument/2006/relationships/themeOverride" Target="../theme/themeOverride22.xml"/></Relationships>
</file>

<file path=ppt/slides/_rels/slide1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2.xml"/><Relationship Id="rId1" Type="http://schemas.openxmlformats.org/officeDocument/2006/relationships/slideLayout" Target="../slideLayouts/slideLayout27.xml"/></Relationships>
</file>

<file path=ppt/slides/_rels/slide1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3.xml"/><Relationship Id="rId1" Type="http://schemas.openxmlformats.org/officeDocument/2006/relationships/slideLayout" Target="../slideLayouts/slideLayout27.xml"/></Relationships>
</file>

<file path=ppt/slides/_rels/slide1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4.xml"/><Relationship Id="rId1" Type="http://schemas.openxmlformats.org/officeDocument/2006/relationships/slideLayout" Target="../slideLayouts/slideLayout27.xml"/></Relationships>
</file>

<file path=ppt/slides/_rels/slide11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5.xml"/><Relationship Id="rId1" Type="http://schemas.openxmlformats.org/officeDocument/2006/relationships/slideLayout" Target="../slideLayouts/slideLayout27.xml"/></Relationships>
</file>

<file path=ppt/slides/_rels/slide1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6.xml"/><Relationship Id="rId1" Type="http://schemas.openxmlformats.org/officeDocument/2006/relationships/slideLayout" Target="../slideLayouts/slideLayout27.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7.xml"/></Relationships>
</file>

<file path=ppt/slides/_rels/slide11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8.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hyperlink" Target="http://tubes.ominix.com/art/a/misc/king-crown-golden.png" TargetMode="External"/><Relationship Id="rId2" Type="http://schemas.openxmlformats.org/officeDocument/2006/relationships/notesSlide" Target="../notesSlides/notesSlide12.xml"/><Relationship Id="rId1" Type="http://schemas.openxmlformats.org/officeDocument/2006/relationships/slideLayout" Target="../slideLayouts/slideLayout70.xml"/><Relationship Id="rId4" Type="http://schemas.openxmlformats.org/officeDocument/2006/relationships/image" Target="../media/image19.png"/></Relationships>
</file>

<file path=ppt/slides/_rels/slide12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9.xml"/><Relationship Id="rId1" Type="http://schemas.openxmlformats.org/officeDocument/2006/relationships/slideLayout" Target="../slideLayouts/slideLayout2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2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0.xml"/><Relationship Id="rId1" Type="http://schemas.openxmlformats.org/officeDocument/2006/relationships/slideLayout" Target="../slideLayouts/slideLayout219.xml"/><Relationship Id="rId4" Type="http://schemas.openxmlformats.org/officeDocument/2006/relationships/image" Target="../media/image9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7.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44.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5.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91.xml"/><Relationship Id="rId1" Type="http://schemas.openxmlformats.org/officeDocument/2006/relationships/themeOverride" Target="../theme/themeOverride6.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1.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1.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1.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7.xml"/><Relationship Id="rId1" Type="http://schemas.openxmlformats.org/officeDocument/2006/relationships/themeOverride" Target="../theme/themeOverride7.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1.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6.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6.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7.xml"/><Relationship Id="rId1" Type="http://schemas.openxmlformats.org/officeDocument/2006/relationships/themeOverride" Target="../theme/themeOverride2.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7.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0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0.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106.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05.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7.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06.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06.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7.xml"/><Relationship Id="rId1" Type="http://schemas.openxmlformats.org/officeDocument/2006/relationships/themeOverride" Target="../theme/themeOverride3.xml"/><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06.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120.xml"/><Relationship Id="rId1" Type="http://schemas.openxmlformats.org/officeDocument/2006/relationships/themeOverride" Target="../theme/themeOverride8.xml"/><Relationship Id="rId4" Type="http://schemas.openxmlformats.org/officeDocument/2006/relationships/image" Target="../media/image4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06.xml"/></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44.xml"/><Relationship Id="rId4" Type="http://schemas.openxmlformats.org/officeDocument/2006/relationships/image" Target="../media/image2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95.xml"/><Relationship Id="rId1" Type="http://schemas.openxmlformats.org/officeDocument/2006/relationships/themeOverride" Target="../theme/themeOverride9.xml"/><Relationship Id="rId6" Type="http://schemas.openxmlformats.org/officeDocument/2006/relationships/image" Target="../media/image45.png"/><Relationship Id="rId5" Type="http://schemas.openxmlformats.org/officeDocument/2006/relationships/hyperlink" Target="http://www.fda.gov/cdrh/present/dia_jan_2000/DIA-Jan-2000-2.gif" TargetMode="External"/><Relationship Id="rId4" Type="http://schemas.openxmlformats.org/officeDocument/2006/relationships/image" Target="../media/image44.emf"/></Relationships>
</file>

<file path=ppt/slides/_rels/slide4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8.xml"/><Relationship Id="rId1" Type="http://schemas.openxmlformats.org/officeDocument/2006/relationships/slideLayout" Target="../slideLayouts/slideLayout53.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7.xml"/></Relationships>
</file>

<file path=ppt/slides/_rels/slide5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7.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32.xml"/><Relationship Id="rId1" Type="http://schemas.openxmlformats.org/officeDocument/2006/relationships/themeOverride" Target="../theme/themeOverride10.xml"/><Relationship Id="rId5" Type="http://schemas.openxmlformats.org/officeDocument/2006/relationships/image" Target="../media/image49.png"/><Relationship Id="rId4" Type="http://schemas.openxmlformats.org/officeDocument/2006/relationships/image" Target="../media/image1.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7.xml"/></Relationships>
</file>

<file path=ppt/slides/_rels/slide5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3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7.xml"/></Relationships>
</file>

<file path=ppt/slides/_rels/slide58.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13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7.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7.xml"/></Relationships>
</file>

<file path=ppt/slides/_rels/slide6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7.xml"/></Relationships>
</file>

<file path=ppt/slides/_rels/slide6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8.xml"/><Relationship Id="rId1" Type="http://schemas.openxmlformats.org/officeDocument/2006/relationships/slideLayout" Target="../slideLayouts/slideLayout13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7.xml"/></Relationships>
</file>

<file path=ppt/slides/_rels/slide65.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png"/><Relationship Id="rId1" Type="http://schemas.openxmlformats.org/officeDocument/2006/relationships/slideLayout" Target="../slideLayouts/slideLayout124.xml"/></Relationships>
</file>

<file path=ppt/slides/_rels/slide66.xml.rels><?xml version="1.0" encoding="UTF-8" standalone="yes"?>
<Relationships xmlns="http://schemas.openxmlformats.org/package/2006/relationships"><Relationship Id="rId3" Type="http://schemas.openxmlformats.org/officeDocument/2006/relationships/hyperlink" Target="http://www.clipart.com/en/close-up?o=1001098&amp;memlevel=A&amp;a=c&amp;q=crown&amp;s=1&amp;e=30&amp;show=all&amp;c=&amp;cid=&amp;findincat=&amp;g=&amp;cc=&amp;page=" TargetMode="External"/><Relationship Id="rId2" Type="http://schemas.openxmlformats.org/officeDocument/2006/relationships/slideLayout" Target="../slideLayouts/slideLayout26.xml"/><Relationship Id="rId1" Type="http://schemas.openxmlformats.org/officeDocument/2006/relationships/themeOverride" Target="../theme/themeOverride11.xml"/><Relationship Id="rId5" Type="http://schemas.openxmlformats.org/officeDocument/2006/relationships/image" Target="../media/image57.png"/><Relationship Id="rId4" Type="http://schemas.openxmlformats.org/officeDocument/2006/relationships/image" Target="../media/image56.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42.xml"/></Relationships>
</file>

<file path=ppt/slides/_rels/slide6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2.xml"/><Relationship Id="rId1" Type="http://schemas.openxmlformats.org/officeDocument/2006/relationships/slideLayout" Target="../slideLayouts/slideLayout148.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7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3.xml"/><Relationship Id="rId1" Type="http://schemas.openxmlformats.org/officeDocument/2006/relationships/slideLayout" Target="../slideLayouts/slideLayout148.xml"/></Relationships>
</file>

<file path=ppt/slides/_rels/slide7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4.xml"/><Relationship Id="rId1" Type="http://schemas.openxmlformats.org/officeDocument/2006/relationships/slideLayout" Target="../slideLayouts/slideLayout163.xml"/></Relationships>
</file>

<file path=ppt/slides/_rels/slide7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slideLayout" Target="../slideLayouts/slideLayout18.xml"/><Relationship Id="rId1" Type="http://schemas.openxmlformats.org/officeDocument/2006/relationships/themeOverride" Target="../theme/themeOverride12.xml"/></Relationships>
</file>

<file path=ppt/slides/_rels/slide7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Layout" Target="../slideLayouts/slideLayout18.xml"/><Relationship Id="rId1" Type="http://schemas.openxmlformats.org/officeDocument/2006/relationships/themeOverride" Target="../theme/themeOverride13.xml"/><Relationship Id="rId5" Type="http://schemas.openxmlformats.org/officeDocument/2006/relationships/image" Target="../media/image19.png"/><Relationship Id="rId4" Type="http://schemas.openxmlformats.org/officeDocument/2006/relationships/hyperlink" Target="http://tubes.ominix.com/art/a/misc/king-crown-golden.png"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slideLayout" Target="../slideLayouts/slideLayout18.xml"/><Relationship Id="rId1" Type="http://schemas.openxmlformats.org/officeDocument/2006/relationships/themeOverride" Target="../theme/themeOverride14.xml"/></Relationships>
</file>

<file path=ppt/slides/_rels/slide7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Layout" Target="../slideLayouts/slideLayout18.xml"/><Relationship Id="rId1" Type="http://schemas.openxmlformats.org/officeDocument/2006/relationships/themeOverride" Target="../theme/themeOverride15.xml"/></Relationships>
</file>

<file path=ppt/slides/_rels/slide7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5.xml"/><Relationship Id="rId1" Type="http://schemas.openxmlformats.org/officeDocument/2006/relationships/slideLayout" Target="../slideLayouts/slideLayout24.xml"/></Relationships>
</file>

<file path=ppt/slides/_rels/slide7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Layout" Target="../slideLayouts/slideLayout18.xml"/><Relationship Id="rId1" Type="http://schemas.openxmlformats.org/officeDocument/2006/relationships/themeOverride" Target="../theme/themeOverride16.xml"/><Relationship Id="rId4" Type="http://schemas.openxmlformats.org/officeDocument/2006/relationships/image" Target="../media/image66.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7.xml"/></Relationships>
</file>

<file path=ppt/slides/_rels/slide7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63.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0.xml"/><Relationship Id="rId1" Type="http://schemas.openxmlformats.org/officeDocument/2006/relationships/themeOverride" Target="../theme/themeOverride4.xml"/><Relationship Id="rId5" Type="http://schemas.openxmlformats.org/officeDocument/2006/relationships/image" Target="../media/image17.png"/><Relationship Id="rId4" Type="http://schemas.openxmlformats.org/officeDocument/2006/relationships/hyperlink" Target="http://www.ancientgreece.com/images/war.gif" TargetMode="External"/></Relationships>
</file>

<file path=ppt/slides/_rels/slide8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63.xml"/></Relationships>
</file>

<file path=ppt/slides/_rels/slide8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slideLayout" Target="../slideLayouts/slideLayout18.xml"/><Relationship Id="rId1" Type="http://schemas.openxmlformats.org/officeDocument/2006/relationships/themeOverride" Target="../theme/themeOverride17.xml"/><Relationship Id="rId4" Type="http://schemas.openxmlformats.org/officeDocument/2006/relationships/image" Target="../media/image69.pn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8.xml"/><Relationship Id="rId1" Type="http://schemas.openxmlformats.org/officeDocument/2006/relationships/themeOverride" Target="../theme/themeOverride18.xml"/><Relationship Id="rId4" Type="http://schemas.openxmlformats.org/officeDocument/2006/relationships/image" Target="../media/image70.png"/></Relationships>
</file>

<file path=ppt/slides/_rels/slide8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6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7.xml"/></Relationships>
</file>

<file path=ppt/slides/_rels/slide8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66.xml"/></Relationships>
</file>

<file path=ppt/slides/_rels/slide8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9.xml"/><Relationship Id="rId1" Type="http://schemas.openxmlformats.org/officeDocument/2006/relationships/slideLayout" Target="../slideLayouts/slideLayout163.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8.xml"/><Relationship Id="rId1" Type="http://schemas.openxmlformats.org/officeDocument/2006/relationships/themeOverride" Target="../theme/themeOverride19.xml"/><Relationship Id="rId4" Type="http://schemas.openxmlformats.org/officeDocument/2006/relationships/image" Target="../media/image74.png"/></Relationships>
</file>

<file path=ppt/slides/_rels/slide8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4.xml"/></Relationships>
</file>

<file path=ppt/slides/_rels/slide8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_rels/slide9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5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7.xml"/></Relationships>
</file>

<file path=ppt/slides/_rels/slide9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2.xml"/><Relationship Id="rId1" Type="http://schemas.openxmlformats.org/officeDocument/2006/relationships/slideLayout" Target="../slideLayouts/slideLayout24.xml"/><Relationship Id="rId4" Type="http://schemas.openxmlformats.org/officeDocument/2006/relationships/image" Target="../media/image79.pn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7.xml"/></Relationships>
</file>

<file path=ppt/slides/_rels/slide9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4.xml"/><Relationship Id="rId1" Type="http://schemas.openxmlformats.org/officeDocument/2006/relationships/slideLayout" Target="../slideLayouts/slideLayout24.xml"/><Relationship Id="rId4" Type="http://schemas.openxmlformats.org/officeDocument/2006/relationships/image" Target="../media/image81.png"/></Relationships>
</file>

<file path=ppt/slides/_rels/slide9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97.xml.rels><?xml version="1.0" encoding="UTF-8" standalone="yes"?>
<Relationships xmlns="http://schemas.openxmlformats.org/package/2006/relationships"><Relationship Id="rId3" Type="http://schemas.openxmlformats.org/officeDocument/2006/relationships/hyperlink" Target="http://www.fultonecd.org/images/no-sign.gif" TargetMode="External"/><Relationship Id="rId2" Type="http://schemas.openxmlformats.org/officeDocument/2006/relationships/slideLayout" Target="../slideLayouts/slideLayout183.xml"/><Relationship Id="rId1" Type="http://schemas.openxmlformats.org/officeDocument/2006/relationships/themeOverride" Target="../theme/themeOverride20.xml"/><Relationship Id="rId4" Type="http://schemas.openxmlformats.org/officeDocument/2006/relationships/image" Target="../media/image83.png"/></Relationships>
</file>

<file path=ppt/slides/_rels/slide9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8.xml"/></Relationships>
</file>

<file path=ppt/slides/_rels/slide9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850900"/>
            <a:ext cx="9144000" cy="5143500"/>
          </a:xfrm>
          <a:prstGeom prst="rect">
            <a:avLst/>
          </a:prstGeom>
        </p:spPr>
      </p:pic>
      <p:sp>
        <p:nvSpPr>
          <p:cNvPr id="8" name="Rectangle 2"/>
          <p:cNvSpPr txBox="1">
            <a:spLocks noChangeArrowheads="1"/>
          </p:cNvSpPr>
          <p:nvPr/>
        </p:nvSpPr>
        <p:spPr bwMode="auto">
          <a:xfrm>
            <a:off x="323528" y="4221088"/>
            <a:ext cx="8268221"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rtl="1">
              <a:defRPr/>
            </a:pPr>
            <a:r>
              <a:rPr lang="ar-JO" sz="5400" i="1" dirty="0">
                <a:solidFill>
                  <a:srgbClr val="FFFFFF"/>
                </a:solidFill>
                <a:effectLst>
                  <a:glow rad="127000">
                    <a:srgbClr val="000000"/>
                  </a:glow>
                </a:effectLst>
                <a:latin typeface="Arial" charset="0"/>
                <a:ea typeface="ＭＳ Ｐゴシック" charset="0"/>
                <a:cs typeface="ＭＳ Ｐゴシック" charset="0"/>
              </a:rPr>
              <a:t>١ صموئيل</a:t>
            </a:r>
            <a:endParaRPr lang="en-US" sz="5400"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2915816" y="1046826"/>
            <a:ext cx="6204371" cy="2526190"/>
          </a:xfrm>
          <a:effectLst>
            <a:outerShdw blurRad="63500" dist="35921" dir="2700000" algn="ctr" rotWithShape="0">
              <a:schemeClr val="tx2">
                <a:alpha val="74998"/>
              </a:schemeClr>
            </a:outerShdw>
          </a:effectLst>
        </p:spPr>
        <p:txBody>
          <a:bodyPr/>
          <a:lstStyle/>
          <a:p>
            <a:pPr>
              <a:defRPr/>
            </a:pPr>
            <a:r>
              <a:rPr lang="ar-JO" sz="8000" b="1" dirty="0">
                <a:effectLst>
                  <a:glow rad="127000">
                    <a:schemeClr val="tx1"/>
                  </a:glow>
                </a:effectLst>
                <a:latin typeface="Arial" charset="0"/>
                <a:ea typeface="ＭＳ Ｐゴシック" charset="0"/>
                <a:cs typeface="ＭＳ Ｐゴシック" charset="0"/>
              </a:rPr>
              <a:t>كن</a:t>
            </a:r>
            <a:br>
              <a:rPr lang="ar-JO" sz="8000" b="1" dirty="0">
                <a:effectLst>
                  <a:glow rad="127000">
                    <a:schemeClr val="tx1"/>
                  </a:glow>
                </a:effectLst>
                <a:latin typeface="Arial" charset="0"/>
                <a:ea typeface="ＭＳ Ｐゴシック" charset="0"/>
                <a:cs typeface="ＭＳ Ｐゴシック" charset="0"/>
              </a:rPr>
            </a:br>
            <a:r>
              <a:rPr lang="ar-JO" sz="8000" b="1" dirty="0">
                <a:effectLst>
                  <a:glow rad="127000">
                    <a:schemeClr val="tx1"/>
                  </a:glow>
                </a:effectLst>
                <a:latin typeface="Arial" charset="0"/>
                <a:ea typeface="ＭＳ Ｐゴシック" charset="0"/>
                <a:cs typeface="ＭＳ Ｐゴシック" charset="0"/>
              </a:rPr>
              <a:t>متغيراً</a:t>
            </a:r>
            <a:endParaRPr lang="en-US" sz="8000" b="1" dirty="0">
              <a:effectLst>
                <a:glow rad="127000">
                  <a:schemeClr val="tx1"/>
                </a:glow>
              </a:effectLst>
              <a:latin typeface="Arial" charset="0"/>
              <a:ea typeface="ＭＳ Ｐゴシック" charset="0"/>
              <a:cs typeface="ＭＳ Ｐゴシック"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eaLnBrk="0" fontAlgn="auto" hangingPunct="0">
              <a:spcBef>
                <a:spcPts val="0"/>
              </a:spcBef>
              <a:spcAft>
                <a:spcPts val="0"/>
              </a:spcAft>
              <a:defRPr/>
            </a:pPr>
            <a:r>
              <a:rPr lang="ar-JO" sz="2000" kern="0" dirty="0">
                <a:solidFill>
                  <a:srgbClr val="FFFFFF"/>
                </a:solidFill>
                <a:effectLst>
                  <a:outerShdw blurRad="38100" dist="38100" dir="2700000" algn="tl">
                    <a:srgbClr val="000000"/>
                  </a:outerShdw>
                </a:effectLst>
                <a:latin typeface="Arial"/>
                <a:cs typeface="Arial"/>
              </a:rPr>
              <a:t>د. ريك جريفيث</a:t>
            </a:r>
            <a:r>
              <a:rPr lang="en-US" sz="2000" kern="0" dirty="0">
                <a:solidFill>
                  <a:srgbClr val="FFFFFF"/>
                </a:solidFill>
                <a:effectLst>
                  <a:outerShdw blurRad="38100" dist="38100" dir="2700000" algn="tl">
                    <a:srgbClr val="000000"/>
                  </a:outerShdw>
                </a:effectLst>
                <a:latin typeface="Arial"/>
                <a:cs typeface="Arial"/>
              </a:rPr>
              <a:t> • </a:t>
            </a:r>
            <a:r>
              <a:rPr lang="ar-JO" sz="2000" kern="0" dirty="0">
                <a:solidFill>
                  <a:srgbClr val="FFFFFF"/>
                </a:solidFill>
                <a:effectLst>
                  <a:outerShdw blurRad="38100" dist="38100" dir="2700000" algn="tl">
                    <a:srgbClr val="000000"/>
                  </a:outerShdw>
                </a:effectLst>
                <a:latin typeface="Arial"/>
                <a:cs typeface="Arial"/>
              </a:rPr>
              <a:t>كنيسة الطرق المتقاطعة الدولية سنغافورة</a:t>
            </a:r>
            <a:endParaRPr lang="en-US" sz="2000" kern="0" dirty="0">
              <a:solidFill>
                <a:srgbClr val="FFFFFF"/>
              </a:solidFill>
              <a:effectLst>
                <a:outerShdw blurRad="38100" dist="38100" dir="2700000" algn="tl">
                  <a:srgbClr val="000000"/>
                </a:outerShdw>
              </a:effectLst>
              <a:latin typeface="Arial"/>
              <a:cs typeface="Arial"/>
            </a:endParaRPr>
          </a:p>
          <a:p>
            <a:pPr eaLnBrk="0" fontAlgn="auto" hangingPunct="0">
              <a:spcBef>
                <a:spcPts val="0"/>
              </a:spcBef>
              <a:spcAft>
                <a:spcPts val="0"/>
              </a:spcAft>
              <a:defRPr/>
            </a:pPr>
            <a:r>
              <a:rPr lang="en-US" sz="2000" kern="0" dirty="0">
                <a:solidFill>
                  <a:srgbClr val="FFFFFF"/>
                </a:solidFill>
                <a:effectLst>
                  <a:outerShdw blurRad="38100" dist="38100" dir="2700000" algn="tl">
                    <a:srgbClr val="000000"/>
                  </a:outerShdw>
                </a:effectLst>
                <a:latin typeface="Arial"/>
                <a:cs typeface="Arial"/>
              </a:rPr>
              <a:t>CICFamily.com • BibleStudyDownloads.org</a:t>
            </a:r>
          </a:p>
        </p:txBody>
      </p:sp>
    </p:spTree>
    <p:extLst>
      <p:ext uri="{BB962C8B-B14F-4D97-AF65-F5344CB8AC3E}">
        <p14:creationId xmlns:p14="http://schemas.microsoft.com/office/powerpoint/2010/main" val="3151187832"/>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a:spcBef>
                <a:spcPct val="20000"/>
              </a:spcBef>
            </a:pPr>
            <a:endParaRPr lang="en-US" sz="2400">
              <a:solidFill>
                <a:srgbClr val="000000"/>
              </a:solidFill>
              <a:latin typeface="Arial"/>
              <a:cs typeface="Arial"/>
            </a:endParaRPr>
          </a:p>
        </p:txBody>
      </p:sp>
      <p:grpSp>
        <p:nvGrpSpPr>
          <p:cNvPr id="163843" name="Group 3"/>
          <p:cNvGrpSpPr>
            <a:grpSpLocks/>
          </p:cNvGrpSpPr>
          <p:nvPr/>
        </p:nvGrpSpPr>
        <p:grpSpPr bwMode="auto">
          <a:xfrm>
            <a:off x="323850" y="0"/>
            <a:ext cx="5592763" cy="6858000"/>
            <a:chOff x="-84" y="0"/>
            <a:chExt cx="3523" cy="4320"/>
          </a:xfrm>
        </p:grpSpPr>
        <p:pic>
          <p:nvPicPr>
            <p:cNvPr id="163847"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 y="0"/>
              <a:ext cx="3433"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1061" name="Text Box 5"/>
            <p:cNvSpPr txBox="1">
              <a:spLocks noChangeArrowheads="1"/>
            </p:cNvSpPr>
            <p:nvPr/>
          </p:nvSpPr>
          <p:spPr bwMode="auto">
            <a:xfrm>
              <a:off x="-84" y="3735"/>
              <a:ext cx="2064" cy="543"/>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2000" dirty="0">
                  <a:solidFill>
                    <a:srgbClr val="FFFFFF"/>
                  </a:solidFill>
                  <a:latin typeface="Arial"/>
                  <a:cs typeface="Arial"/>
                </a:rPr>
                <a:t>سليمان شمعون</a:t>
              </a:r>
            </a:p>
            <a:p>
              <a:pPr eaLnBrk="1" hangingPunct="1">
                <a:spcBef>
                  <a:spcPct val="50000"/>
                </a:spcBef>
              </a:pPr>
              <a:r>
                <a:rPr lang="ar-JO" sz="2000" i="1" dirty="0">
                  <a:solidFill>
                    <a:srgbClr val="FFFFFF"/>
                  </a:solidFill>
                  <a:latin typeface="Arial"/>
                  <a:cs typeface="Arial"/>
                </a:rPr>
                <a:t>سفر راعوث</a:t>
              </a:r>
              <a:endParaRPr lang="en-US" sz="2000" dirty="0">
                <a:solidFill>
                  <a:srgbClr val="FFFFFF"/>
                </a:solidFill>
                <a:latin typeface="Arial"/>
                <a:cs typeface="Arial"/>
              </a:endParaRPr>
            </a:p>
          </p:txBody>
        </p:sp>
      </p:grpSp>
      <p:sp>
        <p:nvSpPr>
          <p:cNvPr id="301062" name="Text Box 6"/>
          <p:cNvSpPr txBox="1">
            <a:spLocks noChangeArrowheads="1"/>
          </p:cNvSpPr>
          <p:nvPr/>
        </p:nvSpPr>
        <p:spPr bwMode="auto">
          <a:xfrm>
            <a:off x="6172200" y="0"/>
            <a:ext cx="2971800" cy="563231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3600" dirty="0">
                <a:solidFill>
                  <a:srgbClr val="FFFFFF"/>
                </a:solidFill>
                <a:latin typeface="Arial"/>
                <a:cs typeface="Arial"/>
              </a:rPr>
              <a:t>فارص</a:t>
            </a:r>
            <a:r>
              <a:rPr lang="en-US" sz="3600" dirty="0">
                <a:solidFill>
                  <a:srgbClr val="FFFFFF"/>
                </a:solidFill>
                <a:latin typeface="Arial"/>
                <a:cs typeface="Arial"/>
              </a:rPr>
              <a:t>        </a:t>
            </a:r>
            <a:r>
              <a:rPr lang="ar-JO" sz="3600" dirty="0">
                <a:solidFill>
                  <a:srgbClr val="FFFFFF"/>
                </a:solidFill>
                <a:latin typeface="Arial"/>
                <a:cs typeface="Arial"/>
              </a:rPr>
              <a:t>حصرون</a:t>
            </a:r>
            <a:r>
              <a:rPr lang="en-US" sz="3600" dirty="0">
                <a:solidFill>
                  <a:srgbClr val="FFFFFF"/>
                </a:solidFill>
                <a:latin typeface="Arial"/>
                <a:cs typeface="Arial"/>
              </a:rPr>
              <a:t>         </a:t>
            </a:r>
            <a:r>
              <a:rPr lang="ar-JO" sz="3600" dirty="0">
                <a:solidFill>
                  <a:srgbClr val="FFFFFF"/>
                </a:solidFill>
                <a:latin typeface="Arial"/>
                <a:cs typeface="Arial"/>
              </a:rPr>
              <a:t>رام                  عميناداب            نحشون             سلمون             بوعز               عوبيد               يسى                داود</a:t>
            </a:r>
          </a:p>
        </p:txBody>
      </p:sp>
      <p:sp>
        <p:nvSpPr>
          <p:cNvPr id="301063" name="Text Box 7"/>
          <p:cNvSpPr txBox="1">
            <a:spLocks noChangeArrowheads="1"/>
          </p:cNvSpPr>
          <p:nvPr/>
        </p:nvSpPr>
        <p:spPr bwMode="auto">
          <a:xfrm>
            <a:off x="4914900" y="0"/>
            <a:ext cx="1143000" cy="5632311"/>
          </a:xfrm>
          <a:prstGeom prst="rect">
            <a:avLst/>
          </a:prstGeom>
          <a:noFill/>
          <a:ln w="9525">
            <a:noFill/>
            <a:miter lim="800000"/>
            <a:headEnd/>
            <a:tailEnd/>
          </a:ln>
          <a:effectLst/>
        </p:spPr>
        <p:txBody>
          <a:bodyPr>
            <a:spAutoFit/>
          </a:bodyPr>
          <a:lstStyle/>
          <a:p>
            <a:pPr algn="r">
              <a:spcBef>
                <a:spcPct val="50000"/>
              </a:spcBef>
              <a:defRPr/>
            </a:pPr>
            <a:r>
              <a:rPr lang="ar-JO" sz="3600" dirty="0">
                <a:solidFill>
                  <a:srgbClr val="FFFFFF"/>
                </a:solidFill>
                <a:effectLst>
                  <a:glow rad="228600">
                    <a:srgbClr val="000000"/>
                  </a:glow>
                </a:effectLst>
                <a:latin typeface="Arial"/>
                <a:cs typeface="Arial"/>
              </a:rPr>
              <a:t>1.</a:t>
            </a:r>
            <a:r>
              <a:rPr lang="en-US" sz="3600" dirty="0">
                <a:solidFill>
                  <a:srgbClr val="FFFFFF"/>
                </a:solidFill>
                <a:effectLst>
                  <a:glow rad="228600">
                    <a:srgbClr val="000000"/>
                  </a:glow>
                </a:effectLst>
                <a:latin typeface="Arial"/>
                <a:cs typeface="Arial"/>
              </a:rPr>
              <a:t>  </a:t>
            </a:r>
            <a:r>
              <a:rPr lang="ar-JO" sz="3600" dirty="0">
                <a:solidFill>
                  <a:srgbClr val="FFFFFF"/>
                </a:solidFill>
                <a:effectLst>
                  <a:glow rad="228600">
                    <a:srgbClr val="000000"/>
                  </a:glow>
                </a:effectLst>
                <a:latin typeface="Arial"/>
                <a:cs typeface="Arial"/>
              </a:rPr>
              <a:t>2.  3.  4.  5.  6.  7.  8.  9. 10.</a:t>
            </a:r>
            <a:endParaRPr lang="en-US" sz="3600" dirty="0">
              <a:solidFill>
                <a:srgbClr val="FFFFFF"/>
              </a:solidFill>
              <a:effectLst>
                <a:glow rad="228600">
                  <a:srgbClr val="000000"/>
                </a:glow>
              </a:effectLst>
              <a:latin typeface="Arial"/>
              <a:cs typeface="Arial"/>
            </a:endParaRPr>
          </a:p>
        </p:txBody>
      </p:sp>
      <p:sp>
        <p:nvSpPr>
          <p:cNvPr id="301064" name="Text Box 8"/>
          <p:cNvSpPr txBox="1">
            <a:spLocks noChangeArrowheads="1"/>
          </p:cNvSpPr>
          <p:nvPr/>
        </p:nvSpPr>
        <p:spPr bwMode="auto">
          <a:xfrm>
            <a:off x="5580112" y="6156325"/>
            <a:ext cx="35052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a:spcBef>
                <a:spcPct val="50000"/>
              </a:spcBef>
              <a:defRPr/>
            </a:pPr>
            <a:r>
              <a:rPr lang="ar-JO" sz="3200" i="1" dirty="0">
                <a:solidFill>
                  <a:srgbClr val="FFFFFF"/>
                </a:solidFill>
                <a:latin typeface="Arial"/>
                <a:ea typeface="Times New Roman" pitchFamily="-111" charset="0"/>
                <a:cs typeface="Arial"/>
              </a:rPr>
              <a:t>راعوث 4 : 18 - 22</a:t>
            </a:r>
            <a:endParaRPr lang="en-US" sz="3200" i="1" dirty="0">
              <a:solidFill>
                <a:srgbClr val="FFFFFF"/>
              </a:solidFill>
              <a:latin typeface="Arial"/>
              <a:ea typeface="Times New Roman" pitchFamily="-111" charset="0"/>
              <a:cs typeface="Arial"/>
            </a:endParaRPr>
          </a:p>
        </p:txBody>
      </p:sp>
      <p:sp>
        <p:nvSpPr>
          <p:cNvPr id="2" name="Title 1"/>
          <p:cNvSpPr>
            <a:spLocks noGrp="1"/>
          </p:cNvSpPr>
          <p:nvPr>
            <p:ph type="title" idx="4294967295"/>
          </p:nvPr>
        </p:nvSpPr>
        <p:spPr>
          <a:xfrm>
            <a:off x="0" y="0"/>
            <a:ext cx="3059832" cy="1484784"/>
          </a:xfrm>
        </p:spPr>
        <p:txBody>
          <a:bodyPr/>
          <a:lstStyle/>
          <a:p>
            <a:r>
              <a:rPr lang="ar-JO" sz="4000" b="1" dirty="0">
                <a:solidFill>
                  <a:srgbClr val="FFFFFF"/>
                </a:solidFill>
                <a:latin typeface="Arial"/>
                <a:cs typeface="Arial"/>
              </a:rPr>
              <a:t>نسب</a:t>
            </a:r>
            <a:br>
              <a:rPr lang="ar-JO" sz="4000" b="1" dirty="0">
                <a:solidFill>
                  <a:srgbClr val="FFFFFF"/>
                </a:solidFill>
                <a:latin typeface="Arial"/>
                <a:cs typeface="Arial"/>
              </a:rPr>
            </a:br>
            <a:r>
              <a:rPr lang="ar-JO" sz="4000" dirty="0">
                <a:solidFill>
                  <a:srgbClr val="FFFFFF"/>
                </a:solidFill>
              </a:rPr>
              <a:t>فارص</a:t>
            </a:r>
            <a:endParaRPr lang="en-US" sz="4000" b="1" dirty="0">
              <a:solidFill>
                <a:srgbClr val="FFFFFF"/>
              </a:solidFill>
              <a:latin typeface="Arial"/>
              <a:cs typeface="Arial"/>
            </a:endParaRPr>
          </a:p>
        </p:txBody>
      </p:sp>
    </p:spTree>
    <p:extLst>
      <p:ext uri="{BB962C8B-B14F-4D97-AF65-F5344CB8AC3E}">
        <p14:creationId xmlns:p14="http://schemas.microsoft.com/office/powerpoint/2010/main" val="27918664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iterate type="lt">
                                    <p:tmPct val="100000"/>
                                  </p:iterate>
                                  <p:childTnLst>
                                    <p:set>
                                      <p:cBhvr>
                                        <p:cTn id="6" dur="1" fill="hold">
                                          <p:stCondLst>
                                            <p:cond delay="0"/>
                                          </p:stCondLst>
                                        </p:cTn>
                                        <p:tgtEl>
                                          <p:spTgt spid="301062"/>
                                        </p:tgtEl>
                                        <p:attrNameLst>
                                          <p:attrName>style.visibility</p:attrName>
                                        </p:attrNameLst>
                                      </p:cBhvr>
                                      <p:to>
                                        <p:strVal val="visible"/>
                                      </p:to>
                                    </p:set>
                                    <p:animEffect transition="in" filter="dissolve">
                                      <p:cBhvr>
                                        <p:cTn id="7" dur="75"/>
                                        <p:tgtEl>
                                          <p:spTgt spid="301062"/>
                                        </p:tgtEl>
                                      </p:cBhvr>
                                    </p:animEffect>
                                  </p:childTnLst>
                                </p:cTn>
                              </p:par>
                            </p:childTnLst>
                          </p:cTn>
                        </p:par>
                        <p:par>
                          <p:cTn id="8" fill="hold" nodeType="afterGroup">
                            <p:stCondLst>
                              <p:cond delay="3450"/>
                            </p:stCondLst>
                            <p:childTnLst>
                              <p:par>
                                <p:cTn id="9" presetID="9" presetClass="entr" presetSubtype="0" fill="hold" grpId="0" nodeType="afterEffect">
                                  <p:stCondLst>
                                    <p:cond delay="5000"/>
                                  </p:stCondLst>
                                  <p:iterate type="lt">
                                    <p:tmPct val="100000"/>
                                  </p:iterate>
                                  <p:childTnLst>
                                    <p:set>
                                      <p:cBhvr>
                                        <p:cTn id="10" dur="1" fill="hold">
                                          <p:stCondLst>
                                            <p:cond delay="0"/>
                                          </p:stCondLst>
                                        </p:cTn>
                                        <p:tgtEl>
                                          <p:spTgt spid="301063"/>
                                        </p:tgtEl>
                                        <p:attrNameLst>
                                          <p:attrName>style.visibility</p:attrName>
                                        </p:attrNameLst>
                                      </p:cBhvr>
                                      <p:to>
                                        <p:strVal val="visible"/>
                                      </p:to>
                                    </p:set>
                                    <p:animEffect transition="in" filter="dissolve">
                                      <p:cBhvr>
                                        <p:cTn id="11" dur="75"/>
                                        <p:tgtEl>
                                          <p:spTgt spid="3010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1062" grpId="0" autoUpdateAnimBg="0"/>
      <p:bldP spid="301063" grpId="0" autoUpdateAnimBg="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solidFill>
                  <a:schemeClr val="bg1"/>
                </a:solidFill>
                <a:latin typeface="Arial" charset="0"/>
                <a:ea typeface="Osaka" charset="0"/>
                <a:cs typeface="Arial" charset="0"/>
              </a:rPr>
              <a:t>١ صموئيل ٢٩ </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405171989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ited Kingdo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368" y="-1"/>
            <a:ext cx="9074496" cy="6858001"/>
          </a:xfrm>
          <a:prstGeom prst="rect">
            <a:avLst/>
          </a:prstGeom>
        </p:spPr>
      </p:pic>
      <p:sp>
        <p:nvSpPr>
          <p:cNvPr id="900098" name="Rectangle 2"/>
          <p:cNvSpPr>
            <a:spLocks noGrp="1" noChangeArrowheads="1"/>
          </p:cNvSpPr>
          <p:nvPr>
            <p:ph type="ctrTitle"/>
          </p:nvPr>
        </p:nvSpPr>
        <p:spPr>
          <a:xfrm>
            <a:off x="182640" y="43012"/>
            <a:ext cx="4317352" cy="2203339"/>
          </a:xfrm>
          <a:effectLst>
            <a:outerShdw blurRad="63500" dist="35921" dir="2700000" algn="ctr" rotWithShape="0">
              <a:schemeClr val="tx2">
                <a:alpha val="74998"/>
              </a:schemeClr>
            </a:outerShdw>
          </a:effectLst>
        </p:spPr>
        <p:txBody>
          <a:bodyPr anchor="t"/>
          <a:lstStyle/>
          <a:p>
            <a:pPr>
              <a:defRPr/>
            </a:pPr>
            <a:r>
              <a:rPr lang="ar-JO" b="1" dirty="0">
                <a:effectLst>
                  <a:glow rad="127000">
                    <a:schemeClr val="tx1"/>
                  </a:glow>
                </a:effectLst>
                <a:latin typeface="Arial" charset="0"/>
                <a:ea typeface="ＭＳ Ｐゴシック" charset="0"/>
                <a:cs typeface="ＭＳ Ｐゴシック" charset="0"/>
              </a:rPr>
              <a:t>جُند داود من قبل أخيش و تم رفضه</a:t>
            </a:r>
            <a:endParaRPr lang="en-US" b="1" dirty="0">
              <a:effectLst>
                <a:glow rad="127000">
                  <a:schemeClr val="tx1"/>
                </a:glow>
              </a:effectLst>
              <a:latin typeface="Arial" charset="0"/>
              <a:ea typeface="ＭＳ Ｐゴシック" charset="0"/>
              <a:cs typeface="ＭＳ Ｐゴシック" charset="0"/>
            </a:endParaRPr>
          </a:p>
        </p:txBody>
      </p:sp>
      <p:sp>
        <p:nvSpPr>
          <p:cNvPr id="12" name="Text Box 8"/>
          <p:cNvSpPr txBox="1">
            <a:spLocks noChangeArrowheads="1"/>
          </p:cNvSpPr>
          <p:nvPr/>
        </p:nvSpPr>
        <p:spPr bwMode="auto">
          <a:xfrm>
            <a:off x="4728347" y="2958488"/>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4800" dirty="0">
                <a:solidFill>
                  <a:srgbClr val="FFFFFF"/>
                </a:solidFill>
                <a:effectLst>
                  <a:glow rad="101600">
                    <a:srgbClr val="000000">
                      <a:alpha val="75000"/>
                    </a:srgbClr>
                  </a:glow>
                </a:effectLst>
                <a:latin typeface="Arial"/>
                <a:cs typeface="Arial"/>
              </a:rPr>
              <a:t>إسرائيل</a:t>
            </a:r>
            <a:endParaRPr lang="en-US" sz="4800" dirty="0">
              <a:solidFill>
                <a:srgbClr val="FFFFFF"/>
              </a:solidFill>
              <a:effectLst>
                <a:glow rad="101600">
                  <a:srgbClr val="000000">
                    <a:alpha val="75000"/>
                  </a:srgbClr>
                </a:glow>
              </a:effectLst>
              <a:latin typeface="Arial"/>
              <a:cs typeface="Arial"/>
            </a:endParaRPr>
          </a:p>
        </p:txBody>
      </p:sp>
      <p:sp>
        <p:nvSpPr>
          <p:cNvPr id="49" name="Text Box 2"/>
          <p:cNvSpPr txBox="1">
            <a:spLocks noChangeArrowheads="1"/>
          </p:cNvSpPr>
          <p:nvPr/>
        </p:nvSpPr>
        <p:spPr bwMode="auto">
          <a:xfrm>
            <a:off x="8388756" y="89445"/>
            <a:ext cx="704039"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457200" fontAlgn="auto">
              <a:spcBef>
                <a:spcPts val="0"/>
              </a:spcBef>
              <a:spcAft>
                <a:spcPts val="0"/>
              </a:spcAft>
            </a:pPr>
            <a:r>
              <a:rPr lang="ar-JO" dirty="0">
                <a:solidFill>
                  <a:srgbClr val="FFFFFF"/>
                </a:solidFill>
                <a:latin typeface="Arial" charset="0"/>
                <a:cs typeface="Arial" charset="0"/>
              </a:rPr>
              <a:t>140</a:t>
            </a:r>
            <a:endParaRPr lang="en-US" dirty="0">
              <a:solidFill>
                <a:srgbClr val="FFFFFF"/>
              </a:solidFill>
              <a:latin typeface="Arial" charset="0"/>
              <a:cs typeface="Arial" charset="0"/>
            </a:endParaRPr>
          </a:p>
        </p:txBody>
      </p:sp>
      <p:sp>
        <p:nvSpPr>
          <p:cNvPr id="50" name="Rectangle 2"/>
          <p:cNvSpPr txBox="1">
            <a:spLocks noChangeArrowheads="1"/>
          </p:cNvSpPr>
          <p:nvPr/>
        </p:nvSpPr>
        <p:spPr bwMode="auto">
          <a:xfrm>
            <a:off x="186622" y="2420888"/>
            <a:ext cx="3521282" cy="8659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ar-JO" sz="2400" i="1" dirty="0">
                <a:solidFill>
                  <a:srgbClr val="FFFFFF"/>
                </a:solidFill>
                <a:effectLst>
                  <a:glow rad="127000">
                    <a:srgbClr val="000000"/>
                  </a:glow>
                </a:effectLst>
                <a:latin typeface="Arial" charset="0"/>
                <a:ea typeface="ＭＳ Ｐゴシック" charset="0"/>
                <a:cs typeface="ＭＳ Ｐゴシック" charset="0"/>
              </a:rPr>
              <a:t>1 صم 29</a:t>
            </a:r>
            <a:endParaRPr lang="en-US" sz="2800"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3" name="Text Box 6"/>
          <p:cNvSpPr txBox="1">
            <a:spLocks noChangeArrowheads="1"/>
          </p:cNvSpPr>
          <p:nvPr/>
        </p:nvSpPr>
        <p:spPr bwMode="auto">
          <a:xfrm>
            <a:off x="67199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ar-JO" sz="3200" dirty="0">
                <a:solidFill>
                  <a:srgbClr val="FFFFFF"/>
                </a:solidFill>
                <a:effectLst>
                  <a:glow rad="101600">
                    <a:srgbClr val="000000">
                      <a:alpha val="75000"/>
                    </a:srgbClr>
                  </a:glow>
                </a:effectLst>
                <a:latin typeface="Arial"/>
                <a:cs typeface="Arial"/>
              </a:rPr>
              <a:t>عمون</a:t>
            </a:r>
            <a:endParaRPr lang="en-US" sz="3200" dirty="0">
              <a:solidFill>
                <a:srgbClr val="FFFFFF"/>
              </a:solidFill>
              <a:effectLst>
                <a:glow rad="101600">
                  <a:srgbClr val="000000">
                    <a:alpha val="75000"/>
                  </a:srgbClr>
                </a:glow>
              </a:effectLst>
              <a:latin typeface="Arial"/>
              <a:cs typeface="Arial"/>
            </a:endParaRP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ar-JO" sz="3200" dirty="0">
                <a:solidFill>
                  <a:srgbClr val="FFFFFF"/>
                </a:solidFill>
                <a:effectLst>
                  <a:glow rad="101600">
                    <a:srgbClr val="000000">
                      <a:alpha val="75000"/>
                    </a:srgbClr>
                  </a:glow>
                </a:effectLst>
                <a:latin typeface="Arial"/>
                <a:cs typeface="Arial"/>
              </a:rPr>
              <a:t>أرام</a:t>
            </a:r>
            <a:endParaRPr lang="en-US" sz="3200" dirty="0">
              <a:solidFill>
                <a:srgbClr val="FFFFFF"/>
              </a:solidFill>
              <a:effectLst>
                <a:glow rad="101600">
                  <a:srgbClr val="000000">
                    <a:alpha val="75000"/>
                  </a:srgbClr>
                </a:glow>
              </a:effectLst>
              <a:latin typeface="Arial"/>
              <a:cs typeface="Arial"/>
            </a:endParaRPr>
          </a:p>
        </p:txBody>
      </p:sp>
      <p:sp>
        <p:nvSpPr>
          <p:cNvPr id="15"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ar-JO" sz="3200" dirty="0">
                <a:solidFill>
                  <a:srgbClr val="FFFFFF"/>
                </a:solidFill>
                <a:effectLst>
                  <a:glow rad="101600">
                    <a:srgbClr val="000000">
                      <a:alpha val="75000"/>
                    </a:srgbClr>
                  </a:glow>
                </a:effectLst>
                <a:latin typeface="Arial"/>
                <a:cs typeface="Arial"/>
              </a:rPr>
              <a:t>أدوم</a:t>
            </a:r>
            <a:endParaRPr lang="en-US" sz="3200" dirty="0">
              <a:solidFill>
                <a:srgbClr val="FFFFFF"/>
              </a:solidFill>
              <a:effectLst>
                <a:glow rad="101600">
                  <a:srgbClr val="000000">
                    <a:alpha val="75000"/>
                  </a:srgbClr>
                </a:glow>
              </a:effectLst>
              <a:latin typeface="Arial"/>
              <a:cs typeface="Arial"/>
            </a:endParaRP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ar-JO" sz="3200" dirty="0">
                <a:solidFill>
                  <a:srgbClr val="FFFFFF"/>
                </a:solidFill>
                <a:effectLst>
                  <a:glow rad="101600">
                    <a:srgbClr val="000000">
                      <a:alpha val="75000"/>
                    </a:srgbClr>
                  </a:glow>
                </a:effectLst>
                <a:latin typeface="Arial"/>
                <a:cs typeface="Arial"/>
              </a:rPr>
              <a:t>مؤاب</a:t>
            </a:r>
            <a:endParaRPr lang="en-US" sz="3200" dirty="0">
              <a:solidFill>
                <a:srgbClr val="FFFFFF"/>
              </a:solidFill>
              <a:effectLst>
                <a:glow rad="101600">
                  <a:srgbClr val="000000">
                    <a:alpha val="75000"/>
                  </a:srgbClr>
                </a:glow>
              </a:effectLst>
              <a:latin typeface="Arial"/>
              <a:cs typeface="Arial"/>
            </a:endParaRPr>
          </a:p>
        </p:txBody>
      </p:sp>
      <p:sp>
        <p:nvSpPr>
          <p:cNvPr id="17" name="Text Box 6"/>
          <p:cNvSpPr txBox="1">
            <a:spLocks noChangeArrowheads="1"/>
          </p:cNvSpPr>
          <p:nvPr/>
        </p:nvSpPr>
        <p:spPr bwMode="auto">
          <a:xfrm>
            <a:off x="984626"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ar-JO" sz="3200" dirty="0">
                <a:solidFill>
                  <a:srgbClr val="FFFFFF"/>
                </a:solidFill>
                <a:effectLst>
                  <a:glow rad="101600">
                    <a:srgbClr val="000000">
                      <a:alpha val="75000"/>
                    </a:srgbClr>
                  </a:glow>
                </a:effectLst>
                <a:latin typeface="Arial"/>
                <a:cs typeface="Arial"/>
              </a:rPr>
              <a:t>مصر</a:t>
            </a:r>
            <a:endParaRPr lang="en-US" sz="3200" dirty="0">
              <a:solidFill>
                <a:srgbClr val="FFFFFF"/>
              </a:solidFill>
              <a:effectLst>
                <a:glow rad="101600">
                  <a:srgbClr val="000000">
                    <a:alpha val="75000"/>
                  </a:srgbClr>
                </a:glow>
              </a:effectLst>
              <a:latin typeface="Arial"/>
              <a:cs typeface="Arial"/>
            </a:endParaRPr>
          </a:p>
        </p:txBody>
      </p:sp>
      <p:sp>
        <p:nvSpPr>
          <p:cNvPr id="18" name="Text Box 6"/>
          <p:cNvSpPr txBox="1">
            <a:spLocks noChangeArrowheads="1"/>
          </p:cNvSpPr>
          <p:nvPr/>
        </p:nvSpPr>
        <p:spPr bwMode="auto">
          <a:xfrm rot="17809876">
            <a:off x="3026150" y="3883922"/>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3200" dirty="0">
                <a:solidFill>
                  <a:srgbClr val="FFFFFF"/>
                </a:solidFill>
                <a:effectLst>
                  <a:glow rad="101600">
                    <a:srgbClr val="000000">
                      <a:alpha val="75000"/>
                    </a:srgbClr>
                  </a:glow>
                </a:effectLst>
                <a:latin typeface="Arial"/>
                <a:cs typeface="Arial"/>
              </a:rPr>
              <a:t>فلسطيا</a:t>
            </a:r>
            <a:endParaRPr lang="en-US" sz="3200" dirty="0">
              <a:solidFill>
                <a:srgbClr val="FFFFFF"/>
              </a:solidFill>
              <a:effectLst>
                <a:glow rad="101600">
                  <a:srgbClr val="000000">
                    <a:alpha val="75000"/>
                  </a:srgbClr>
                </a:glow>
              </a:effectLst>
              <a:latin typeface="Arial"/>
              <a:cs typeface="Arial"/>
            </a:endParaRPr>
          </a:p>
        </p:txBody>
      </p:sp>
      <p:sp>
        <p:nvSpPr>
          <p:cNvPr id="19" name="Text Box 8"/>
          <p:cNvSpPr txBox="1">
            <a:spLocks noChangeArrowheads="1"/>
          </p:cNvSpPr>
          <p:nvPr/>
        </p:nvSpPr>
        <p:spPr bwMode="auto">
          <a:xfrm rot="17809876">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3200" dirty="0">
                <a:solidFill>
                  <a:srgbClr val="FFFFFF"/>
                </a:solidFill>
                <a:effectLst>
                  <a:glow rad="101600">
                    <a:srgbClr val="000000">
                      <a:alpha val="75000"/>
                    </a:srgbClr>
                  </a:glow>
                </a:effectLst>
                <a:latin typeface="Arial"/>
                <a:cs typeface="Arial"/>
              </a:rPr>
              <a:t>فينيقية</a:t>
            </a:r>
            <a:endParaRPr lang="en-US" sz="3200" dirty="0">
              <a:solidFill>
                <a:srgbClr val="FFFFFF"/>
              </a:solidFill>
              <a:effectLst>
                <a:glow rad="101600">
                  <a:srgbClr val="000000">
                    <a:alpha val="75000"/>
                  </a:srgbClr>
                </a:glow>
              </a:effectLst>
              <a:latin typeface="Arial"/>
              <a:cs typeface="Arial"/>
            </a:endParaRPr>
          </a:p>
        </p:txBody>
      </p:sp>
      <p:sp>
        <p:nvSpPr>
          <p:cNvPr id="20" name="Text Box 6"/>
          <p:cNvSpPr txBox="1">
            <a:spLocks noChangeArrowheads="1"/>
          </p:cNvSpPr>
          <p:nvPr/>
        </p:nvSpPr>
        <p:spPr bwMode="auto">
          <a:xfrm>
            <a:off x="5292080" y="2319263"/>
            <a:ext cx="1842397"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ar-JO" sz="2400" dirty="0">
                <a:solidFill>
                  <a:srgbClr val="FFFFFF"/>
                </a:solidFill>
                <a:effectLst>
                  <a:glow rad="101600">
                    <a:srgbClr val="000000">
                      <a:alpha val="75000"/>
                    </a:srgbClr>
                  </a:glow>
                </a:effectLst>
                <a:latin typeface="Arial"/>
                <a:cs typeface="Arial"/>
              </a:rPr>
              <a:t>جلبوع</a:t>
            </a:r>
            <a:endParaRPr lang="en-US" sz="2400" dirty="0">
              <a:solidFill>
                <a:srgbClr val="FFFFFF"/>
              </a:solidFill>
              <a:effectLst>
                <a:glow rad="101600">
                  <a:srgbClr val="000000">
                    <a:alpha val="75000"/>
                  </a:srgbClr>
                </a:glow>
              </a:effectLst>
              <a:latin typeface="Arial"/>
              <a:cs typeface="Arial"/>
            </a:endParaRPr>
          </a:p>
        </p:txBody>
      </p:sp>
      <p:sp>
        <p:nvSpPr>
          <p:cNvPr id="21" name="Line 40"/>
          <p:cNvSpPr>
            <a:spLocks noChangeShapeType="1"/>
          </p:cNvSpPr>
          <p:nvPr/>
        </p:nvSpPr>
        <p:spPr bwMode="auto">
          <a:xfrm rot="20390226" flipH="1">
            <a:off x="4644888" y="2404741"/>
            <a:ext cx="992326" cy="1408335"/>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lgn="l">
              <a:defRPr/>
            </a:pPr>
            <a:endParaRPr lang="en-US" sz="2400" b="0">
              <a:solidFill>
                <a:srgbClr val="FFFFFF"/>
              </a:solidFill>
              <a:effectLst>
                <a:glow rad="279400">
                  <a:srgbClr val="000000">
                    <a:alpha val="98000"/>
                  </a:srgbClr>
                </a:glow>
              </a:effectLst>
            </a:endParaRPr>
          </a:p>
        </p:txBody>
      </p:sp>
      <p:sp>
        <p:nvSpPr>
          <p:cNvPr id="22" name="Line 40"/>
          <p:cNvSpPr>
            <a:spLocks noChangeShapeType="1"/>
          </p:cNvSpPr>
          <p:nvPr/>
        </p:nvSpPr>
        <p:spPr bwMode="auto">
          <a:xfrm rot="20390226" flipH="1" flipV="1">
            <a:off x="5543845" y="2075561"/>
            <a:ext cx="557683" cy="306533"/>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lgn="l">
              <a:defRPr/>
            </a:pPr>
            <a:endParaRPr lang="en-US" sz="2400" b="0">
              <a:solidFill>
                <a:srgbClr val="FFFFFF"/>
              </a:solidFill>
              <a:effectLst>
                <a:glow rad="279400">
                  <a:srgbClr val="000000">
                    <a:alpha val="98000"/>
                  </a:srgbClr>
                </a:glow>
              </a:effectLst>
            </a:endParaRPr>
          </a:p>
        </p:txBody>
      </p:sp>
      <p:grpSp>
        <p:nvGrpSpPr>
          <p:cNvPr id="23" name="Group 64"/>
          <p:cNvGrpSpPr>
            <a:grpSpLocks/>
          </p:cNvGrpSpPr>
          <p:nvPr/>
        </p:nvGrpSpPr>
        <p:grpSpPr bwMode="auto">
          <a:xfrm>
            <a:off x="4634161" y="4056112"/>
            <a:ext cx="369887" cy="381000"/>
            <a:chOff x="1293990" y="4843883"/>
            <a:chExt cx="369930" cy="380904"/>
          </a:xfrm>
        </p:grpSpPr>
        <p:sp>
          <p:nvSpPr>
            <p:cNvPr id="24"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a:solidFill>
                  <a:srgbClr val="333333"/>
                </a:solidFill>
                <a:latin typeface="Times" charset="0"/>
                <a:cs typeface="Times New Roman" charset="0"/>
              </a:endParaRPr>
            </a:p>
          </p:txBody>
        </p:sp>
        <p:sp>
          <p:nvSpPr>
            <p:cNvPr id="25"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a:solidFill>
                  <a:srgbClr val="333333"/>
                </a:solidFill>
                <a:latin typeface="Times" charset="0"/>
                <a:cs typeface="Times New Roman" charset="0"/>
              </a:endParaRPr>
            </a:p>
          </p:txBody>
        </p:sp>
      </p:grpSp>
    </p:spTree>
    <p:extLst>
      <p:ext uri="{BB962C8B-B14F-4D97-AF65-F5344CB8AC3E}">
        <p14:creationId xmlns:p14="http://schemas.microsoft.com/office/powerpoint/2010/main" val="4242232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500"/>
                                        <p:tgtEl>
                                          <p:spTgt spid="22"/>
                                        </p:tgtEl>
                                      </p:cBhvr>
                                    </p:animEffect>
                                  </p:childTnLst>
                                </p:cTn>
                              </p:par>
                            </p:childTnLst>
                          </p:cTn>
                        </p:par>
                        <p:par>
                          <p:cTn id="12" fill="hold">
                            <p:stCondLst>
                              <p:cond delay="1000"/>
                            </p:stCondLst>
                            <p:childTnLst>
                              <p:par>
                                <p:cTn id="13" presetID="1" presetClass="entr" presetSubtype="0"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animBg="1"/>
      <p:bldP spid="22"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8289" name="Rectangle 3"/>
          <p:cNvSpPr>
            <a:spLocks noChangeArrowheads="1"/>
          </p:cNvSpPr>
          <p:nvPr/>
        </p:nvSpPr>
        <p:spPr bwMode="auto">
          <a:xfrm>
            <a:off x="6156325" y="6248400"/>
            <a:ext cx="26574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a:r>
              <a:rPr lang="en-US" sz="2400" i="1">
                <a:solidFill>
                  <a:srgbClr val="000000"/>
                </a:solidFill>
                <a:latin typeface="Arial" charset="0"/>
                <a:cs typeface="Arial" charset="0"/>
              </a:rPr>
              <a:t>1 Sam. 29</a:t>
            </a:r>
          </a:p>
        </p:txBody>
      </p:sp>
      <p:sp>
        <p:nvSpPr>
          <p:cNvPr id="143364" name="Text Box 4"/>
          <p:cNvSpPr txBox="1">
            <a:spLocks noChangeArrowheads="1"/>
          </p:cNvSpPr>
          <p:nvPr/>
        </p:nvSpPr>
        <p:spPr bwMode="auto">
          <a:xfrm>
            <a:off x="5489575" y="2541588"/>
            <a:ext cx="3619500"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ar-JO" sz="3200" dirty="0">
                <a:solidFill>
                  <a:schemeClr val="bg1"/>
                </a:solidFill>
              </a:rPr>
              <a:t>وجد قوة في الرب واستمر في اتباع الرب وطاعته في عمله</a:t>
            </a:r>
            <a:endParaRPr lang="en-US" sz="3200" dirty="0">
              <a:solidFill>
                <a:schemeClr val="bg1"/>
              </a:solidFill>
              <a:latin typeface="Arial" charset="0"/>
              <a:cs typeface="Arial" charset="0"/>
            </a:endParaRPr>
          </a:p>
        </p:txBody>
      </p:sp>
      <p:sp>
        <p:nvSpPr>
          <p:cNvPr id="268291" name="WordArt 10"/>
          <p:cNvSpPr>
            <a:spLocks noChangeArrowheads="1" noChangeShapeType="1" noTextEdit="1"/>
          </p:cNvSpPr>
          <p:nvPr/>
        </p:nvSpPr>
        <p:spPr bwMode="auto">
          <a:xfrm>
            <a:off x="685800" y="500063"/>
            <a:ext cx="6553200" cy="1176337"/>
          </a:xfrm>
          <a:prstGeom prst="rect">
            <a:avLst/>
          </a:prstGeom>
        </p:spPr>
        <p:txBody>
          <a:bodyPr wrap="none" fromWordArt="1">
            <a:prstTxWarp prst="textDoubleWave1">
              <a:avLst>
                <a:gd name="adj1" fmla="val 6500"/>
                <a:gd name="adj2" fmla="val 0"/>
              </a:avLst>
            </a:prstTxWarp>
          </a:bodyPr>
          <a:lstStyle/>
          <a:p>
            <a:r>
              <a:rPr lang="ar-SA" sz="3600" kern="10" spc="300" dirty="0">
                <a:ln w="12700" cap="sq">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ماذا عن ديفيد؟</a:t>
            </a:r>
            <a:endParaRPr lang="en-US" sz="3600" kern="10" spc="300" dirty="0">
              <a:ln w="12700" cap="sq">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endParaRPr>
          </a:p>
        </p:txBody>
      </p:sp>
      <p:sp>
        <p:nvSpPr>
          <p:cNvPr id="6"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p:spPr>
        <p:txBody>
          <a:bodyPr anchor="ctr"/>
          <a:lstStyle/>
          <a:p>
            <a:pPr algn="r">
              <a:spcBef>
                <a:spcPct val="50000"/>
              </a:spcBef>
              <a:defRPr/>
            </a:pPr>
            <a:r>
              <a:rPr lang="ar-JO" sz="2400" dirty="0">
                <a:solidFill>
                  <a:srgbClr val="FFFFFF"/>
                </a:solidFill>
                <a:latin typeface="Arial"/>
                <a:cs typeface="Arial"/>
              </a:rPr>
              <a:t>200</a:t>
            </a:r>
            <a:endParaRPr lang="en-US" sz="2400" dirty="0">
              <a:solidFill>
                <a:srgbClr val="FFFFFF"/>
              </a:solidFill>
              <a:latin typeface="Arial"/>
              <a:cs typeface="Arial"/>
            </a:endParaRPr>
          </a:p>
        </p:txBody>
      </p:sp>
      <p:pic>
        <p:nvPicPr>
          <p:cNvPr id="268293"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2133600"/>
            <a:ext cx="5430838"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8294" name="Title 2"/>
          <p:cNvSpPr>
            <a:spLocks noGrp="1"/>
          </p:cNvSpPr>
          <p:nvPr>
            <p:ph type="title" idx="4294967295"/>
          </p:nvPr>
        </p:nvSpPr>
        <p:spPr>
          <a:xfrm>
            <a:off x="0" y="4941888"/>
            <a:ext cx="5653088" cy="1593850"/>
          </a:xfrm>
        </p:spPr>
        <p:txBody>
          <a:bodyPr/>
          <a:lstStyle/>
          <a:p>
            <a:r>
              <a:rPr lang="ar-JO" sz="3600" dirty="0">
                <a:solidFill>
                  <a:schemeClr val="bg1"/>
                </a:solidFill>
              </a:rPr>
              <a:t>تظاهر داود بصداقة الفلسطينيين</a:t>
            </a:r>
            <a:endParaRPr lang="en-US" sz="3600" dirty="0">
              <a:solidFill>
                <a:schemeClr val="bg1"/>
              </a:solidFill>
              <a:latin typeface="Arial" charset="0"/>
              <a:ea typeface="ＭＳ Ｐゴシック" charset="0"/>
            </a:endParaRPr>
          </a:p>
        </p:txBody>
      </p:sp>
    </p:spTree>
    <p:extLst>
      <p:ext uri="{BB962C8B-B14F-4D97-AF65-F5344CB8AC3E}">
        <p14:creationId xmlns:p14="http://schemas.microsoft.com/office/powerpoint/2010/main" val="303656267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grpId="0" nodeType="clickEffect">
                                  <p:stCondLst>
                                    <p:cond delay="0"/>
                                  </p:stCondLst>
                                  <p:childTnLst>
                                    <p:set>
                                      <p:cBhvr>
                                        <p:cTn id="6" dur="1" fill="hold">
                                          <p:stCondLst>
                                            <p:cond delay="0"/>
                                          </p:stCondLst>
                                        </p:cTn>
                                        <p:tgtEl>
                                          <p:spTgt spid="143364"/>
                                        </p:tgtEl>
                                        <p:attrNameLst>
                                          <p:attrName>style.visibility</p:attrName>
                                        </p:attrNameLst>
                                      </p:cBhvr>
                                      <p:to>
                                        <p:strVal val="visible"/>
                                      </p:to>
                                    </p:set>
                                    <p:anim calcmode="lin" valueType="num">
                                      <p:cBhvr additive="base">
                                        <p:cTn id="7" dur="500" fill="hold"/>
                                        <p:tgtEl>
                                          <p:spTgt spid="143364"/>
                                        </p:tgtEl>
                                        <p:attrNameLst>
                                          <p:attrName>ppt_x</p:attrName>
                                        </p:attrNameLst>
                                      </p:cBhvr>
                                      <p:tavLst>
                                        <p:tav tm="0">
                                          <p:val>
                                            <p:strVal val="1+#ppt_w/2"/>
                                          </p:val>
                                        </p:tav>
                                        <p:tav tm="100000">
                                          <p:val>
                                            <p:strVal val="#ppt_x"/>
                                          </p:val>
                                        </p:tav>
                                      </p:tavLst>
                                    </p:anim>
                                    <p:anim calcmode="lin" valueType="num">
                                      <p:cBhvr additive="base">
                                        <p:cTn id="8" dur="500" fill="hold"/>
                                        <p:tgtEl>
                                          <p:spTgt spid="14336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4" grpId="0" autoUpdateAnimBg="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solidFill>
                  <a:schemeClr val="bg1"/>
                </a:solidFill>
                <a:latin typeface="Arial" charset="0"/>
                <a:ea typeface="Osaka" charset="0"/>
                <a:cs typeface="Arial" charset="0"/>
              </a:rPr>
              <a:t>١ صموئيل ٣٠ </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95944086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ited Kingdo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368" y="-1"/>
            <a:ext cx="9074496" cy="6858001"/>
          </a:xfrm>
          <a:prstGeom prst="rect">
            <a:avLst/>
          </a:prstGeom>
        </p:spPr>
      </p:pic>
      <p:sp>
        <p:nvSpPr>
          <p:cNvPr id="900098" name="Rectangle 2"/>
          <p:cNvSpPr>
            <a:spLocks noGrp="1" noChangeArrowheads="1"/>
          </p:cNvSpPr>
          <p:nvPr>
            <p:ph type="ctrTitle"/>
          </p:nvPr>
        </p:nvSpPr>
        <p:spPr>
          <a:xfrm>
            <a:off x="182640" y="43012"/>
            <a:ext cx="3452843" cy="2203339"/>
          </a:xfrm>
          <a:effectLst>
            <a:outerShdw blurRad="63500" dist="35921" dir="2700000" algn="ctr" rotWithShape="0">
              <a:schemeClr val="tx2">
                <a:alpha val="74998"/>
              </a:schemeClr>
            </a:outerShdw>
          </a:effectLst>
        </p:spPr>
        <p:txBody>
          <a:bodyPr anchor="t"/>
          <a:lstStyle/>
          <a:p>
            <a:pPr>
              <a:defRPr/>
            </a:pPr>
            <a:r>
              <a:rPr lang="ar-JO" b="1" dirty="0">
                <a:effectLst>
                  <a:glow rad="127000">
                    <a:schemeClr val="tx1"/>
                  </a:glow>
                </a:effectLst>
                <a:latin typeface="Arial" charset="0"/>
                <a:ea typeface="ＭＳ Ｐゴシック" charset="0"/>
                <a:cs typeface="ＭＳ Ｐゴシック" charset="0"/>
              </a:rPr>
              <a:t>داود يطارد عماليق</a:t>
            </a:r>
            <a:endParaRPr lang="en-US" b="1" dirty="0">
              <a:effectLst>
                <a:glow rad="127000">
                  <a:schemeClr val="tx1"/>
                </a:glow>
              </a:effectLst>
              <a:latin typeface="Arial" charset="0"/>
              <a:ea typeface="ＭＳ Ｐゴシック" charset="0"/>
              <a:cs typeface="ＭＳ Ｐゴシック" charset="0"/>
            </a:endParaRPr>
          </a:p>
        </p:txBody>
      </p:sp>
      <p:sp>
        <p:nvSpPr>
          <p:cNvPr id="12" name="Text Box 8"/>
          <p:cNvSpPr txBox="1">
            <a:spLocks noChangeArrowheads="1"/>
          </p:cNvSpPr>
          <p:nvPr/>
        </p:nvSpPr>
        <p:spPr bwMode="auto">
          <a:xfrm>
            <a:off x="4728347" y="2958488"/>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4800" dirty="0">
                <a:solidFill>
                  <a:srgbClr val="FFFFFF"/>
                </a:solidFill>
                <a:effectLst>
                  <a:glow rad="101600">
                    <a:srgbClr val="000000">
                      <a:alpha val="75000"/>
                    </a:srgbClr>
                  </a:glow>
                </a:effectLst>
                <a:latin typeface="Arial"/>
                <a:cs typeface="Arial"/>
              </a:rPr>
              <a:t>إسرائيل</a:t>
            </a:r>
            <a:endParaRPr lang="en-US" sz="4800" dirty="0">
              <a:solidFill>
                <a:srgbClr val="FFFFFF"/>
              </a:solidFill>
              <a:effectLst>
                <a:glow rad="101600">
                  <a:srgbClr val="000000">
                    <a:alpha val="75000"/>
                  </a:srgbClr>
                </a:glow>
              </a:effectLst>
              <a:latin typeface="Arial"/>
              <a:cs typeface="Arial"/>
            </a:endParaRPr>
          </a:p>
        </p:txBody>
      </p:sp>
      <p:sp>
        <p:nvSpPr>
          <p:cNvPr id="49" name="Text Box 2"/>
          <p:cNvSpPr txBox="1">
            <a:spLocks noChangeArrowheads="1"/>
          </p:cNvSpPr>
          <p:nvPr/>
        </p:nvSpPr>
        <p:spPr bwMode="auto">
          <a:xfrm>
            <a:off x="8388756" y="89445"/>
            <a:ext cx="704039"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457200" fontAlgn="auto">
              <a:spcBef>
                <a:spcPts val="0"/>
              </a:spcBef>
              <a:spcAft>
                <a:spcPts val="0"/>
              </a:spcAft>
            </a:pPr>
            <a:r>
              <a:rPr lang="ar-JO" dirty="0">
                <a:solidFill>
                  <a:srgbClr val="FFFFFF"/>
                </a:solidFill>
                <a:latin typeface="Arial" charset="0"/>
                <a:cs typeface="Arial" charset="0"/>
              </a:rPr>
              <a:t>140</a:t>
            </a:r>
            <a:endParaRPr lang="en-US" dirty="0">
              <a:solidFill>
                <a:srgbClr val="FFFFFF"/>
              </a:solidFill>
              <a:latin typeface="Arial" charset="0"/>
              <a:cs typeface="Arial" charset="0"/>
            </a:endParaRPr>
          </a:p>
        </p:txBody>
      </p:sp>
      <p:sp>
        <p:nvSpPr>
          <p:cNvPr id="50" name="Rectangle 2"/>
          <p:cNvSpPr txBox="1">
            <a:spLocks noChangeArrowheads="1"/>
          </p:cNvSpPr>
          <p:nvPr/>
        </p:nvSpPr>
        <p:spPr bwMode="auto">
          <a:xfrm>
            <a:off x="186622" y="2420888"/>
            <a:ext cx="3521282" cy="8659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ar-JO" sz="2400" i="1" dirty="0">
                <a:solidFill>
                  <a:srgbClr val="FFFFFF"/>
                </a:solidFill>
                <a:effectLst>
                  <a:glow rad="127000">
                    <a:srgbClr val="000000"/>
                  </a:glow>
                </a:effectLst>
                <a:latin typeface="Arial" charset="0"/>
                <a:ea typeface="ＭＳ Ｐゴシック" charset="0"/>
                <a:cs typeface="ＭＳ Ｐゴシック" charset="0"/>
              </a:rPr>
              <a:t>1 صموئيل 30</a:t>
            </a:r>
            <a:endParaRPr lang="en-US" sz="2800"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3" name="Text Box 6"/>
          <p:cNvSpPr txBox="1">
            <a:spLocks noChangeArrowheads="1"/>
          </p:cNvSpPr>
          <p:nvPr/>
        </p:nvSpPr>
        <p:spPr bwMode="auto">
          <a:xfrm>
            <a:off x="67199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ar-JO" sz="3200" dirty="0">
                <a:solidFill>
                  <a:srgbClr val="FFFFFF"/>
                </a:solidFill>
                <a:effectLst>
                  <a:glow rad="101600">
                    <a:srgbClr val="000000">
                      <a:alpha val="75000"/>
                    </a:srgbClr>
                  </a:glow>
                </a:effectLst>
                <a:latin typeface="Arial"/>
                <a:cs typeface="Arial"/>
              </a:rPr>
              <a:t>عمون</a:t>
            </a:r>
            <a:endParaRPr lang="en-US" sz="3200" dirty="0">
              <a:solidFill>
                <a:srgbClr val="FFFFFF"/>
              </a:solidFill>
              <a:effectLst>
                <a:glow rad="101600">
                  <a:srgbClr val="000000">
                    <a:alpha val="75000"/>
                  </a:srgbClr>
                </a:glow>
              </a:effectLst>
              <a:latin typeface="Arial"/>
              <a:cs typeface="Arial"/>
            </a:endParaRP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ar-JO" sz="3200" dirty="0">
                <a:solidFill>
                  <a:srgbClr val="FFFFFF"/>
                </a:solidFill>
                <a:effectLst>
                  <a:glow rad="101600">
                    <a:srgbClr val="000000">
                      <a:alpha val="75000"/>
                    </a:srgbClr>
                  </a:glow>
                </a:effectLst>
                <a:latin typeface="Arial"/>
                <a:cs typeface="Arial"/>
              </a:rPr>
              <a:t>ارام</a:t>
            </a:r>
            <a:endParaRPr lang="en-US" sz="3200" dirty="0">
              <a:solidFill>
                <a:srgbClr val="FFFFFF"/>
              </a:solidFill>
              <a:effectLst>
                <a:glow rad="101600">
                  <a:srgbClr val="000000">
                    <a:alpha val="75000"/>
                  </a:srgbClr>
                </a:glow>
              </a:effectLst>
              <a:latin typeface="Arial"/>
              <a:cs typeface="Arial"/>
            </a:endParaRPr>
          </a:p>
        </p:txBody>
      </p:sp>
      <p:sp>
        <p:nvSpPr>
          <p:cNvPr id="15"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ar-JO" sz="3200" dirty="0">
                <a:solidFill>
                  <a:srgbClr val="FFFFFF"/>
                </a:solidFill>
                <a:effectLst>
                  <a:glow rad="101600">
                    <a:srgbClr val="000000">
                      <a:alpha val="75000"/>
                    </a:srgbClr>
                  </a:glow>
                </a:effectLst>
                <a:latin typeface="Arial"/>
                <a:cs typeface="Arial"/>
              </a:rPr>
              <a:t>أدوم</a:t>
            </a:r>
            <a:endParaRPr lang="en-US" sz="3200" dirty="0">
              <a:solidFill>
                <a:srgbClr val="FFFFFF"/>
              </a:solidFill>
              <a:effectLst>
                <a:glow rad="101600">
                  <a:srgbClr val="000000">
                    <a:alpha val="75000"/>
                  </a:srgbClr>
                </a:glow>
              </a:effectLst>
              <a:latin typeface="Arial"/>
              <a:cs typeface="Arial"/>
            </a:endParaRP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ar-JO" sz="3200" dirty="0">
                <a:solidFill>
                  <a:srgbClr val="FFFFFF"/>
                </a:solidFill>
                <a:effectLst>
                  <a:glow rad="101600">
                    <a:srgbClr val="000000">
                      <a:alpha val="75000"/>
                    </a:srgbClr>
                  </a:glow>
                </a:effectLst>
                <a:latin typeface="Arial"/>
                <a:cs typeface="Arial"/>
              </a:rPr>
              <a:t>مؤاب</a:t>
            </a:r>
            <a:endParaRPr lang="en-US" sz="3200" dirty="0">
              <a:solidFill>
                <a:srgbClr val="FFFFFF"/>
              </a:solidFill>
              <a:effectLst>
                <a:glow rad="101600">
                  <a:srgbClr val="000000">
                    <a:alpha val="75000"/>
                  </a:srgbClr>
                </a:glow>
              </a:effectLst>
              <a:latin typeface="Arial"/>
              <a:cs typeface="Arial"/>
            </a:endParaRPr>
          </a:p>
        </p:txBody>
      </p:sp>
      <p:sp>
        <p:nvSpPr>
          <p:cNvPr id="17" name="Text Box 6"/>
          <p:cNvSpPr txBox="1">
            <a:spLocks noChangeArrowheads="1"/>
          </p:cNvSpPr>
          <p:nvPr/>
        </p:nvSpPr>
        <p:spPr bwMode="auto">
          <a:xfrm>
            <a:off x="984626"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ar-JO" sz="3200" dirty="0">
                <a:solidFill>
                  <a:srgbClr val="FFFFFF"/>
                </a:solidFill>
                <a:effectLst>
                  <a:glow rad="101600">
                    <a:srgbClr val="000000">
                      <a:alpha val="75000"/>
                    </a:srgbClr>
                  </a:glow>
                </a:effectLst>
                <a:latin typeface="Arial"/>
                <a:cs typeface="Arial"/>
              </a:rPr>
              <a:t>مصر</a:t>
            </a:r>
            <a:endParaRPr lang="en-US" sz="3200" dirty="0">
              <a:solidFill>
                <a:srgbClr val="FFFFFF"/>
              </a:solidFill>
              <a:effectLst>
                <a:glow rad="101600">
                  <a:srgbClr val="000000">
                    <a:alpha val="75000"/>
                  </a:srgbClr>
                </a:glow>
              </a:effectLst>
              <a:latin typeface="Arial"/>
              <a:cs typeface="Arial"/>
            </a:endParaRPr>
          </a:p>
        </p:txBody>
      </p:sp>
      <p:sp>
        <p:nvSpPr>
          <p:cNvPr id="18" name="Text Box 6"/>
          <p:cNvSpPr txBox="1">
            <a:spLocks noChangeArrowheads="1"/>
          </p:cNvSpPr>
          <p:nvPr/>
        </p:nvSpPr>
        <p:spPr bwMode="auto">
          <a:xfrm rot="17809876">
            <a:off x="3026150" y="3883922"/>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3200" dirty="0">
                <a:solidFill>
                  <a:srgbClr val="FFFFFF"/>
                </a:solidFill>
                <a:effectLst>
                  <a:glow rad="101600">
                    <a:srgbClr val="000000">
                      <a:alpha val="75000"/>
                    </a:srgbClr>
                  </a:glow>
                </a:effectLst>
                <a:latin typeface="Arial"/>
                <a:cs typeface="Arial"/>
              </a:rPr>
              <a:t>فلسطيا</a:t>
            </a:r>
            <a:endParaRPr lang="en-US" sz="3200" dirty="0">
              <a:solidFill>
                <a:srgbClr val="FFFFFF"/>
              </a:solidFill>
              <a:effectLst>
                <a:glow rad="101600">
                  <a:srgbClr val="000000">
                    <a:alpha val="75000"/>
                  </a:srgbClr>
                </a:glow>
              </a:effectLst>
              <a:latin typeface="Arial"/>
              <a:cs typeface="Arial"/>
            </a:endParaRPr>
          </a:p>
        </p:txBody>
      </p:sp>
      <p:sp>
        <p:nvSpPr>
          <p:cNvPr id="19" name="Text Box 8"/>
          <p:cNvSpPr txBox="1">
            <a:spLocks noChangeArrowheads="1"/>
          </p:cNvSpPr>
          <p:nvPr/>
        </p:nvSpPr>
        <p:spPr bwMode="auto">
          <a:xfrm rot="17809876">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3200" dirty="0">
                <a:solidFill>
                  <a:srgbClr val="FFFFFF"/>
                </a:solidFill>
                <a:effectLst>
                  <a:glow rad="101600">
                    <a:srgbClr val="000000">
                      <a:alpha val="75000"/>
                    </a:srgbClr>
                  </a:glow>
                </a:effectLst>
                <a:latin typeface="Arial"/>
                <a:cs typeface="Arial"/>
              </a:rPr>
              <a:t>فينيقيا</a:t>
            </a:r>
            <a:endParaRPr lang="en-US" sz="3200" dirty="0">
              <a:solidFill>
                <a:srgbClr val="FFFFFF"/>
              </a:solidFill>
              <a:effectLst>
                <a:glow rad="101600">
                  <a:srgbClr val="000000">
                    <a:alpha val="75000"/>
                  </a:srgbClr>
                </a:glow>
              </a:effectLst>
              <a:latin typeface="Arial"/>
              <a:cs typeface="Arial"/>
            </a:endParaRPr>
          </a:p>
        </p:txBody>
      </p:sp>
      <p:sp>
        <p:nvSpPr>
          <p:cNvPr id="20" name="Text Box 6"/>
          <p:cNvSpPr txBox="1">
            <a:spLocks noChangeArrowheads="1"/>
          </p:cNvSpPr>
          <p:nvPr/>
        </p:nvSpPr>
        <p:spPr bwMode="auto">
          <a:xfrm>
            <a:off x="5292080" y="2319263"/>
            <a:ext cx="1842397"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ar-JO" sz="2400" dirty="0">
                <a:solidFill>
                  <a:srgbClr val="FFFFFF"/>
                </a:solidFill>
                <a:effectLst>
                  <a:glow rad="101600">
                    <a:srgbClr val="000000">
                      <a:alpha val="75000"/>
                    </a:srgbClr>
                  </a:glow>
                </a:effectLst>
                <a:latin typeface="Arial"/>
                <a:cs typeface="Arial"/>
              </a:rPr>
              <a:t>جلبوع</a:t>
            </a:r>
            <a:endParaRPr lang="en-US" sz="2400" dirty="0">
              <a:solidFill>
                <a:srgbClr val="FFFFFF"/>
              </a:solidFill>
              <a:effectLst>
                <a:glow rad="101600">
                  <a:srgbClr val="000000">
                    <a:alpha val="75000"/>
                  </a:srgbClr>
                </a:glow>
              </a:effectLst>
              <a:latin typeface="Arial"/>
              <a:cs typeface="Arial"/>
            </a:endParaRPr>
          </a:p>
        </p:txBody>
      </p:sp>
      <p:sp>
        <p:nvSpPr>
          <p:cNvPr id="21" name="Line 40"/>
          <p:cNvSpPr>
            <a:spLocks noChangeShapeType="1"/>
          </p:cNvSpPr>
          <p:nvPr/>
        </p:nvSpPr>
        <p:spPr bwMode="auto">
          <a:xfrm rot="20390226" flipH="1">
            <a:off x="4644888" y="2404741"/>
            <a:ext cx="992326" cy="1408335"/>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lgn="l">
              <a:defRPr/>
            </a:pPr>
            <a:endParaRPr lang="en-US" sz="2400" b="0">
              <a:solidFill>
                <a:srgbClr val="FFFFFF"/>
              </a:solidFill>
              <a:effectLst>
                <a:glow rad="279400">
                  <a:srgbClr val="000000">
                    <a:alpha val="98000"/>
                  </a:srgbClr>
                </a:glow>
              </a:effectLst>
            </a:endParaRPr>
          </a:p>
        </p:txBody>
      </p:sp>
      <p:sp>
        <p:nvSpPr>
          <p:cNvPr id="22" name="Line 40"/>
          <p:cNvSpPr>
            <a:spLocks noChangeShapeType="1"/>
          </p:cNvSpPr>
          <p:nvPr/>
        </p:nvSpPr>
        <p:spPr bwMode="auto">
          <a:xfrm rot="20390226" flipH="1" flipV="1">
            <a:off x="5543845" y="2075561"/>
            <a:ext cx="557683" cy="306533"/>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lgn="l">
              <a:defRPr/>
            </a:pPr>
            <a:endParaRPr lang="en-US" sz="2400" b="0">
              <a:solidFill>
                <a:srgbClr val="FFFFFF"/>
              </a:solidFill>
              <a:effectLst>
                <a:glow rad="279400">
                  <a:srgbClr val="000000">
                    <a:alpha val="98000"/>
                  </a:srgbClr>
                </a:glow>
              </a:effectLst>
            </a:endParaRPr>
          </a:p>
        </p:txBody>
      </p:sp>
      <p:grpSp>
        <p:nvGrpSpPr>
          <p:cNvPr id="23" name="Group 64"/>
          <p:cNvGrpSpPr>
            <a:grpSpLocks/>
          </p:cNvGrpSpPr>
          <p:nvPr/>
        </p:nvGrpSpPr>
        <p:grpSpPr bwMode="auto">
          <a:xfrm>
            <a:off x="4634161" y="4056112"/>
            <a:ext cx="369887" cy="381000"/>
            <a:chOff x="1293990" y="4843883"/>
            <a:chExt cx="369930" cy="380904"/>
          </a:xfrm>
        </p:grpSpPr>
        <p:sp>
          <p:nvSpPr>
            <p:cNvPr id="24"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a:solidFill>
                  <a:srgbClr val="333333"/>
                </a:solidFill>
                <a:latin typeface="Times" charset="0"/>
                <a:cs typeface="Times New Roman" charset="0"/>
              </a:endParaRPr>
            </a:p>
          </p:txBody>
        </p:sp>
        <p:sp>
          <p:nvSpPr>
            <p:cNvPr id="25"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a:solidFill>
                  <a:srgbClr val="333333"/>
                </a:solidFill>
                <a:latin typeface="Times" charset="0"/>
                <a:cs typeface="Times New Roman" charset="0"/>
              </a:endParaRPr>
            </a:p>
          </p:txBody>
        </p:sp>
      </p:grpSp>
      <p:sp>
        <p:nvSpPr>
          <p:cNvPr id="27" name="Line 40"/>
          <p:cNvSpPr>
            <a:spLocks noChangeShapeType="1"/>
          </p:cNvSpPr>
          <p:nvPr/>
        </p:nvSpPr>
        <p:spPr bwMode="auto">
          <a:xfrm rot="20390226" flipV="1">
            <a:off x="4382509" y="4568415"/>
            <a:ext cx="450990" cy="601490"/>
          </a:xfrm>
          <a:prstGeom prst="line">
            <a:avLst/>
          </a:prstGeom>
          <a:noFill/>
          <a:ln w="57150" cmpd="sng">
            <a:solidFill>
              <a:srgbClr val="FFFF00"/>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lgn="l">
              <a:defRPr/>
            </a:pPr>
            <a:endParaRPr lang="en-US" sz="2400" b="0">
              <a:solidFill>
                <a:srgbClr val="FFFFFF"/>
              </a:solidFill>
              <a:effectLst>
                <a:glow rad="279400">
                  <a:srgbClr val="000000">
                    <a:alpha val="98000"/>
                  </a:srgbClr>
                </a:glow>
              </a:effectLst>
            </a:endParaRPr>
          </a:p>
        </p:txBody>
      </p:sp>
      <p:sp>
        <p:nvSpPr>
          <p:cNvPr id="28" name="Line 40"/>
          <p:cNvSpPr>
            <a:spLocks noChangeShapeType="1"/>
          </p:cNvSpPr>
          <p:nvPr/>
        </p:nvSpPr>
        <p:spPr bwMode="auto">
          <a:xfrm rot="20390226" flipH="1">
            <a:off x="4127673" y="5662149"/>
            <a:ext cx="145734" cy="790286"/>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lgn="l">
              <a:defRPr/>
            </a:pPr>
            <a:endParaRPr lang="en-US" sz="2400" b="0">
              <a:solidFill>
                <a:srgbClr val="FFFFFF"/>
              </a:solidFill>
              <a:effectLst>
                <a:glow rad="279400">
                  <a:srgbClr val="000000">
                    <a:alpha val="98000"/>
                  </a:srgbClr>
                </a:glow>
              </a:effectLst>
            </a:endParaRPr>
          </a:p>
        </p:txBody>
      </p:sp>
      <p:sp>
        <p:nvSpPr>
          <p:cNvPr id="29" name="Text Box 6"/>
          <p:cNvSpPr txBox="1">
            <a:spLocks noChangeArrowheads="1"/>
          </p:cNvSpPr>
          <p:nvPr/>
        </p:nvSpPr>
        <p:spPr bwMode="auto">
          <a:xfrm>
            <a:off x="2729603" y="5229200"/>
            <a:ext cx="1842397"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ar-JO" sz="2400" dirty="0">
                <a:solidFill>
                  <a:srgbClr val="FFFFFF"/>
                </a:solidFill>
                <a:effectLst>
                  <a:glow rad="101600">
                    <a:srgbClr val="000000">
                      <a:alpha val="75000"/>
                    </a:srgbClr>
                  </a:glow>
                </a:effectLst>
                <a:latin typeface="Arial"/>
                <a:cs typeface="Arial"/>
              </a:rPr>
              <a:t>صقلغ</a:t>
            </a:r>
            <a:endParaRPr lang="en-US" sz="2400" dirty="0">
              <a:solidFill>
                <a:srgbClr val="FFFFFF"/>
              </a:solidFill>
              <a:effectLst>
                <a:glow rad="101600">
                  <a:srgbClr val="000000">
                    <a:alpha val="75000"/>
                  </a:srgbClr>
                </a:glow>
              </a:effectLst>
              <a:latin typeface="Arial"/>
              <a:cs typeface="Arial"/>
            </a:endParaRPr>
          </a:p>
        </p:txBody>
      </p:sp>
      <p:grpSp>
        <p:nvGrpSpPr>
          <p:cNvPr id="30" name="Group 64"/>
          <p:cNvGrpSpPr>
            <a:grpSpLocks/>
          </p:cNvGrpSpPr>
          <p:nvPr/>
        </p:nvGrpSpPr>
        <p:grpSpPr bwMode="auto">
          <a:xfrm>
            <a:off x="4139952" y="5301208"/>
            <a:ext cx="369887" cy="381000"/>
            <a:chOff x="1293990" y="4843883"/>
            <a:chExt cx="369930" cy="380904"/>
          </a:xfrm>
        </p:grpSpPr>
        <p:sp>
          <p:nvSpPr>
            <p:cNvPr id="31"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a:solidFill>
                  <a:srgbClr val="333333"/>
                </a:solidFill>
                <a:latin typeface="Times" charset="0"/>
                <a:cs typeface="Times New Roman" charset="0"/>
              </a:endParaRPr>
            </a:p>
          </p:txBody>
        </p:sp>
        <p:sp>
          <p:nvSpPr>
            <p:cNvPr id="32"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a:solidFill>
                  <a:srgbClr val="333333"/>
                </a:solidFill>
                <a:latin typeface="Times" charset="0"/>
                <a:cs typeface="Times New Roman" charset="0"/>
              </a:endParaRPr>
            </a:p>
          </p:txBody>
        </p:sp>
      </p:grpSp>
      <p:sp>
        <p:nvSpPr>
          <p:cNvPr id="34" name="Text Box 6"/>
          <p:cNvSpPr txBox="1">
            <a:spLocks noChangeArrowheads="1"/>
          </p:cNvSpPr>
          <p:nvPr/>
        </p:nvSpPr>
        <p:spPr bwMode="auto">
          <a:xfrm>
            <a:off x="3995936" y="6396335"/>
            <a:ext cx="1842397"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ar-JO" sz="2400" dirty="0">
                <a:solidFill>
                  <a:srgbClr val="FFFFFF"/>
                </a:solidFill>
                <a:effectLst>
                  <a:glow rad="101600">
                    <a:srgbClr val="000000">
                      <a:alpha val="75000"/>
                    </a:srgbClr>
                  </a:glow>
                </a:effectLst>
                <a:latin typeface="Arial"/>
                <a:cs typeface="Arial"/>
              </a:rPr>
              <a:t>عماليق</a:t>
            </a:r>
            <a:endParaRPr lang="en-US" sz="2400" dirty="0">
              <a:solidFill>
                <a:srgbClr val="FFFFFF"/>
              </a:solidFill>
              <a:effectLst>
                <a:glow rad="101600">
                  <a:srgbClr val="000000">
                    <a:alpha val="75000"/>
                  </a:srgbClr>
                </a:glow>
              </a:effectLst>
              <a:latin typeface="Arial"/>
              <a:cs typeface="Arial"/>
            </a:endParaRPr>
          </a:p>
        </p:txBody>
      </p:sp>
      <p:sp>
        <p:nvSpPr>
          <p:cNvPr id="35" name="Line 40"/>
          <p:cNvSpPr>
            <a:spLocks noChangeShapeType="1"/>
          </p:cNvSpPr>
          <p:nvPr/>
        </p:nvSpPr>
        <p:spPr bwMode="auto">
          <a:xfrm rot="9590226" flipH="1">
            <a:off x="4400077" y="5734157"/>
            <a:ext cx="145734" cy="790286"/>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lgn="l">
              <a:defRPr/>
            </a:pPr>
            <a:endParaRPr lang="en-US" sz="2400" b="0">
              <a:solidFill>
                <a:srgbClr val="FFFFFF"/>
              </a:solidFill>
              <a:effectLst>
                <a:glow rad="279400">
                  <a:srgbClr val="000000">
                    <a:alpha val="98000"/>
                  </a:srgbClr>
                </a:glow>
              </a:effectLst>
            </a:endParaRPr>
          </a:p>
        </p:txBody>
      </p:sp>
      <p:sp>
        <p:nvSpPr>
          <p:cNvPr id="36" name="Line 40"/>
          <p:cNvSpPr>
            <a:spLocks noChangeShapeType="1"/>
          </p:cNvSpPr>
          <p:nvPr/>
        </p:nvSpPr>
        <p:spPr bwMode="auto">
          <a:xfrm rot="20390226" flipV="1">
            <a:off x="4638669" y="5662197"/>
            <a:ext cx="145998" cy="790189"/>
          </a:xfrm>
          <a:prstGeom prst="line">
            <a:avLst/>
          </a:prstGeom>
          <a:noFill/>
          <a:ln w="57150" cmpd="sng">
            <a:solidFill>
              <a:srgbClr val="FFFF00"/>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lgn="l">
              <a:defRPr/>
            </a:pPr>
            <a:endParaRPr lang="en-US" sz="2400" b="0">
              <a:solidFill>
                <a:srgbClr val="FFFFFF"/>
              </a:solidFill>
              <a:effectLst>
                <a:glow rad="279400">
                  <a:srgbClr val="000000">
                    <a:alpha val="98000"/>
                  </a:srgbClr>
                </a:glow>
              </a:effectLst>
            </a:endParaRPr>
          </a:p>
        </p:txBody>
      </p:sp>
    </p:spTree>
    <p:extLst>
      <p:ext uri="{BB962C8B-B14F-4D97-AF65-F5344CB8AC3E}">
        <p14:creationId xmlns:p14="http://schemas.microsoft.com/office/powerpoint/2010/main" val="129427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500"/>
                                        <p:tgtEl>
                                          <p:spTgt spid="27"/>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30"/>
                                        </p:tgtEl>
                                        <p:attrNameLst>
                                          <p:attrName>style.visibility</p:attrName>
                                        </p:attrNameLst>
                                      </p:cBhvr>
                                      <p:to>
                                        <p:strVal val="visible"/>
                                      </p:to>
                                    </p:set>
                                    <p:anim calcmode="lin" valueType="num">
                                      <p:cBhvr>
                                        <p:cTn id="14" dur="1000" fill="hold"/>
                                        <p:tgtEl>
                                          <p:spTgt spid="30"/>
                                        </p:tgtEl>
                                        <p:attrNameLst>
                                          <p:attrName>ppt_w</p:attrName>
                                        </p:attrNameLst>
                                      </p:cBhvr>
                                      <p:tavLst>
                                        <p:tav tm="0">
                                          <p:val>
                                            <p:strVal val="#ppt_w*0.70"/>
                                          </p:val>
                                        </p:tav>
                                        <p:tav tm="100000">
                                          <p:val>
                                            <p:strVal val="#ppt_w"/>
                                          </p:val>
                                        </p:tav>
                                      </p:tavLst>
                                    </p:anim>
                                    <p:anim calcmode="lin" valueType="num">
                                      <p:cBhvr>
                                        <p:cTn id="15" dur="1000" fill="hold"/>
                                        <p:tgtEl>
                                          <p:spTgt spid="30"/>
                                        </p:tgtEl>
                                        <p:attrNameLst>
                                          <p:attrName>ppt_h</p:attrName>
                                        </p:attrNameLst>
                                      </p:cBhvr>
                                      <p:tavLst>
                                        <p:tav tm="0">
                                          <p:val>
                                            <p:strVal val="#ppt_h"/>
                                          </p:val>
                                        </p:tav>
                                        <p:tav tm="100000">
                                          <p:val>
                                            <p:strVal val="#ppt_h"/>
                                          </p:val>
                                        </p:tav>
                                      </p:tavLst>
                                    </p:anim>
                                    <p:animEffect transition="in" filter="fade">
                                      <p:cBhvr>
                                        <p:cTn id="16" dur="10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par>
                          <p:cTn id="21" fill="hold">
                            <p:stCondLst>
                              <p:cond delay="0"/>
                            </p:stCondLst>
                            <p:childTnLst>
                              <p:par>
                                <p:cTn id="22" presetID="22" presetClass="entr" presetSubtype="4" fill="hold" grpId="0" nodeType="after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wipe(down)">
                                      <p:cBhvr>
                                        <p:cTn id="24" dur="500"/>
                                        <p:tgtEl>
                                          <p:spTgt spid="28"/>
                                        </p:tgtEl>
                                      </p:cBhvr>
                                    </p:animEffect>
                                  </p:childTnLst>
                                </p:cTn>
                              </p:par>
                            </p:childTnLst>
                          </p:cTn>
                        </p:par>
                        <p:par>
                          <p:cTn id="25" fill="hold">
                            <p:stCondLst>
                              <p:cond delay="500"/>
                            </p:stCondLst>
                            <p:childTnLst>
                              <p:par>
                                <p:cTn id="26" presetID="22" presetClass="entr" presetSubtype="1" fill="hold" grpId="0" nodeType="after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wipe(up)">
                                      <p:cBhvr>
                                        <p:cTn id="28" dur="500"/>
                                        <p:tgtEl>
                                          <p:spTgt spid="3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wipe(up)">
                                      <p:cBhvr>
                                        <p:cTn id="3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p:bldP spid="34" grpId="0"/>
      <p:bldP spid="35" grpId="0" animBg="1"/>
      <p:bldP spid="36"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solidFill>
                  <a:schemeClr val="bg1"/>
                </a:solidFill>
                <a:latin typeface="Arial" charset="0"/>
                <a:ea typeface="Osaka" charset="0"/>
                <a:cs typeface="Arial" charset="0"/>
              </a:rPr>
              <a:t>١ صموئيل ٣١ </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251229327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dirty="0">
                <a:solidFill>
                  <a:srgbClr val="FFFFFF"/>
                </a:solidFill>
                <a:effectLst>
                  <a:glow rad="228600">
                    <a:srgbClr val="000000"/>
                  </a:glow>
                </a:effectLst>
                <a:latin typeface="Arial"/>
                <a:cs typeface="Arial"/>
              </a:rPr>
              <a:t>200</a:t>
            </a:r>
            <a:endParaRPr lang="en-US" sz="2400" dirty="0">
              <a:solidFill>
                <a:srgbClr val="FFFFFF"/>
              </a:solidFill>
              <a:effectLst>
                <a:glow rad="228600">
                  <a:srgbClr val="000000"/>
                </a:glow>
              </a:effectLst>
              <a:latin typeface="Arial"/>
              <a:cs typeface="Arial"/>
            </a:endParaRPr>
          </a:p>
        </p:txBody>
      </p:sp>
      <p:sp>
        <p:nvSpPr>
          <p:cNvPr id="44035" name="Rectangle 3"/>
          <p:cNvSpPr>
            <a:spLocks noGrp="1" noChangeArrowheads="1"/>
          </p:cNvSpPr>
          <p:nvPr>
            <p:ph type="title" idx="4294967295"/>
          </p:nvPr>
        </p:nvSpPr>
        <p:spPr>
          <a:xfrm>
            <a:off x="14842" y="5517232"/>
            <a:ext cx="9129157" cy="1340768"/>
          </a:xfrm>
          <a:effectLst>
            <a:outerShdw blurRad="63500" dist="38099" dir="2700000" algn="ctr" rotWithShape="0">
              <a:schemeClr val="tx2">
                <a:alpha val="74998"/>
              </a:schemeClr>
            </a:outerShdw>
          </a:effectLst>
        </p:spPr>
        <p:txBody>
          <a:bodyPr/>
          <a:lstStyle/>
          <a:p>
            <a:r>
              <a:rPr lang="ar-JO" sz="3600" dirty="0">
                <a:solidFill>
                  <a:schemeClr val="bg1"/>
                </a:solidFill>
                <a:effectLst>
                  <a:glow rad="228600">
                    <a:schemeClr val="tx1"/>
                  </a:glow>
                </a:effectLst>
                <a:ea typeface="ＭＳ Ｐゴシック" charset="0"/>
              </a:rPr>
              <a:t>مات شاول مع أبنائه يوناثان و أبيناداب و ملكيشوع </a:t>
            </a:r>
            <a:br>
              <a:rPr lang="ar-JO" sz="3600" dirty="0">
                <a:solidFill>
                  <a:schemeClr val="bg1"/>
                </a:solidFill>
                <a:effectLst>
                  <a:glow rad="228600">
                    <a:schemeClr val="tx1"/>
                  </a:glow>
                </a:effectLst>
                <a:ea typeface="ＭＳ Ｐゴシック" charset="0"/>
              </a:rPr>
            </a:br>
            <a:r>
              <a:rPr lang="ar-JO" sz="3600" dirty="0">
                <a:solidFill>
                  <a:schemeClr val="bg1"/>
                </a:solidFill>
                <a:effectLst>
                  <a:glow rad="228600">
                    <a:schemeClr val="tx1"/>
                  </a:glow>
                </a:effectLst>
                <a:ea typeface="ＭＳ Ｐゴシック" charset="0"/>
              </a:rPr>
              <a:t>(1 صم 31 : 2)</a:t>
            </a:r>
            <a:endParaRPr lang="en-US" sz="3600" dirty="0">
              <a:solidFill>
                <a:schemeClr val="bg1"/>
              </a:solidFill>
              <a:effectLst>
                <a:glow rad="228600">
                  <a:schemeClr val="tx1"/>
                </a:glow>
              </a:effectLst>
              <a:ea typeface="ＭＳ Ｐゴシック" charset="0"/>
            </a:endParaRPr>
          </a:p>
        </p:txBody>
      </p:sp>
      <p:pic>
        <p:nvPicPr>
          <p:cNvPr id="2" name="Picture 1"/>
          <p:cNvPicPr>
            <a:picLocks noChangeAspect="1"/>
          </p:cNvPicPr>
          <p:nvPr/>
        </p:nvPicPr>
        <p:blipFill>
          <a:blip r:embed="rId2"/>
          <a:stretch>
            <a:fillRect/>
          </a:stretch>
        </p:blipFill>
        <p:spPr>
          <a:xfrm>
            <a:off x="539552" y="188640"/>
            <a:ext cx="7776864" cy="5252285"/>
          </a:xfrm>
          <a:prstGeom prst="rect">
            <a:avLst/>
          </a:prstGeom>
        </p:spPr>
      </p:pic>
    </p:spTree>
    <p:extLst>
      <p:ext uri="{BB962C8B-B14F-4D97-AF65-F5344CB8AC3E}">
        <p14:creationId xmlns:p14="http://schemas.microsoft.com/office/powerpoint/2010/main" val="307406159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dirty="0">
                <a:solidFill>
                  <a:srgbClr val="FFFFFF"/>
                </a:solidFill>
                <a:effectLst>
                  <a:glow rad="228600">
                    <a:srgbClr val="000000"/>
                  </a:glow>
                </a:effectLst>
                <a:latin typeface="Arial"/>
                <a:cs typeface="Arial"/>
              </a:rPr>
              <a:t>200</a:t>
            </a:r>
            <a:endParaRPr lang="en-US" sz="2400" dirty="0">
              <a:solidFill>
                <a:srgbClr val="FFFFFF"/>
              </a:solidFill>
              <a:effectLst>
                <a:glow rad="228600">
                  <a:srgbClr val="000000"/>
                </a:glow>
              </a:effectLst>
              <a:latin typeface="Arial"/>
              <a:cs typeface="Arial"/>
            </a:endParaRPr>
          </a:p>
        </p:txBody>
      </p:sp>
      <p:sp>
        <p:nvSpPr>
          <p:cNvPr id="44035" name="Rectangle 3"/>
          <p:cNvSpPr>
            <a:spLocks noGrp="1" noChangeArrowheads="1"/>
          </p:cNvSpPr>
          <p:nvPr>
            <p:ph type="title" idx="4294967295"/>
          </p:nvPr>
        </p:nvSpPr>
        <p:spPr>
          <a:xfrm>
            <a:off x="5724129" y="620688"/>
            <a:ext cx="3419871" cy="4941168"/>
          </a:xfrm>
          <a:effectLst>
            <a:outerShdw blurRad="63500" dist="38099" dir="2700000" algn="ctr" rotWithShape="0">
              <a:schemeClr val="tx2">
                <a:alpha val="74998"/>
              </a:schemeClr>
            </a:outerShdw>
          </a:effectLst>
        </p:spPr>
        <p:txBody>
          <a:bodyPr/>
          <a:lstStyle/>
          <a:p>
            <a:r>
              <a:rPr lang="ar-JO" sz="3600" dirty="0">
                <a:solidFill>
                  <a:schemeClr val="bg1"/>
                </a:solidFill>
              </a:rPr>
              <a:t>قتل شاول نفسه     (1 صم. 31: 4) لكن أحد العمالقة كذب بقوله إنه فعل ذلك بدلاً منه (2 صم 1 : 10)</a:t>
            </a:r>
            <a:endParaRPr lang="en-US" sz="3600" dirty="0">
              <a:solidFill>
                <a:schemeClr val="bg1"/>
              </a:solidFill>
              <a:effectLst>
                <a:glow rad="228600">
                  <a:schemeClr val="tx1"/>
                </a:glow>
              </a:effectLst>
              <a:ea typeface="ＭＳ Ｐゴシック" charset="0"/>
            </a:endParaRPr>
          </a:p>
        </p:txBody>
      </p:sp>
      <p:pic>
        <p:nvPicPr>
          <p:cNvPr id="4" name="Picture 3"/>
          <p:cNvPicPr>
            <a:picLocks noChangeAspect="1"/>
          </p:cNvPicPr>
          <p:nvPr/>
        </p:nvPicPr>
        <p:blipFill>
          <a:blip r:embed="rId2"/>
          <a:stretch>
            <a:fillRect/>
          </a:stretch>
        </p:blipFill>
        <p:spPr>
          <a:xfrm>
            <a:off x="-17167" y="0"/>
            <a:ext cx="5715000" cy="6858000"/>
          </a:xfrm>
          <a:prstGeom prst="rect">
            <a:avLst/>
          </a:prstGeom>
        </p:spPr>
      </p:pic>
    </p:spTree>
    <p:extLst>
      <p:ext uri="{BB962C8B-B14F-4D97-AF65-F5344CB8AC3E}">
        <p14:creationId xmlns:p14="http://schemas.microsoft.com/office/powerpoint/2010/main" val="137884693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361"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6676" name="Rectangle 4"/>
          <p:cNvSpPr>
            <a:spLocks noChangeArrowheads="1"/>
          </p:cNvSpPr>
          <p:nvPr/>
        </p:nvSpPr>
        <p:spPr bwMode="auto">
          <a:xfrm>
            <a:off x="4343400" y="3860800"/>
            <a:ext cx="4495800" cy="1601788"/>
          </a:xfrm>
          <a:prstGeom prst="rect">
            <a:avLst/>
          </a:prstGeom>
          <a:noFill/>
          <a:ln w="9525">
            <a:noFill/>
            <a:miter lim="800000"/>
            <a:headEnd/>
            <a:tailEnd/>
          </a:ln>
          <a:effectLst>
            <a:outerShdw blurRad="63500" dist="38099" dir="2700000" algn="ctr" rotWithShape="0">
              <a:schemeClr val="tx2">
                <a:alpha val="74998"/>
              </a:schemeClr>
            </a:outerShdw>
          </a:effectLst>
        </p:spPr>
        <p:txBody>
          <a:bodyPr anchor="ctr"/>
          <a:lstStyle/>
          <a:p>
            <a:pPr>
              <a:defRPr/>
            </a:pPr>
            <a:r>
              <a:rPr lang="ar-JO" sz="3200" dirty="0">
                <a:solidFill>
                  <a:schemeClr val="bg1"/>
                </a:solidFill>
              </a:rPr>
              <a:t>أخبر عن يابيش جلعاد (الآن بستان زيتون ، لم يتم حفره قط)</a:t>
            </a:r>
            <a:endParaRPr lang="en-US" sz="3200" dirty="0">
              <a:solidFill>
                <a:schemeClr val="bg1"/>
              </a:solidFill>
              <a:latin typeface="Arial"/>
              <a:cs typeface="Arial"/>
            </a:endParaRPr>
          </a:p>
        </p:txBody>
      </p:sp>
      <p:sp>
        <p:nvSpPr>
          <p:cNvPr id="6"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lgn="r">
              <a:spcBef>
                <a:spcPct val="50000"/>
              </a:spcBef>
              <a:defRPr/>
            </a:pPr>
            <a:r>
              <a:rPr lang="ar-JO" sz="2400" dirty="0">
                <a:solidFill>
                  <a:srgbClr val="000000"/>
                </a:solidFill>
                <a:latin typeface="Arial"/>
                <a:cs typeface="Arial"/>
              </a:rPr>
              <a:t>200</a:t>
            </a:r>
            <a:endParaRPr lang="en-US" sz="2400" dirty="0">
              <a:solidFill>
                <a:srgbClr val="000000"/>
              </a:solidFill>
              <a:latin typeface="Arial"/>
              <a:cs typeface="Arial"/>
            </a:endParaRPr>
          </a:p>
        </p:txBody>
      </p:sp>
      <p:sp>
        <p:nvSpPr>
          <p:cNvPr id="271364" name="Rectangle 3"/>
          <p:cNvSpPr txBox="1">
            <a:spLocks noChangeArrowheads="1"/>
          </p:cNvSpPr>
          <p:nvPr/>
        </p:nvSpPr>
        <p:spPr bwMode="auto">
          <a:xfrm>
            <a:off x="26988" y="44450"/>
            <a:ext cx="8458200" cy="1655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ar-JO" sz="3600" dirty="0"/>
              <a:t>بعد موت شاول ، أخذ رجال يابيش جلعاد جسده بشجاعة من سور بيت شان</a:t>
            </a:r>
            <a:endParaRPr lang="en-US" sz="3600" dirty="0">
              <a:solidFill>
                <a:srgbClr val="000000"/>
              </a:solidFill>
              <a:latin typeface="Arial" charset="0"/>
              <a:cs typeface="Arial" charset="0"/>
            </a:endParaRPr>
          </a:p>
        </p:txBody>
      </p:sp>
      <p:sp>
        <p:nvSpPr>
          <p:cNvPr id="2" name="Title 1"/>
          <p:cNvSpPr>
            <a:spLocks noGrp="1"/>
          </p:cNvSpPr>
          <p:nvPr>
            <p:ph type="title" idx="4294967295"/>
          </p:nvPr>
        </p:nvSpPr>
        <p:spPr>
          <a:xfrm>
            <a:off x="-23813" y="5988050"/>
            <a:ext cx="4716463" cy="863600"/>
          </a:xfrm>
        </p:spPr>
        <p:txBody>
          <a:bodyPr/>
          <a:lstStyle/>
          <a:p>
            <a:pPr>
              <a:defRPr/>
            </a:pPr>
            <a:r>
              <a:rPr lang="ar-JO" sz="3600" dirty="0">
                <a:solidFill>
                  <a:schemeClr val="bg1"/>
                </a:solidFill>
                <a:effectLst>
                  <a:outerShdw blurRad="38100" dist="38100" dir="2700000" algn="tl">
                    <a:srgbClr val="000000">
                      <a:alpha val="43137"/>
                    </a:srgbClr>
                  </a:outerShdw>
                </a:effectLst>
              </a:rPr>
              <a:t>جسد شاول</a:t>
            </a:r>
            <a:endParaRPr lang="en-US" sz="36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7315152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396" y="-1"/>
            <a:ext cx="9138604" cy="608288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sz="2400" b="0">
              <a:solidFill>
                <a:srgbClr val="000000"/>
              </a:solidFill>
            </a:endParaRPr>
          </a:p>
        </p:txBody>
      </p:sp>
      <p:sp>
        <p:nvSpPr>
          <p:cNvPr id="900098" name="Rectangle 2"/>
          <p:cNvSpPr>
            <a:spLocks noGrp="1" noChangeArrowheads="1"/>
          </p:cNvSpPr>
          <p:nvPr>
            <p:ph type="ctrTitle"/>
          </p:nvPr>
        </p:nvSpPr>
        <p:spPr>
          <a:xfrm>
            <a:off x="0" y="49784"/>
            <a:ext cx="9144000" cy="1795040"/>
          </a:xfrm>
          <a:effectLst>
            <a:outerShdw blurRad="63500" dist="35921" dir="2700000" algn="ctr" rotWithShape="0">
              <a:schemeClr val="tx2">
                <a:alpha val="74998"/>
              </a:schemeClr>
            </a:outerShdw>
          </a:effectLst>
        </p:spPr>
        <p:txBody>
          <a:bodyPr anchor="t"/>
          <a:lstStyle/>
          <a:p>
            <a:pPr rtl="1">
              <a:defRPr/>
            </a:pPr>
            <a:br>
              <a:rPr lang="en-US" sz="4800" b="1" dirty="0">
                <a:effectLst>
                  <a:glow rad="127000">
                    <a:schemeClr val="tx1"/>
                  </a:glow>
                </a:effectLst>
                <a:latin typeface="Arial" charset="0"/>
                <a:ea typeface="ＭＳ Ｐゴシック" charset="0"/>
                <a:cs typeface="ＭＳ Ｐゴシック" charset="0"/>
              </a:rPr>
            </a:br>
            <a:r>
              <a:rPr lang="ar-JO" sz="4800" b="1" dirty="0">
                <a:effectLst>
                  <a:glow rad="127000">
                    <a:schemeClr val="tx1"/>
                  </a:glow>
                </a:effectLst>
                <a:latin typeface="Arial" charset="0"/>
                <a:ea typeface="ＭＳ Ｐゴシック" charset="0"/>
                <a:cs typeface="ＭＳ Ｐゴシック" charset="0"/>
              </a:rPr>
              <a:t>٢. </a:t>
            </a:r>
            <a:r>
              <a:rPr lang="ar-JO" sz="4800" b="1" dirty="0">
                <a:solidFill>
                  <a:srgbClr val="FFFF00"/>
                </a:solidFill>
                <a:effectLst>
                  <a:glow rad="127000">
                    <a:schemeClr val="tx1"/>
                  </a:glow>
                </a:effectLst>
                <a:latin typeface="Arial" charset="0"/>
                <a:ea typeface="ＭＳ Ｐゴシック" charset="0"/>
                <a:cs typeface="ＭＳ Ｐゴシック" charset="0"/>
              </a:rPr>
              <a:t>يبادر</a:t>
            </a:r>
            <a:r>
              <a:rPr lang="ar-JO" sz="4800" b="1" dirty="0">
                <a:effectLst>
                  <a:glow rad="127000">
                    <a:schemeClr val="tx1"/>
                  </a:glow>
                </a:effectLst>
                <a:latin typeface="Arial" charset="0"/>
                <a:ea typeface="ＭＳ Ｐゴシック" charset="0"/>
                <a:cs typeface="ＭＳ Ｐゴシック" charset="0"/>
              </a:rPr>
              <a:t> الله بالتغيير ليتمم خططه لنا</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dirty="0">
                <a:solidFill>
                  <a:srgbClr val="FFFFFF"/>
                </a:solidFill>
                <a:effectLst>
                  <a:glow rad="127000">
                    <a:srgbClr val="000000"/>
                  </a:glow>
                </a:effectLst>
                <a:latin typeface="Arial" charset="0"/>
                <a:ea typeface="ＭＳ Ｐゴシック" charset="0"/>
                <a:cs typeface="ＭＳ Ｐゴシック" charset="0"/>
              </a:rPr>
              <a:t>فكرة رئيسية في ١ صموئيل</a:t>
            </a:r>
            <a:endParaRPr lang="en-US" sz="4800"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578767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ar-JO" sz="4800" b="1" dirty="0">
                <a:effectLst>
                  <a:glow rad="101600">
                    <a:schemeClr val="tx1">
                      <a:alpha val="99000"/>
                    </a:schemeClr>
                  </a:glow>
                </a:effectLst>
              </a:rPr>
              <a:t>الموضوع الرئيسي</a:t>
            </a:r>
            <a:endParaRPr lang="en-US" sz="4800" b="1" dirty="0">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14766" y="1556792"/>
            <a:ext cx="9144000" cy="353282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7200">
              <a:defRPr/>
            </a:pPr>
            <a:r>
              <a:rPr lang="ar-JO" sz="4800" dirty="0">
                <a:solidFill>
                  <a:srgbClr val="FFFFFF"/>
                </a:solidFill>
                <a:effectLst>
                  <a:glow rad="127000">
                    <a:srgbClr val="000000"/>
                  </a:glow>
                </a:effectLst>
                <a:latin typeface="Arial" charset="0"/>
                <a:ea typeface="ＭＳ Ｐゴシック" charset="0"/>
                <a:cs typeface="ＭＳ Ｐゴシック" charset="0"/>
              </a:rPr>
              <a:t>الحكم الإلهي المنحل </a:t>
            </a:r>
          </a:p>
          <a:p>
            <a:pPr lvl="0" defTabSz="457200">
              <a:defRPr/>
            </a:pPr>
            <a:r>
              <a:rPr lang="ar-JO" sz="4800" dirty="0">
                <a:solidFill>
                  <a:srgbClr val="FFFFFF"/>
                </a:solidFill>
                <a:effectLst>
                  <a:glow rad="127000">
                    <a:srgbClr val="000000"/>
                  </a:glow>
                </a:effectLst>
                <a:latin typeface="Arial" charset="0"/>
                <a:ea typeface="ＭＳ Ｐゴシック" charset="0"/>
                <a:cs typeface="ＭＳ Ｐゴシック" charset="0"/>
              </a:rPr>
              <a:t>إلى الملكية الداوودية</a:t>
            </a:r>
            <a:endParaRPr lang="en-US" sz="2800" dirty="0">
              <a:solidFill>
                <a:srgbClr val="FFFFFF"/>
              </a:solidFill>
              <a:effectLst>
                <a:glow rad="127000">
                  <a:srgbClr val="000000"/>
                </a:glow>
              </a:effectLst>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dirty="0">
                <a:solidFill>
                  <a:srgbClr val="FFFFFF"/>
                </a:solidFill>
                <a:cs typeface="Arial" charset="0"/>
              </a:rPr>
              <a:t>194</a:t>
            </a:r>
            <a:endParaRPr lang="en-US" dirty="0">
              <a:solidFill>
                <a:srgbClr val="FFFFFF"/>
              </a:solidFill>
              <a:cs typeface="Arial" charset="0"/>
            </a:endParaRP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dirty="0">
                <a:solidFill>
                  <a:srgbClr val="FFFFFF"/>
                </a:solidFill>
                <a:effectLst>
                  <a:glow rad="127000">
                    <a:srgbClr val="000000"/>
                  </a:glow>
                </a:effectLst>
                <a:latin typeface="Arial" charset="0"/>
                <a:ea typeface="ＭＳ Ｐゴシック" charset="0"/>
                <a:cs typeface="ＭＳ Ｐゴシック" charset="0"/>
              </a:rPr>
              <a:t>١ صموئيل</a:t>
            </a:r>
          </a:p>
        </p:txBody>
      </p:sp>
    </p:spTree>
    <p:extLst>
      <p:ext uri="{BB962C8B-B14F-4D97-AF65-F5344CB8AC3E}">
        <p14:creationId xmlns:p14="http://schemas.microsoft.com/office/powerpoint/2010/main" val="359501900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9131265" cy="6858000"/>
          </a:xfrm>
          <a:prstGeom prst="rect">
            <a:avLst/>
          </a:prstGeom>
        </p:spPr>
      </p:pic>
      <p:sp>
        <p:nvSpPr>
          <p:cNvPr id="309249" name="Title 1"/>
          <p:cNvSpPr>
            <a:spLocks noGrp="1"/>
          </p:cNvSpPr>
          <p:nvPr>
            <p:ph type="title" idx="4294967295"/>
          </p:nvPr>
        </p:nvSpPr>
        <p:spPr>
          <a:xfrm>
            <a:off x="107504" y="18614"/>
            <a:ext cx="3960440" cy="6839386"/>
          </a:xfrm>
        </p:spPr>
        <p:txBody>
          <a:bodyPr anchor="t"/>
          <a:lstStyle/>
          <a:p>
            <a:r>
              <a:rPr lang="ar-JO" sz="5400" b="1" dirty="0">
                <a:solidFill>
                  <a:schemeClr val="bg1"/>
                </a:solidFill>
              </a:rPr>
              <a:t>يأتي التغيير أحيانًا على الرغم من رغبتنا في أن نكون مثل العالم</a:t>
            </a:r>
            <a:endParaRPr lang="en-US" sz="5400" b="1" dirty="0">
              <a:solidFill>
                <a:schemeClr val="bg1"/>
              </a:solidFill>
              <a:effectLst>
                <a:glow rad="228600">
                  <a:schemeClr val="tx1"/>
                </a:glow>
              </a:effectLst>
              <a:latin typeface="Arial" charset="0"/>
              <a:ea typeface="ＭＳ Ｐゴシック" charset="0"/>
            </a:endParaRPr>
          </a:p>
        </p:txBody>
      </p:sp>
    </p:spTree>
    <p:extLst>
      <p:ext uri="{BB962C8B-B14F-4D97-AF65-F5344CB8AC3E}">
        <p14:creationId xmlns:p14="http://schemas.microsoft.com/office/powerpoint/2010/main" val="1504454494"/>
      </p:ext>
    </p:extLst>
  </p:cSld>
  <p:clrMapOvr>
    <a:masterClrMapping/>
  </p:clrMapOvr>
  <p:transition spd="slow"/>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bwMode="auto">
          <a:xfrm>
            <a:off x="1187624" y="1916832"/>
            <a:ext cx="6768752" cy="4536504"/>
          </a:xfrm>
          <a:prstGeom prst="roundRect">
            <a:avLst/>
          </a:prstGeom>
          <a:solidFill>
            <a:srgbClr val="CCAC2F"/>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7" name="Rectangle 2"/>
          <p:cNvSpPr txBox="1">
            <a:spLocks noChangeArrowheads="1"/>
          </p:cNvSpPr>
          <p:nvPr/>
        </p:nvSpPr>
        <p:spPr bwMode="auto">
          <a:xfrm>
            <a:off x="1259632" y="3645024"/>
            <a:ext cx="6624736" cy="273630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9600" b="1" dirty="0">
                <a:solidFill>
                  <a:schemeClr val="tx1"/>
                </a:solidFill>
                <a:effectLst/>
                <a:latin typeface="Arial" charset="0"/>
                <a:ea typeface="ＭＳ Ｐゴシック" charset="0"/>
                <a:cs typeface="ＭＳ Ｐゴシック" charset="0"/>
              </a:rPr>
              <a:t>الله في</a:t>
            </a:r>
          </a:p>
          <a:p>
            <a:pPr>
              <a:defRPr/>
            </a:pPr>
            <a:r>
              <a:rPr lang="ar-JO" sz="9600" dirty="0">
                <a:solidFill>
                  <a:schemeClr val="tx1"/>
                </a:solidFill>
                <a:latin typeface="Arial" charset="0"/>
                <a:ea typeface="ＭＳ Ｐゴシック" charset="0"/>
                <a:cs typeface="ＭＳ Ｐゴシック" charset="0"/>
              </a:rPr>
              <a:t>العمل</a:t>
            </a:r>
            <a:endParaRPr lang="en-US" sz="9600" b="1" dirty="0">
              <a:solidFill>
                <a:schemeClr val="tx1"/>
              </a:solidFill>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32008"/>
            <a:ext cx="9144000" cy="1468800"/>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الطريقة الأفضل للتغيير لنا هي أن ندع الله يقودنا</a:t>
            </a:r>
            <a:r>
              <a:rPr lang="en-US" sz="5400" b="1" dirty="0">
                <a:effectLst>
                  <a:glow rad="127000">
                    <a:schemeClr val="tx1"/>
                  </a:glow>
                </a:effectLst>
                <a:latin typeface="Arial" charset="0"/>
                <a:ea typeface="ＭＳ Ｐゴシック" charset="0"/>
                <a:cs typeface="ＭＳ Ｐゴシック" charset="0"/>
              </a:rPr>
              <a:t> </a:t>
            </a:r>
          </a:p>
        </p:txBody>
      </p:sp>
      <p:sp>
        <p:nvSpPr>
          <p:cNvPr id="6" name="Rectangle 2"/>
          <p:cNvSpPr txBox="1">
            <a:spLocks noChangeArrowheads="1"/>
          </p:cNvSpPr>
          <p:nvPr/>
        </p:nvSpPr>
        <p:spPr bwMode="auto">
          <a:xfrm>
            <a:off x="1547664" y="2348880"/>
            <a:ext cx="5976664" cy="1152128"/>
          </a:xfrm>
          <a:prstGeom prst="rect">
            <a:avLst/>
          </a:prstGeom>
          <a:solidFill>
            <a:schemeClr val="tx1"/>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9600" b="1" dirty="0">
                <a:solidFill>
                  <a:srgbClr val="CCAC2F"/>
                </a:solidFill>
                <a:effectLst/>
                <a:latin typeface="Arial" charset="0"/>
                <a:ea typeface="ＭＳ Ｐゴシック" charset="0"/>
                <a:cs typeface="ＭＳ Ｐゴシック" charset="0"/>
              </a:rPr>
              <a:t>تحذير</a:t>
            </a:r>
            <a:endParaRPr lang="en-US" sz="9600" b="1" dirty="0">
              <a:solidFill>
                <a:srgbClr val="CCAC2F"/>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31027379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4035" name="Rectangle 3"/>
          <p:cNvSpPr>
            <a:spLocks noGrp="1" noChangeArrowheads="1"/>
          </p:cNvSpPr>
          <p:nvPr>
            <p:ph type="title" idx="4294967295"/>
          </p:nvPr>
        </p:nvSpPr>
        <p:spPr>
          <a:xfrm>
            <a:off x="0" y="1268760"/>
            <a:ext cx="9144000" cy="4033837"/>
          </a:xfrm>
          <a:effectLst>
            <a:outerShdw blurRad="63500" dist="38099" dir="2700000" algn="ctr" rotWithShape="0">
              <a:schemeClr val="tx2">
                <a:alpha val="74998"/>
              </a:schemeClr>
            </a:outerShdw>
          </a:effectLst>
        </p:spPr>
        <p:txBody>
          <a:bodyPr/>
          <a:lstStyle/>
          <a:p>
            <a:pPr eaLnBrk="1" hangingPunct="1">
              <a:defRPr/>
            </a:pPr>
            <a:r>
              <a:rPr lang="ar-JO" dirty="0"/>
              <a:t>لا يزال يتعين على العالم أن يرى ما يمكن أن يفعله الله من خلال رجل واحد يخضع له بالكامل </a:t>
            </a:r>
            <a:br>
              <a:rPr lang="en-US" b="1" dirty="0">
                <a:solidFill>
                  <a:schemeClr val="bg1"/>
                </a:solidFill>
                <a:effectLst>
                  <a:glow rad="228600">
                    <a:schemeClr val="tx1"/>
                  </a:glow>
                </a:effectLst>
                <a:ea typeface="ＭＳ Ｐゴシック" charset="0"/>
              </a:rPr>
            </a:br>
            <a:r>
              <a:rPr lang="en-US" b="1" dirty="0">
                <a:solidFill>
                  <a:schemeClr val="bg1"/>
                </a:solidFill>
                <a:effectLst>
                  <a:glow rad="228600">
                    <a:schemeClr val="tx1"/>
                  </a:glow>
                </a:effectLst>
                <a:ea typeface="ＭＳ Ｐゴシック" charset="0"/>
              </a:rPr>
              <a:t> </a:t>
            </a:r>
            <a:br>
              <a:rPr lang="en-US" b="1" dirty="0">
                <a:solidFill>
                  <a:schemeClr val="bg1"/>
                </a:solidFill>
                <a:effectLst>
                  <a:glow rad="228600">
                    <a:schemeClr val="tx1"/>
                  </a:glow>
                </a:effectLst>
                <a:ea typeface="ＭＳ Ｐゴシック" charset="0"/>
              </a:rPr>
            </a:br>
            <a:r>
              <a:rPr lang="en-US" b="1" dirty="0">
                <a:solidFill>
                  <a:schemeClr val="bg1"/>
                </a:solidFill>
                <a:effectLst>
                  <a:glow rad="228600">
                    <a:schemeClr val="tx1"/>
                  </a:glow>
                </a:effectLst>
                <a:ea typeface="ＭＳ Ｐゴシック" charset="0"/>
              </a:rPr>
              <a:t>—</a:t>
            </a:r>
            <a:r>
              <a:rPr lang="ar-JO" b="1" dirty="0">
                <a:solidFill>
                  <a:schemeClr val="bg1"/>
                </a:solidFill>
                <a:effectLst>
                  <a:glow rad="228600">
                    <a:schemeClr val="tx1"/>
                  </a:glow>
                </a:effectLst>
                <a:ea typeface="ＭＳ Ｐゴシック" charset="0"/>
              </a:rPr>
              <a:t>دوايت ل. مودي </a:t>
            </a:r>
            <a:r>
              <a:rPr lang="en-US" b="1" dirty="0">
                <a:solidFill>
                  <a:schemeClr val="bg1"/>
                </a:solidFill>
                <a:effectLst>
                  <a:glow rad="228600">
                    <a:schemeClr val="tx1"/>
                  </a:glow>
                </a:effectLst>
                <a:ea typeface="ＭＳ Ｐゴシック" charset="0"/>
              </a:rPr>
              <a:t> — </a:t>
            </a:r>
            <a:endParaRPr lang="en-US" b="1" dirty="0">
              <a:effectLst>
                <a:glow rad="228600">
                  <a:schemeClr val="tx1"/>
                </a:glow>
              </a:effectLst>
              <a:ea typeface="ＭＳ Ｐゴシック" charset="0"/>
            </a:endParaRPr>
          </a:p>
        </p:txBody>
      </p:sp>
    </p:spTree>
    <p:extLst>
      <p:ext uri="{BB962C8B-B14F-4D97-AF65-F5344CB8AC3E}">
        <p14:creationId xmlns:p14="http://schemas.microsoft.com/office/powerpoint/2010/main" val="2133474812"/>
      </p:ext>
    </p:extLst>
  </p:cSld>
  <p:clrMapOvr>
    <a:overrideClrMapping bg1="lt1" tx1="dk1" bg2="lt2" tx2="dk2" accent1="accent1" accent2="accent2" accent3="accent3" accent4="accent4" accent5="accent5" accent6="accent6" hlink="hlink" folHlink="folHlink"/>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5140960"/>
          </a:xfrm>
          <a:prstGeom prst="rect">
            <a:avLst/>
          </a:prstGeom>
        </p:spPr>
      </p:pic>
      <p:sp>
        <p:nvSpPr>
          <p:cNvPr id="900098" name="Rectangle 2"/>
          <p:cNvSpPr>
            <a:spLocks noGrp="1" noChangeArrowheads="1"/>
          </p:cNvSpPr>
          <p:nvPr>
            <p:ph type="ctrTitle"/>
          </p:nvPr>
        </p:nvSpPr>
        <p:spPr>
          <a:xfrm>
            <a:off x="0" y="4824744"/>
            <a:ext cx="9144000" cy="2033256"/>
          </a:xfrm>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charset="0"/>
                <a:ea typeface="ＭＳ Ｐゴシック" charset="0"/>
                <a:cs typeface="ＭＳ Ｐゴシック" charset="0"/>
              </a:rPr>
              <a:t>لماذا يسبب </a:t>
            </a:r>
            <a:r>
              <a:rPr lang="ar-JO" sz="5400" b="1" dirty="0">
                <a:solidFill>
                  <a:srgbClr val="FFFF00"/>
                </a:solidFill>
                <a:effectLst>
                  <a:glow rad="127000">
                    <a:schemeClr val="tx1"/>
                  </a:glow>
                </a:effectLst>
                <a:latin typeface="Arial" charset="0"/>
                <a:ea typeface="ＭＳ Ｐゴシック" charset="0"/>
                <a:cs typeface="ＭＳ Ｐゴシック" charset="0"/>
              </a:rPr>
              <a:t>الله</a:t>
            </a:r>
            <a:r>
              <a:rPr lang="ar-JO" sz="5400" b="1" dirty="0">
                <a:effectLst>
                  <a:glow rad="127000">
                    <a:schemeClr val="tx1"/>
                  </a:glow>
                </a:effectLst>
                <a:latin typeface="Arial" charset="0"/>
                <a:ea typeface="ＭＳ Ｐゴシック" charset="0"/>
                <a:cs typeface="ＭＳ Ｐゴシック" charset="0"/>
              </a:rPr>
              <a:t> التغيير ؟</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22342712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sz="2400" b="0">
              <a:solidFill>
                <a:srgbClr val="000000"/>
              </a:solidFill>
            </a:endParaRPr>
          </a:p>
        </p:txBody>
      </p:sp>
      <p:sp>
        <p:nvSpPr>
          <p:cNvPr id="900098" name="Rectangle 2"/>
          <p:cNvSpPr>
            <a:spLocks noGrp="1" noChangeArrowheads="1"/>
          </p:cNvSpPr>
          <p:nvPr>
            <p:ph type="ctrTitle"/>
          </p:nvPr>
        </p:nvSpPr>
        <p:spPr>
          <a:xfrm>
            <a:off x="0" y="49784"/>
            <a:ext cx="9144000" cy="1939056"/>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charset="0"/>
                <a:ea typeface="ＭＳ Ｐゴシック" charset="0"/>
                <a:cs typeface="Arial" panose="020B0604020202020204" pitchFamily="34" charset="0"/>
              </a:rPr>
              <a:t>١</a:t>
            </a: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 خطط الله دائماً ليحكم من خلال الملوك </a:t>
            </a:r>
            <a:r>
              <a:rPr lang="ar-JO"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الداووديين</a:t>
            </a:r>
            <a:endParaRPr lang="en-US"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2051720" y="1739900"/>
            <a:ext cx="5118100" cy="5118100"/>
          </a:xfrm>
          <a:prstGeom prst="rect">
            <a:avLst/>
          </a:prstGeom>
        </p:spPr>
      </p:pic>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فكرة تفسيرية في ١ صموئيل</a:t>
            </a:r>
            <a:endParaRPr lang="en-US" sz="48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801937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2400" b="0">
              <a:solidFill>
                <a:srgbClr val="000000"/>
              </a:solidFill>
            </a:endParaRPr>
          </a:p>
        </p:txBody>
      </p:sp>
      <p:sp>
        <p:nvSpPr>
          <p:cNvPr id="900098" name="Rectangle 2"/>
          <p:cNvSpPr>
            <a:spLocks noGrp="1" noChangeArrowheads="1"/>
          </p:cNvSpPr>
          <p:nvPr>
            <p:ph type="ctrTitle"/>
          </p:nvPr>
        </p:nvSpPr>
        <p:spPr>
          <a:xfrm>
            <a:off x="0" y="49784"/>
            <a:ext cx="9144000" cy="1939056"/>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charset="0"/>
                <a:ea typeface="ＭＳ Ｐゴシック" charset="0"/>
                <a:cs typeface="ＭＳ Ｐゴシック" charset="0"/>
              </a:rPr>
              <a:t>1</a:t>
            </a: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 خطط الله دائماً ليحكم من خلال الملوك </a:t>
            </a:r>
            <a:r>
              <a:rPr lang="ar-JO"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الداووديين</a:t>
            </a:r>
            <a:endParaRPr lang="en-US"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2051720" y="1739900"/>
            <a:ext cx="5118100" cy="5118100"/>
          </a:xfrm>
          <a:prstGeom prst="rect">
            <a:avLst/>
          </a:prstGeom>
        </p:spPr>
      </p:pic>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فكرة تفسيرية في 1 صموئيل</a:t>
            </a:r>
            <a:endParaRPr lang="en-US" sz="48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026035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396" y="-1"/>
            <a:ext cx="9138604" cy="608288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sz="2400" b="0">
              <a:solidFill>
                <a:srgbClr val="000000"/>
              </a:solidFill>
            </a:endParaRPr>
          </a:p>
        </p:txBody>
      </p:sp>
      <p:sp>
        <p:nvSpPr>
          <p:cNvPr id="900098" name="Rectangle 2"/>
          <p:cNvSpPr>
            <a:spLocks noGrp="1" noChangeArrowheads="1"/>
          </p:cNvSpPr>
          <p:nvPr>
            <p:ph type="ctrTitle"/>
          </p:nvPr>
        </p:nvSpPr>
        <p:spPr>
          <a:xfrm>
            <a:off x="0" y="49784"/>
            <a:ext cx="9144000" cy="1795040"/>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charset="0"/>
                <a:ea typeface="ＭＳ Ｐゴシック" charset="0"/>
                <a:cs typeface="ＭＳ Ｐゴシック" charset="0"/>
              </a:rPr>
              <a:t>١. </a:t>
            </a:r>
            <a:r>
              <a:rPr lang="ar-JO" sz="4800" b="1" dirty="0">
                <a:solidFill>
                  <a:srgbClr val="FFFF00"/>
                </a:solidFill>
                <a:effectLst>
                  <a:glow rad="127000">
                    <a:schemeClr val="tx1"/>
                  </a:glow>
                </a:effectLst>
                <a:latin typeface="Arial" charset="0"/>
                <a:ea typeface="ＭＳ Ｐゴシック" charset="0"/>
                <a:cs typeface="ＭＳ Ｐゴシック" charset="0"/>
              </a:rPr>
              <a:t>يبادر</a:t>
            </a:r>
            <a:r>
              <a:rPr lang="ar-JO" sz="4800" b="1" dirty="0">
                <a:effectLst>
                  <a:glow rad="127000">
                    <a:schemeClr val="tx1"/>
                  </a:glow>
                </a:effectLst>
                <a:latin typeface="Arial" charset="0"/>
                <a:ea typeface="ＭＳ Ｐゴシック" charset="0"/>
                <a:cs typeface="ＭＳ Ｐゴシック" charset="0"/>
              </a:rPr>
              <a:t> الله بالتغيير ليتمم خططه لنا</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dirty="0">
                <a:solidFill>
                  <a:srgbClr val="FFFFFF"/>
                </a:solidFill>
                <a:effectLst>
                  <a:glow rad="127000">
                    <a:srgbClr val="000000"/>
                  </a:glow>
                </a:effectLst>
                <a:latin typeface="Arial" charset="0"/>
                <a:ea typeface="ＭＳ Ｐゴシック" charset="0"/>
                <a:cs typeface="ＭＳ Ｐゴシック" charset="0"/>
              </a:rPr>
              <a:t>فكرة رئيسية في 1 صموئيل</a:t>
            </a:r>
            <a:endParaRPr lang="en-US" sz="4800"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0945965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850900"/>
            <a:ext cx="9144000" cy="5143500"/>
          </a:xfrm>
          <a:prstGeom prst="rect">
            <a:avLst/>
          </a:prstGeom>
        </p:spPr>
      </p:pic>
      <p:sp>
        <p:nvSpPr>
          <p:cNvPr id="8" name="Rectangle 2"/>
          <p:cNvSpPr txBox="1">
            <a:spLocks noChangeArrowheads="1"/>
          </p:cNvSpPr>
          <p:nvPr/>
        </p:nvSpPr>
        <p:spPr bwMode="auto">
          <a:xfrm>
            <a:off x="323528" y="4221088"/>
            <a:ext cx="8268221"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ar-JO" sz="5400" i="1" dirty="0">
                <a:solidFill>
                  <a:srgbClr val="FFFFFF"/>
                </a:solidFill>
                <a:effectLst>
                  <a:glow rad="127000">
                    <a:srgbClr val="000000"/>
                  </a:glow>
                </a:effectLst>
                <a:latin typeface="Arial" charset="0"/>
                <a:ea typeface="ＭＳ Ｐゴシック" charset="0"/>
                <a:cs typeface="ＭＳ Ｐゴシック" charset="0"/>
              </a:rPr>
              <a:t>١ صموئيل</a:t>
            </a:r>
            <a:endParaRPr lang="en-US" sz="5400"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2915816" y="1046826"/>
            <a:ext cx="6204371" cy="2526190"/>
          </a:xfrm>
          <a:effectLst>
            <a:outerShdw blurRad="63500" dist="35921" dir="2700000" algn="ctr" rotWithShape="0">
              <a:schemeClr val="tx2">
                <a:alpha val="74998"/>
              </a:schemeClr>
            </a:outerShdw>
          </a:effectLst>
        </p:spPr>
        <p:txBody>
          <a:bodyPr/>
          <a:lstStyle/>
          <a:p>
            <a:pPr>
              <a:defRPr/>
            </a:pPr>
            <a:r>
              <a:rPr lang="ar-JO" sz="8000" b="1" dirty="0">
                <a:effectLst>
                  <a:glow rad="127000">
                    <a:schemeClr val="tx1"/>
                  </a:glow>
                </a:effectLst>
                <a:latin typeface="Arial" charset="0"/>
                <a:ea typeface="ＭＳ Ｐゴシック" charset="0"/>
                <a:cs typeface="ＭＳ Ｐゴシック" charset="0"/>
              </a:rPr>
              <a:t>كن</a:t>
            </a:r>
            <a:br>
              <a:rPr lang="ar-JO" sz="8000" b="1" dirty="0">
                <a:effectLst>
                  <a:glow rad="127000">
                    <a:schemeClr val="tx1"/>
                  </a:glow>
                </a:effectLst>
                <a:latin typeface="Arial" charset="0"/>
                <a:ea typeface="ＭＳ Ｐゴシック" charset="0"/>
                <a:cs typeface="ＭＳ Ｐゴシック" charset="0"/>
              </a:rPr>
            </a:br>
            <a:r>
              <a:rPr lang="ar-JO" sz="8000" b="1" dirty="0">
                <a:effectLst>
                  <a:glow rad="127000">
                    <a:schemeClr val="tx1"/>
                  </a:glow>
                </a:effectLst>
                <a:latin typeface="Arial" charset="0"/>
                <a:ea typeface="ＭＳ Ｐゴシック" charset="0"/>
                <a:cs typeface="ＭＳ Ｐゴシック" charset="0"/>
              </a:rPr>
              <a:t>متغيراً</a:t>
            </a:r>
            <a:endParaRPr lang="en-US" sz="8000" b="1" dirty="0">
              <a:effectLst>
                <a:glow rad="127000">
                  <a:schemeClr val="tx1"/>
                </a:glow>
              </a:effectLst>
              <a:latin typeface="Arial" charset="0"/>
              <a:ea typeface="ＭＳ Ｐゴシック" charset="0"/>
              <a:cs typeface="ＭＳ Ｐゴシック"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eaLnBrk="0" fontAlgn="auto" hangingPunct="0">
              <a:spcBef>
                <a:spcPts val="0"/>
              </a:spcBef>
              <a:spcAft>
                <a:spcPts val="0"/>
              </a:spcAft>
              <a:defRPr/>
            </a:pPr>
            <a:r>
              <a:rPr lang="ar-JO" sz="2000" kern="0" dirty="0">
                <a:solidFill>
                  <a:srgbClr val="FFFFFF"/>
                </a:solidFill>
                <a:effectLst>
                  <a:outerShdw blurRad="38100" dist="38100" dir="2700000" algn="tl">
                    <a:srgbClr val="000000"/>
                  </a:outerShdw>
                </a:effectLst>
                <a:latin typeface="Arial"/>
                <a:cs typeface="Arial"/>
              </a:rPr>
              <a:t>د. ريك جريفيث</a:t>
            </a:r>
            <a:r>
              <a:rPr lang="en-US" sz="2000" kern="0" dirty="0">
                <a:solidFill>
                  <a:srgbClr val="FFFFFF"/>
                </a:solidFill>
                <a:effectLst>
                  <a:outerShdw blurRad="38100" dist="38100" dir="2700000" algn="tl">
                    <a:srgbClr val="000000"/>
                  </a:outerShdw>
                </a:effectLst>
                <a:latin typeface="Arial"/>
                <a:cs typeface="Arial"/>
              </a:rPr>
              <a:t> • </a:t>
            </a:r>
            <a:r>
              <a:rPr lang="ar-JO" sz="2000" kern="0" dirty="0">
                <a:solidFill>
                  <a:srgbClr val="FFFFFF"/>
                </a:solidFill>
                <a:effectLst>
                  <a:outerShdw blurRad="38100" dist="38100" dir="2700000" algn="tl">
                    <a:srgbClr val="000000"/>
                  </a:outerShdw>
                </a:effectLst>
                <a:latin typeface="Arial"/>
                <a:cs typeface="Arial"/>
              </a:rPr>
              <a:t>كنيسة الطرق المتقاطعة الدولية سنغافورة</a:t>
            </a:r>
            <a:endParaRPr lang="en-US" sz="2000" kern="0" dirty="0">
              <a:solidFill>
                <a:srgbClr val="FFFFFF"/>
              </a:solidFill>
              <a:effectLst>
                <a:outerShdw blurRad="38100" dist="38100" dir="2700000" algn="tl">
                  <a:srgbClr val="000000"/>
                </a:outerShdw>
              </a:effectLst>
              <a:latin typeface="Arial"/>
              <a:cs typeface="Arial"/>
            </a:endParaRPr>
          </a:p>
          <a:p>
            <a:pPr eaLnBrk="0" fontAlgn="auto" hangingPunct="0">
              <a:spcBef>
                <a:spcPts val="0"/>
              </a:spcBef>
              <a:spcAft>
                <a:spcPts val="0"/>
              </a:spcAft>
              <a:defRPr/>
            </a:pPr>
            <a:r>
              <a:rPr lang="en-US" sz="2000" kern="0" dirty="0">
                <a:solidFill>
                  <a:srgbClr val="FFFFFF"/>
                </a:solidFill>
                <a:effectLst>
                  <a:outerShdw blurRad="38100" dist="38100" dir="2700000" algn="tl">
                    <a:srgbClr val="000000"/>
                  </a:outerShdw>
                </a:effectLst>
                <a:latin typeface="Arial"/>
                <a:cs typeface="Arial"/>
              </a:rPr>
              <a:t>CICFamily.com • BibleStudyDownloads.org</a:t>
            </a:r>
          </a:p>
        </p:txBody>
      </p:sp>
    </p:spTree>
    <p:extLst>
      <p:ext uri="{BB962C8B-B14F-4D97-AF65-F5344CB8AC3E}">
        <p14:creationId xmlns:p14="http://schemas.microsoft.com/office/powerpoint/2010/main" val="2995254315"/>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14400"/>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التغيير</a:t>
            </a:r>
            <a:endParaRPr lang="en-US" sz="5400" b="1" dirty="0">
              <a:effectLst>
                <a:glow rad="127000">
                  <a:schemeClr val="tx1"/>
                </a:glow>
              </a:effectLst>
              <a:latin typeface="Arial" charset="0"/>
              <a:ea typeface="ＭＳ Ｐゴシック" charset="0"/>
              <a:cs typeface="ＭＳ Ｐゴシック" charset="0"/>
            </a:endParaRPr>
          </a:p>
        </p:txBody>
      </p:sp>
      <p:sp>
        <p:nvSpPr>
          <p:cNvPr id="3" name="TextBox 2"/>
          <p:cNvSpPr txBox="1"/>
          <p:nvPr/>
        </p:nvSpPr>
        <p:spPr>
          <a:xfrm>
            <a:off x="914400" y="457200"/>
            <a:ext cx="6858001" cy="6032421"/>
          </a:xfrm>
          <a:prstGeom prst="rect">
            <a:avLst/>
          </a:prstGeom>
          <a:noFill/>
        </p:spPr>
        <p:txBody>
          <a:bodyPr wrap="square" rtlCol="0">
            <a:spAutoFit/>
          </a:bodyPr>
          <a:lstStyle/>
          <a:p>
            <a:endParaRPr lang="en-US" sz="4000" dirty="0">
              <a:solidFill>
                <a:srgbClr val="FFFFFF"/>
              </a:solidFill>
              <a:latin typeface="Arial"/>
              <a:cs typeface="Arial"/>
            </a:endParaRPr>
          </a:p>
          <a:p>
            <a:r>
              <a:rPr lang="ar-JO" sz="6000" dirty="0">
                <a:solidFill>
                  <a:schemeClr val="bg1"/>
                </a:solidFill>
              </a:rPr>
              <a:t>غالبًا ما تكون الظروف التي نطلب من الله أن يغيرها هي الظروف التي يستخدمها الله لتغييرنا</a:t>
            </a:r>
            <a:endParaRPr lang="en-US" sz="6000" dirty="0">
              <a:solidFill>
                <a:schemeClr val="bg1"/>
              </a:solidFill>
              <a:latin typeface="Arial"/>
              <a:cs typeface="Arial"/>
            </a:endParaRPr>
          </a:p>
          <a:p>
            <a:endParaRPr lang="en-US" sz="5400" dirty="0">
              <a:solidFill>
                <a:srgbClr val="FFFFFF"/>
              </a:solidFill>
              <a:latin typeface="Arial"/>
              <a:cs typeface="Arial"/>
            </a:endParaRPr>
          </a:p>
          <a:p>
            <a:r>
              <a:rPr lang="en-US" dirty="0">
                <a:solidFill>
                  <a:srgbClr val="FFFFFF"/>
                </a:solidFill>
                <a:latin typeface="Arial"/>
                <a:cs typeface="Arial"/>
              </a:rPr>
              <a:t>—</a:t>
            </a:r>
            <a:r>
              <a:rPr lang="ar-JO" dirty="0">
                <a:solidFill>
                  <a:srgbClr val="FFFFFF"/>
                </a:solidFill>
                <a:latin typeface="Arial"/>
                <a:cs typeface="Arial"/>
              </a:rPr>
              <a:t>ماكس لوكادو</a:t>
            </a:r>
            <a:r>
              <a:rPr lang="en-US" dirty="0">
                <a:solidFill>
                  <a:srgbClr val="FFFFFF"/>
                </a:solidFill>
                <a:latin typeface="Arial"/>
                <a:cs typeface="Arial"/>
              </a:rPr>
              <a:t>, </a:t>
            </a:r>
            <a:br>
              <a:rPr lang="en-US" dirty="0">
                <a:solidFill>
                  <a:srgbClr val="FFFFFF"/>
                </a:solidFill>
                <a:latin typeface="Arial"/>
                <a:cs typeface="Arial"/>
              </a:rPr>
            </a:br>
            <a:r>
              <a:rPr lang="ar-JO" sz="2400" i="1" dirty="0">
                <a:solidFill>
                  <a:srgbClr val="FFFFFF"/>
                </a:solidFill>
                <a:latin typeface="Arial"/>
                <a:cs typeface="Arial"/>
              </a:rPr>
              <a:t>أنا مصنوع بروعة و مهابة</a:t>
            </a:r>
            <a:endParaRPr lang="en-US" sz="2400" dirty="0">
              <a:solidFill>
                <a:srgbClr val="FFFFFF"/>
              </a:solidFill>
              <a:latin typeface="Arial"/>
              <a:cs typeface="Arial"/>
            </a:endParaRPr>
          </a:p>
        </p:txBody>
      </p:sp>
    </p:spTree>
    <p:extLst>
      <p:ext uri="{BB962C8B-B14F-4D97-AF65-F5344CB8AC3E}">
        <p14:creationId xmlns:p14="http://schemas.microsoft.com/office/powerpoint/2010/main" val="143626785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190500"/>
            <a:ext cx="9144000" cy="6554611"/>
            <a:chOff x="0" y="190500"/>
            <a:chExt cx="9144000" cy="6554611"/>
          </a:xfrm>
        </p:grpSpPr>
        <p:pic>
          <p:nvPicPr>
            <p:cNvPr id="2" name="Picture 1"/>
            <p:cNvPicPr>
              <a:picLocks noChangeAspect="1"/>
            </p:cNvPicPr>
            <p:nvPr/>
          </p:nvPicPr>
          <p:blipFill rotWithShape="1">
            <a:blip r:embed="rId3"/>
            <a:srcRect l="6965" b="5850"/>
            <a:stretch/>
          </p:blipFill>
          <p:spPr>
            <a:xfrm>
              <a:off x="0" y="190500"/>
              <a:ext cx="9144000" cy="6554611"/>
            </a:xfrm>
            <a:prstGeom prst="rect">
              <a:avLst/>
            </a:prstGeom>
          </p:spPr>
        </p:pic>
        <p:sp>
          <p:nvSpPr>
            <p:cNvPr id="3" name="Right Triangle 2"/>
            <p:cNvSpPr/>
            <p:nvPr/>
          </p:nvSpPr>
          <p:spPr bwMode="auto">
            <a:xfrm rot="10527313">
              <a:off x="929832" y="331313"/>
              <a:ext cx="7610323" cy="4387245"/>
            </a:xfrm>
            <a:prstGeom prst="rtTriangle">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l" eaLnBrk="0" hangingPunct="0"/>
              <a:endParaRPr lang="en-US" sz="2400" b="0">
                <a:solidFill>
                  <a:srgbClr val="000000"/>
                </a:solidFill>
                <a:latin typeface="Comic Sans MS" pitchFamily="-112" charset="0"/>
              </a:endParaRPr>
            </a:p>
          </p:txBody>
        </p:sp>
      </p:grpSp>
      <p:sp>
        <p:nvSpPr>
          <p:cNvPr id="900098" name="Rectangle 2"/>
          <p:cNvSpPr>
            <a:spLocks noGrp="1" noChangeArrowheads="1"/>
          </p:cNvSpPr>
          <p:nvPr>
            <p:ph type="ctrTitle"/>
          </p:nvPr>
        </p:nvSpPr>
        <p:spPr>
          <a:xfrm>
            <a:off x="-180528" y="116632"/>
            <a:ext cx="9144000" cy="2065493"/>
          </a:xfrm>
          <a:effectLst>
            <a:outerShdw blurRad="63500" dist="35921" dir="2700000" algn="ctr" rotWithShape="0">
              <a:schemeClr val="tx2">
                <a:alpha val="74998"/>
              </a:schemeClr>
            </a:outerShdw>
          </a:effectLst>
        </p:spPr>
        <p:txBody>
          <a:bodyPr/>
          <a:lstStyle/>
          <a:p>
            <a:pPr algn="r">
              <a:defRPr/>
            </a:pPr>
            <a:r>
              <a:rPr lang="ar-JO" sz="3600" b="1" i="1" dirty="0">
                <a:effectLst>
                  <a:glow rad="127000">
                    <a:schemeClr val="tx1"/>
                  </a:glow>
                </a:effectLst>
                <a:latin typeface="Times New Roman"/>
                <a:ea typeface="ＭＳ Ｐゴシック" charset="0"/>
                <a:cs typeface="Times New Roman"/>
              </a:rPr>
              <a:t>إذا لم يتغير شيء</a:t>
            </a:r>
            <a:br>
              <a:rPr lang="ar-JO" sz="3600" b="1" i="1" dirty="0">
                <a:effectLst>
                  <a:glow rad="127000">
                    <a:schemeClr val="tx1"/>
                  </a:glow>
                </a:effectLst>
                <a:latin typeface="Times New Roman"/>
                <a:ea typeface="ＭＳ Ｐゴシック" charset="0"/>
                <a:cs typeface="Times New Roman"/>
              </a:rPr>
            </a:br>
            <a:r>
              <a:rPr lang="ar-JO" sz="3600" b="1" i="1" dirty="0">
                <a:effectLst>
                  <a:glow rad="127000">
                    <a:schemeClr val="tx1"/>
                  </a:glow>
                </a:effectLst>
                <a:latin typeface="Times New Roman"/>
                <a:ea typeface="ＭＳ Ｐゴシック" charset="0"/>
                <a:cs typeface="Times New Roman"/>
              </a:rPr>
              <a:t>فلن يكون هناك فراشات</a:t>
            </a:r>
            <a:br>
              <a:rPr lang="ar-JO" sz="3600" b="1" i="1" dirty="0">
                <a:effectLst>
                  <a:glow rad="127000">
                    <a:schemeClr val="tx1"/>
                  </a:glow>
                </a:effectLst>
                <a:latin typeface="Times New Roman"/>
                <a:ea typeface="ＭＳ Ｐゴシック" charset="0"/>
                <a:cs typeface="Times New Roman"/>
              </a:rPr>
            </a:br>
            <a:r>
              <a:rPr lang="ar-JO" sz="3600" b="1" i="1" dirty="0">
                <a:effectLst>
                  <a:glow rad="127000">
                    <a:schemeClr val="tx1"/>
                  </a:glow>
                </a:effectLst>
                <a:latin typeface="Times New Roman"/>
                <a:ea typeface="ＭＳ Ｐゴシック" charset="0"/>
                <a:cs typeface="Times New Roman"/>
              </a:rPr>
              <a:t>قول غير معروف</a:t>
            </a:r>
            <a:endParaRPr lang="en-US" sz="3600" b="1" i="1" dirty="0">
              <a:effectLst>
                <a:glow rad="127000">
                  <a:schemeClr val="tx1"/>
                </a:glow>
              </a:effectLst>
              <a:latin typeface="Times New Roman"/>
              <a:ea typeface="ＭＳ Ｐゴシック" charset="0"/>
              <a:cs typeface="Times New Roman"/>
            </a:endParaRPr>
          </a:p>
        </p:txBody>
      </p:sp>
    </p:spTree>
    <p:extLst>
      <p:ext uri="{BB962C8B-B14F-4D97-AF65-F5344CB8AC3E}">
        <p14:creationId xmlns:p14="http://schemas.microsoft.com/office/powerpoint/2010/main" val="42725842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685800" y="-666328"/>
            <a:ext cx="7772400" cy="1143000"/>
          </a:xfrm>
        </p:spPr>
        <p:txBody>
          <a:bodyPr/>
          <a:lstStyle/>
          <a:p>
            <a:pPr>
              <a:defRPr/>
            </a:pPr>
            <a:r>
              <a:rPr lang="en-US" sz="4800" kern="10" dirty="0">
                <a:ln w="9525" cap="flat" cmpd="sng" algn="ctr">
                  <a:solidFill>
                    <a:srgbClr val="CC99FF"/>
                  </a:solidFill>
                  <a:prstDash val="solid"/>
                  <a:round/>
                </a:ln>
                <a:gradFill>
                  <a:gsLst>
                    <a:gs pos="0">
                      <a:srgbClr val="FFFF66"/>
                    </a:gs>
                    <a:gs pos="100000">
                      <a:srgbClr val="FF3300"/>
                    </a:gs>
                  </a:gsLst>
                  <a:lin ang="5400000" scaled="1"/>
                </a:gradFill>
                <a:effectLst>
                  <a:outerShdw blurRad="63500" dist="53848" dir="2700000" algn="ctr" rotWithShape="0">
                    <a:srgbClr val="9999FF">
                      <a:alpha val="75000"/>
                    </a:srgbClr>
                  </a:outerShdw>
                </a:effectLst>
                <a:latin typeface="Impact"/>
                <a:ea typeface="Impact"/>
                <a:cs typeface="Impact"/>
              </a:rPr>
              <a:t>Purpose of this Book</a:t>
            </a:r>
            <a:endParaRPr lang="en-US" dirty="0"/>
          </a:p>
        </p:txBody>
      </p:sp>
      <p:sp>
        <p:nvSpPr>
          <p:cNvPr id="199682" name="Rectangle 22"/>
          <p:cNvSpPr>
            <a:spLocks noChangeArrowheads="1"/>
          </p:cNvSpPr>
          <p:nvPr/>
        </p:nvSpPr>
        <p:spPr bwMode="auto">
          <a:xfrm>
            <a:off x="0" y="0"/>
            <a:ext cx="9144000" cy="1828800"/>
          </a:xfrm>
          <a:prstGeom prst="rect">
            <a:avLst/>
          </a:prstGeom>
          <a:gradFill rotWithShape="0">
            <a:gsLst>
              <a:gs pos="0">
                <a:srgbClr val="00644B"/>
              </a:gs>
              <a:gs pos="100000">
                <a:srgbClr val="002E23"/>
              </a:gs>
            </a:gsLst>
            <a:path path="shape">
              <a:fillToRect l="50000" t="50000" r="50000" b="50000"/>
            </a:path>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anchor="ctr"/>
          <a:lstStyle/>
          <a:p>
            <a:endParaRPr lang="en-US">
              <a:solidFill>
                <a:srgbClr val="000000"/>
              </a:solidFill>
            </a:endParaRPr>
          </a:p>
        </p:txBody>
      </p:sp>
      <p:sp>
        <p:nvSpPr>
          <p:cNvPr id="73731" name="Text Box 3"/>
          <p:cNvSpPr txBox="1">
            <a:spLocks noChangeArrowheads="1"/>
          </p:cNvSpPr>
          <p:nvPr/>
        </p:nvSpPr>
        <p:spPr bwMode="auto">
          <a:xfrm>
            <a:off x="611188" y="2784475"/>
            <a:ext cx="2408032"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ar-JO" sz="4400" dirty="0">
                <a:solidFill>
                  <a:srgbClr val="000000"/>
                </a:solidFill>
                <a:latin typeface="Arial" charset="0"/>
                <a:cs typeface="Arial" charset="0"/>
              </a:rPr>
              <a:t>الحكم الإلهي</a:t>
            </a:r>
            <a:endParaRPr lang="en-US" sz="4400" dirty="0">
              <a:solidFill>
                <a:srgbClr val="000000"/>
              </a:solidFill>
              <a:latin typeface="Arial" charset="0"/>
              <a:cs typeface="Arial" charset="0"/>
            </a:endParaRPr>
          </a:p>
        </p:txBody>
      </p:sp>
      <p:sp>
        <p:nvSpPr>
          <p:cNvPr id="73733" name="Text Box 5"/>
          <p:cNvSpPr txBox="1">
            <a:spLocks noChangeArrowheads="1"/>
          </p:cNvSpPr>
          <p:nvPr/>
        </p:nvSpPr>
        <p:spPr bwMode="auto">
          <a:xfrm>
            <a:off x="5440363" y="2784475"/>
            <a:ext cx="244971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ar-JO" sz="4400" dirty="0">
                <a:solidFill>
                  <a:srgbClr val="000000"/>
                </a:solidFill>
                <a:latin typeface="Arial" charset="0"/>
                <a:cs typeface="Arial" charset="0"/>
              </a:rPr>
              <a:t>الحكم الملكي</a:t>
            </a:r>
            <a:endParaRPr lang="en-US" sz="4400" dirty="0">
              <a:solidFill>
                <a:srgbClr val="000000"/>
              </a:solidFill>
              <a:latin typeface="Arial" charset="0"/>
              <a:cs typeface="Arial" charset="0"/>
            </a:endParaRPr>
          </a:p>
        </p:txBody>
      </p:sp>
      <p:sp>
        <p:nvSpPr>
          <p:cNvPr id="73734" name="AutoShape 6"/>
          <p:cNvSpPr>
            <a:spLocks noChangeArrowheads="1"/>
          </p:cNvSpPr>
          <p:nvPr/>
        </p:nvSpPr>
        <p:spPr bwMode="auto">
          <a:xfrm>
            <a:off x="3581400" y="2913063"/>
            <a:ext cx="1828800" cy="609600"/>
          </a:xfrm>
          <a:prstGeom prst="rightArrow">
            <a:avLst>
              <a:gd name="adj1" fmla="val 50000"/>
              <a:gd name="adj2" fmla="val 75000"/>
            </a:avLst>
          </a:prstGeom>
          <a:solidFill>
            <a:srgbClr val="000000"/>
          </a:solidFill>
          <a:ln w="9525">
            <a:solidFill>
              <a:schemeClr val="tx1"/>
            </a:solidFill>
            <a:miter lim="800000"/>
            <a:headEnd/>
            <a:tailEnd/>
          </a:ln>
        </p:spPr>
        <p:txBody>
          <a:bodyPr wrap="none" anchor="ctr"/>
          <a:lstStyle/>
          <a:p>
            <a:endParaRPr lang="en-US">
              <a:solidFill>
                <a:srgbClr val="000000"/>
              </a:solidFill>
            </a:endParaRPr>
          </a:p>
        </p:txBody>
      </p:sp>
      <p:sp>
        <p:nvSpPr>
          <p:cNvPr id="199686" name="WordArt 11"/>
          <p:cNvSpPr>
            <a:spLocks noChangeArrowheads="1" noChangeShapeType="1" noTextEdit="1"/>
          </p:cNvSpPr>
          <p:nvPr/>
        </p:nvSpPr>
        <p:spPr bwMode="auto">
          <a:xfrm>
            <a:off x="1676400" y="304800"/>
            <a:ext cx="6248400" cy="2243138"/>
          </a:xfrm>
          <a:prstGeom prst="rect">
            <a:avLst/>
          </a:prstGeom>
        </p:spPr>
        <p:txBody>
          <a:bodyPr wrap="none" fromWordArt="1">
            <a:prstTxWarp prst="textSlantUp">
              <a:avLst>
                <a:gd name="adj" fmla="val 32056"/>
              </a:avLst>
            </a:prstTxWarp>
          </a:bodyPr>
          <a:lstStyle/>
          <a:p>
            <a:r>
              <a:rPr lang="ar-JO" sz="4800" kern="10" dirty="0">
                <a:ln w="9525">
                  <a:solidFill>
                    <a:srgbClr val="CC99FF"/>
                  </a:solidFill>
                  <a:round/>
                  <a:headEnd/>
                  <a:tailEnd/>
                </a:ln>
                <a:gradFill rotWithShape="1">
                  <a:gsLst>
                    <a:gs pos="0">
                      <a:srgbClr val="FFFF66"/>
                    </a:gs>
                    <a:gs pos="100000">
                      <a:srgbClr val="FF3300"/>
                    </a:gs>
                  </a:gsLst>
                  <a:lin ang="5400000" scaled="1"/>
                </a:gradFill>
                <a:effectLst>
                  <a:outerShdw blurRad="63500" dist="53882" dir="2700000" algn="ctr" rotWithShape="0">
                    <a:srgbClr val="9999FF">
                      <a:alpha val="74997"/>
                    </a:srgbClr>
                  </a:outerShdw>
                </a:effectLst>
                <a:latin typeface="Impact"/>
                <a:ea typeface="Impact"/>
                <a:cs typeface="Impact"/>
              </a:rPr>
              <a:t>هدف السفر</a:t>
            </a:r>
            <a:endParaRPr lang="en-US" sz="4800" kern="10" dirty="0">
              <a:ln w="9525">
                <a:solidFill>
                  <a:srgbClr val="CC99FF"/>
                </a:solidFill>
                <a:round/>
                <a:headEnd/>
                <a:tailEnd/>
              </a:ln>
              <a:gradFill rotWithShape="1">
                <a:gsLst>
                  <a:gs pos="0">
                    <a:srgbClr val="FFFF66"/>
                  </a:gs>
                  <a:gs pos="100000">
                    <a:srgbClr val="FF3300"/>
                  </a:gs>
                </a:gsLst>
                <a:lin ang="5400000" scaled="1"/>
              </a:gradFill>
              <a:effectLst>
                <a:outerShdw blurRad="63500" dist="53882" dir="2700000" algn="ctr" rotWithShape="0">
                  <a:srgbClr val="9999FF">
                    <a:alpha val="74997"/>
                  </a:srgbClr>
                </a:outerShdw>
              </a:effectLst>
              <a:latin typeface="Impact"/>
              <a:ea typeface="Impact"/>
              <a:cs typeface="Impact"/>
            </a:endParaRPr>
          </a:p>
        </p:txBody>
      </p:sp>
      <p:grpSp>
        <p:nvGrpSpPr>
          <p:cNvPr id="2" name="Group 20"/>
          <p:cNvGrpSpPr>
            <a:grpSpLocks/>
          </p:cNvGrpSpPr>
          <p:nvPr/>
        </p:nvGrpSpPr>
        <p:grpSpPr bwMode="auto">
          <a:xfrm>
            <a:off x="228600" y="4114800"/>
            <a:ext cx="4191000" cy="1524000"/>
            <a:chOff x="144" y="2592"/>
            <a:chExt cx="2640" cy="960"/>
          </a:xfrm>
        </p:grpSpPr>
        <p:sp>
          <p:nvSpPr>
            <p:cNvPr id="199690" name="Rectangle 18"/>
            <p:cNvSpPr>
              <a:spLocks noChangeArrowheads="1"/>
            </p:cNvSpPr>
            <p:nvPr/>
          </p:nvSpPr>
          <p:spPr bwMode="auto">
            <a:xfrm>
              <a:off x="144" y="2592"/>
              <a:ext cx="2640" cy="960"/>
            </a:xfrm>
            <a:prstGeom prst="rect">
              <a:avLst/>
            </a:prstGeom>
            <a:solidFill>
              <a:srgbClr val="3366FF"/>
            </a:solidFill>
            <a:ln w="12700" cap="sq">
              <a:solidFill>
                <a:schemeClr val="tx1"/>
              </a:solidFill>
              <a:miter lim="800000"/>
              <a:headEnd type="none" w="sm" len="sm"/>
              <a:tailEnd type="none" w="sm" len="sm"/>
            </a:ln>
          </p:spPr>
          <p:txBody>
            <a:bodyPr wrap="none" anchor="ctr"/>
            <a:lstStyle/>
            <a:p>
              <a:endParaRPr lang="en-US">
                <a:solidFill>
                  <a:srgbClr val="000000"/>
                </a:solidFill>
              </a:endParaRPr>
            </a:p>
          </p:txBody>
        </p:sp>
        <p:pic>
          <p:nvPicPr>
            <p:cNvPr id="199691" name="Picture 12" descr="king-crown-golden">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344" y="2736"/>
              <a:ext cx="1344" cy="7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9692" name="Text Box 14"/>
            <p:cNvSpPr txBox="1">
              <a:spLocks noChangeArrowheads="1"/>
            </p:cNvSpPr>
            <p:nvPr/>
          </p:nvSpPr>
          <p:spPr bwMode="auto">
            <a:xfrm>
              <a:off x="215" y="2826"/>
              <a:ext cx="419" cy="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ar-JO" sz="4400" dirty="0">
                  <a:solidFill>
                    <a:srgbClr val="FFFF00"/>
                  </a:solidFill>
                  <a:latin typeface="Bauhaus 93" charset="0"/>
                </a:rPr>
                <a:t>الله</a:t>
              </a:r>
              <a:endParaRPr lang="en-US" sz="3200" dirty="0">
                <a:solidFill>
                  <a:srgbClr val="FFFF00"/>
                </a:solidFill>
                <a:latin typeface="Bauhaus 93" charset="0"/>
              </a:endParaRPr>
            </a:p>
          </p:txBody>
        </p:sp>
      </p:grpSp>
      <p:grpSp>
        <p:nvGrpSpPr>
          <p:cNvPr id="3" name="Group 21"/>
          <p:cNvGrpSpPr>
            <a:grpSpLocks/>
          </p:cNvGrpSpPr>
          <p:nvPr/>
        </p:nvGrpSpPr>
        <p:grpSpPr bwMode="auto">
          <a:xfrm>
            <a:off x="4724400" y="4114800"/>
            <a:ext cx="4191000" cy="1524000"/>
            <a:chOff x="2976" y="2592"/>
            <a:chExt cx="2640" cy="960"/>
          </a:xfrm>
          <a:solidFill>
            <a:schemeClr val="accent1">
              <a:lumMod val="40000"/>
              <a:lumOff val="60000"/>
            </a:schemeClr>
          </a:solidFill>
        </p:grpSpPr>
        <p:sp>
          <p:nvSpPr>
            <p:cNvPr id="41993" name="Rectangle 19"/>
            <p:cNvSpPr>
              <a:spLocks noChangeArrowheads="1"/>
            </p:cNvSpPr>
            <p:nvPr/>
          </p:nvSpPr>
          <p:spPr bwMode="auto">
            <a:xfrm>
              <a:off x="2976" y="2592"/>
              <a:ext cx="2640" cy="960"/>
            </a:xfrm>
            <a:prstGeom prst="rect">
              <a:avLst/>
            </a:prstGeom>
            <a:grpFill/>
            <a:ln w="12700" cap="sq">
              <a:solidFill>
                <a:schemeClr val="tx1"/>
              </a:solidFill>
              <a:miter lim="800000"/>
              <a:headEnd type="none" w="sm" len="sm"/>
              <a:tailEnd type="none" w="sm" len="sm"/>
            </a:ln>
          </p:spPr>
          <p:txBody>
            <a:bodyPr wrap="none" anchor="ctr"/>
            <a:lstStyle/>
            <a:p>
              <a:pPr>
                <a:defRPr/>
              </a:pPr>
              <a:endParaRPr lang="en-US">
                <a:solidFill>
                  <a:srgbClr val="000000"/>
                </a:solidFill>
              </a:endParaRPr>
            </a:p>
          </p:txBody>
        </p:sp>
        <p:pic>
          <p:nvPicPr>
            <p:cNvPr id="41994" name="Picture 15" descr="king-crown-golden">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128" y="2703"/>
              <a:ext cx="1344" cy="75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41995" name="Text Box 16"/>
            <p:cNvSpPr txBox="1">
              <a:spLocks noChangeArrowheads="1"/>
            </p:cNvSpPr>
            <p:nvPr/>
          </p:nvSpPr>
          <p:spPr bwMode="auto">
            <a:xfrm>
              <a:off x="3072" y="2856"/>
              <a:ext cx="882" cy="446"/>
            </a:xfrm>
            <a:prstGeom prst="rect">
              <a:avLst/>
            </a:prstGeom>
            <a:grp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defRPr/>
              </a:pPr>
              <a:r>
                <a:rPr lang="ar-JO" sz="4000" dirty="0">
                  <a:solidFill>
                    <a:srgbClr val="000000"/>
                  </a:solidFill>
                  <a:latin typeface="Bauhaus 93" charset="0"/>
                </a:rPr>
                <a:t>الإنسان</a:t>
              </a:r>
              <a:endParaRPr lang="en-US" sz="4000" dirty="0">
                <a:solidFill>
                  <a:srgbClr val="000000"/>
                </a:solidFill>
                <a:latin typeface="Bauhaus 93" charset="0"/>
              </a:endParaRPr>
            </a:p>
          </p:txBody>
        </p:sp>
      </p:grpSp>
      <p:sp>
        <p:nvSpPr>
          <p:cNvPr id="16" name="Text Box 9"/>
          <p:cNvSpPr txBox="1">
            <a:spLocks noChangeArrowheads="1"/>
          </p:cNvSpPr>
          <p:nvPr/>
        </p:nvSpPr>
        <p:spPr bwMode="auto">
          <a:xfrm>
            <a:off x="8172450" y="76200"/>
            <a:ext cx="895350" cy="381000"/>
          </a:xfrm>
          <a:prstGeom prst="rect">
            <a:avLst/>
          </a:prstGeom>
          <a:noFill/>
          <a:ln w="9525">
            <a:noFill/>
            <a:miter lim="800000"/>
            <a:headEnd type="none" w="sm" len="sm"/>
            <a:tailEnd type="none" w="sm" len="sm"/>
          </a:ln>
          <a:effectLst>
            <a:outerShdw blurRad="63500" dist="35921" dir="2700000" algn="ctr" rotWithShape="0">
              <a:schemeClr val="tx2">
                <a:alpha val="74998"/>
              </a:schemeClr>
            </a:outerShdw>
          </a:effectLst>
        </p:spPr>
        <p:txBody>
          <a:bodyPr anchor="ct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defRPr/>
            </a:pPr>
            <a:r>
              <a:rPr lang="ar-JO" sz="2400" dirty="0">
                <a:solidFill>
                  <a:srgbClr val="FFFFFF"/>
                </a:solidFill>
                <a:latin typeface="Arial"/>
                <a:cs typeface="Arial"/>
              </a:rPr>
              <a:t>196</a:t>
            </a:r>
            <a:endParaRPr lang="en-US" sz="2400" b="0" dirty="0">
              <a:solidFill>
                <a:srgbClr val="FFFFFF"/>
              </a:solidFill>
              <a:latin typeface="Arial"/>
              <a:cs typeface="Arial"/>
            </a:endParaRPr>
          </a:p>
        </p:txBody>
      </p:sp>
    </p:spTree>
    <p:extLst>
      <p:ext uri="{BB962C8B-B14F-4D97-AF65-F5344CB8AC3E}">
        <p14:creationId xmlns:p14="http://schemas.microsoft.com/office/powerpoint/2010/main" val="41321342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3731"/>
                                        </p:tgtEl>
                                        <p:attrNameLst>
                                          <p:attrName>style.visibility</p:attrName>
                                        </p:attrNameLst>
                                      </p:cBhvr>
                                      <p:to>
                                        <p:strVal val="visible"/>
                                      </p:to>
                                    </p:set>
                                    <p:anim calcmode="lin" valueType="num">
                                      <p:cBhvr additive="base">
                                        <p:cTn id="7" dur="500" fill="hold"/>
                                        <p:tgtEl>
                                          <p:spTgt spid="73731"/>
                                        </p:tgtEl>
                                        <p:attrNameLst>
                                          <p:attrName>ppt_x</p:attrName>
                                        </p:attrNameLst>
                                      </p:cBhvr>
                                      <p:tavLst>
                                        <p:tav tm="0">
                                          <p:val>
                                            <p:strVal val="0-#ppt_w/2"/>
                                          </p:val>
                                        </p:tav>
                                        <p:tav tm="100000">
                                          <p:val>
                                            <p:strVal val="#ppt_x"/>
                                          </p:val>
                                        </p:tav>
                                      </p:tavLst>
                                    </p:anim>
                                    <p:anim calcmode="lin" valueType="num">
                                      <p:cBhvr additive="base">
                                        <p:cTn id="8" dur="500" fill="hold"/>
                                        <p:tgtEl>
                                          <p:spTgt spid="7373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3734"/>
                                        </p:tgtEl>
                                        <p:attrNameLst>
                                          <p:attrName>style.visibility</p:attrName>
                                        </p:attrNameLst>
                                      </p:cBhvr>
                                      <p:to>
                                        <p:strVal val="visible"/>
                                      </p:to>
                                    </p:set>
                                    <p:anim calcmode="lin" valueType="num">
                                      <p:cBhvr additive="base">
                                        <p:cTn id="19" dur="500" fill="hold"/>
                                        <p:tgtEl>
                                          <p:spTgt spid="73734"/>
                                        </p:tgtEl>
                                        <p:attrNameLst>
                                          <p:attrName>ppt_x</p:attrName>
                                        </p:attrNameLst>
                                      </p:cBhvr>
                                      <p:tavLst>
                                        <p:tav tm="0">
                                          <p:val>
                                            <p:strVal val="0-#ppt_w/2"/>
                                          </p:val>
                                        </p:tav>
                                        <p:tav tm="100000">
                                          <p:val>
                                            <p:strVal val="#ppt_x"/>
                                          </p:val>
                                        </p:tav>
                                      </p:tavLst>
                                    </p:anim>
                                    <p:anim calcmode="lin" valueType="num">
                                      <p:cBhvr additive="base">
                                        <p:cTn id="20" dur="500" fill="hold"/>
                                        <p:tgtEl>
                                          <p:spTgt spid="73734"/>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3733"/>
                                        </p:tgtEl>
                                        <p:attrNameLst>
                                          <p:attrName>style.visibility</p:attrName>
                                        </p:attrNameLst>
                                      </p:cBhvr>
                                      <p:to>
                                        <p:strVal val="visible"/>
                                      </p:to>
                                    </p:set>
                                    <p:anim calcmode="lin" valueType="num">
                                      <p:cBhvr additive="base">
                                        <p:cTn id="25" dur="500" fill="hold"/>
                                        <p:tgtEl>
                                          <p:spTgt spid="73733"/>
                                        </p:tgtEl>
                                        <p:attrNameLst>
                                          <p:attrName>ppt_x</p:attrName>
                                        </p:attrNameLst>
                                      </p:cBhvr>
                                      <p:tavLst>
                                        <p:tav tm="0">
                                          <p:val>
                                            <p:strVal val="0-#ppt_w/2"/>
                                          </p:val>
                                        </p:tav>
                                        <p:tav tm="100000">
                                          <p:val>
                                            <p:strVal val="#ppt_x"/>
                                          </p:val>
                                        </p:tav>
                                      </p:tavLst>
                                    </p:anim>
                                    <p:anim calcmode="lin" valueType="num">
                                      <p:cBhvr additive="base">
                                        <p:cTn id="26" dur="500" fill="hold"/>
                                        <p:tgtEl>
                                          <p:spTgt spid="73733"/>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0-#ppt_w/2"/>
                                          </p:val>
                                        </p:tav>
                                        <p:tav tm="100000">
                                          <p:val>
                                            <p:strVal val="#ppt_x"/>
                                          </p:val>
                                        </p:tav>
                                      </p:tavLst>
                                    </p:anim>
                                    <p:anim calcmode="lin" valueType="num">
                                      <p:cBhvr additive="base">
                                        <p:cTn id="32"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autoUpdateAnimBg="0"/>
      <p:bldP spid="73733" grpId="0" autoUpdateAnimBg="0"/>
      <p:bldP spid="73734"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259632" y="0"/>
            <a:ext cx="6768752" cy="6858000"/>
          </a:xfrm>
          <a:blipFill>
            <a:blip r:embed="rId3"/>
            <a:tile tx="0" ty="0" sx="100000" sy="100000" flip="none" algn="tl"/>
          </a:blipFill>
          <a:effectLst>
            <a:outerShdw blurRad="63500" dist="35921" dir="2700000" algn="ctr" rotWithShape="0">
              <a:schemeClr val="tx2">
                <a:alpha val="74998"/>
              </a:schemeClr>
            </a:outerShdw>
          </a:effectLst>
        </p:spPr>
        <p:txBody>
          <a:bodyPr anchor="ct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يا رب</a:t>
            </a:r>
            <a:b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قد جئتُ</a:t>
            </a:r>
            <a:b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إليكَ</a:t>
            </a:r>
            <a:br>
              <a:rPr lang="en-US" sz="5400" b="1" dirty="0">
                <a:effectLst>
                  <a:glow rad="127000">
                    <a:schemeClr val="tx1"/>
                  </a:glow>
                </a:effectLst>
                <a:latin typeface="Times New Roman" panose="02020603050405020304" pitchFamily="18" charset="0"/>
                <a:ea typeface="ＭＳ Ｐゴシック" charset="0"/>
                <a:cs typeface="Times New Roman" panose="02020603050405020304" pitchFamily="18" charset="0"/>
              </a:rPr>
            </a:br>
            <a:r>
              <a:rPr lang="en-US" sz="5400" b="1" dirty="0">
                <a:effectLst>
                  <a:glow rad="127000">
                    <a:schemeClr val="tx1"/>
                  </a:glow>
                </a:effectLst>
                <a:latin typeface="Times New Roman" panose="02020603050405020304" pitchFamily="18" charset="0"/>
                <a:ea typeface="ＭＳ Ｐゴシック" charset="0"/>
                <a:cs typeface="Times New Roman" panose="02020603050405020304" pitchFamily="18" charset="0"/>
              </a:rPr>
              <a:t>————————</a:t>
            </a:r>
            <a:br>
              <a:rPr lang="en-US" sz="5400" b="1" dirty="0">
                <a:effectLst>
                  <a:glow rad="127000">
                    <a:schemeClr val="tx1"/>
                  </a:glow>
                </a:effectLst>
                <a:latin typeface="Times New Roman" panose="02020603050405020304" pitchFamily="18" charset="0"/>
                <a:ea typeface="ＭＳ Ｐゴシック" charset="0"/>
                <a:cs typeface="Times New Roman" panose="02020603050405020304" pitchFamily="18" charset="0"/>
              </a:rPr>
            </a:br>
            <a:r>
              <a:rPr lang="ar-JO" sz="5400" b="1" dirty="0">
                <a:effectLst>
                  <a:glow rad="127000">
                    <a:schemeClr val="tx1"/>
                  </a:glow>
                </a:effectLst>
                <a:latin typeface="Times New Roman" panose="02020603050405020304" pitchFamily="18" charset="0"/>
                <a:ea typeface="ＭＳ Ｐゴシック" charset="0"/>
                <a:cs typeface="Times New Roman" panose="02020603050405020304" pitchFamily="18" charset="0"/>
              </a:rPr>
              <a:t>فدع</a:t>
            </a:r>
            <a:br>
              <a:rPr lang="ar-JO" sz="5400" b="1" dirty="0">
                <a:effectLst>
                  <a:glow rad="127000">
                    <a:schemeClr val="tx1"/>
                  </a:glow>
                </a:effectLst>
                <a:latin typeface="Times New Roman" panose="02020603050405020304" pitchFamily="18" charset="0"/>
                <a:ea typeface="ＭＳ Ｐゴシック" charset="0"/>
                <a:cs typeface="Times New Roman" panose="02020603050405020304" pitchFamily="18" charset="0"/>
              </a:rPr>
            </a:br>
            <a:r>
              <a:rPr lang="ar-JO" sz="5400" b="1" dirty="0">
                <a:effectLst>
                  <a:glow rad="127000">
                    <a:schemeClr val="tx1"/>
                  </a:glow>
                </a:effectLst>
                <a:latin typeface="Times New Roman" panose="02020603050405020304" pitchFamily="18" charset="0"/>
                <a:ea typeface="ＭＳ Ｐゴシック" charset="0"/>
                <a:cs typeface="Times New Roman" panose="02020603050405020304" pitchFamily="18" charset="0"/>
              </a:rPr>
              <a:t>قلبي</a:t>
            </a:r>
            <a:br>
              <a:rPr lang="ar-JO" sz="5400" b="1" dirty="0">
                <a:effectLst>
                  <a:glow rad="127000">
                    <a:schemeClr val="tx1"/>
                  </a:glow>
                </a:effectLst>
                <a:latin typeface="Times New Roman" panose="02020603050405020304" pitchFamily="18" charset="0"/>
                <a:ea typeface="ＭＳ Ｐゴシック" charset="0"/>
                <a:cs typeface="Times New Roman" panose="02020603050405020304" pitchFamily="18" charset="0"/>
              </a:rPr>
            </a:br>
            <a:r>
              <a:rPr lang="ar-JO" sz="5400" b="1" dirty="0">
                <a:effectLst>
                  <a:glow rad="127000">
                    <a:schemeClr val="tx1"/>
                  </a:glow>
                </a:effectLst>
                <a:latin typeface="Times New Roman" panose="02020603050405020304" pitchFamily="18" charset="0"/>
                <a:ea typeface="ＭＳ Ｐゴシック" charset="0"/>
                <a:cs typeface="Times New Roman" panose="02020603050405020304" pitchFamily="18" charset="0"/>
              </a:rPr>
              <a:t>يتغيّر</a:t>
            </a:r>
            <a:endParaRPr lang="en-US" sz="5400" b="1" dirty="0">
              <a:effectLst>
                <a:glow rad="127000">
                  <a:schemeClr val="tx1"/>
                </a:glow>
              </a:effectLst>
              <a:latin typeface="Times New Roman" panose="02020603050405020304" pitchFamily="18" charset="0"/>
              <a:ea typeface="ＭＳ Ｐゴシック" charset="0"/>
              <a:cs typeface="Times New Roman" panose="02020603050405020304" pitchFamily="18" charset="0"/>
            </a:endParaRPr>
          </a:p>
        </p:txBody>
      </p:sp>
    </p:spTree>
    <p:extLst>
      <p:ext uri="{BB962C8B-B14F-4D97-AF65-F5344CB8AC3E}">
        <p14:creationId xmlns:p14="http://schemas.microsoft.com/office/powerpoint/2010/main" val="365593922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964091316"/>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4000" dirty="0"/>
              <a:t>تفسير الكتاب المقدس</a:t>
            </a:r>
            <a:r>
              <a:rPr lang="ar-EG" sz="3200" b="1" dirty="0">
                <a:solidFill>
                  <a:srgbClr val="FFFFFF"/>
                </a:solidFill>
                <a:latin typeface="Arial" charset="0"/>
                <a:ea typeface="ＭＳ Ｐゴシック" charset="0"/>
              </a:rPr>
              <a:t> </a:t>
            </a:r>
            <a:r>
              <a:rPr lang="en-US" sz="3200" b="1" dirty="0">
                <a:solidFill>
                  <a:srgbClr val="FFFFFF"/>
                </a:solidFill>
                <a:latin typeface="Arial" charset="0"/>
                <a:ea typeface="ＭＳ Ｐゴシック" charset="0"/>
              </a:rPr>
              <a:t>  </a:t>
            </a:r>
            <a:r>
              <a:rPr lang="en-US" sz="2800" b="1" dirty="0">
                <a:solidFill>
                  <a:srgbClr val="FFFFFF"/>
                </a:solidFill>
                <a:latin typeface="Arial" charset="0"/>
                <a:ea typeface="ＭＳ Ｐゴシック" charset="0"/>
              </a:rPr>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150" rtl="0" eaLnBrk="1" fontAlgn="auto" latinLnBrk="0" hangingPunct="1">
              <a:lnSpc>
                <a:spcPct val="100000"/>
              </a:lnSpc>
              <a:spcBef>
                <a:spcPts val="0"/>
              </a:spcBef>
              <a:spcAft>
                <a:spcPts val="0"/>
              </a:spcAft>
              <a:buClrTx/>
              <a:buSzTx/>
              <a:buFontTx/>
              <a:buNone/>
              <a:tabLst/>
              <a:defRPr/>
            </a:pPr>
            <a:r>
              <a:rPr kumimoji="0" lang="ar-EG"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احصل علي هذا العرض مجانا!</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775872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4658" y="116632"/>
            <a:ext cx="9144000" cy="1555750"/>
          </a:xfrm>
          <a:effectLst>
            <a:outerShdw blurRad="63500" dist="35921" dir="2700000" algn="ctr" rotWithShape="0">
              <a:schemeClr val="tx2">
                <a:alpha val="74998"/>
              </a:schemeClr>
            </a:outerShdw>
          </a:effectLst>
        </p:spPr>
        <p:txBody>
          <a:bodyPr/>
          <a:lstStyle/>
          <a:p>
            <a:pPr>
              <a:defRPr/>
            </a:pPr>
            <a:r>
              <a:rPr lang="ar-JO" sz="6600" b="1" i="1" dirty="0">
                <a:effectLst>
                  <a:glow rad="876300">
                    <a:schemeClr val="tx1"/>
                  </a:glow>
                </a:effectLst>
                <a:latin typeface="Arial" charset="0"/>
                <a:ea typeface="ＭＳ Ｐゴシック" charset="0"/>
                <a:cs typeface="ＭＳ Ｐゴシック" charset="0"/>
              </a:rPr>
              <a:t>التغيير</a:t>
            </a:r>
            <a:endParaRPr lang="en-US" b="1" i="1" dirty="0">
              <a:effectLst>
                <a:glow rad="8763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162333" y="1773238"/>
            <a:ext cx="2843212"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b="0" spc="-100" dirty="0">
                <a:solidFill>
                  <a:srgbClr val="000090"/>
                </a:solidFill>
                <a:latin typeface="Helvetica Neue Black Condensed"/>
                <a:ea typeface="ＭＳ Ｐゴシック" charset="0"/>
                <a:cs typeface="Helvetica Neue Black Condensed"/>
              </a:rPr>
              <a:t>لإسرائيل</a:t>
            </a:r>
            <a:endParaRPr lang="en-US" sz="4800" b="0" spc="-100" dirty="0">
              <a:solidFill>
                <a:srgbClr val="000090"/>
              </a:solidFill>
              <a:latin typeface="Helvetica Neue Black Condensed"/>
              <a:ea typeface="ＭＳ Ｐゴシック" charset="0"/>
              <a:cs typeface="Helvetica Neue Black Condensed"/>
            </a:endParaRPr>
          </a:p>
        </p:txBody>
      </p:sp>
      <p:sp>
        <p:nvSpPr>
          <p:cNvPr id="6" name="Rectangle 2"/>
          <p:cNvSpPr txBox="1">
            <a:spLocks noChangeArrowheads="1"/>
          </p:cNvSpPr>
          <p:nvPr/>
        </p:nvSpPr>
        <p:spPr bwMode="auto">
          <a:xfrm>
            <a:off x="6196412" y="1773238"/>
            <a:ext cx="2843212"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b="0" spc="-100" dirty="0">
                <a:solidFill>
                  <a:srgbClr val="000090"/>
                </a:solidFill>
                <a:latin typeface="Helvetica Neue Black Condensed"/>
                <a:ea typeface="ＭＳ Ｐゴシック" charset="0"/>
                <a:cs typeface="Helvetica Neue Black Condensed"/>
              </a:rPr>
              <a:t>لنا</a:t>
            </a:r>
            <a:endParaRPr lang="en-US" sz="4800" b="0" spc="-100" dirty="0">
              <a:solidFill>
                <a:srgbClr val="000090"/>
              </a:solidFill>
              <a:latin typeface="Helvetica Neue Black Condensed"/>
              <a:ea typeface="ＭＳ Ｐゴシック" charset="0"/>
              <a:cs typeface="Helvetica Neue Black Condensed"/>
            </a:endParaRPr>
          </a:p>
        </p:txBody>
      </p:sp>
      <p:sp>
        <p:nvSpPr>
          <p:cNvPr id="2" name="Right Arrow 1"/>
          <p:cNvSpPr/>
          <p:nvPr/>
        </p:nvSpPr>
        <p:spPr bwMode="auto">
          <a:xfrm>
            <a:off x="3923928" y="2348880"/>
            <a:ext cx="1512168" cy="1800200"/>
          </a:xfrm>
          <a:prstGeom prst="rightArrow">
            <a:avLst/>
          </a:prstGeom>
          <a:solidFill>
            <a:schemeClr val="bg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l" eaLnBrk="0" hangingPunct="0"/>
            <a:endParaRPr lang="en-US" sz="2400" b="0">
              <a:solidFill>
                <a:srgbClr val="000000"/>
              </a:solidFill>
              <a:latin typeface="Comic Sans MS" pitchFamily="-112" charset="0"/>
            </a:endParaRPr>
          </a:p>
        </p:txBody>
      </p:sp>
      <p:sp>
        <p:nvSpPr>
          <p:cNvPr id="7" name="Rectangle 2"/>
          <p:cNvSpPr txBox="1">
            <a:spLocks noChangeArrowheads="1"/>
          </p:cNvSpPr>
          <p:nvPr/>
        </p:nvSpPr>
        <p:spPr bwMode="auto">
          <a:xfrm>
            <a:off x="0" y="5302250"/>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6600" i="1" dirty="0">
                <a:solidFill>
                  <a:srgbClr val="FFFFFF"/>
                </a:solidFill>
                <a:effectLst>
                  <a:glow rad="876300">
                    <a:srgbClr val="000000"/>
                  </a:glow>
                </a:effectLst>
                <a:latin typeface="Arial" charset="0"/>
                <a:ea typeface="ＭＳ Ｐゴシック" charset="0"/>
                <a:cs typeface="ＭＳ Ｐゴシック" charset="0"/>
              </a:rPr>
              <a:t>١ صموئيل</a:t>
            </a:r>
          </a:p>
        </p:txBody>
      </p:sp>
    </p:spTree>
    <p:extLst>
      <p:ext uri="{BB962C8B-B14F-4D97-AF65-F5344CB8AC3E}">
        <p14:creationId xmlns:p14="http://schemas.microsoft.com/office/powerpoint/2010/main" val="24121495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5140960"/>
          </a:xfrm>
          <a:prstGeom prst="rect">
            <a:avLst/>
          </a:prstGeom>
        </p:spPr>
      </p:pic>
      <p:sp>
        <p:nvSpPr>
          <p:cNvPr id="900098" name="Rectangle 2"/>
          <p:cNvSpPr>
            <a:spLocks noGrp="1" noChangeArrowheads="1"/>
          </p:cNvSpPr>
          <p:nvPr>
            <p:ph type="ctrTitle"/>
          </p:nvPr>
        </p:nvSpPr>
        <p:spPr>
          <a:xfrm>
            <a:off x="0" y="4824744"/>
            <a:ext cx="9144000" cy="2033256"/>
          </a:xfrm>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charset="0"/>
                <a:ea typeface="ＭＳ Ｐゴシック" charset="0"/>
                <a:cs typeface="ＭＳ Ｐゴシック" charset="0"/>
              </a:rPr>
              <a:t>لماذا يسبب </a:t>
            </a:r>
            <a:r>
              <a:rPr lang="ar-JO" sz="5400" b="1" dirty="0">
                <a:solidFill>
                  <a:srgbClr val="FFFF00"/>
                </a:solidFill>
                <a:effectLst>
                  <a:glow rad="127000">
                    <a:schemeClr val="tx1"/>
                  </a:glow>
                </a:effectLst>
                <a:latin typeface="Arial" charset="0"/>
                <a:ea typeface="ＭＳ Ｐゴシック" charset="0"/>
                <a:cs typeface="ＭＳ Ｐゴシック" charset="0"/>
              </a:rPr>
              <a:t>الله</a:t>
            </a:r>
            <a:r>
              <a:rPr lang="ar-JO" sz="5400" b="1" dirty="0">
                <a:effectLst>
                  <a:glow rad="127000">
                    <a:schemeClr val="tx1"/>
                  </a:glow>
                </a:effectLst>
                <a:latin typeface="Arial" charset="0"/>
                <a:ea typeface="ＭＳ Ｐゴシック" charset="0"/>
                <a:cs typeface="ＭＳ Ｐゴシック" charset="0"/>
              </a:rPr>
              <a:t> التغيير ؟</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4319241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sz="2400" b="0">
              <a:solidFill>
                <a:srgbClr val="000000"/>
              </a:solidFill>
            </a:endParaRPr>
          </a:p>
        </p:txBody>
      </p:sp>
      <p:sp>
        <p:nvSpPr>
          <p:cNvPr id="900098" name="Rectangle 2"/>
          <p:cNvSpPr>
            <a:spLocks noGrp="1" noChangeArrowheads="1"/>
          </p:cNvSpPr>
          <p:nvPr>
            <p:ph type="ctrTitle"/>
          </p:nvPr>
        </p:nvSpPr>
        <p:spPr>
          <a:xfrm>
            <a:off x="0" y="49784"/>
            <a:ext cx="9144000" cy="1939056"/>
          </a:xfrm>
          <a:effectLst>
            <a:outerShdw blurRad="63500" dist="35921" dir="2700000" algn="ctr" rotWithShape="0">
              <a:schemeClr val="tx2">
                <a:alpha val="74998"/>
              </a:schemeClr>
            </a:outerShdw>
          </a:effectLst>
        </p:spPr>
        <p:txBody>
          <a:bodyPr anchor="t"/>
          <a:lstStyle/>
          <a:p>
            <a:pPr rtl="1">
              <a:defRPr/>
            </a:pPr>
            <a:r>
              <a:rPr lang="ar-JO" sz="4800" b="1" dirty="0">
                <a:effectLst>
                  <a:glow rad="127000">
                    <a:schemeClr val="tx1"/>
                  </a:glow>
                </a:effectLst>
                <a:latin typeface="Arial" charset="0"/>
                <a:ea typeface="ＭＳ Ｐゴシック" charset="0"/>
                <a:cs typeface="ＭＳ Ｐゴシック" charset="0"/>
              </a:rPr>
              <a:t>١. خطط الله دائماً ليحكم من خلال الملوك </a:t>
            </a:r>
            <a:r>
              <a:rPr lang="ar-JO" sz="4800" b="1" dirty="0">
                <a:solidFill>
                  <a:srgbClr val="FFFF00"/>
                </a:solidFill>
                <a:effectLst>
                  <a:glow rad="127000">
                    <a:schemeClr val="tx1"/>
                  </a:glow>
                </a:effectLst>
                <a:latin typeface="Arial" charset="0"/>
                <a:ea typeface="ＭＳ Ｐゴシック" charset="0"/>
                <a:cs typeface="ＭＳ Ｐゴシック" charset="0"/>
              </a:rPr>
              <a:t>الداووديين .</a:t>
            </a:r>
            <a:endParaRPr lang="en-US" sz="4800" b="1" dirty="0">
              <a:solidFill>
                <a:srgbClr val="FFFF00"/>
              </a:solidFill>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2051720" y="1739900"/>
            <a:ext cx="5118100" cy="5118100"/>
          </a:xfrm>
          <a:prstGeom prst="rect">
            <a:avLst/>
          </a:prstGeom>
        </p:spPr>
      </p:pic>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dirty="0">
                <a:solidFill>
                  <a:srgbClr val="FFFFFF"/>
                </a:solidFill>
                <a:effectLst>
                  <a:glow rad="127000">
                    <a:srgbClr val="000000"/>
                  </a:glow>
                </a:effectLst>
                <a:latin typeface="Arial" charset="0"/>
                <a:ea typeface="ＭＳ Ｐゴシック" charset="0"/>
                <a:cs typeface="ＭＳ Ｐゴシック" charset="0"/>
              </a:rPr>
              <a:t>فكرة تفسيرية من ١ صموئيل</a:t>
            </a:r>
            <a:endParaRPr lang="en-US" sz="4800"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4064480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49506" name="Text Box 2"/>
          <p:cNvSpPr txBox="1">
            <a:spLocks noChangeArrowheads="1"/>
          </p:cNvSpPr>
          <p:nvPr/>
        </p:nvSpPr>
        <p:spPr bwMode="auto">
          <a:xfrm>
            <a:off x="8212110" y="-27480"/>
            <a:ext cx="931890" cy="48213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193</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49507" name="Rectangle 3"/>
          <p:cNvSpPr>
            <a:spLocks noGrp="1" noChangeArrowheads="1"/>
          </p:cNvSpPr>
          <p:nvPr>
            <p:ph type="title"/>
          </p:nvPr>
        </p:nvSpPr>
        <p:spPr>
          <a:xfrm>
            <a:off x="0" y="454650"/>
            <a:ext cx="9144000" cy="729000"/>
          </a:xfrm>
          <a:solidFill>
            <a:schemeClr val="tx1"/>
          </a:solidFill>
          <a:ln>
            <a:solidFill>
              <a:schemeClr val="tx1"/>
            </a:solidFill>
            <a:miter lim="800000"/>
            <a:headEnd/>
            <a:tailEnd/>
          </a:ln>
        </p:spPr>
        <p:txBody>
          <a:bodyPr anchor="ctr" anchorCtr="1"/>
          <a:lstStyle/>
          <a:p>
            <a:pPr algn="ctr" eaLnBrk="1" hangingPunct="1"/>
            <a:r>
              <a:rPr lang="ar-JO" altLang="zh-CN" sz="3600" b="1" dirty="0">
                <a:solidFill>
                  <a:schemeClr val="bg1"/>
                </a:solidFill>
                <a:latin typeface="Arial"/>
                <a:ea typeface="宋体" charset="0"/>
                <a:cs typeface="Arial"/>
              </a:rPr>
              <a:t>لاهوت القضاة-راعوث-صموئيل</a:t>
            </a:r>
            <a:endParaRPr lang="en-US" sz="1600" dirty="0">
              <a:solidFill>
                <a:schemeClr val="bg1"/>
              </a:solidFill>
              <a:latin typeface="Arial"/>
              <a:ea typeface="宋体" charset="0"/>
              <a:cs typeface="Arial"/>
            </a:endParaRPr>
          </a:p>
        </p:txBody>
      </p:sp>
      <p:sp>
        <p:nvSpPr>
          <p:cNvPr id="149508" name="Rectangle 7"/>
          <p:cNvSpPr>
            <a:spLocks noChangeArrowheads="1"/>
          </p:cNvSpPr>
          <p:nvPr/>
        </p:nvSpPr>
        <p:spPr bwMode="auto">
          <a:xfrm>
            <a:off x="1668542" y="1504950"/>
            <a:ext cx="1614305" cy="914400"/>
          </a:xfrm>
          <a:prstGeom prst="rect">
            <a:avLst/>
          </a:prstGeom>
          <a:solidFill>
            <a:srgbClr val="FFFFFF"/>
          </a:solidFill>
          <a:ln w="50800">
            <a:solidFill>
              <a:srgbClr val="000088"/>
            </a:solidFill>
            <a:miter lim="800000"/>
            <a:headEnd/>
            <a:tailEnd/>
          </a:ln>
        </p:spPr>
        <p:txBody>
          <a:bodyPr lIns="12700" tIns="12700" rIns="12700" bIns="1270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a:ea typeface="ＭＳ Ｐゴシック" charset="0"/>
                <a:cs typeface="Arial"/>
              </a:rPr>
              <a:t>القضاة</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49509" name="Rectangle 8"/>
          <p:cNvSpPr>
            <a:spLocks noChangeArrowheads="1"/>
          </p:cNvSpPr>
          <p:nvPr/>
        </p:nvSpPr>
        <p:spPr bwMode="auto">
          <a:xfrm>
            <a:off x="3827124" y="1504950"/>
            <a:ext cx="1614305" cy="914400"/>
          </a:xfrm>
          <a:prstGeom prst="rect">
            <a:avLst/>
          </a:prstGeom>
          <a:solidFill>
            <a:srgbClr val="FFFFFF"/>
          </a:solidFill>
          <a:ln w="50800">
            <a:solidFill>
              <a:srgbClr val="000088"/>
            </a:solidFill>
            <a:miter lim="800000"/>
            <a:headEnd/>
            <a:tailEnd/>
          </a:ln>
        </p:spPr>
        <p:txBody>
          <a:bodyPr lIns="12700" tIns="12700" rIns="12700" bIns="1270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a:ea typeface="ＭＳ Ｐゴシック" charset="0"/>
                <a:cs typeface="Arial"/>
              </a:rPr>
              <a:t>راعوث</a:t>
            </a:r>
            <a:endParaRPr kumimoji="0" lang="en-US" sz="24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49510" name="Rectangle 9"/>
          <p:cNvSpPr>
            <a:spLocks noChangeArrowheads="1"/>
          </p:cNvSpPr>
          <p:nvPr/>
        </p:nvSpPr>
        <p:spPr bwMode="auto">
          <a:xfrm>
            <a:off x="5835804" y="1504950"/>
            <a:ext cx="1614305" cy="914400"/>
          </a:xfrm>
          <a:prstGeom prst="rect">
            <a:avLst/>
          </a:prstGeom>
          <a:solidFill>
            <a:srgbClr val="FFFFFF"/>
          </a:solidFill>
          <a:ln w="50800">
            <a:solidFill>
              <a:srgbClr val="000088"/>
            </a:solidFill>
            <a:miter lim="800000"/>
            <a:headEnd/>
            <a:tailEnd/>
          </a:ln>
        </p:spPr>
        <p:txBody>
          <a:bodyPr lIns="12700" tIns="12700" rIns="12700" bIns="1270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a:ea typeface="ＭＳ Ｐゴシック" charset="0"/>
                <a:cs typeface="Arial"/>
              </a:rPr>
              <a:t>صموئيل</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grpSp>
        <p:nvGrpSpPr>
          <p:cNvPr id="2" name="Group 11"/>
          <p:cNvGrpSpPr>
            <a:grpSpLocks/>
          </p:cNvGrpSpPr>
          <p:nvPr/>
        </p:nvGrpSpPr>
        <p:grpSpPr bwMode="auto">
          <a:xfrm>
            <a:off x="1674813" y="5145088"/>
            <a:ext cx="1892745" cy="1096962"/>
            <a:chOff x="0" y="0"/>
            <a:chExt cx="20000" cy="20000"/>
          </a:xfrm>
        </p:grpSpPr>
        <p:sp>
          <p:nvSpPr>
            <p:cNvPr id="149533" name="Freeform 12"/>
            <p:cNvSpPr>
              <a:spLocks/>
            </p:cNvSpPr>
            <p:nvPr/>
          </p:nvSpPr>
          <p:spPr bwMode="auto">
            <a:xfrm>
              <a:off x="0" y="0"/>
              <a:ext cx="20000" cy="20000"/>
            </a:xfrm>
            <a:custGeom>
              <a:avLst/>
              <a:gdLst>
                <a:gd name="T0" fmla="*/ 14660 w 20000"/>
                <a:gd name="T1" fmla="*/ 1666 h 20000"/>
                <a:gd name="T2" fmla="*/ 15104 w 20000"/>
                <a:gd name="T3" fmla="*/ 1110 h 20000"/>
                <a:gd name="T4" fmla="*/ 14734 w 20000"/>
                <a:gd name="T5" fmla="*/ 879 h 20000"/>
                <a:gd name="T6" fmla="*/ 13623 w 20000"/>
                <a:gd name="T7" fmla="*/ 879 h 20000"/>
                <a:gd name="T8" fmla="*/ 13327 w 20000"/>
                <a:gd name="T9" fmla="*/ 0 h 20000"/>
                <a:gd name="T10" fmla="*/ 5331 w 20000"/>
                <a:gd name="T11" fmla="*/ 0 h 20000"/>
                <a:gd name="T12" fmla="*/ 5331 w 20000"/>
                <a:gd name="T13" fmla="*/ 1666 h 20000"/>
                <a:gd name="T14" fmla="*/ 0 w 20000"/>
                <a:gd name="T15" fmla="*/ 1666 h 20000"/>
                <a:gd name="T16" fmla="*/ 1333 w 20000"/>
                <a:gd name="T17" fmla="*/ 3331 h 20000"/>
                <a:gd name="T18" fmla="*/ 0 w 20000"/>
                <a:gd name="T19" fmla="*/ 8329 h 20000"/>
                <a:gd name="T20" fmla="*/ 2665 w 20000"/>
                <a:gd name="T21" fmla="*/ 9994 h 20000"/>
                <a:gd name="T22" fmla="*/ 1333 w 20000"/>
                <a:gd name="T23" fmla="*/ 9994 h 20000"/>
                <a:gd name="T24" fmla="*/ 1333 w 20000"/>
                <a:gd name="T25" fmla="*/ 16657 h 20000"/>
                <a:gd name="T26" fmla="*/ 6664 w 20000"/>
                <a:gd name="T27" fmla="*/ 16657 h 20000"/>
                <a:gd name="T28" fmla="*/ 7996 w 20000"/>
                <a:gd name="T29" fmla="*/ 13326 h 20000"/>
                <a:gd name="T30" fmla="*/ 9329 w 20000"/>
                <a:gd name="T31" fmla="*/ 14991 h 20000"/>
                <a:gd name="T32" fmla="*/ 14660 w 20000"/>
                <a:gd name="T33" fmla="*/ 19988 h 20000"/>
                <a:gd name="T34" fmla="*/ 14660 w 20000"/>
                <a:gd name="T35" fmla="*/ 13326 h 20000"/>
                <a:gd name="T36" fmla="*/ 17325 w 20000"/>
                <a:gd name="T37" fmla="*/ 11660 h 20000"/>
                <a:gd name="T38" fmla="*/ 19991 w 20000"/>
                <a:gd name="T39" fmla="*/ 11660 h 20000"/>
                <a:gd name="T40" fmla="*/ 18658 w 20000"/>
                <a:gd name="T41" fmla="*/ 8329 h 20000"/>
                <a:gd name="T42" fmla="*/ 19991 w 20000"/>
                <a:gd name="T43" fmla="*/ 3331 h 20000"/>
                <a:gd name="T44" fmla="*/ 15993 w 20000"/>
                <a:gd name="T45" fmla="*/ 1666 h 20000"/>
                <a:gd name="T46" fmla="*/ 14660 w 20000"/>
                <a:gd name="T47" fmla="*/ 0 h 200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000"/>
                <a:gd name="T73" fmla="*/ 0 h 20000"/>
                <a:gd name="T74" fmla="*/ 20000 w 20000"/>
                <a:gd name="T75" fmla="*/ 20000 h 2000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000" h="20000">
                  <a:moveTo>
                    <a:pt x="14660" y="1666"/>
                  </a:moveTo>
                  <a:lnTo>
                    <a:pt x="15104" y="1110"/>
                  </a:lnTo>
                  <a:lnTo>
                    <a:pt x="14734" y="879"/>
                  </a:lnTo>
                  <a:lnTo>
                    <a:pt x="13623" y="879"/>
                  </a:lnTo>
                  <a:lnTo>
                    <a:pt x="13327" y="0"/>
                  </a:lnTo>
                  <a:lnTo>
                    <a:pt x="5331" y="0"/>
                  </a:lnTo>
                  <a:lnTo>
                    <a:pt x="5331" y="1666"/>
                  </a:lnTo>
                  <a:lnTo>
                    <a:pt x="0" y="1666"/>
                  </a:lnTo>
                  <a:lnTo>
                    <a:pt x="1333" y="3331"/>
                  </a:lnTo>
                  <a:lnTo>
                    <a:pt x="0" y="8329"/>
                  </a:lnTo>
                  <a:lnTo>
                    <a:pt x="2665" y="9994"/>
                  </a:lnTo>
                  <a:lnTo>
                    <a:pt x="1333" y="9994"/>
                  </a:lnTo>
                  <a:lnTo>
                    <a:pt x="1333" y="16657"/>
                  </a:lnTo>
                  <a:lnTo>
                    <a:pt x="6664" y="16657"/>
                  </a:lnTo>
                  <a:lnTo>
                    <a:pt x="7996" y="13326"/>
                  </a:lnTo>
                  <a:lnTo>
                    <a:pt x="9329" y="14991"/>
                  </a:lnTo>
                  <a:lnTo>
                    <a:pt x="14660" y="19988"/>
                  </a:lnTo>
                  <a:lnTo>
                    <a:pt x="14660" y="13326"/>
                  </a:lnTo>
                  <a:lnTo>
                    <a:pt x="17325" y="11660"/>
                  </a:lnTo>
                  <a:lnTo>
                    <a:pt x="19991" y="11660"/>
                  </a:lnTo>
                  <a:lnTo>
                    <a:pt x="18658" y="8329"/>
                  </a:lnTo>
                  <a:lnTo>
                    <a:pt x="19991" y="3331"/>
                  </a:lnTo>
                  <a:lnTo>
                    <a:pt x="15993" y="1666"/>
                  </a:lnTo>
                  <a:lnTo>
                    <a:pt x="14660" y="0"/>
                  </a:lnTo>
                </a:path>
              </a:pathLst>
            </a:custGeom>
            <a:solidFill>
              <a:srgbClr val="FFFFFF"/>
            </a:solidFill>
            <a:ln w="50800">
              <a:solidFill>
                <a:srgbClr val="000088"/>
              </a:solidFill>
              <a:round/>
              <a:headEnd type="none" w="lg" len="sm"/>
              <a:tailEnd type="none" w="lg" len="sm"/>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49534" name="Rectangle 13"/>
            <p:cNvSpPr>
              <a:spLocks noChangeArrowheads="1"/>
            </p:cNvSpPr>
            <p:nvPr/>
          </p:nvSpPr>
          <p:spPr bwMode="auto">
            <a:xfrm>
              <a:off x="3999" y="3331"/>
              <a:ext cx="13336" cy="8341"/>
            </a:xfrm>
            <a:prstGeom prst="rect">
              <a:avLst/>
            </a:prstGeom>
            <a:noFill/>
            <a:ln>
              <a:noFill/>
            </a:ln>
            <a:extLst>
              <a:ext uri="{91240B29-F687-4f45-9708-019B960494DF}">
                <a14:hiddenLine xmlns:a14="http://schemas.microsoft.com/office/drawing/2010/main" xmlns="" w="25400">
                  <a:solidFill>
                    <a:srgbClr val="000000"/>
                  </a:solidFill>
                  <a:miter lim="800000"/>
                  <a:headEnd/>
                  <a:tailEnd/>
                </a14:hiddenLine>
              </a:ext>
            </a:extLst>
          </p:spPr>
          <p:txBody>
            <a:bodyPr lIns="12700" tIns="12700" rIns="12700" bIns="12700"/>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a:ea typeface="ＭＳ Ｐゴシック" charset="0"/>
                  <a:cs typeface="Arial"/>
                </a:rPr>
                <a:t>الحاجة</a:t>
              </a:r>
            </a:p>
            <a:p>
              <a:pPr marL="0" marR="0" lvl="0" indent="0" defTabSz="914400" rtl="0" eaLnBrk="0" fontAlgn="base" latinLnBrk="0" hangingPunct="0">
                <a:lnSpc>
                  <a:spcPct val="100000"/>
                </a:lnSpc>
                <a:spcBef>
                  <a:spcPct val="0"/>
                </a:spcBef>
                <a:spcAft>
                  <a:spcPct val="0"/>
                </a:spcAft>
                <a:buClrTx/>
                <a:buSzTx/>
                <a:buFontTx/>
                <a:buNone/>
                <a:tabLst/>
                <a:defRPr/>
              </a:pPr>
              <a:r>
                <a:rPr lang="ar-JO" sz="1600" dirty="0">
                  <a:solidFill>
                    <a:srgbClr val="000000"/>
                  </a:solidFill>
                  <a:latin typeface="Arial"/>
                  <a:cs typeface="Arial"/>
                </a:rPr>
                <a:t>للملكية</a:t>
              </a:r>
              <a:endParaRPr kumimoji="0" lang="en-US" sz="28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grpSp>
      <p:grpSp>
        <p:nvGrpSpPr>
          <p:cNvPr id="3" name="Group 14"/>
          <p:cNvGrpSpPr>
            <a:grpSpLocks/>
          </p:cNvGrpSpPr>
          <p:nvPr/>
        </p:nvGrpSpPr>
        <p:grpSpPr bwMode="auto">
          <a:xfrm>
            <a:off x="3687763" y="5145088"/>
            <a:ext cx="1453831" cy="822325"/>
            <a:chOff x="4" y="0"/>
            <a:chExt cx="22720" cy="20000"/>
          </a:xfrm>
        </p:grpSpPr>
        <p:sp>
          <p:nvSpPr>
            <p:cNvPr id="149531" name="Oval 15"/>
            <p:cNvSpPr>
              <a:spLocks noChangeArrowheads="1"/>
            </p:cNvSpPr>
            <p:nvPr/>
          </p:nvSpPr>
          <p:spPr bwMode="auto">
            <a:xfrm>
              <a:off x="4" y="0"/>
              <a:ext cx="22720" cy="20000"/>
            </a:xfrm>
            <a:prstGeom prst="ellipse">
              <a:avLst/>
            </a:prstGeom>
            <a:solidFill>
              <a:srgbClr val="FFFFFF"/>
            </a:solidFill>
            <a:ln w="25400">
              <a:solidFill>
                <a:srgbClr val="000088"/>
              </a:solidFill>
              <a:round/>
              <a:headEnd/>
              <a:tailEnd/>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49532" name="Rectangle 16"/>
            <p:cNvSpPr>
              <a:spLocks noChangeArrowheads="1"/>
            </p:cNvSpPr>
            <p:nvPr/>
          </p:nvSpPr>
          <p:spPr bwMode="auto">
            <a:xfrm>
              <a:off x="2859" y="4441"/>
              <a:ext cx="19865" cy="11102"/>
            </a:xfrm>
            <a:prstGeom prst="rect">
              <a:avLst/>
            </a:prstGeom>
            <a:noFill/>
            <a:ln>
              <a:noFill/>
            </a:ln>
            <a:extLst>
              <a:ext uri="{91240B29-F687-4f45-9708-019B960494DF}">
                <a14:hiddenLine xmlns:a14="http://schemas.microsoft.com/office/drawing/2010/main" xmlns="" w="50800">
                  <a:solidFill>
                    <a:srgbClr val="000000"/>
                  </a:solidFill>
                  <a:miter lim="800000"/>
                  <a:headEnd/>
                  <a:tailEnd/>
                </a14:hiddenLine>
              </a:ext>
            </a:extLst>
          </p:spPr>
          <p:txBody>
            <a:bodyPr lIns="12700" tIns="12700" rIns="12700" bIns="12700"/>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a:ea typeface="ＭＳ Ｐゴシック" charset="0"/>
                  <a:cs typeface="Arial"/>
                </a:rPr>
                <a:t>التحضير </a:t>
              </a:r>
            </a:p>
            <a:p>
              <a:pPr marL="0" marR="0" lvl="0" indent="0" defTabSz="914400" rtl="0" eaLnBrk="0" fontAlgn="base" latinLnBrk="0" hangingPunct="0">
                <a:lnSpc>
                  <a:spcPct val="100000"/>
                </a:lnSpc>
                <a:spcBef>
                  <a:spcPct val="0"/>
                </a:spcBef>
                <a:spcAft>
                  <a:spcPct val="0"/>
                </a:spcAft>
                <a:buClrTx/>
                <a:buSzTx/>
                <a:buFontTx/>
                <a:buNone/>
                <a:tabLst/>
                <a:defRPr/>
              </a:pPr>
              <a:r>
                <a:rPr lang="ar-JO" sz="1600" dirty="0">
                  <a:solidFill>
                    <a:srgbClr val="000000"/>
                  </a:solidFill>
                  <a:latin typeface="Arial"/>
                  <a:cs typeface="Arial"/>
                </a:rPr>
                <a:t>للملكيه</a:t>
              </a:r>
              <a:endParaRPr kumimoji="0" lang="en-US" sz="28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grpSp>
      <p:sp>
        <p:nvSpPr>
          <p:cNvPr id="39960" name="Line 24"/>
          <p:cNvSpPr>
            <a:spLocks noChangeShapeType="1"/>
          </p:cNvSpPr>
          <p:nvPr/>
        </p:nvSpPr>
        <p:spPr bwMode="auto">
          <a:xfrm flipV="1">
            <a:off x="3633986" y="3390454"/>
            <a:ext cx="361950" cy="182562"/>
          </a:xfrm>
          <a:prstGeom prst="line">
            <a:avLst/>
          </a:prstGeom>
          <a:noFill/>
          <a:ln w="50800">
            <a:solidFill>
              <a:srgbClr val="000000"/>
            </a:solidFill>
            <a:round/>
            <a:headEnd type="none" w="med" len="sm"/>
            <a:tailEnd type="triangle" w="med" len="sm"/>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39961" name="Line 25"/>
          <p:cNvSpPr>
            <a:spLocks noChangeShapeType="1"/>
          </p:cNvSpPr>
          <p:nvPr/>
        </p:nvSpPr>
        <p:spPr bwMode="auto">
          <a:xfrm flipV="1">
            <a:off x="5273675" y="2800350"/>
            <a:ext cx="363538" cy="182563"/>
          </a:xfrm>
          <a:prstGeom prst="line">
            <a:avLst/>
          </a:prstGeom>
          <a:noFill/>
          <a:ln w="50800">
            <a:solidFill>
              <a:srgbClr val="000000"/>
            </a:solidFill>
            <a:round/>
            <a:headEnd type="none" w="med" len="sm"/>
            <a:tailEnd type="triangle" w="med" len="sm"/>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39962" name="Line 26"/>
          <p:cNvSpPr>
            <a:spLocks noChangeShapeType="1"/>
          </p:cNvSpPr>
          <p:nvPr/>
        </p:nvSpPr>
        <p:spPr bwMode="auto">
          <a:xfrm>
            <a:off x="3773488" y="4503738"/>
            <a:ext cx="1866900" cy="346075"/>
          </a:xfrm>
          <a:prstGeom prst="line">
            <a:avLst/>
          </a:prstGeom>
          <a:noFill/>
          <a:ln w="50800">
            <a:solidFill>
              <a:srgbClr val="000000"/>
            </a:solidFill>
            <a:round/>
            <a:headEnd type="none" w="med" len="sm"/>
            <a:tailEnd type="triangle" w="med" len="sm"/>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39965" name="Text Box 29"/>
          <p:cNvSpPr txBox="1">
            <a:spLocks noChangeArrowheads="1"/>
          </p:cNvSpPr>
          <p:nvPr/>
        </p:nvSpPr>
        <p:spPr bwMode="auto">
          <a:xfrm>
            <a:off x="1130027" y="2609850"/>
            <a:ext cx="1114409"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800" b="1" i="0" u="sng" strike="noStrike" kern="1200" cap="none" spc="0" normalizeH="0" baseline="0" noProof="0" dirty="0">
                <a:ln>
                  <a:noFill/>
                </a:ln>
                <a:solidFill>
                  <a:srgbClr val="000000"/>
                </a:solidFill>
                <a:effectLst/>
                <a:uLnTx/>
                <a:uFillTx/>
                <a:latin typeface="Arial"/>
                <a:ea typeface="ＭＳ Ｐゴシック" charset="0"/>
                <a:cs typeface="Arial"/>
              </a:rPr>
              <a:t>بيت لحم</a:t>
            </a:r>
            <a:endParaRPr kumimoji="0" lang="en-US" sz="2800" b="1" i="0" u="sng"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39966" name="Text Box 30"/>
          <p:cNvSpPr txBox="1">
            <a:spLocks noChangeArrowheads="1"/>
          </p:cNvSpPr>
          <p:nvPr/>
        </p:nvSpPr>
        <p:spPr bwMode="auto">
          <a:xfrm>
            <a:off x="1541537" y="3105150"/>
            <a:ext cx="1927131" cy="904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defTabSz="914400" rtl="0" eaLnBrk="1" fontAlgn="base" latinLnBrk="0" hangingPunct="1">
              <a:lnSpc>
                <a:spcPct val="100000"/>
              </a:lnSpc>
              <a:spcBef>
                <a:spcPct val="2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a:ea typeface="ＭＳ Ｐゴシック" charset="0"/>
                <a:cs typeface="Arial"/>
              </a:rPr>
              <a:t>الوثنية (17-18)</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a:p>
            <a:pPr marL="0" marR="0" lvl="0" indent="0" defTabSz="914400" rtl="0" eaLnBrk="1" fontAlgn="base" latinLnBrk="0" hangingPunct="1">
              <a:lnSpc>
                <a:spcPct val="100000"/>
              </a:lnSpc>
              <a:spcBef>
                <a:spcPct val="2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a:ea typeface="ＭＳ Ｐゴシック" charset="0"/>
                <a:cs typeface="Arial"/>
              </a:rPr>
              <a:t>السرية (19)</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39967" name="Text Box 31"/>
          <p:cNvSpPr txBox="1">
            <a:spLocks noChangeArrowheads="1"/>
          </p:cNvSpPr>
          <p:nvPr/>
        </p:nvSpPr>
        <p:spPr bwMode="auto">
          <a:xfrm>
            <a:off x="965241" y="4019550"/>
            <a:ext cx="885179"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800" b="1" i="0" u="sng" strike="noStrike" kern="1200" cap="none" spc="0" normalizeH="0" baseline="0" noProof="0" dirty="0">
                <a:ln>
                  <a:noFill/>
                </a:ln>
                <a:solidFill>
                  <a:srgbClr val="000000"/>
                </a:solidFill>
                <a:effectLst/>
                <a:uLnTx/>
                <a:uFillTx/>
                <a:latin typeface="Arial"/>
                <a:ea typeface="ＭＳ Ｐゴシック" charset="0"/>
                <a:cs typeface="Arial"/>
              </a:rPr>
              <a:t>يابيش</a:t>
            </a:r>
            <a:endParaRPr kumimoji="0" lang="en-US" sz="2800" b="1" i="0" u="sng"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39968" name="Text Box 32"/>
          <p:cNvSpPr txBox="1">
            <a:spLocks noChangeArrowheads="1"/>
          </p:cNvSpPr>
          <p:nvPr/>
        </p:nvSpPr>
        <p:spPr bwMode="auto">
          <a:xfrm>
            <a:off x="1274902" y="4400550"/>
            <a:ext cx="190468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a:ea typeface="ＭＳ Ｐゴシック" charset="0"/>
                <a:cs typeface="Arial"/>
              </a:rPr>
              <a:t>جريمة (19-20)</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39969" name="Text Box 33"/>
          <p:cNvSpPr txBox="1">
            <a:spLocks noChangeArrowheads="1"/>
          </p:cNvSpPr>
          <p:nvPr/>
        </p:nvSpPr>
        <p:spPr bwMode="auto">
          <a:xfrm>
            <a:off x="3978275" y="2724150"/>
            <a:ext cx="1114408" cy="904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defTabSz="914400" rtl="0" eaLnBrk="1" fontAlgn="base" latinLnBrk="0" hangingPunct="1">
              <a:lnSpc>
                <a:spcPct val="100000"/>
              </a:lnSpc>
              <a:spcBef>
                <a:spcPct val="2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a:ea typeface="ＭＳ Ｐゴシック" charset="0"/>
                <a:cs typeface="Arial"/>
              </a:rPr>
              <a:t>بوعز</a:t>
            </a:r>
          </a:p>
          <a:p>
            <a:pPr marL="0" marR="0" lvl="0" indent="0" defTabSz="914400" rtl="0" eaLnBrk="1" fontAlgn="base" latinLnBrk="0" hangingPunct="1">
              <a:lnSpc>
                <a:spcPct val="100000"/>
              </a:lnSpc>
              <a:spcBef>
                <a:spcPct val="20000"/>
              </a:spcBef>
              <a:spcAft>
                <a:spcPct val="0"/>
              </a:spcAft>
              <a:buClrTx/>
              <a:buSzTx/>
              <a:buFontTx/>
              <a:buNone/>
              <a:tabLst/>
              <a:defRPr/>
            </a:pPr>
            <a:r>
              <a:rPr lang="ar-JO" dirty="0">
                <a:solidFill>
                  <a:srgbClr val="000000"/>
                </a:solidFill>
                <a:latin typeface="Arial"/>
                <a:cs typeface="Arial"/>
              </a:rPr>
              <a:t>البيتلحمي</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39970" name="Text Box 34"/>
          <p:cNvSpPr txBox="1">
            <a:spLocks noChangeArrowheads="1"/>
          </p:cNvSpPr>
          <p:nvPr/>
        </p:nvSpPr>
        <p:spPr bwMode="auto">
          <a:xfrm>
            <a:off x="5937250" y="4585430"/>
            <a:ext cx="72327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a:ea typeface="ＭＳ Ｐゴシック" charset="0"/>
                <a:cs typeface="Arial"/>
              </a:rPr>
              <a:t>شاول</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39971" name="Text Box 35"/>
          <p:cNvSpPr txBox="1">
            <a:spLocks noChangeArrowheads="1"/>
          </p:cNvSpPr>
          <p:nvPr/>
        </p:nvSpPr>
        <p:spPr bwMode="auto">
          <a:xfrm>
            <a:off x="5915025" y="2571750"/>
            <a:ext cx="60305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defTabSz="914400" rtl="0" eaLnBrk="1" fontAlgn="base" latinLnBrk="0" hangingPunct="1">
              <a:lnSpc>
                <a:spcPct val="100000"/>
              </a:lnSpc>
              <a:spcBef>
                <a:spcPct val="2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a:ea typeface="ＭＳ Ｐゴシック" charset="0"/>
                <a:cs typeface="Arial"/>
              </a:rPr>
              <a:t>داود</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grpSp>
        <p:nvGrpSpPr>
          <p:cNvPr id="4" name="Group 36"/>
          <p:cNvGrpSpPr>
            <a:grpSpLocks/>
          </p:cNvGrpSpPr>
          <p:nvPr/>
        </p:nvGrpSpPr>
        <p:grpSpPr bwMode="auto">
          <a:xfrm>
            <a:off x="5610225" y="5022849"/>
            <a:ext cx="1295400" cy="906463"/>
            <a:chOff x="3456" y="3404"/>
            <a:chExt cx="816" cy="571"/>
          </a:xfrm>
        </p:grpSpPr>
        <p:sp>
          <p:nvSpPr>
            <p:cNvPr id="149525" name="Rectangle 27"/>
            <p:cNvSpPr>
              <a:spLocks noChangeArrowheads="1"/>
            </p:cNvSpPr>
            <p:nvPr/>
          </p:nvSpPr>
          <p:spPr bwMode="auto">
            <a:xfrm>
              <a:off x="3456" y="3462"/>
              <a:ext cx="816" cy="436"/>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49526" name="Line 20"/>
            <p:cNvSpPr>
              <a:spLocks noChangeShapeType="1"/>
            </p:cNvSpPr>
            <p:nvPr/>
          </p:nvSpPr>
          <p:spPr bwMode="auto">
            <a:xfrm>
              <a:off x="3456" y="3456"/>
              <a:ext cx="0" cy="461"/>
            </a:xfrm>
            <a:prstGeom prst="line">
              <a:avLst/>
            </a:prstGeom>
            <a:noFill/>
            <a:ln w="25400">
              <a:solidFill>
                <a:srgbClr val="000088"/>
              </a:solidFill>
              <a:round/>
              <a:headEnd type="none" w="lg" len="sm"/>
              <a:tailEnd type="none" w="lg" len="sm"/>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49527" name="Line 21"/>
            <p:cNvSpPr>
              <a:spLocks noChangeShapeType="1"/>
            </p:cNvSpPr>
            <p:nvPr/>
          </p:nvSpPr>
          <p:spPr bwMode="auto">
            <a:xfrm>
              <a:off x="4263" y="3456"/>
              <a:ext cx="0" cy="461"/>
            </a:xfrm>
            <a:prstGeom prst="line">
              <a:avLst/>
            </a:prstGeom>
            <a:noFill/>
            <a:ln w="25400">
              <a:solidFill>
                <a:srgbClr val="000088"/>
              </a:solidFill>
              <a:round/>
              <a:headEnd type="none" w="lg" len="sm"/>
              <a:tailEnd type="none" w="lg" len="sm"/>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49528" name="Oval 19"/>
            <p:cNvSpPr>
              <a:spLocks noChangeArrowheads="1"/>
            </p:cNvSpPr>
            <p:nvPr/>
          </p:nvSpPr>
          <p:spPr bwMode="auto">
            <a:xfrm>
              <a:off x="3456" y="3859"/>
              <a:ext cx="807" cy="116"/>
            </a:xfrm>
            <a:prstGeom prst="ellipse">
              <a:avLst/>
            </a:prstGeom>
            <a:solidFill>
              <a:srgbClr val="FFFFFF"/>
            </a:solidFill>
            <a:ln w="25400">
              <a:solidFill>
                <a:srgbClr val="000088"/>
              </a:solidFill>
              <a:round/>
              <a:headEnd/>
              <a:tailEnd/>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49529" name="Rectangle 23"/>
            <p:cNvSpPr>
              <a:spLocks noChangeArrowheads="1"/>
            </p:cNvSpPr>
            <p:nvPr/>
          </p:nvSpPr>
          <p:spPr bwMode="auto">
            <a:xfrm>
              <a:off x="3482" y="3552"/>
              <a:ext cx="771" cy="231"/>
            </a:xfrm>
            <a:prstGeom prst="rect">
              <a:avLst/>
            </a:prstGeom>
            <a:noFill/>
            <a:ln>
              <a:noFill/>
            </a:ln>
            <a:extLst>
              <a:ext uri="{91240B29-F687-4f45-9708-019B960494DF}">
                <a14:hiddenLine xmlns:a14="http://schemas.microsoft.com/office/drawing/2010/main" xmlns="" w="25400">
                  <a:solidFill>
                    <a:srgbClr val="000000"/>
                  </a:solidFill>
                  <a:miter lim="800000"/>
                  <a:headEnd/>
                  <a:tailEnd/>
                </a14:hiddenLine>
              </a:ext>
            </a:extLst>
          </p:spPr>
          <p:txBody>
            <a:bodyPr lIns="12700" tIns="12700" rIns="12700" bIns="12700"/>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a:ea typeface="ＭＳ Ｐゴシック" charset="0"/>
                  <a:cs typeface="Arial"/>
                </a:rPr>
                <a:t>تأسيس </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1600" dirty="0">
                  <a:solidFill>
                    <a:srgbClr val="000000"/>
                  </a:solidFill>
                  <a:latin typeface="Arial"/>
                  <a:cs typeface="Arial"/>
                </a:rPr>
                <a:t>الملكية</a:t>
              </a:r>
              <a:endParaRPr kumimoji="0" lang="en-US" sz="28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49530" name="Freeform 22"/>
            <p:cNvSpPr>
              <a:spLocks/>
            </p:cNvSpPr>
            <p:nvPr/>
          </p:nvSpPr>
          <p:spPr bwMode="auto">
            <a:xfrm rot="10800000">
              <a:off x="3456" y="3404"/>
              <a:ext cx="807" cy="58"/>
            </a:xfrm>
            <a:custGeom>
              <a:avLst/>
              <a:gdLst>
                <a:gd name="T0" fmla="*/ 0 w 20000"/>
                <a:gd name="T1" fmla="*/ 0 h 20000"/>
                <a:gd name="T2" fmla="*/ 58 w 20000"/>
                <a:gd name="T3" fmla="*/ 58 h 20000"/>
                <a:gd name="T4" fmla="*/ 115 w 20000"/>
                <a:gd name="T5" fmla="*/ 0 h 20000"/>
                <a:gd name="T6" fmla="*/ 173 w 20000"/>
                <a:gd name="T7" fmla="*/ 58 h 20000"/>
                <a:gd name="T8" fmla="*/ 230 w 20000"/>
                <a:gd name="T9" fmla="*/ 0 h 20000"/>
                <a:gd name="T10" fmla="*/ 288 w 20000"/>
                <a:gd name="T11" fmla="*/ 58 h 20000"/>
                <a:gd name="T12" fmla="*/ 346 w 20000"/>
                <a:gd name="T13" fmla="*/ 0 h 20000"/>
                <a:gd name="T14" fmla="*/ 403 w 20000"/>
                <a:gd name="T15" fmla="*/ 58 h 20000"/>
                <a:gd name="T16" fmla="*/ 461 w 20000"/>
                <a:gd name="T17" fmla="*/ 0 h 20000"/>
                <a:gd name="T18" fmla="*/ 519 w 20000"/>
                <a:gd name="T19" fmla="*/ 58 h 20000"/>
                <a:gd name="T20" fmla="*/ 576 w 20000"/>
                <a:gd name="T21" fmla="*/ 0 h 20000"/>
                <a:gd name="T22" fmla="*/ 634 w 20000"/>
                <a:gd name="T23" fmla="*/ 58 h 20000"/>
                <a:gd name="T24" fmla="*/ 691 w 20000"/>
                <a:gd name="T25" fmla="*/ 0 h 20000"/>
                <a:gd name="T26" fmla="*/ 749 w 20000"/>
                <a:gd name="T27" fmla="*/ 58 h 20000"/>
                <a:gd name="T28" fmla="*/ 807 w 20000"/>
                <a:gd name="T29" fmla="*/ 0 h 200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000"/>
                <a:gd name="T46" fmla="*/ 0 h 20000"/>
                <a:gd name="T47" fmla="*/ 20000 w 20000"/>
                <a:gd name="T48" fmla="*/ 20000 h 2000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000" h="20000">
                  <a:moveTo>
                    <a:pt x="0" y="0"/>
                  </a:moveTo>
                  <a:lnTo>
                    <a:pt x="1428" y="19862"/>
                  </a:lnTo>
                  <a:lnTo>
                    <a:pt x="2856" y="0"/>
                  </a:lnTo>
                  <a:lnTo>
                    <a:pt x="4284" y="19862"/>
                  </a:lnTo>
                  <a:lnTo>
                    <a:pt x="5711" y="0"/>
                  </a:lnTo>
                  <a:lnTo>
                    <a:pt x="7139" y="19862"/>
                  </a:lnTo>
                  <a:lnTo>
                    <a:pt x="8567" y="0"/>
                  </a:lnTo>
                  <a:lnTo>
                    <a:pt x="9995" y="19862"/>
                  </a:lnTo>
                  <a:lnTo>
                    <a:pt x="11423" y="0"/>
                  </a:lnTo>
                  <a:lnTo>
                    <a:pt x="12851" y="19862"/>
                  </a:lnTo>
                  <a:lnTo>
                    <a:pt x="14279" y="0"/>
                  </a:lnTo>
                  <a:lnTo>
                    <a:pt x="15706" y="19862"/>
                  </a:lnTo>
                  <a:lnTo>
                    <a:pt x="17134" y="0"/>
                  </a:lnTo>
                  <a:lnTo>
                    <a:pt x="18562" y="19862"/>
                  </a:lnTo>
                  <a:lnTo>
                    <a:pt x="19990" y="0"/>
                  </a:lnTo>
                </a:path>
              </a:pathLst>
            </a:custGeom>
            <a:solidFill>
              <a:srgbClr val="FFFFFF"/>
            </a:solidFill>
            <a:ln w="25400">
              <a:solidFill>
                <a:srgbClr val="000088"/>
              </a:solidFill>
              <a:round/>
              <a:headEnd type="none" w="lg" len="sm"/>
              <a:tailEnd type="none" w="lg" len="sm"/>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p:txBody>
        </p:sp>
      </p:grpSp>
      <p:sp>
        <p:nvSpPr>
          <p:cNvPr id="149524" name="Text Box 37"/>
          <p:cNvSpPr txBox="1">
            <a:spLocks noChangeArrowheads="1"/>
          </p:cNvSpPr>
          <p:nvPr/>
        </p:nvSpPr>
        <p:spPr bwMode="auto">
          <a:xfrm>
            <a:off x="0" y="6309320"/>
            <a:ext cx="914400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zh-CN" sz="1600" b="1" i="0" u="none" strike="noStrike" kern="1200" cap="none" spc="0" normalizeH="0" baseline="0" noProof="0" dirty="0">
                <a:ln>
                  <a:noFill/>
                </a:ln>
                <a:solidFill>
                  <a:srgbClr val="000000"/>
                </a:solidFill>
                <a:effectLst/>
                <a:uLnTx/>
                <a:uFillTx/>
                <a:latin typeface="Arial"/>
                <a:ea typeface="宋体" charset="0"/>
                <a:cs typeface="Arial"/>
              </a:rPr>
              <a:t>Adapted from Thomas L. Constable, "A Theology of Joshua, Ruth, and Judges," </a:t>
            </a:r>
            <a:br>
              <a:rPr kumimoji="0" lang="en-US" altLang="zh-CN" sz="1600" b="1" i="0" u="none" strike="noStrike" kern="1200" cap="none" spc="0" normalizeH="0" baseline="0" noProof="0" dirty="0">
                <a:ln>
                  <a:noFill/>
                </a:ln>
                <a:solidFill>
                  <a:srgbClr val="000000"/>
                </a:solidFill>
                <a:effectLst/>
                <a:uLnTx/>
                <a:uFillTx/>
                <a:latin typeface="Arial"/>
                <a:ea typeface="宋体" charset="0"/>
                <a:cs typeface="Arial"/>
              </a:rPr>
            </a:br>
            <a:r>
              <a:rPr kumimoji="0" lang="en-US" altLang="zh-CN" sz="1600" b="1" i="0" u="none" strike="noStrike" kern="1200" cap="none" spc="0" normalizeH="0" baseline="0" noProof="0" dirty="0">
                <a:ln>
                  <a:noFill/>
                </a:ln>
                <a:solidFill>
                  <a:srgbClr val="000000"/>
                </a:solidFill>
                <a:effectLst/>
                <a:uLnTx/>
                <a:uFillTx/>
                <a:latin typeface="Arial"/>
                <a:ea typeface="宋体" charset="0"/>
                <a:cs typeface="Arial"/>
              </a:rPr>
              <a:t>in </a:t>
            </a:r>
            <a:r>
              <a:rPr kumimoji="0" lang="en-US" altLang="zh-CN" sz="1600" b="1" i="1" u="none" strike="noStrike" kern="1200" cap="none" spc="0" normalizeH="0" baseline="0" noProof="0" dirty="0">
                <a:ln>
                  <a:noFill/>
                </a:ln>
                <a:solidFill>
                  <a:srgbClr val="000000"/>
                </a:solidFill>
                <a:effectLst/>
                <a:uLnTx/>
                <a:uFillTx/>
                <a:latin typeface="Arial"/>
                <a:ea typeface="宋体" charset="0"/>
                <a:cs typeface="Arial"/>
              </a:rPr>
              <a:t>A Biblical Theology of the OT</a:t>
            </a:r>
            <a:r>
              <a:rPr kumimoji="0" lang="en-US" altLang="zh-CN" sz="1600" b="1" i="0" u="none" strike="noStrike" kern="1200" cap="none" spc="0" normalizeH="0" baseline="0" noProof="0" dirty="0">
                <a:ln>
                  <a:noFill/>
                </a:ln>
                <a:solidFill>
                  <a:srgbClr val="000000"/>
                </a:solidFill>
                <a:effectLst/>
                <a:uLnTx/>
                <a:uFillTx/>
                <a:latin typeface="Arial"/>
                <a:ea typeface="宋体" charset="0"/>
                <a:cs typeface="Arial"/>
              </a:rPr>
              <a:t>, ed. Roy B. </a:t>
            </a:r>
            <a:r>
              <a:rPr kumimoji="0" lang="en-US" altLang="zh-CN" sz="1600" b="1" i="0" u="none" strike="noStrike" kern="1200" cap="none" spc="0" normalizeH="0" baseline="0" noProof="0" dirty="0" err="1">
                <a:ln>
                  <a:noFill/>
                </a:ln>
                <a:solidFill>
                  <a:srgbClr val="000000"/>
                </a:solidFill>
                <a:effectLst/>
                <a:uLnTx/>
                <a:uFillTx/>
                <a:latin typeface="Arial"/>
                <a:ea typeface="宋体" charset="0"/>
                <a:cs typeface="Arial"/>
              </a:rPr>
              <a:t>Zuck</a:t>
            </a:r>
            <a:r>
              <a:rPr kumimoji="0" lang="en-US" altLang="zh-CN" sz="1600" b="1" i="0" u="none" strike="noStrike" kern="1200" cap="none" spc="0" normalizeH="0" baseline="0" noProof="0" dirty="0">
                <a:ln>
                  <a:noFill/>
                </a:ln>
                <a:solidFill>
                  <a:srgbClr val="000000"/>
                </a:solidFill>
                <a:effectLst/>
                <a:uLnTx/>
                <a:uFillTx/>
                <a:latin typeface="Arial"/>
                <a:ea typeface="宋体" charset="0"/>
                <a:cs typeface="Arial"/>
              </a:rPr>
              <a:t>, 95-96, 117</a:t>
            </a:r>
            <a:endParaRPr kumimoji="0" lang="en-US" sz="1600" b="1" i="0" u="none" strike="noStrike" kern="1200" cap="none" spc="0" normalizeH="0" baseline="0" noProof="0" dirty="0">
              <a:ln>
                <a:noFill/>
              </a:ln>
              <a:solidFill>
                <a:srgbClr val="000000"/>
              </a:solidFill>
              <a:effectLst/>
              <a:uLnTx/>
              <a:uFillTx/>
              <a:latin typeface="Arial"/>
              <a:ea typeface="宋体" charset="0"/>
              <a:cs typeface="Arial"/>
            </a:endParaRPr>
          </a:p>
        </p:txBody>
      </p:sp>
    </p:spTree>
    <p:extLst>
      <p:ext uri="{BB962C8B-B14F-4D97-AF65-F5344CB8AC3E}">
        <p14:creationId xmlns:p14="http://schemas.microsoft.com/office/powerpoint/2010/main" val="57633779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9965"/>
                                        </p:tgtEl>
                                        <p:attrNameLst>
                                          <p:attrName>style.visibility</p:attrName>
                                        </p:attrNameLst>
                                      </p:cBhvr>
                                      <p:to>
                                        <p:strVal val="visible"/>
                                      </p:to>
                                    </p:set>
                                    <p:animEffect transition="in" filter="wipe(left)">
                                      <p:cBhvr>
                                        <p:cTn id="12" dur="500"/>
                                        <p:tgtEl>
                                          <p:spTgt spid="3996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9966"/>
                                        </p:tgtEl>
                                        <p:attrNameLst>
                                          <p:attrName>style.visibility</p:attrName>
                                        </p:attrNameLst>
                                      </p:cBhvr>
                                      <p:to>
                                        <p:strVal val="visible"/>
                                      </p:to>
                                    </p:set>
                                    <p:animEffect transition="in" filter="wipe(left)">
                                      <p:cBhvr>
                                        <p:cTn id="17" dur="500"/>
                                        <p:tgtEl>
                                          <p:spTgt spid="3996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9967"/>
                                        </p:tgtEl>
                                        <p:attrNameLst>
                                          <p:attrName>style.visibility</p:attrName>
                                        </p:attrNameLst>
                                      </p:cBhvr>
                                      <p:to>
                                        <p:strVal val="visible"/>
                                      </p:to>
                                    </p:set>
                                    <p:animEffect transition="in" filter="wipe(left)">
                                      <p:cBhvr>
                                        <p:cTn id="22" dur="500"/>
                                        <p:tgtEl>
                                          <p:spTgt spid="3996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9968"/>
                                        </p:tgtEl>
                                        <p:attrNameLst>
                                          <p:attrName>style.visibility</p:attrName>
                                        </p:attrNameLst>
                                      </p:cBhvr>
                                      <p:to>
                                        <p:strVal val="visible"/>
                                      </p:to>
                                    </p:set>
                                    <p:animEffect transition="in" filter="wipe(left)">
                                      <p:cBhvr>
                                        <p:cTn id="27" dur="500"/>
                                        <p:tgtEl>
                                          <p:spTgt spid="3996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left)">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down)">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39970"/>
                                        </p:tgtEl>
                                        <p:attrNameLst>
                                          <p:attrName>style.visibility</p:attrName>
                                        </p:attrNameLst>
                                      </p:cBhvr>
                                      <p:to>
                                        <p:strVal val="visible"/>
                                      </p:to>
                                    </p:set>
                                    <p:animEffect transition="in" filter="wipe(left)">
                                      <p:cBhvr>
                                        <p:cTn id="42" dur="500"/>
                                        <p:tgtEl>
                                          <p:spTgt spid="3997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39962"/>
                                        </p:tgtEl>
                                        <p:attrNameLst>
                                          <p:attrName>style.visibility</p:attrName>
                                        </p:attrNameLst>
                                      </p:cBhvr>
                                      <p:to>
                                        <p:strVal val="visible"/>
                                      </p:to>
                                    </p:set>
                                    <p:animEffect transition="in" filter="wipe(left)">
                                      <p:cBhvr>
                                        <p:cTn id="47" dur="500"/>
                                        <p:tgtEl>
                                          <p:spTgt spid="3996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39960"/>
                                        </p:tgtEl>
                                        <p:attrNameLst>
                                          <p:attrName>style.visibility</p:attrName>
                                        </p:attrNameLst>
                                      </p:cBhvr>
                                      <p:to>
                                        <p:strVal val="visible"/>
                                      </p:to>
                                    </p:set>
                                    <p:animEffect transition="in" filter="wipe(left)">
                                      <p:cBhvr>
                                        <p:cTn id="52" dur="500"/>
                                        <p:tgtEl>
                                          <p:spTgt spid="39960"/>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39969"/>
                                        </p:tgtEl>
                                        <p:attrNameLst>
                                          <p:attrName>style.visibility</p:attrName>
                                        </p:attrNameLst>
                                      </p:cBhvr>
                                      <p:to>
                                        <p:strVal val="visible"/>
                                      </p:to>
                                    </p:set>
                                    <p:animEffect transition="in" filter="wipe(left)">
                                      <p:cBhvr>
                                        <p:cTn id="55" dur="500"/>
                                        <p:tgtEl>
                                          <p:spTgt spid="39969"/>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39961"/>
                                        </p:tgtEl>
                                        <p:attrNameLst>
                                          <p:attrName>style.visibility</p:attrName>
                                        </p:attrNameLst>
                                      </p:cBhvr>
                                      <p:to>
                                        <p:strVal val="visible"/>
                                      </p:to>
                                    </p:set>
                                    <p:animEffect transition="in" filter="wipe(left)">
                                      <p:cBhvr>
                                        <p:cTn id="60" dur="500"/>
                                        <p:tgtEl>
                                          <p:spTgt spid="39961"/>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39971"/>
                                        </p:tgtEl>
                                        <p:attrNameLst>
                                          <p:attrName>style.visibility</p:attrName>
                                        </p:attrNameLst>
                                      </p:cBhvr>
                                      <p:to>
                                        <p:strVal val="visible"/>
                                      </p:to>
                                    </p:set>
                                    <p:animEffect transition="in" filter="wipe(left)">
                                      <p:cBhvr>
                                        <p:cTn id="63" dur="500"/>
                                        <p:tgtEl>
                                          <p:spTgt spid="399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60" grpId="0" animBg="1"/>
      <p:bldP spid="39961" grpId="0" animBg="1"/>
      <p:bldP spid="39962" grpId="0" animBg="1"/>
      <p:bldP spid="39965" grpId="0"/>
      <p:bldP spid="39966" grpId="0"/>
      <p:bldP spid="39967" grpId="0"/>
      <p:bldP spid="39968" grpId="0"/>
      <p:bldP spid="39969" grpId="0"/>
      <p:bldP spid="39970" grpId="0"/>
      <p:bldP spid="3997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١ صموئيل ١</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22655502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12"/>
          <p:cNvSpPr>
            <a:spLocks noChangeArrowheads="1"/>
          </p:cNvSpPr>
          <p:nvPr/>
        </p:nvSpPr>
        <p:spPr bwMode="auto">
          <a:xfrm>
            <a:off x="0" y="0"/>
            <a:ext cx="9144000" cy="1828800"/>
          </a:xfrm>
          <a:prstGeom prst="rect">
            <a:avLst/>
          </a:prstGeom>
          <a:gradFill rotWithShape="0">
            <a:gsLst>
              <a:gs pos="0">
                <a:srgbClr val="00644B"/>
              </a:gs>
              <a:gs pos="100000">
                <a:srgbClr val="002E23"/>
              </a:gs>
            </a:gsLst>
            <a:path path="shape">
              <a:fillToRect l="50000" t="50000" r="50000" b="50000"/>
            </a:path>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anchor="ctr"/>
          <a:lstStyle/>
          <a:p>
            <a:endParaRPr lang="en-US">
              <a:solidFill>
                <a:srgbClr val="000000"/>
              </a:solidFill>
            </a:endParaRPr>
          </a:p>
        </p:txBody>
      </p:sp>
      <p:sp>
        <p:nvSpPr>
          <p:cNvPr id="34821" name="Text Box 5"/>
          <p:cNvSpPr txBox="1">
            <a:spLocks noChangeArrowheads="1"/>
          </p:cNvSpPr>
          <p:nvPr/>
        </p:nvSpPr>
        <p:spPr bwMode="auto">
          <a:xfrm>
            <a:off x="179512" y="5638800"/>
            <a:ext cx="3401888"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ar-JO" sz="4400" dirty="0">
                <a:solidFill>
                  <a:srgbClr val="FFFFFF"/>
                </a:solidFill>
                <a:latin typeface="Arial" charset="0"/>
                <a:cs typeface="Arial" charset="0"/>
              </a:rPr>
              <a:t>عالي</a:t>
            </a:r>
            <a:endParaRPr lang="en-US" sz="4400" dirty="0">
              <a:solidFill>
                <a:srgbClr val="FFFFFF"/>
              </a:solidFill>
              <a:latin typeface="Arial" charset="0"/>
              <a:cs typeface="Arial" charset="0"/>
            </a:endParaRPr>
          </a:p>
        </p:txBody>
      </p:sp>
      <p:sp>
        <p:nvSpPr>
          <p:cNvPr id="200709" name="Text Box 6"/>
          <p:cNvSpPr txBox="1">
            <a:spLocks noChangeArrowheads="1"/>
          </p:cNvSpPr>
          <p:nvPr/>
        </p:nvSpPr>
        <p:spPr bwMode="auto">
          <a:xfrm>
            <a:off x="5638800" y="5638800"/>
            <a:ext cx="24384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spcBef>
                <a:spcPct val="50000"/>
              </a:spcBef>
            </a:pPr>
            <a:endParaRPr lang="en-US" sz="1800" b="0">
              <a:solidFill>
                <a:srgbClr val="000000"/>
              </a:solidFill>
              <a:latin typeface="Arial" charset="0"/>
            </a:endParaRPr>
          </a:p>
        </p:txBody>
      </p:sp>
      <p:sp>
        <p:nvSpPr>
          <p:cNvPr id="34823" name="Text Box 7"/>
          <p:cNvSpPr txBox="1">
            <a:spLocks noChangeArrowheads="1"/>
          </p:cNvSpPr>
          <p:nvPr/>
        </p:nvSpPr>
        <p:spPr bwMode="auto">
          <a:xfrm>
            <a:off x="5664832" y="5638800"/>
            <a:ext cx="2819400"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ar-JO" sz="4400" dirty="0">
                <a:solidFill>
                  <a:srgbClr val="FFFFFF"/>
                </a:solidFill>
                <a:latin typeface="Arial" charset="0"/>
                <a:cs typeface="Arial" charset="0"/>
              </a:rPr>
              <a:t>صموئيل</a:t>
            </a:r>
            <a:endParaRPr lang="en-US" sz="4400" dirty="0">
              <a:solidFill>
                <a:srgbClr val="FFFFFF"/>
              </a:solidFill>
              <a:latin typeface="Arial" charset="0"/>
              <a:cs typeface="Arial" charset="0"/>
            </a:endParaRPr>
          </a:p>
        </p:txBody>
      </p:sp>
      <p:sp>
        <p:nvSpPr>
          <p:cNvPr id="13" name="Text Box 9"/>
          <p:cNvSpPr txBox="1">
            <a:spLocks noChangeArrowheads="1"/>
          </p:cNvSpPr>
          <p:nvPr/>
        </p:nvSpPr>
        <p:spPr bwMode="auto">
          <a:xfrm>
            <a:off x="8172450" y="76200"/>
            <a:ext cx="895350" cy="381000"/>
          </a:xfrm>
          <a:prstGeom prst="rect">
            <a:avLst/>
          </a:prstGeom>
          <a:noFill/>
          <a:ln w="9525">
            <a:noFill/>
            <a:miter lim="800000"/>
            <a:headEnd type="none" w="sm" len="sm"/>
            <a:tailEnd type="none" w="sm" len="sm"/>
          </a:ln>
          <a:effectLst>
            <a:outerShdw blurRad="63500" dist="35921" dir="2700000" algn="ctr" rotWithShape="0">
              <a:schemeClr val="tx2">
                <a:alpha val="74998"/>
              </a:schemeClr>
            </a:outerShdw>
          </a:effectLst>
        </p:spPr>
        <p:txBody>
          <a:bodyPr anchor="ct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defRPr/>
            </a:pPr>
            <a:r>
              <a:rPr lang="ar-JO" sz="2400" dirty="0">
                <a:solidFill>
                  <a:srgbClr val="FFFFFF"/>
                </a:solidFill>
                <a:latin typeface="Arial"/>
                <a:cs typeface="Arial"/>
              </a:rPr>
              <a:t>196</a:t>
            </a:r>
            <a:endParaRPr lang="en-US" sz="2400" b="0" dirty="0">
              <a:solidFill>
                <a:srgbClr val="FFFFFF"/>
              </a:solidFill>
              <a:latin typeface="Arial"/>
              <a:cs typeface="Arial"/>
            </a:endParaRPr>
          </a:p>
        </p:txBody>
      </p:sp>
      <p:sp>
        <p:nvSpPr>
          <p:cNvPr id="14" name="AutoShape 6"/>
          <p:cNvSpPr>
            <a:spLocks noChangeArrowheads="1"/>
          </p:cNvSpPr>
          <p:nvPr/>
        </p:nvSpPr>
        <p:spPr bwMode="auto">
          <a:xfrm>
            <a:off x="3707904" y="3356992"/>
            <a:ext cx="1828800" cy="609600"/>
          </a:xfrm>
          <a:prstGeom prst="rightArrow">
            <a:avLst>
              <a:gd name="adj1" fmla="val 50000"/>
              <a:gd name="adj2" fmla="val 75000"/>
            </a:avLst>
          </a:prstGeom>
          <a:solidFill>
            <a:schemeClr val="bg1"/>
          </a:solidFill>
          <a:ln w="9525">
            <a:solidFill>
              <a:schemeClr val="tx1"/>
            </a:solidFill>
            <a:miter lim="800000"/>
            <a:headEnd/>
            <a:tailEnd/>
          </a:ln>
        </p:spPr>
        <p:txBody>
          <a:bodyPr wrap="none" anchor="ctr"/>
          <a:lstStyle/>
          <a:p>
            <a:endParaRPr lang="en-US">
              <a:solidFill>
                <a:srgbClr val="000000"/>
              </a:solidFill>
            </a:endParaRPr>
          </a:p>
        </p:txBody>
      </p:sp>
      <p:sp>
        <p:nvSpPr>
          <p:cNvPr id="200714" name="Title 2"/>
          <p:cNvSpPr>
            <a:spLocks noGrp="1"/>
          </p:cNvSpPr>
          <p:nvPr>
            <p:ph type="title"/>
          </p:nvPr>
        </p:nvSpPr>
        <p:spPr>
          <a:xfrm>
            <a:off x="0" y="33338"/>
            <a:ext cx="4932363" cy="658812"/>
          </a:xfrm>
        </p:spPr>
        <p:txBody>
          <a:bodyPr/>
          <a:lstStyle/>
          <a:p>
            <a:r>
              <a:rPr lang="ar-JO" sz="3600" i="1" dirty="0">
                <a:solidFill>
                  <a:srgbClr val="FFFFFF"/>
                </a:solidFill>
                <a:latin typeface="Arial" charset="0"/>
                <a:ea typeface="ＭＳ Ｐゴシック" charset="0"/>
              </a:rPr>
              <a:t>الإنتقال رقم 1</a:t>
            </a:r>
            <a:endParaRPr lang="en-US" sz="3600" i="1" dirty="0">
              <a:solidFill>
                <a:srgbClr val="FFFFFF"/>
              </a:solidFill>
              <a:latin typeface="Arial" charset="0"/>
              <a:ea typeface="ＭＳ Ｐゴシック" charset="0"/>
            </a:endParaRPr>
          </a:p>
        </p:txBody>
      </p:sp>
      <p:pic>
        <p:nvPicPr>
          <p:cNvPr id="18"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5508104" y="1988840"/>
            <a:ext cx="3344007" cy="36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251520" y="2132856"/>
            <a:ext cx="3502367" cy="3552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0716" name="WordArt 11"/>
          <p:cNvSpPr>
            <a:spLocks noChangeArrowheads="1" noChangeShapeType="1" noTextEdit="1"/>
          </p:cNvSpPr>
          <p:nvPr/>
        </p:nvSpPr>
        <p:spPr bwMode="auto">
          <a:xfrm>
            <a:off x="2051720" y="548680"/>
            <a:ext cx="4419600" cy="1434581"/>
          </a:xfrm>
          <a:prstGeom prst="rect">
            <a:avLst/>
          </a:prstGeom>
        </p:spPr>
        <p:txBody>
          <a:bodyPr wrap="none" numCol="1" fromWordArt="1">
            <a:prstTxWarp prst="textSlantUp">
              <a:avLst>
                <a:gd name="adj" fmla="val 32056"/>
              </a:avLst>
            </a:prstTxWarp>
          </a:bodyPr>
          <a:lstStyle/>
          <a:p>
            <a:r>
              <a:rPr lang="ar-JO" sz="4800" kern="10" dirty="0">
                <a:ln w="9525">
                  <a:solidFill>
                    <a:srgbClr val="CC99FF"/>
                  </a:solidFill>
                  <a:round/>
                  <a:headEnd/>
                  <a:tailEnd/>
                </a:ln>
                <a:solidFill>
                  <a:schemeClr val="bg1"/>
                </a:solidFill>
                <a:effectLst>
                  <a:glow rad="228600">
                    <a:schemeClr val="tx1"/>
                  </a:glow>
                </a:effectLst>
                <a:latin typeface="Impact"/>
                <a:ea typeface="Impact"/>
                <a:cs typeface="Impact"/>
              </a:rPr>
              <a:t>١ صموئيل</a:t>
            </a:r>
            <a:endParaRPr lang="en-US" sz="4800" kern="10" dirty="0">
              <a:ln w="9525">
                <a:solidFill>
                  <a:srgbClr val="CC99FF"/>
                </a:solidFill>
                <a:round/>
                <a:headEnd/>
                <a:tailEnd/>
              </a:ln>
              <a:solidFill>
                <a:schemeClr val="bg1"/>
              </a:solidFill>
              <a:effectLst>
                <a:glow rad="228600">
                  <a:schemeClr val="tx1"/>
                </a:glow>
              </a:effectLst>
              <a:latin typeface="Impact"/>
              <a:ea typeface="Impact"/>
              <a:cs typeface="Impact"/>
            </a:endParaRPr>
          </a:p>
        </p:txBody>
      </p:sp>
    </p:spTree>
    <p:extLst>
      <p:ext uri="{BB962C8B-B14F-4D97-AF65-F5344CB8AC3E}">
        <p14:creationId xmlns:p14="http://schemas.microsoft.com/office/powerpoint/2010/main" val="1316995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34823"/>
                                        </p:tgtEl>
                                        <p:attrNameLst>
                                          <p:attrName>style.visibility</p:attrName>
                                        </p:attrNameLst>
                                      </p:cBhvr>
                                      <p:to>
                                        <p:strVal val="visible"/>
                                      </p:to>
                                    </p:set>
                                    <p:animEffect transition="in" filter="checkerboard(across)">
                                      <p:cBhvr>
                                        <p:cTn id="11" dur="500"/>
                                        <p:tgtEl>
                                          <p:spTgt spid="34823"/>
                                        </p:tgtEl>
                                      </p:cBhvr>
                                    </p:animEffec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3" grpId="0" autoUpdateAnimBg="0"/>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7" name="Rectangle 25"/>
          <p:cNvSpPr>
            <a:spLocks noGrp="1" noChangeArrowheads="1"/>
          </p:cNvSpPr>
          <p:nvPr>
            <p:ph type="title" idx="4294967295"/>
          </p:nvPr>
        </p:nvSpPr>
        <p:spPr>
          <a:xfrm>
            <a:off x="0" y="0"/>
            <a:ext cx="2590800" cy="304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z="2000">
                <a:effectLst/>
                <a:latin typeface="Arial" charset="0"/>
                <a:ea typeface="ＭＳ Ｐゴシック" charset="0"/>
              </a:rPr>
              <a:t>Book Chart</a:t>
            </a:r>
          </a:p>
        </p:txBody>
      </p:sp>
      <p:graphicFrame>
        <p:nvGraphicFramePr>
          <p:cNvPr id="25" name="Table 24"/>
          <p:cNvGraphicFramePr>
            <a:graphicFrameLocks noGrp="1"/>
          </p:cNvGraphicFramePr>
          <p:nvPr>
            <p:extLst>
              <p:ext uri="{D42A27DB-BD31-4B8C-83A1-F6EECF244321}">
                <p14:modId xmlns:p14="http://schemas.microsoft.com/office/powerpoint/2010/main" val="2804570702"/>
              </p:ext>
            </p:extLst>
          </p:nvPr>
        </p:nvGraphicFramePr>
        <p:xfrm>
          <a:off x="0" y="0"/>
          <a:ext cx="9143999" cy="6847932"/>
        </p:xfrm>
        <a:graphic>
          <a:graphicData uri="http://schemas.openxmlformats.org/drawingml/2006/table">
            <a:tbl>
              <a:tblPr/>
              <a:tblGrid>
                <a:gridCol w="1829123">
                  <a:extLst>
                    <a:ext uri="{9D8B030D-6E8A-4147-A177-3AD203B41FA5}">
                      <a16:colId xmlns:a16="http://schemas.microsoft.com/office/drawing/2014/main" val="20000"/>
                    </a:ext>
                  </a:extLst>
                </a:gridCol>
                <a:gridCol w="1871040">
                  <a:extLst>
                    <a:ext uri="{9D8B030D-6E8A-4147-A177-3AD203B41FA5}">
                      <a16:colId xmlns:a16="http://schemas.microsoft.com/office/drawing/2014/main" val="20001"/>
                    </a:ext>
                  </a:extLst>
                </a:gridCol>
                <a:gridCol w="2135035">
                  <a:extLst>
                    <a:ext uri="{9D8B030D-6E8A-4147-A177-3AD203B41FA5}">
                      <a16:colId xmlns:a16="http://schemas.microsoft.com/office/drawing/2014/main" val="20002"/>
                    </a:ext>
                  </a:extLst>
                </a:gridCol>
                <a:gridCol w="1281021">
                  <a:extLst>
                    <a:ext uri="{9D8B030D-6E8A-4147-A177-3AD203B41FA5}">
                      <a16:colId xmlns:a16="http://schemas.microsoft.com/office/drawing/2014/main" val="20003"/>
                    </a:ext>
                  </a:extLst>
                </a:gridCol>
                <a:gridCol w="2027780">
                  <a:extLst>
                    <a:ext uri="{9D8B030D-6E8A-4147-A177-3AD203B41FA5}">
                      <a16:colId xmlns:a16="http://schemas.microsoft.com/office/drawing/2014/main" val="20004"/>
                    </a:ext>
                  </a:extLst>
                </a:gridCol>
              </a:tblGrid>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2400" b="1" i="0" u="none" strike="noStrike" cap="none" normalizeH="0" baseline="0" dirty="0">
                          <a:ln>
                            <a:noFill/>
                          </a:ln>
                          <a:solidFill>
                            <a:srgbClr val="FFFFFF"/>
                          </a:solidFill>
                          <a:effectLst/>
                          <a:latin typeface="Arial" charset="0"/>
                          <a:ea typeface="ＭＳ Ｐゴシック" charset="0"/>
                          <a:cs typeface="Arial" charset="0"/>
                        </a:rPr>
                        <a:t>الحكم الإلهي المنحل إلى الملكية الداوودية</a:t>
                      </a:r>
                      <a:endParaRPr kumimoji="0" lang="en-US" sz="24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9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نهاية الحكم الإلهي</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تأسيس الملكية</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انحطاط القضاة</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صعود الملوك</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الإصحاحات ١-٧</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الإصحاحات ٨-٣١</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61914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صموئيل : الملك السماوي</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شاول : الملك الأرضي</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57606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bg1"/>
                          </a:solidFill>
                          <a:effectLst/>
                          <a:latin typeface="Arial" charset="0"/>
                          <a:ea typeface="ＭＳ Ｐゴシック" charset="0"/>
                          <a:cs typeface="Arial" charset="0"/>
                        </a:rPr>
                        <a:t>عالي</a:t>
                      </a:r>
                      <a:endParaRPr kumimoji="0" lang="en-US" sz="1800" b="1" i="0" u="none" strike="noStrike" cap="none" normalizeH="0" baseline="0" dirty="0">
                        <a:ln>
                          <a:noFill/>
                        </a:ln>
                        <a:solidFill>
                          <a:schemeClr val="bg1"/>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صموئيل</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altLang="ja-JP" sz="1800" b="1" i="0" u="none" strike="noStrike" cap="none" normalizeH="0" baseline="0" dirty="0">
                          <a:ln>
                            <a:noFill/>
                          </a:ln>
                          <a:solidFill>
                            <a:srgbClr val="8C0000"/>
                          </a:solidFill>
                          <a:effectLst/>
                          <a:latin typeface="Arial" charset="0"/>
                          <a:ea typeface="ＭＳ Ｐゴシック" charset="0"/>
                          <a:cs typeface="Arial" charset="0"/>
                        </a:rPr>
                        <a:t>شاول</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horzOverflow="overflow">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altLang="ja-JP" sz="1800" b="1" i="0" u="none" strike="noStrike" cap="none" normalizeH="0" baseline="0" dirty="0">
                          <a:ln>
                            <a:noFill/>
                          </a:ln>
                          <a:solidFill>
                            <a:srgbClr val="8C0000"/>
                          </a:solidFill>
                          <a:effectLst/>
                          <a:latin typeface="Arial" charset="0"/>
                          <a:ea typeface="ＭＳ Ｐゴシック" charset="0"/>
                          <a:cs typeface="Arial" charset="0"/>
                        </a:rPr>
                        <a:t>داود</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solidFill>
                      <a:srgbClr val="E2FFF9"/>
                    </a:solidFill>
                  </a:tcPr>
                </a:tc>
                <a:extLst>
                  <a:ext uri="{0D108BD9-81ED-4DB2-BD59-A6C34878D82A}">
                    <a16:rowId xmlns:a16="http://schemas.microsoft.com/office/drawing/2014/main" val="10005"/>
                  </a:ext>
                </a:extLst>
              </a:tr>
              <a:tr h="62896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bg1"/>
                          </a:solidFill>
                          <a:effectLst/>
                          <a:latin typeface="Arial" charset="0"/>
                          <a:ea typeface="ＭＳ Ｐゴシック" charset="0"/>
                          <a:cs typeface="Arial" charset="0"/>
                        </a:rPr>
                        <a:t>رجل حسب قلب البشر</a:t>
                      </a:r>
                      <a:endParaRPr kumimoji="0" lang="en-US" sz="1800" b="1" i="0" u="none" strike="noStrike" cap="none" normalizeH="0" baseline="0" dirty="0">
                        <a:ln>
                          <a:noFill/>
                        </a:ln>
                        <a:solidFill>
                          <a:schemeClr val="bg1"/>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رجل حسب قلب الله</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رجل حسب قلب البشر</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رجل حسب قلب الله</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solidFill>
                      <a:srgbClr val="7AFFF3"/>
                    </a:solidFill>
                  </a:tcPr>
                </a:tc>
                <a:extLst>
                  <a:ext uri="{0D108BD9-81ED-4DB2-BD59-A6C34878D82A}">
                    <a16:rowId xmlns:a16="http://schemas.microsoft.com/office/drawing/2014/main" val="10006"/>
                  </a:ext>
                </a:extLst>
              </a:tr>
              <a:tr h="62896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bg1"/>
                          </a:solidFill>
                          <a:effectLst/>
                          <a:latin typeface="Arial" charset="0"/>
                          <a:ea typeface="ＭＳ Ｐゴシック" charset="0"/>
                          <a:cs typeface="Arial" charset="0"/>
                        </a:rPr>
                        <a:t>عجز</a:t>
                      </a:r>
                      <a:endParaRPr kumimoji="0" lang="en-US" sz="1800" b="1" i="0" u="none" strike="noStrike" cap="none" normalizeH="0" baseline="0" dirty="0">
                        <a:ln>
                          <a:noFill/>
                        </a:ln>
                        <a:solidFill>
                          <a:schemeClr val="bg1"/>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صلاة</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فزع</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صبر</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solidFill>
                      <a:srgbClr val="E2FFF9"/>
                    </a:solidFill>
                  </a:tcPr>
                </a:tc>
                <a:extLst>
                  <a:ext uri="{0D108BD9-81ED-4DB2-BD59-A6C34878D82A}">
                    <a16:rowId xmlns:a16="http://schemas.microsoft.com/office/drawing/2014/main" val="10007"/>
                  </a:ext>
                </a:extLst>
              </a:tr>
              <a:tr h="936104">
                <a:tc>
                  <a:txBody>
                    <a:bodyPr/>
                    <a:lstStyle/>
                    <a:p>
                      <a:pPr algn="ctr">
                        <a:lnSpc>
                          <a:spcPct val="115000"/>
                        </a:lnSpc>
                        <a:spcAft>
                          <a:spcPts val="0"/>
                        </a:spcAft>
                      </a:pPr>
                      <a:r>
                        <a:rPr lang="ar-JO" sz="1800" b="1" i="1" dirty="0">
                          <a:solidFill>
                            <a:schemeClr val="bg1"/>
                          </a:solidFill>
                          <a:effectLst/>
                          <a:latin typeface="Arial"/>
                          <a:ea typeface="宋体"/>
                          <a:cs typeface="Arial"/>
                        </a:rPr>
                        <a:t>الإنتقال</a:t>
                      </a:r>
                      <a:r>
                        <a:rPr lang="ar-JO" sz="1800" b="1" i="1" baseline="0" dirty="0">
                          <a:solidFill>
                            <a:schemeClr val="bg1"/>
                          </a:solidFill>
                          <a:effectLst/>
                          <a:latin typeface="Arial"/>
                          <a:ea typeface="宋体"/>
                          <a:cs typeface="Arial"/>
                        </a:rPr>
                        <a:t> رقم 1</a:t>
                      </a:r>
                      <a:endParaRPr lang="en-SG" sz="1800" b="1" dirty="0">
                        <a:solidFill>
                          <a:schemeClr val="bg1"/>
                        </a:solidFill>
                        <a:effectLst/>
                        <a:latin typeface="Arial"/>
                        <a:ea typeface="宋体"/>
                        <a:cs typeface="Arial"/>
                      </a:endParaRPr>
                    </a:p>
                    <a:p>
                      <a:pPr algn="ctr">
                        <a:lnSpc>
                          <a:spcPct val="115000"/>
                        </a:lnSpc>
                        <a:spcAft>
                          <a:spcPts val="0"/>
                        </a:spcAft>
                      </a:pPr>
                      <a:r>
                        <a:rPr lang="ar-JO" sz="1800" b="1" dirty="0">
                          <a:solidFill>
                            <a:schemeClr val="bg1"/>
                          </a:solidFill>
                          <a:effectLst/>
                          <a:latin typeface="Arial"/>
                          <a:ea typeface="宋体"/>
                          <a:cs typeface="Arial"/>
                        </a:rPr>
                        <a:t>عالي</a:t>
                      </a:r>
                      <a:r>
                        <a:rPr lang="ar-JO" sz="1800" b="1" baseline="0" dirty="0">
                          <a:solidFill>
                            <a:schemeClr val="bg1"/>
                          </a:solidFill>
                          <a:effectLst/>
                          <a:latin typeface="Arial"/>
                          <a:ea typeface="宋体"/>
                          <a:cs typeface="Arial"/>
                        </a:rPr>
                        <a:t> إلى صموئيل</a:t>
                      </a:r>
                      <a:endParaRPr lang="en-SG" sz="1800" b="1" dirty="0">
                        <a:solidFill>
                          <a:schemeClr val="bg1"/>
                        </a:solidFill>
                        <a:effectLst/>
                        <a:latin typeface="Arial"/>
                        <a:ea typeface="宋体"/>
                        <a:cs typeface="Arial"/>
                      </a:endParaRPr>
                    </a:p>
                    <a:p>
                      <a:pPr algn="ctr">
                        <a:lnSpc>
                          <a:spcPct val="115000"/>
                        </a:lnSpc>
                        <a:spcAft>
                          <a:spcPts val="0"/>
                        </a:spcAft>
                      </a:pPr>
                      <a:r>
                        <a:rPr lang="en-US" sz="1800" b="1" dirty="0">
                          <a:solidFill>
                            <a:schemeClr val="bg1"/>
                          </a:solidFill>
                          <a:effectLst/>
                          <a:latin typeface="Arial"/>
                          <a:ea typeface="Times New Roman"/>
                          <a:cs typeface="Arial"/>
                        </a:rPr>
                        <a:t>(</a:t>
                      </a:r>
                      <a:r>
                        <a:rPr lang="ar-JO" sz="1800" b="1" dirty="0">
                          <a:solidFill>
                            <a:schemeClr val="bg1"/>
                          </a:solidFill>
                          <a:effectLst/>
                          <a:latin typeface="Arial"/>
                          <a:ea typeface="Times New Roman"/>
                          <a:cs typeface="Arial"/>
                        </a:rPr>
                        <a:t>1-3</a:t>
                      </a:r>
                      <a:r>
                        <a:rPr lang="en-US" sz="1800" b="1" dirty="0">
                          <a:solidFill>
                            <a:schemeClr val="bg1"/>
                          </a:solidFill>
                          <a:effectLst/>
                          <a:latin typeface="Arial"/>
                          <a:ea typeface="Times New Roman"/>
                          <a:cs typeface="Arial"/>
                        </a:rPr>
                        <a:t>)</a:t>
                      </a:r>
                      <a:endParaRPr lang="en-SG" sz="1800" b="1" dirty="0">
                        <a:solidFill>
                          <a:schemeClr val="bg1"/>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800000"/>
                    </a:solidFill>
                  </a:tcPr>
                </a:tc>
                <a:tc>
                  <a:txBody>
                    <a:bodyPr/>
                    <a:lstStyle/>
                    <a:p>
                      <a:pPr algn="ctr">
                        <a:lnSpc>
                          <a:spcPct val="115000"/>
                        </a:lnSpc>
                        <a:spcAft>
                          <a:spcPts val="0"/>
                        </a:spcAft>
                      </a:pPr>
                      <a:r>
                        <a:rPr lang="ar-JO" sz="1800" b="1" dirty="0">
                          <a:solidFill>
                            <a:srgbClr val="800000"/>
                          </a:solidFill>
                          <a:effectLst/>
                          <a:latin typeface="Arial"/>
                          <a:ea typeface="宋体"/>
                          <a:cs typeface="Arial"/>
                        </a:rPr>
                        <a:t>صموئيل</a:t>
                      </a:r>
                      <a:r>
                        <a:rPr lang="ar-JO" sz="1800" b="1" baseline="0" dirty="0">
                          <a:solidFill>
                            <a:srgbClr val="800000"/>
                          </a:solidFill>
                          <a:effectLst/>
                          <a:latin typeface="Arial"/>
                          <a:ea typeface="宋体"/>
                          <a:cs typeface="Arial"/>
                        </a:rPr>
                        <a:t> و تيهان تابوت العهد</a:t>
                      </a:r>
                      <a:endParaRPr lang="en-SG" sz="1800" b="1" dirty="0">
                        <a:solidFill>
                          <a:srgbClr val="800000"/>
                        </a:solidFill>
                        <a:effectLst/>
                        <a:latin typeface="Arial"/>
                        <a:ea typeface="宋体"/>
                        <a:cs typeface="Arial"/>
                      </a:endParaRPr>
                    </a:p>
                    <a:p>
                      <a:pPr algn="ctr">
                        <a:lnSpc>
                          <a:spcPct val="115000"/>
                        </a:lnSpc>
                        <a:spcAft>
                          <a:spcPts val="0"/>
                        </a:spcAft>
                      </a:pPr>
                      <a:r>
                        <a:rPr lang="en-US" sz="1800" b="1" dirty="0">
                          <a:solidFill>
                            <a:srgbClr val="800000"/>
                          </a:solidFill>
                          <a:effectLst/>
                          <a:latin typeface="Arial"/>
                          <a:ea typeface="Times New Roman"/>
                          <a:cs typeface="Arial"/>
                        </a:rPr>
                        <a:t>(</a:t>
                      </a:r>
                      <a:r>
                        <a:rPr lang="ar-JO" sz="1800" b="1" dirty="0">
                          <a:solidFill>
                            <a:srgbClr val="800000"/>
                          </a:solidFill>
                          <a:effectLst/>
                          <a:latin typeface="Arial"/>
                          <a:ea typeface="Times New Roman"/>
                          <a:cs typeface="Arial"/>
                        </a:rPr>
                        <a:t>4-7</a:t>
                      </a:r>
                      <a:r>
                        <a:rPr lang="en-US" sz="1800" b="1" dirty="0">
                          <a:solidFill>
                            <a:srgbClr val="800000"/>
                          </a:solidFill>
                          <a:effectLst/>
                          <a:latin typeface="Arial"/>
                          <a:ea typeface="Times New Roman"/>
                          <a:cs typeface="Arial"/>
                        </a:rPr>
                        <a:t>)</a:t>
                      </a:r>
                      <a:endParaRPr lang="en-SG" sz="1800" b="1" dirty="0">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lnSpc>
                          <a:spcPct val="115000"/>
                        </a:lnSpc>
                        <a:spcAft>
                          <a:spcPts val="0"/>
                        </a:spcAft>
                      </a:pPr>
                      <a:r>
                        <a:rPr lang="ar-JO" sz="1800" b="1" i="1" dirty="0">
                          <a:solidFill>
                            <a:srgbClr val="800000"/>
                          </a:solidFill>
                          <a:effectLst/>
                          <a:latin typeface="Arial"/>
                          <a:ea typeface="宋体"/>
                          <a:cs typeface="Arial"/>
                        </a:rPr>
                        <a:t>الإنتقال</a:t>
                      </a:r>
                      <a:r>
                        <a:rPr lang="ar-JO" sz="1800" b="1" i="1" baseline="0" dirty="0">
                          <a:solidFill>
                            <a:srgbClr val="800000"/>
                          </a:solidFill>
                          <a:effectLst/>
                          <a:latin typeface="Arial"/>
                          <a:ea typeface="宋体"/>
                          <a:cs typeface="Arial"/>
                        </a:rPr>
                        <a:t> رقم 2</a:t>
                      </a:r>
                      <a:endParaRPr lang="en-SG" sz="1800" b="1" dirty="0">
                        <a:solidFill>
                          <a:srgbClr val="800000"/>
                        </a:solidFill>
                        <a:effectLst/>
                        <a:latin typeface="Arial"/>
                        <a:ea typeface="宋体"/>
                        <a:cs typeface="Arial"/>
                      </a:endParaRPr>
                    </a:p>
                    <a:p>
                      <a:pPr algn="ctr">
                        <a:lnSpc>
                          <a:spcPct val="115000"/>
                        </a:lnSpc>
                        <a:spcAft>
                          <a:spcPts val="0"/>
                        </a:spcAft>
                      </a:pPr>
                      <a:r>
                        <a:rPr lang="ar-JO" sz="1800" b="1" dirty="0">
                          <a:solidFill>
                            <a:srgbClr val="800000"/>
                          </a:solidFill>
                          <a:effectLst/>
                          <a:latin typeface="Arial"/>
                          <a:ea typeface="宋体"/>
                          <a:cs typeface="Arial"/>
                        </a:rPr>
                        <a:t>صموئيل</a:t>
                      </a:r>
                      <a:r>
                        <a:rPr lang="ar-JO" sz="1800" b="1" baseline="0" dirty="0">
                          <a:solidFill>
                            <a:srgbClr val="800000"/>
                          </a:solidFill>
                          <a:effectLst/>
                          <a:latin typeface="Arial"/>
                          <a:ea typeface="宋体"/>
                          <a:cs typeface="Arial"/>
                        </a:rPr>
                        <a:t> إلى شاول</a:t>
                      </a:r>
                      <a:endParaRPr lang="en-SG" sz="1800" b="1" dirty="0">
                        <a:solidFill>
                          <a:srgbClr val="800000"/>
                        </a:solidFill>
                        <a:effectLst/>
                        <a:latin typeface="Arial"/>
                        <a:ea typeface="宋体"/>
                        <a:cs typeface="Arial"/>
                      </a:endParaRPr>
                    </a:p>
                    <a:p>
                      <a:pPr algn="ctr">
                        <a:lnSpc>
                          <a:spcPct val="115000"/>
                        </a:lnSpc>
                        <a:spcAft>
                          <a:spcPts val="0"/>
                        </a:spcAft>
                      </a:pPr>
                      <a:r>
                        <a:rPr lang="en-US" sz="1800" b="1" dirty="0">
                          <a:solidFill>
                            <a:srgbClr val="800000"/>
                          </a:solidFill>
                          <a:effectLst/>
                          <a:latin typeface="Arial"/>
                          <a:ea typeface="Times New Roman"/>
                          <a:cs typeface="Arial"/>
                        </a:rPr>
                        <a:t>(</a:t>
                      </a:r>
                      <a:r>
                        <a:rPr lang="ar-JO" sz="1800" b="1" dirty="0">
                          <a:solidFill>
                            <a:srgbClr val="800000"/>
                          </a:solidFill>
                          <a:effectLst/>
                          <a:latin typeface="Arial"/>
                          <a:ea typeface="Times New Roman"/>
                          <a:cs typeface="Arial"/>
                        </a:rPr>
                        <a:t>8-12</a:t>
                      </a:r>
                      <a:r>
                        <a:rPr lang="en-US" sz="1800" b="1" dirty="0">
                          <a:solidFill>
                            <a:srgbClr val="800000"/>
                          </a:solidFill>
                          <a:effectLst/>
                          <a:latin typeface="Arial"/>
                          <a:ea typeface="Times New Roman"/>
                          <a:cs typeface="Arial"/>
                        </a:rPr>
                        <a:t>)</a:t>
                      </a:r>
                      <a:endParaRPr lang="en-SG" sz="1800" b="1" dirty="0">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lnSpc>
                          <a:spcPct val="115000"/>
                        </a:lnSpc>
                        <a:spcAft>
                          <a:spcPts val="0"/>
                        </a:spcAft>
                      </a:pPr>
                      <a:r>
                        <a:rPr lang="ar-JO" sz="1800" b="1" dirty="0">
                          <a:solidFill>
                            <a:srgbClr val="800000"/>
                          </a:solidFill>
                          <a:effectLst/>
                          <a:latin typeface="Arial"/>
                          <a:ea typeface="Times New Roman"/>
                          <a:cs typeface="Arial"/>
                        </a:rPr>
                        <a:t>رفض </a:t>
                      </a:r>
                    </a:p>
                    <a:p>
                      <a:pPr algn="ctr">
                        <a:lnSpc>
                          <a:spcPct val="115000"/>
                        </a:lnSpc>
                        <a:spcAft>
                          <a:spcPts val="0"/>
                        </a:spcAft>
                      </a:pPr>
                      <a:r>
                        <a:rPr lang="ar-JO" sz="1800" b="1" dirty="0">
                          <a:solidFill>
                            <a:srgbClr val="800000"/>
                          </a:solidFill>
                          <a:effectLst/>
                          <a:latin typeface="Arial"/>
                          <a:ea typeface="Times New Roman"/>
                          <a:cs typeface="Arial"/>
                        </a:rPr>
                        <a:t>شاول </a:t>
                      </a:r>
                    </a:p>
                    <a:p>
                      <a:pPr algn="ctr">
                        <a:lnSpc>
                          <a:spcPct val="115000"/>
                        </a:lnSpc>
                        <a:spcAft>
                          <a:spcPts val="0"/>
                        </a:spcAft>
                      </a:pPr>
                      <a:r>
                        <a:rPr lang="ar-JO" sz="1800" b="1" dirty="0">
                          <a:solidFill>
                            <a:srgbClr val="800000"/>
                          </a:solidFill>
                          <a:effectLst/>
                          <a:latin typeface="Arial"/>
                          <a:ea typeface="宋体"/>
                          <a:cs typeface="Arial"/>
                        </a:rPr>
                        <a:t>(13-15)</a:t>
                      </a:r>
                      <a:endParaRPr lang="en-SG" sz="1800" b="1" dirty="0">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lnSpc>
                          <a:spcPct val="115000"/>
                        </a:lnSpc>
                        <a:spcAft>
                          <a:spcPts val="0"/>
                        </a:spcAft>
                      </a:pPr>
                      <a:r>
                        <a:rPr lang="en-US" sz="1800" b="1" dirty="0">
                          <a:solidFill>
                            <a:srgbClr val="800000"/>
                          </a:solidFill>
                          <a:effectLst/>
                          <a:latin typeface="Arial"/>
                          <a:ea typeface="Times New Roman"/>
                          <a:cs typeface="Arial"/>
                        </a:rPr>
                        <a:t> </a:t>
                      </a:r>
                      <a:r>
                        <a:rPr lang="ar-JO" sz="1800" b="1" i="1" dirty="0">
                          <a:solidFill>
                            <a:srgbClr val="800000"/>
                          </a:solidFill>
                          <a:effectLst/>
                          <a:latin typeface="Arial"/>
                          <a:ea typeface="Times New Roman"/>
                          <a:cs typeface="Arial"/>
                        </a:rPr>
                        <a:t>الإنتقال</a:t>
                      </a:r>
                      <a:r>
                        <a:rPr lang="ar-JO" sz="1800" b="1" i="1" baseline="0" dirty="0">
                          <a:solidFill>
                            <a:srgbClr val="800000"/>
                          </a:solidFill>
                          <a:effectLst/>
                          <a:latin typeface="Arial"/>
                          <a:ea typeface="Times New Roman"/>
                          <a:cs typeface="Arial"/>
                        </a:rPr>
                        <a:t> رقم 3</a:t>
                      </a:r>
                      <a:endParaRPr lang="en-SG" sz="1800" b="1" dirty="0">
                        <a:solidFill>
                          <a:srgbClr val="800000"/>
                        </a:solidFill>
                        <a:effectLst/>
                        <a:latin typeface="Arial"/>
                        <a:ea typeface="宋体"/>
                        <a:cs typeface="Arial"/>
                      </a:endParaRPr>
                    </a:p>
                    <a:p>
                      <a:pPr algn="ctr">
                        <a:lnSpc>
                          <a:spcPct val="115000"/>
                        </a:lnSpc>
                        <a:spcAft>
                          <a:spcPts val="0"/>
                        </a:spcAft>
                      </a:pPr>
                      <a:r>
                        <a:rPr lang="ar-JO" sz="1800" b="1" dirty="0">
                          <a:solidFill>
                            <a:srgbClr val="800000"/>
                          </a:solidFill>
                          <a:effectLst/>
                          <a:latin typeface="Arial"/>
                          <a:ea typeface="宋体"/>
                          <a:cs typeface="Arial"/>
                        </a:rPr>
                        <a:t>شاول</a:t>
                      </a:r>
                      <a:r>
                        <a:rPr lang="ar-JO" sz="1800" b="1" baseline="0" dirty="0">
                          <a:solidFill>
                            <a:srgbClr val="800000"/>
                          </a:solidFill>
                          <a:effectLst/>
                          <a:latin typeface="Arial"/>
                          <a:ea typeface="宋体"/>
                          <a:cs typeface="Arial"/>
                        </a:rPr>
                        <a:t> إلى داود</a:t>
                      </a:r>
                      <a:endParaRPr lang="en-SG" sz="1800" b="1" dirty="0">
                        <a:solidFill>
                          <a:srgbClr val="800000"/>
                        </a:solidFill>
                        <a:effectLst/>
                        <a:latin typeface="Arial"/>
                        <a:ea typeface="宋体"/>
                        <a:cs typeface="Arial"/>
                      </a:endParaRPr>
                    </a:p>
                    <a:p>
                      <a:pPr algn="ctr">
                        <a:lnSpc>
                          <a:spcPct val="115000"/>
                        </a:lnSpc>
                        <a:spcAft>
                          <a:spcPts val="0"/>
                        </a:spcAft>
                      </a:pPr>
                      <a:r>
                        <a:rPr lang="en-US" sz="1800" b="1" dirty="0">
                          <a:solidFill>
                            <a:srgbClr val="800000"/>
                          </a:solidFill>
                          <a:effectLst/>
                          <a:latin typeface="Arial"/>
                          <a:ea typeface="Times New Roman"/>
                          <a:cs typeface="Arial"/>
                        </a:rPr>
                        <a:t>(</a:t>
                      </a:r>
                      <a:r>
                        <a:rPr lang="ar-JO" sz="1800" b="1" dirty="0">
                          <a:solidFill>
                            <a:srgbClr val="800000"/>
                          </a:solidFill>
                          <a:effectLst/>
                          <a:latin typeface="Arial"/>
                          <a:ea typeface="Times New Roman"/>
                          <a:cs typeface="Arial"/>
                        </a:rPr>
                        <a:t>16-31</a:t>
                      </a:r>
                      <a:r>
                        <a:rPr lang="en-US" sz="1800" b="1" dirty="0">
                          <a:solidFill>
                            <a:srgbClr val="800000"/>
                          </a:solidFill>
                          <a:effectLst/>
                          <a:latin typeface="Arial"/>
                          <a:ea typeface="Times New Roman"/>
                          <a:cs typeface="Arial"/>
                        </a:rPr>
                        <a:t>) </a:t>
                      </a:r>
                      <a:endParaRPr lang="en-SG" sz="1800" b="1" dirty="0">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7AFFF3"/>
                    </a:solidFill>
                  </a:tcPr>
                </a:tc>
                <a:extLst>
                  <a:ext uri="{0D108BD9-81ED-4DB2-BD59-A6C34878D82A}">
                    <a16:rowId xmlns:a16="http://schemas.microsoft.com/office/drawing/2014/main" val="10008"/>
                  </a:ext>
                </a:extLst>
              </a:tr>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94 سنة</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ولادة صموئيل (1105 ق.م) إلى موت شاول (1011 ق.م)</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bl>
          </a:graphicData>
        </a:graphic>
      </p:graphicFrame>
      <p:sp>
        <p:nvSpPr>
          <p:cNvPr id="920634" name="Text Box 24"/>
          <p:cNvSpPr txBox="1">
            <a:spLocks noChangeArrowheads="1"/>
          </p:cNvSpPr>
          <p:nvPr/>
        </p:nvSpPr>
        <p:spPr bwMode="auto">
          <a:xfrm>
            <a:off x="8455025" y="0"/>
            <a:ext cx="6127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a:solidFill>
                  <a:srgbClr val="FFFFFF"/>
                </a:solidFill>
                <a:cs typeface="Arial" charset="0"/>
              </a:rPr>
              <a:t>203</a:t>
            </a:r>
          </a:p>
        </p:txBody>
      </p:sp>
      <p:sp>
        <p:nvSpPr>
          <p:cNvPr id="7" name="Text Box 6"/>
          <p:cNvSpPr txBox="1">
            <a:spLocks noChangeArrowheads="1"/>
          </p:cNvSpPr>
          <p:nvPr/>
        </p:nvSpPr>
        <p:spPr bwMode="auto">
          <a:xfrm>
            <a:off x="8523109" y="944"/>
            <a:ext cx="623594" cy="309504"/>
          </a:xfrm>
          <a:prstGeom prst="rect">
            <a:avLst/>
          </a:prstGeom>
          <a:solidFill>
            <a:srgbClr val="000000"/>
          </a:solidFill>
          <a:ln w="9525">
            <a:noFill/>
            <a:miter lim="800000"/>
            <a:headEnd type="none" w="sm" len="sm"/>
            <a:tailEnd type="none" w="sm" len="sm"/>
          </a:ln>
          <a:effectLst/>
        </p:spPr>
        <p:txBody>
          <a:bodyPr anchor="ctr"/>
          <a:lstStyle/>
          <a:p>
            <a:pPr algn="r">
              <a:spcBef>
                <a:spcPct val="50000"/>
              </a:spcBef>
              <a:defRPr/>
            </a:pPr>
            <a:r>
              <a:rPr lang="ar-JO" sz="2000" kern="0" dirty="0">
                <a:solidFill>
                  <a:srgbClr val="FFFFFF"/>
                </a:solidFill>
                <a:latin typeface="Arial"/>
                <a:cs typeface="Arial"/>
              </a:rPr>
              <a:t>194</a:t>
            </a:r>
            <a:endParaRPr lang="en-US" sz="2000" kern="0" dirty="0">
              <a:solidFill>
                <a:srgbClr val="FFFFFF"/>
              </a:solidFill>
              <a:latin typeface="Arial"/>
              <a:cs typeface="Arial"/>
            </a:endParaRPr>
          </a:p>
        </p:txBody>
      </p:sp>
      <p:sp>
        <p:nvSpPr>
          <p:cNvPr id="8" name="Rectangle 2"/>
          <p:cNvSpPr txBox="1">
            <a:spLocks noChangeArrowheads="1"/>
          </p:cNvSpPr>
          <p:nvPr/>
        </p:nvSpPr>
        <p:spPr bwMode="auto">
          <a:xfrm>
            <a:off x="40917" y="4588"/>
            <a:ext cx="2010803" cy="5440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eaLnBrk="0" hangingPunct="0">
              <a:defRPr sz="2400">
                <a:solidFill>
                  <a:schemeClr val="tx2"/>
                </a:solidFill>
                <a:latin typeface="Arial" charset="0"/>
                <a:cs typeface="Arial"/>
              </a:defRPr>
            </a:lvl1pPr>
            <a:lvl2pPr eaLnBrk="0" hangingPunct="0">
              <a:defRPr sz="4400">
                <a:solidFill>
                  <a:schemeClr val="tx2"/>
                </a:solidFill>
                <a:latin typeface="Arial" charset="0"/>
                <a:ea typeface="ＭＳ Ｐゴシック" charset="-128"/>
                <a:cs typeface="ＭＳ Ｐゴシック" charset="-128"/>
              </a:defRPr>
            </a:lvl2pPr>
            <a:lvl3pPr eaLnBrk="0" hangingPunct="0">
              <a:defRPr sz="4400">
                <a:solidFill>
                  <a:schemeClr val="tx2"/>
                </a:solidFill>
                <a:latin typeface="Arial" charset="0"/>
                <a:ea typeface="ＭＳ Ｐゴシック" charset="-128"/>
                <a:cs typeface="ＭＳ Ｐゴシック" charset="-128"/>
              </a:defRPr>
            </a:lvl3pPr>
            <a:lvl4pPr eaLnBrk="0" hangingPunct="0">
              <a:defRPr sz="4400">
                <a:solidFill>
                  <a:schemeClr val="tx2"/>
                </a:solidFill>
                <a:latin typeface="Arial" charset="0"/>
                <a:ea typeface="ＭＳ Ｐゴシック" charset="-128"/>
                <a:cs typeface="ＭＳ Ｐゴシック" charset="-128"/>
              </a:defRPr>
            </a:lvl4pPr>
            <a:lvl5pPr eaLnBrk="0" hangingPunct="0">
              <a:defRPr sz="4400">
                <a:solidFill>
                  <a:schemeClr val="tx2"/>
                </a:solidFill>
                <a:latin typeface="Arial"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Times New Roman" pitchFamily="-105" charset="0"/>
              </a:defRPr>
            </a:lvl6pPr>
            <a:lvl7pPr marL="914400" algn="ctr" fontAlgn="base">
              <a:spcBef>
                <a:spcPct val="0"/>
              </a:spcBef>
              <a:spcAft>
                <a:spcPct val="0"/>
              </a:spcAft>
              <a:defRPr sz="4400">
                <a:solidFill>
                  <a:schemeClr val="tx2"/>
                </a:solidFill>
                <a:latin typeface="Times New Roman" pitchFamily="-105" charset="0"/>
              </a:defRPr>
            </a:lvl7pPr>
            <a:lvl8pPr marL="1371600" algn="ctr" fontAlgn="base">
              <a:spcBef>
                <a:spcPct val="0"/>
              </a:spcBef>
              <a:spcAft>
                <a:spcPct val="0"/>
              </a:spcAft>
              <a:defRPr sz="4400">
                <a:solidFill>
                  <a:schemeClr val="tx2"/>
                </a:solidFill>
                <a:latin typeface="Times New Roman" pitchFamily="-105" charset="0"/>
              </a:defRPr>
            </a:lvl8pPr>
            <a:lvl9pPr marL="1828800" algn="ctr" fontAlgn="base">
              <a:spcBef>
                <a:spcPct val="0"/>
              </a:spcBef>
              <a:spcAft>
                <a:spcPct val="0"/>
              </a:spcAft>
              <a:defRPr sz="4400">
                <a:solidFill>
                  <a:schemeClr val="tx2"/>
                </a:solidFill>
                <a:latin typeface="Times New Roman" pitchFamily="-105" charset="0"/>
              </a:defRPr>
            </a:lvl9pPr>
          </a:lstStyle>
          <a:p>
            <a:pPr algn="l"/>
            <a:r>
              <a:rPr lang="ar-JO" dirty="0">
                <a:solidFill>
                  <a:srgbClr val="FFFFFF"/>
                </a:solidFill>
              </a:rPr>
              <a:t>١ صموئيل</a:t>
            </a:r>
            <a:endParaRPr lang="en-US" dirty="0">
              <a:solidFill>
                <a:srgbClr val="FFFFFF"/>
              </a:solidFill>
            </a:endParaRPr>
          </a:p>
        </p:txBody>
      </p:sp>
    </p:spTree>
    <p:extLst>
      <p:ext uri="{BB962C8B-B14F-4D97-AF65-F5344CB8AC3E}">
        <p14:creationId xmlns:p14="http://schemas.microsoft.com/office/powerpoint/2010/main" val="2006203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3619" y="0"/>
            <a:ext cx="9162524" cy="5157192"/>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sz="2400" b="0">
              <a:solidFill>
                <a:srgbClr val="000000"/>
              </a:solidFill>
            </a:endParaRPr>
          </a:p>
        </p:txBody>
      </p:sp>
      <p:sp>
        <p:nvSpPr>
          <p:cNvPr id="900098" name="Rectangle 2"/>
          <p:cNvSpPr>
            <a:spLocks noGrp="1" noChangeArrowheads="1"/>
          </p:cNvSpPr>
          <p:nvPr>
            <p:ph type="ctrTitle"/>
          </p:nvPr>
        </p:nvSpPr>
        <p:spPr>
          <a:xfrm>
            <a:off x="217041" y="368300"/>
            <a:ext cx="8891463" cy="1080120"/>
          </a:xfrm>
          <a:effectLst/>
        </p:spPr>
        <p:txBody>
          <a:bodyPr/>
          <a:lstStyle/>
          <a:p>
            <a:pPr>
              <a:defRPr/>
            </a:pPr>
            <a:r>
              <a:rPr lang="ar-JO" sz="3600" b="1" dirty="0">
                <a:solidFill>
                  <a:schemeClr val="tx2"/>
                </a:solidFill>
                <a:effectLst>
                  <a:glow rad="127000">
                    <a:schemeClr val="bg1"/>
                  </a:glow>
                </a:effectLst>
                <a:latin typeface="Arial" charset="0"/>
                <a:ea typeface="ＭＳ Ｐゴシック" charset="0"/>
                <a:cs typeface="ＭＳ Ｐゴシック" charset="0"/>
              </a:rPr>
              <a:t>التغيير</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 y="5517232"/>
            <a:ext cx="9144000" cy="108012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dirty="0">
                <a:solidFill>
                  <a:srgbClr val="FFFFFF"/>
                </a:solidFill>
                <a:latin typeface="Arial" charset="0"/>
                <a:ea typeface="ＭＳ Ｐゴシック" charset="0"/>
                <a:cs typeface="ＭＳ Ｐゴシック" charset="0"/>
              </a:rPr>
              <a:t>هل تحبه ؟</a:t>
            </a:r>
            <a:endParaRPr lang="en-US" sz="6600" dirty="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988006898"/>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714500"/>
            <a:ext cx="9144000" cy="5143500"/>
          </a:xfrm>
          <a:prstGeom prst="rect">
            <a:avLst/>
          </a:prstGeom>
        </p:spPr>
      </p:pic>
      <p:sp>
        <p:nvSpPr>
          <p:cNvPr id="207874" name="Title 2"/>
          <p:cNvSpPr>
            <a:spLocks noGrp="1"/>
          </p:cNvSpPr>
          <p:nvPr>
            <p:ph type="title" idx="4294967295"/>
          </p:nvPr>
        </p:nvSpPr>
        <p:spPr>
          <a:xfrm>
            <a:off x="0" y="19307"/>
            <a:ext cx="9144000" cy="1681501"/>
          </a:xfrm>
        </p:spPr>
        <p:txBody>
          <a:bodyPr/>
          <a:lstStyle/>
          <a:p>
            <a:r>
              <a:rPr lang="ar-JO" dirty="0">
                <a:solidFill>
                  <a:srgbClr val="FFFFFF"/>
                </a:solidFill>
                <a:latin typeface="Arial" charset="0"/>
                <a:ea typeface="ＭＳ Ｐゴシック" charset="0"/>
              </a:rPr>
              <a:t>زوجة واحدة تكفي</a:t>
            </a:r>
            <a:endParaRPr lang="en-US" dirty="0">
              <a:solidFill>
                <a:srgbClr val="FFFFFF"/>
              </a:solidFill>
              <a:latin typeface="Arial" charset="0"/>
              <a:ea typeface="ＭＳ Ｐゴシック" charset="0"/>
            </a:endParaRPr>
          </a:p>
        </p:txBody>
      </p:sp>
      <p:sp>
        <p:nvSpPr>
          <p:cNvPr id="27"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dirty="0">
                <a:solidFill>
                  <a:srgbClr val="FFFFFF"/>
                </a:solidFill>
                <a:latin typeface="Arial"/>
                <a:cs typeface="Arial"/>
              </a:rPr>
              <a:t>197</a:t>
            </a:r>
            <a:endParaRPr lang="en-US" sz="2400" dirty="0">
              <a:solidFill>
                <a:srgbClr val="FFFFFF"/>
              </a:solidFill>
              <a:latin typeface="Arial"/>
              <a:cs typeface="Arial"/>
            </a:endParaRPr>
          </a:p>
        </p:txBody>
      </p:sp>
    </p:spTree>
    <p:extLst>
      <p:ext uri="{BB962C8B-B14F-4D97-AF65-F5344CB8AC3E}">
        <p14:creationId xmlns:p14="http://schemas.microsoft.com/office/powerpoint/2010/main" val="4205250713"/>
      </p:ext>
    </p:extLst>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2754" name="Picture 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30163"/>
            <a:ext cx="9144000" cy="6878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35" name="Rectangle 3"/>
          <p:cNvSpPr>
            <a:spLocks noGrp="1" noChangeArrowheads="1"/>
          </p:cNvSpPr>
          <p:nvPr>
            <p:ph type="title" idx="4294967295"/>
          </p:nvPr>
        </p:nvSpPr>
        <p:spPr>
          <a:xfrm>
            <a:off x="-7779" y="0"/>
            <a:ext cx="8748464" cy="1143000"/>
          </a:xfrm>
          <a:effectLst>
            <a:outerShdw blurRad="63500" dist="38099" dir="2700000" algn="ctr" rotWithShape="0">
              <a:schemeClr val="tx2">
                <a:alpha val="74998"/>
              </a:schemeClr>
            </a:outerShdw>
          </a:effectLst>
        </p:spPr>
        <p:txBody>
          <a:bodyPr/>
          <a:lstStyle/>
          <a:p>
            <a:pPr eaLnBrk="1" hangingPunct="1">
              <a:defRPr/>
            </a:pPr>
            <a:r>
              <a:rPr lang="ar-JO" dirty="0">
                <a:solidFill>
                  <a:schemeClr val="bg1"/>
                </a:solidFill>
                <a:effectLst>
                  <a:glow rad="228600">
                    <a:schemeClr val="tx1"/>
                  </a:glow>
                </a:effectLst>
                <a:ea typeface="ＭＳ Ｐゴシック" charset="0"/>
              </a:rPr>
              <a:t>العقم في عالم الأم</a:t>
            </a:r>
            <a:endParaRPr lang="en-US" dirty="0">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9396536" y="30329"/>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dirty="0">
                <a:solidFill>
                  <a:srgbClr val="FFFFFF"/>
                </a:solidFill>
                <a:effectLst>
                  <a:glow rad="228600">
                    <a:srgbClr val="000000"/>
                  </a:glow>
                </a:effectLst>
                <a:latin typeface="Arial"/>
                <a:cs typeface="Arial"/>
              </a:rPr>
              <a:t>197</a:t>
            </a:r>
            <a:endParaRPr lang="en-US" sz="2400" dirty="0">
              <a:solidFill>
                <a:srgbClr val="FFFFFF"/>
              </a:solidFill>
              <a:effectLst>
                <a:glow rad="228600">
                  <a:srgbClr val="000000"/>
                </a:glow>
              </a:effectLst>
              <a:latin typeface="Arial"/>
              <a:cs typeface="Arial"/>
            </a:endParaRPr>
          </a:p>
        </p:txBody>
      </p:sp>
    </p:spTree>
    <p:extLst>
      <p:ext uri="{BB962C8B-B14F-4D97-AF65-F5344CB8AC3E}">
        <p14:creationId xmlns:p14="http://schemas.microsoft.com/office/powerpoint/2010/main" val="28169225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3778" name="Picture 3"/>
          <p:cNvPicPr>
            <a:picLocks noChangeAspect="1"/>
          </p:cNvPicPr>
          <p:nvPr/>
        </p:nvPicPr>
        <p:blipFill rotWithShape="1">
          <a:blip r:embed="rId2">
            <a:extLst>
              <a:ext uri="{28A0092B-C50C-407E-A947-70E740481C1C}">
                <a14:useLocalDpi xmlns:a14="http://schemas.microsoft.com/office/drawing/2010/main"/>
              </a:ext>
            </a:extLst>
          </a:blip>
          <a:srcRect b="8241"/>
          <a:stretch/>
        </p:blipFill>
        <p:spPr bwMode="auto">
          <a:xfrm>
            <a:off x="-23813" y="0"/>
            <a:ext cx="53165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35" name="Rectangle 3"/>
          <p:cNvSpPr>
            <a:spLocks noGrp="1" noChangeArrowheads="1"/>
          </p:cNvSpPr>
          <p:nvPr>
            <p:ph type="title" idx="4294967295"/>
          </p:nvPr>
        </p:nvSpPr>
        <p:spPr>
          <a:xfrm>
            <a:off x="0" y="6048672"/>
            <a:ext cx="8748464" cy="836712"/>
          </a:xfrm>
          <a:solidFill>
            <a:srgbClr val="800000"/>
          </a:solidFill>
          <a:effectLst>
            <a:outerShdw blurRad="63500" dist="38099" dir="2700000" algn="ctr" rotWithShape="0">
              <a:schemeClr val="tx2">
                <a:alpha val="74998"/>
              </a:schemeClr>
            </a:outerShdw>
          </a:effectLst>
        </p:spPr>
        <p:txBody>
          <a:bodyPr/>
          <a:lstStyle/>
          <a:p>
            <a:pPr eaLnBrk="1" hangingPunct="1">
              <a:defRPr/>
            </a:pPr>
            <a:r>
              <a:rPr lang="ar-JO" dirty="0">
                <a:solidFill>
                  <a:schemeClr val="bg1"/>
                </a:solidFill>
                <a:effectLst>
                  <a:glow rad="228600">
                    <a:schemeClr val="tx1"/>
                  </a:glow>
                </a:effectLst>
                <a:ea typeface="ＭＳ Ｐゴシック" charset="0"/>
              </a:rPr>
              <a:t>صلت حنة للحصول على ابن</a:t>
            </a:r>
            <a:endParaRPr lang="en-US" dirty="0">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9396536" y="30329"/>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dirty="0">
                <a:solidFill>
                  <a:srgbClr val="FFFFFF"/>
                </a:solidFill>
                <a:effectLst>
                  <a:glow rad="228600">
                    <a:srgbClr val="000000"/>
                  </a:glow>
                </a:effectLst>
                <a:latin typeface="Arial"/>
                <a:cs typeface="Arial"/>
              </a:rPr>
              <a:t>197</a:t>
            </a:r>
            <a:endParaRPr lang="en-US" sz="2400" dirty="0">
              <a:solidFill>
                <a:srgbClr val="FFFFFF"/>
              </a:solidFill>
              <a:effectLst>
                <a:glow rad="228600">
                  <a:srgbClr val="000000"/>
                </a:glow>
              </a:effectLst>
              <a:latin typeface="Arial"/>
              <a:cs typeface="Arial"/>
            </a:endParaRPr>
          </a:p>
        </p:txBody>
      </p:sp>
    </p:spTree>
    <p:extLst>
      <p:ext uri="{BB962C8B-B14F-4D97-AF65-F5344CB8AC3E}">
        <p14:creationId xmlns:p14="http://schemas.microsoft.com/office/powerpoint/2010/main" val="3736636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7262"/>
            <a:ext cx="9144000" cy="6096000"/>
          </a:xfrm>
          <a:prstGeom prst="rect">
            <a:avLst/>
          </a:prstGeom>
        </p:spPr>
      </p:pic>
      <p:sp>
        <p:nvSpPr>
          <p:cNvPr id="44035" name="Rectangle 3"/>
          <p:cNvSpPr>
            <a:spLocks noGrp="1" noChangeArrowheads="1"/>
          </p:cNvSpPr>
          <p:nvPr>
            <p:ph type="title" idx="4294967295"/>
          </p:nvPr>
        </p:nvSpPr>
        <p:spPr>
          <a:xfrm>
            <a:off x="0" y="6021288"/>
            <a:ext cx="9144000" cy="764704"/>
          </a:xfrm>
          <a:effectLst>
            <a:outerShdw blurRad="63500" dist="38099" dir="2700000" algn="ctr" rotWithShape="0">
              <a:schemeClr val="tx2">
                <a:alpha val="74998"/>
              </a:schemeClr>
            </a:outerShdw>
          </a:effectLst>
        </p:spPr>
        <p:txBody>
          <a:bodyPr/>
          <a:lstStyle/>
          <a:p>
            <a:pPr eaLnBrk="1" hangingPunct="1">
              <a:defRPr/>
            </a:pPr>
            <a:r>
              <a:rPr lang="ar-JO" dirty="0">
                <a:solidFill>
                  <a:schemeClr val="bg1"/>
                </a:solidFill>
                <a:effectLst>
                  <a:glow rad="228600">
                    <a:schemeClr val="tx1"/>
                  </a:glow>
                </a:effectLst>
                <a:ea typeface="ＭＳ Ｐゴシック" charset="0"/>
              </a:rPr>
              <a:t>يعرف الله صلوات قلوبنا</a:t>
            </a:r>
            <a:endParaRPr lang="en-US" dirty="0">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9396536" y="30329"/>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dirty="0">
                <a:solidFill>
                  <a:srgbClr val="FFFFFF"/>
                </a:solidFill>
                <a:effectLst>
                  <a:glow rad="228600">
                    <a:srgbClr val="000000"/>
                  </a:glow>
                </a:effectLst>
                <a:latin typeface="Arial"/>
                <a:cs typeface="Arial"/>
              </a:rPr>
              <a:t>197</a:t>
            </a:r>
            <a:endParaRPr lang="en-US" sz="2400" dirty="0">
              <a:solidFill>
                <a:srgbClr val="FFFFFF"/>
              </a:solidFill>
              <a:effectLst>
                <a:glow rad="228600">
                  <a:srgbClr val="000000"/>
                </a:glow>
              </a:effectLst>
              <a:latin typeface="Arial"/>
              <a:cs typeface="Arial"/>
            </a:endParaRPr>
          </a:p>
        </p:txBody>
      </p:sp>
    </p:spTree>
    <p:extLst>
      <p:ext uri="{BB962C8B-B14F-4D97-AF65-F5344CB8AC3E}">
        <p14:creationId xmlns:p14="http://schemas.microsoft.com/office/powerpoint/2010/main" val="7996136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١ صموئيل ٢</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718320382"/>
      </p:ext>
    </p:extLst>
  </p:cSld>
  <p:clrMapOvr>
    <a:overrideClrMapping bg1="lt1" tx1="dk1" bg2="lt2" tx2="dk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4802"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9050"/>
            <a:ext cx="9234488" cy="6877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35" name="Rectangle 3"/>
          <p:cNvSpPr>
            <a:spLocks noGrp="1" noChangeArrowheads="1"/>
          </p:cNvSpPr>
          <p:nvPr>
            <p:ph type="title" idx="4294967295"/>
          </p:nvPr>
        </p:nvSpPr>
        <p:spPr>
          <a:xfrm>
            <a:off x="32641" y="5085184"/>
            <a:ext cx="8748464" cy="1143000"/>
          </a:xfrm>
          <a:effectLst>
            <a:outerShdw blurRad="63500" dist="38099" dir="2700000" algn="ctr" rotWithShape="0">
              <a:schemeClr val="tx2">
                <a:alpha val="74998"/>
              </a:schemeClr>
            </a:outerShdw>
          </a:effectLst>
        </p:spPr>
        <p:txBody>
          <a:bodyPr/>
          <a:lstStyle/>
          <a:p>
            <a:pPr eaLnBrk="1" hangingPunct="1">
              <a:defRPr/>
            </a:pPr>
            <a:r>
              <a:rPr lang="ar-JO" dirty="0">
                <a:solidFill>
                  <a:schemeClr val="bg1"/>
                </a:solidFill>
                <a:effectLst>
                  <a:glow rad="228600">
                    <a:schemeClr val="tx1"/>
                  </a:glow>
                </a:effectLst>
                <a:ea typeface="ＭＳ Ｐゴシック" charset="0"/>
              </a:rPr>
              <a:t>الله يستجيب</a:t>
            </a:r>
            <a:endParaRPr lang="en-US" dirty="0">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9396536" y="30329"/>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dirty="0">
                <a:solidFill>
                  <a:srgbClr val="FFFFFF"/>
                </a:solidFill>
                <a:effectLst>
                  <a:glow rad="228600">
                    <a:srgbClr val="000000"/>
                  </a:glow>
                </a:effectLst>
                <a:latin typeface="Arial"/>
                <a:cs typeface="Arial"/>
              </a:rPr>
              <a:t>197</a:t>
            </a:r>
            <a:endParaRPr lang="en-US" sz="2400" dirty="0">
              <a:solidFill>
                <a:srgbClr val="FFFFFF"/>
              </a:solidFill>
              <a:effectLst>
                <a:glow rad="228600">
                  <a:srgbClr val="000000"/>
                </a:glow>
              </a:effectLst>
              <a:latin typeface="Arial"/>
              <a:cs typeface="Arial"/>
            </a:endParaRPr>
          </a:p>
        </p:txBody>
      </p:sp>
    </p:spTree>
    <p:extLst>
      <p:ext uri="{BB962C8B-B14F-4D97-AF65-F5344CB8AC3E}">
        <p14:creationId xmlns:p14="http://schemas.microsoft.com/office/powerpoint/2010/main" val="17270015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035" name="Rectangle 3"/>
          <p:cNvSpPr>
            <a:spLocks noGrp="1" noChangeArrowheads="1"/>
          </p:cNvSpPr>
          <p:nvPr>
            <p:ph type="title" idx="4294967295"/>
          </p:nvPr>
        </p:nvSpPr>
        <p:spPr>
          <a:xfrm>
            <a:off x="0" y="116632"/>
            <a:ext cx="8748464" cy="1143000"/>
          </a:xfrm>
          <a:effectLst>
            <a:outerShdw blurRad="63500" dist="38099" dir="2700000" algn="ctr" rotWithShape="0">
              <a:schemeClr val="tx2">
                <a:alpha val="74998"/>
              </a:schemeClr>
            </a:outerShdw>
          </a:effectLst>
        </p:spPr>
        <p:txBody>
          <a:bodyPr/>
          <a:lstStyle/>
          <a:p>
            <a:pPr eaLnBrk="1" hangingPunct="1">
              <a:defRPr/>
            </a:pPr>
            <a:r>
              <a:rPr lang="ar-JO" dirty="0">
                <a:solidFill>
                  <a:schemeClr val="bg1"/>
                </a:solidFill>
                <a:effectLst>
                  <a:glow rad="228600">
                    <a:schemeClr val="tx1"/>
                  </a:glow>
                </a:effectLst>
                <a:ea typeface="ＭＳ Ｐゴシック" charset="0"/>
              </a:rPr>
              <a:t>حنة تهتم بصموئيل</a:t>
            </a:r>
            <a:endParaRPr lang="en-US" dirty="0">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9396536" y="30329"/>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dirty="0">
                <a:solidFill>
                  <a:srgbClr val="FFFFFF"/>
                </a:solidFill>
                <a:effectLst>
                  <a:glow rad="228600">
                    <a:srgbClr val="000000"/>
                  </a:glow>
                </a:effectLst>
                <a:latin typeface="Arial"/>
                <a:cs typeface="Arial"/>
              </a:rPr>
              <a:t>197</a:t>
            </a:r>
            <a:endParaRPr lang="en-US" sz="2400" dirty="0">
              <a:solidFill>
                <a:srgbClr val="FFFFFF"/>
              </a:solidFill>
              <a:effectLst>
                <a:glow rad="228600">
                  <a:srgbClr val="000000"/>
                </a:glow>
              </a:effectLst>
              <a:latin typeface="Arial"/>
              <a:cs typeface="Arial"/>
            </a:endParaRPr>
          </a:p>
        </p:txBody>
      </p:sp>
      <p:pic>
        <p:nvPicPr>
          <p:cNvPr id="209925"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84213" y="1557338"/>
            <a:ext cx="76200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985166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5"/>
          <p:cNvSpPr>
            <a:spLocks noChangeArrowheads="1"/>
          </p:cNvSpPr>
          <p:nvPr/>
        </p:nvSpPr>
        <p:spPr bwMode="auto">
          <a:xfrm>
            <a:off x="323850" y="6400800"/>
            <a:ext cx="8675688" cy="341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a:r>
              <a:rPr lang="en-US" sz="1600">
                <a:solidFill>
                  <a:srgbClr val="000000"/>
                </a:solidFill>
                <a:latin typeface="Arial" charset="0"/>
                <a:cs typeface="Arial" charset="0"/>
              </a:rPr>
              <a:t>Donald K. Campbell, Dallas Seminary handout</a:t>
            </a:r>
          </a:p>
        </p:txBody>
      </p:sp>
      <p:sp>
        <p:nvSpPr>
          <p:cNvPr id="36870" name="Text Box 6"/>
          <p:cNvSpPr txBox="1">
            <a:spLocks noChangeArrowheads="1"/>
          </p:cNvSpPr>
          <p:nvPr/>
        </p:nvSpPr>
        <p:spPr bwMode="auto">
          <a:xfrm>
            <a:off x="8382000" y="76200"/>
            <a:ext cx="685800"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lstStyle/>
          <a:p>
            <a:pPr>
              <a:spcBef>
                <a:spcPct val="50000"/>
              </a:spcBef>
              <a:defRPr/>
            </a:pPr>
            <a:r>
              <a:rPr lang="ar-JO" sz="2000" dirty="0">
                <a:solidFill>
                  <a:srgbClr val="000000"/>
                </a:solidFill>
                <a:latin typeface="Arial"/>
                <a:cs typeface="Arial"/>
              </a:rPr>
              <a:t>201</a:t>
            </a:r>
            <a:endParaRPr lang="en-US" sz="2000" dirty="0">
              <a:solidFill>
                <a:srgbClr val="000000"/>
              </a:solidFill>
              <a:latin typeface="Arial"/>
              <a:cs typeface="Arial"/>
            </a:endParaRPr>
          </a:p>
        </p:txBody>
      </p:sp>
      <p:sp>
        <p:nvSpPr>
          <p:cNvPr id="205827" name="Title 8"/>
          <p:cNvSpPr>
            <a:spLocks noGrp="1"/>
          </p:cNvSpPr>
          <p:nvPr>
            <p:ph type="title"/>
          </p:nvPr>
        </p:nvSpPr>
        <p:spPr>
          <a:xfrm>
            <a:off x="250825" y="228600"/>
            <a:ext cx="8207375" cy="1143000"/>
          </a:xfrm>
          <a:solidFill>
            <a:schemeClr val="tx1"/>
          </a:solidFill>
        </p:spPr>
        <p:txBody>
          <a:bodyPr/>
          <a:lstStyle/>
          <a:p>
            <a:pPr eaLnBrk="1" hangingPunct="1"/>
            <a:r>
              <a:rPr lang="ar-JO" sz="3600" dirty="0">
                <a:solidFill>
                  <a:schemeClr val="bg1"/>
                </a:solidFill>
              </a:rPr>
              <a:t>تباين السيرة الذاتية عن طريق التبادل</a:t>
            </a:r>
            <a:br>
              <a:rPr lang="ar-JO" sz="3600" dirty="0">
                <a:solidFill>
                  <a:schemeClr val="bg1"/>
                </a:solidFill>
              </a:rPr>
            </a:br>
            <a:r>
              <a:rPr lang="ar-JO" sz="3600" dirty="0">
                <a:solidFill>
                  <a:schemeClr val="bg1"/>
                </a:solidFill>
              </a:rPr>
              <a:t>1 صم 1 - 12</a:t>
            </a:r>
            <a:endParaRPr lang="en-US" sz="3600" dirty="0">
              <a:solidFill>
                <a:schemeClr val="bg1"/>
              </a:solidFill>
              <a:latin typeface="Arial" charset="0"/>
              <a:ea typeface="ＭＳ Ｐゴシック" charset="0"/>
            </a:endParaRPr>
          </a:p>
        </p:txBody>
      </p:sp>
      <p:grpSp>
        <p:nvGrpSpPr>
          <p:cNvPr id="2" name="Group 8"/>
          <p:cNvGrpSpPr>
            <a:grpSpLocks/>
          </p:cNvGrpSpPr>
          <p:nvPr/>
        </p:nvGrpSpPr>
        <p:grpSpPr bwMode="auto">
          <a:xfrm>
            <a:off x="428596" y="1552575"/>
            <a:ext cx="1643074" cy="1038225"/>
            <a:chOff x="352432" y="1066800"/>
            <a:chExt cx="1642507" cy="1372766"/>
          </a:xfrm>
        </p:grpSpPr>
        <p:sp>
          <p:nvSpPr>
            <p:cNvPr id="205861" name="TextBox 6"/>
            <p:cNvSpPr txBox="1">
              <a:spLocks noChangeArrowheads="1"/>
            </p:cNvSpPr>
            <p:nvPr/>
          </p:nvSpPr>
          <p:spPr bwMode="auto">
            <a:xfrm>
              <a:off x="352432" y="1066800"/>
              <a:ext cx="1642507" cy="610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ar-JO" sz="2400" dirty="0">
                  <a:solidFill>
                    <a:srgbClr val="000000"/>
                  </a:solidFill>
                  <a:latin typeface="Arial" charset="0"/>
                  <a:cs typeface="Arial" charset="0"/>
                </a:rPr>
                <a:t>1: 1-2: 11</a:t>
              </a:r>
              <a:endParaRPr lang="en-US" sz="2400" dirty="0">
                <a:solidFill>
                  <a:srgbClr val="000000"/>
                </a:solidFill>
                <a:latin typeface="Arial" charset="0"/>
                <a:cs typeface="Arial" charset="0"/>
              </a:endParaRPr>
            </a:p>
          </p:txBody>
        </p:sp>
        <p:sp>
          <p:nvSpPr>
            <p:cNvPr id="205862" name="TextBox 7"/>
            <p:cNvSpPr txBox="1">
              <a:spLocks noChangeArrowheads="1"/>
            </p:cNvSpPr>
            <p:nvPr/>
          </p:nvSpPr>
          <p:spPr bwMode="auto">
            <a:xfrm>
              <a:off x="517313" y="1828800"/>
              <a:ext cx="1279467" cy="6107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ar-JO" sz="2400" dirty="0">
                  <a:solidFill>
                    <a:srgbClr val="000000"/>
                  </a:solidFill>
                  <a:latin typeface="Arial" charset="0"/>
                  <a:cs typeface="Arial" charset="0"/>
                </a:rPr>
                <a:t>صموئيل</a:t>
              </a:r>
              <a:endParaRPr lang="en-US" sz="2400" dirty="0">
                <a:solidFill>
                  <a:srgbClr val="000000"/>
                </a:solidFill>
                <a:latin typeface="Arial" charset="0"/>
                <a:cs typeface="Arial" charset="0"/>
              </a:endParaRPr>
            </a:p>
          </p:txBody>
        </p:sp>
      </p:grpSp>
      <p:sp>
        <p:nvSpPr>
          <p:cNvPr id="11" name="Down Arrow 10"/>
          <p:cNvSpPr>
            <a:spLocks noChangeArrowheads="1"/>
          </p:cNvSpPr>
          <p:nvPr/>
        </p:nvSpPr>
        <p:spPr bwMode="auto">
          <a:xfrm rot="-1263582">
            <a:off x="1263650" y="2725738"/>
            <a:ext cx="381000" cy="1524000"/>
          </a:xfrm>
          <a:prstGeom prst="downArrow">
            <a:avLst>
              <a:gd name="adj1" fmla="val 50000"/>
              <a:gd name="adj2" fmla="val 50000"/>
            </a:avLst>
          </a:prstGeom>
          <a:solidFill>
            <a:srgbClr val="00009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lstStyle/>
          <a:p>
            <a:endParaRPr lang="en-US">
              <a:solidFill>
                <a:srgbClr val="000090"/>
              </a:solidFill>
            </a:endParaRPr>
          </a:p>
        </p:txBody>
      </p:sp>
      <p:grpSp>
        <p:nvGrpSpPr>
          <p:cNvPr id="3" name="Group 11"/>
          <p:cNvGrpSpPr>
            <a:grpSpLocks/>
          </p:cNvGrpSpPr>
          <p:nvPr/>
        </p:nvGrpSpPr>
        <p:grpSpPr bwMode="auto">
          <a:xfrm>
            <a:off x="857224" y="4267200"/>
            <a:ext cx="1701826" cy="948985"/>
            <a:chOff x="277787" y="1066801"/>
            <a:chExt cx="1701360" cy="1483886"/>
          </a:xfrm>
        </p:grpSpPr>
        <p:sp>
          <p:nvSpPr>
            <p:cNvPr id="205859" name="TextBox 12"/>
            <p:cNvSpPr txBox="1">
              <a:spLocks noChangeArrowheads="1"/>
            </p:cNvSpPr>
            <p:nvPr/>
          </p:nvSpPr>
          <p:spPr bwMode="auto">
            <a:xfrm>
              <a:off x="334947" y="1066801"/>
              <a:ext cx="1644200" cy="7224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ar-JO" sz="2400" dirty="0">
                  <a:solidFill>
                    <a:srgbClr val="000000"/>
                  </a:solidFill>
                  <a:latin typeface="Arial" charset="0"/>
                  <a:cs typeface="Arial" charset="0"/>
                </a:rPr>
                <a:t>أبناء عالي</a:t>
              </a:r>
              <a:endParaRPr lang="en-US" sz="2400" dirty="0">
                <a:solidFill>
                  <a:srgbClr val="000000"/>
                </a:solidFill>
                <a:latin typeface="Arial" charset="0"/>
                <a:cs typeface="Arial" charset="0"/>
              </a:endParaRPr>
            </a:p>
          </p:txBody>
        </p:sp>
        <p:sp>
          <p:nvSpPr>
            <p:cNvPr id="205860" name="TextBox 13"/>
            <p:cNvSpPr txBox="1">
              <a:spLocks noChangeArrowheads="1"/>
            </p:cNvSpPr>
            <p:nvPr/>
          </p:nvSpPr>
          <p:spPr bwMode="auto">
            <a:xfrm>
              <a:off x="277787" y="1828802"/>
              <a:ext cx="1502013" cy="7218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ar-JO" sz="2400" dirty="0">
                  <a:solidFill>
                    <a:srgbClr val="000000"/>
                  </a:solidFill>
                  <a:latin typeface="Arial" charset="0"/>
                  <a:cs typeface="Arial" charset="0"/>
                </a:rPr>
                <a:t>2: 12-17</a:t>
              </a:r>
              <a:endParaRPr lang="en-US" sz="2400" dirty="0">
                <a:solidFill>
                  <a:srgbClr val="000000"/>
                </a:solidFill>
                <a:latin typeface="Arial" charset="0"/>
                <a:cs typeface="Arial" charset="0"/>
              </a:endParaRPr>
            </a:p>
          </p:txBody>
        </p:sp>
      </p:grpSp>
      <p:sp>
        <p:nvSpPr>
          <p:cNvPr id="15" name="Down Arrow 14"/>
          <p:cNvSpPr>
            <a:spLocks noChangeArrowheads="1"/>
          </p:cNvSpPr>
          <p:nvPr/>
        </p:nvSpPr>
        <p:spPr bwMode="auto">
          <a:xfrm rot="12063582" flipH="1">
            <a:off x="2143125" y="2725738"/>
            <a:ext cx="381000" cy="1524000"/>
          </a:xfrm>
          <a:prstGeom prst="downArrow">
            <a:avLst>
              <a:gd name="adj1" fmla="val 50000"/>
              <a:gd name="adj2" fmla="val 50000"/>
            </a:avLst>
          </a:prstGeom>
          <a:solidFill>
            <a:srgbClr val="00009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lstStyle/>
          <a:p>
            <a:endParaRPr lang="en-US">
              <a:solidFill>
                <a:srgbClr val="000090"/>
              </a:solidFill>
            </a:endParaRPr>
          </a:p>
        </p:txBody>
      </p:sp>
      <p:grpSp>
        <p:nvGrpSpPr>
          <p:cNvPr id="4" name="Group 15"/>
          <p:cNvGrpSpPr>
            <a:grpSpLocks/>
          </p:cNvGrpSpPr>
          <p:nvPr/>
        </p:nvGrpSpPr>
        <p:grpSpPr bwMode="auto">
          <a:xfrm>
            <a:off x="1774825" y="1552575"/>
            <a:ext cx="1981200" cy="1038225"/>
            <a:chOff x="87412" y="1066800"/>
            <a:chExt cx="1981201" cy="1372766"/>
          </a:xfrm>
        </p:grpSpPr>
        <p:sp>
          <p:nvSpPr>
            <p:cNvPr id="205857" name="TextBox 16"/>
            <p:cNvSpPr txBox="1">
              <a:spLocks noChangeArrowheads="1"/>
            </p:cNvSpPr>
            <p:nvPr/>
          </p:nvSpPr>
          <p:spPr bwMode="auto">
            <a:xfrm>
              <a:off x="457200" y="1066800"/>
              <a:ext cx="1399692" cy="6107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ar-JO" sz="2400" dirty="0">
                  <a:solidFill>
                    <a:srgbClr val="000000"/>
                  </a:solidFill>
                  <a:latin typeface="Arial" charset="0"/>
                  <a:cs typeface="Arial" charset="0"/>
                </a:rPr>
                <a:t>2: 18-21</a:t>
              </a:r>
              <a:endParaRPr lang="en-US" sz="2400" dirty="0">
                <a:solidFill>
                  <a:srgbClr val="000000"/>
                </a:solidFill>
                <a:latin typeface="Arial" charset="0"/>
                <a:cs typeface="Arial" charset="0"/>
              </a:endParaRPr>
            </a:p>
          </p:txBody>
        </p:sp>
        <p:sp>
          <p:nvSpPr>
            <p:cNvPr id="205858" name="TextBox 17"/>
            <p:cNvSpPr txBox="1">
              <a:spLocks noChangeArrowheads="1"/>
            </p:cNvSpPr>
            <p:nvPr/>
          </p:nvSpPr>
          <p:spPr bwMode="auto">
            <a:xfrm>
              <a:off x="87412" y="1828800"/>
              <a:ext cx="1981201" cy="6107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ar-JO" sz="2400" dirty="0">
                  <a:solidFill>
                    <a:srgbClr val="000000"/>
                  </a:solidFill>
                  <a:latin typeface="Arial" charset="0"/>
                  <a:cs typeface="Arial" charset="0"/>
                </a:rPr>
                <a:t>لكن صموئيل</a:t>
              </a:r>
              <a:endParaRPr lang="en-US" sz="2400" dirty="0">
                <a:solidFill>
                  <a:srgbClr val="000000"/>
                </a:solidFill>
                <a:latin typeface="Arial" charset="0"/>
                <a:cs typeface="Arial" charset="0"/>
              </a:endParaRPr>
            </a:p>
          </p:txBody>
        </p:sp>
      </p:grpSp>
      <p:sp>
        <p:nvSpPr>
          <p:cNvPr id="19" name="Down Arrow 18"/>
          <p:cNvSpPr>
            <a:spLocks noChangeArrowheads="1"/>
          </p:cNvSpPr>
          <p:nvPr/>
        </p:nvSpPr>
        <p:spPr bwMode="auto">
          <a:xfrm rot="-1263582">
            <a:off x="3022600" y="2725738"/>
            <a:ext cx="381000" cy="1524000"/>
          </a:xfrm>
          <a:prstGeom prst="downArrow">
            <a:avLst>
              <a:gd name="adj1" fmla="val 50000"/>
              <a:gd name="adj2" fmla="val 50000"/>
            </a:avLst>
          </a:prstGeom>
          <a:solidFill>
            <a:srgbClr val="00009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lstStyle/>
          <a:p>
            <a:endParaRPr lang="en-US">
              <a:solidFill>
                <a:srgbClr val="000090"/>
              </a:solidFill>
            </a:endParaRPr>
          </a:p>
        </p:txBody>
      </p:sp>
      <p:grpSp>
        <p:nvGrpSpPr>
          <p:cNvPr id="5" name="Group 19"/>
          <p:cNvGrpSpPr>
            <a:grpSpLocks/>
          </p:cNvGrpSpPr>
          <p:nvPr/>
        </p:nvGrpSpPr>
        <p:grpSpPr bwMode="auto">
          <a:xfrm>
            <a:off x="2413000" y="4267200"/>
            <a:ext cx="1916113" cy="948985"/>
            <a:chOff x="117559" y="1066801"/>
            <a:chExt cx="1916212" cy="1483886"/>
          </a:xfrm>
        </p:grpSpPr>
        <p:sp>
          <p:nvSpPr>
            <p:cNvPr id="205855" name="TextBox 20"/>
            <p:cNvSpPr txBox="1">
              <a:spLocks noChangeArrowheads="1"/>
            </p:cNvSpPr>
            <p:nvPr/>
          </p:nvSpPr>
          <p:spPr bwMode="auto">
            <a:xfrm>
              <a:off x="117559" y="1066801"/>
              <a:ext cx="1916212" cy="7224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ar-JO" sz="2400" dirty="0">
                  <a:solidFill>
                    <a:srgbClr val="000000"/>
                  </a:solidFill>
                  <a:latin typeface="Arial" charset="0"/>
                  <a:cs typeface="Arial" charset="0"/>
                </a:rPr>
                <a:t>أبناء عالي</a:t>
              </a:r>
              <a:endParaRPr lang="en-US" sz="2400" dirty="0">
                <a:solidFill>
                  <a:srgbClr val="000000"/>
                </a:solidFill>
                <a:latin typeface="Arial" charset="0"/>
                <a:cs typeface="Arial" charset="0"/>
              </a:endParaRPr>
            </a:p>
          </p:txBody>
        </p:sp>
        <p:sp>
          <p:nvSpPr>
            <p:cNvPr id="205856" name="TextBox 21"/>
            <p:cNvSpPr txBox="1">
              <a:spLocks noChangeArrowheads="1"/>
            </p:cNvSpPr>
            <p:nvPr/>
          </p:nvSpPr>
          <p:spPr bwMode="auto">
            <a:xfrm>
              <a:off x="276304" y="1828802"/>
              <a:ext cx="1503496" cy="7218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ar-JO" sz="2400" dirty="0">
                  <a:solidFill>
                    <a:srgbClr val="000000"/>
                  </a:solidFill>
                  <a:latin typeface="Arial" charset="0"/>
                  <a:cs typeface="Arial" charset="0"/>
                </a:rPr>
                <a:t>2: 22-25</a:t>
              </a:r>
              <a:endParaRPr lang="en-US" sz="2400" dirty="0">
                <a:solidFill>
                  <a:srgbClr val="000000"/>
                </a:solidFill>
                <a:latin typeface="Arial" charset="0"/>
                <a:cs typeface="Arial" charset="0"/>
              </a:endParaRPr>
            </a:p>
          </p:txBody>
        </p:sp>
      </p:grpSp>
      <p:sp>
        <p:nvSpPr>
          <p:cNvPr id="23" name="Down Arrow 22"/>
          <p:cNvSpPr>
            <a:spLocks noChangeArrowheads="1"/>
          </p:cNvSpPr>
          <p:nvPr/>
        </p:nvSpPr>
        <p:spPr bwMode="auto">
          <a:xfrm rot="12063582" flipH="1">
            <a:off x="3903663" y="2725738"/>
            <a:ext cx="381000" cy="1524000"/>
          </a:xfrm>
          <a:prstGeom prst="downArrow">
            <a:avLst>
              <a:gd name="adj1" fmla="val 50000"/>
              <a:gd name="adj2" fmla="val 50000"/>
            </a:avLst>
          </a:prstGeom>
          <a:solidFill>
            <a:srgbClr val="00009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lstStyle/>
          <a:p>
            <a:endParaRPr lang="en-US">
              <a:solidFill>
                <a:srgbClr val="000090"/>
              </a:solidFill>
            </a:endParaRPr>
          </a:p>
        </p:txBody>
      </p:sp>
      <p:grpSp>
        <p:nvGrpSpPr>
          <p:cNvPr id="6" name="Group 23"/>
          <p:cNvGrpSpPr>
            <a:grpSpLocks/>
          </p:cNvGrpSpPr>
          <p:nvPr/>
        </p:nvGrpSpPr>
        <p:grpSpPr bwMode="auto">
          <a:xfrm>
            <a:off x="3598863" y="1552575"/>
            <a:ext cx="1981200" cy="1038225"/>
            <a:chOff x="87412" y="1066800"/>
            <a:chExt cx="1981201" cy="1372766"/>
          </a:xfrm>
        </p:grpSpPr>
        <p:sp>
          <p:nvSpPr>
            <p:cNvPr id="205853" name="TextBox 24"/>
            <p:cNvSpPr txBox="1">
              <a:spLocks noChangeArrowheads="1"/>
            </p:cNvSpPr>
            <p:nvPr/>
          </p:nvSpPr>
          <p:spPr bwMode="auto">
            <a:xfrm>
              <a:off x="457200" y="1066800"/>
              <a:ext cx="1399692" cy="6107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ar-JO" sz="2400" dirty="0">
                  <a:solidFill>
                    <a:srgbClr val="000000"/>
                  </a:solidFill>
                  <a:latin typeface="Arial" charset="0"/>
                  <a:cs typeface="Arial" charset="0"/>
                </a:rPr>
                <a:t>2: 26</a:t>
              </a:r>
              <a:endParaRPr lang="en-US" sz="2400" dirty="0">
                <a:solidFill>
                  <a:srgbClr val="000000"/>
                </a:solidFill>
                <a:latin typeface="Arial" charset="0"/>
                <a:cs typeface="Arial" charset="0"/>
              </a:endParaRPr>
            </a:p>
          </p:txBody>
        </p:sp>
        <p:sp>
          <p:nvSpPr>
            <p:cNvPr id="205854" name="TextBox 25"/>
            <p:cNvSpPr txBox="1">
              <a:spLocks noChangeArrowheads="1"/>
            </p:cNvSpPr>
            <p:nvPr/>
          </p:nvSpPr>
          <p:spPr bwMode="auto">
            <a:xfrm>
              <a:off x="87412" y="1828800"/>
              <a:ext cx="1981201" cy="6107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ar-JO" sz="2400" dirty="0">
                  <a:solidFill>
                    <a:srgbClr val="000000"/>
                  </a:solidFill>
                  <a:latin typeface="Arial" charset="0"/>
                  <a:cs typeface="Arial" charset="0"/>
                </a:rPr>
                <a:t>صموئيل</a:t>
              </a:r>
              <a:endParaRPr lang="en-US" sz="2400" dirty="0">
                <a:solidFill>
                  <a:srgbClr val="000000"/>
                </a:solidFill>
                <a:latin typeface="Arial" charset="0"/>
                <a:cs typeface="Arial" charset="0"/>
              </a:endParaRPr>
            </a:p>
          </p:txBody>
        </p:sp>
      </p:grpSp>
      <p:sp>
        <p:nvSpPr>
          <p:cNvPr id="27" name="Down Arrow 26"/>
          <p:cNvSpPr>
            <a:spLocks noChangeArrowheads="1"/>
          </p:cNvSpPr>
          <p:nvPr/>
        </p:nvSpPr>
        <p:spPr bwMode="auto">
          <a:xfrm rot="-1263582">
            <a:off x="4783138" y="2725738"/>
            <a:ext cx="381000" cy="1524000"/>
          </a:xfrm>
          <a:prstGeom prst="downArrow">
            <a:avLst>
              <a:gd name="adj1" fmla="val 50000"/>
              <a:gd name="adj2" fmla="val 50000"/>
            </a:avLst>
          </a:prstGeom>
          <a:solidFill>
            <a:srgbClr val="00009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lstStyle/>
          <a:p>
            <a:endParaRPr lang="en-US">
              <a:solidFill>
                <a:srgbClr val="000090"/>
              </a:solidFill>
            </a:endParaRPr>
          </a:p>
        </p:txBody>
      </p:sp>
      <p:grpSp>
        <p:nvGrpSpPr>
          <p:cNvPr id="7" name="Group 27"/>
          <p:cNvGrpSpPr>
            <a:grpSpLocks/>
          </p:cNvGrpSpPr>
          <p:nvPr/>
        </p:nvGrpSpPr>
        <p:grpSpPr bwMode="auto">
          <a:xfrm>
            <a:off x="4184650" y="4267200"/>
            <a:ext cx="1916113" cy="948985"/>
            <a:chOff x="117559" y="1066801"/>
            <a:chExt cx="1916212" cy="1483886"/>
          </a:xfrm>
        </p:grpSpPr>
        <p:sp>
          <p:nvSpPr>
            <p:cNvPr id="205851" name="TextBox 28"/>
            <p:cNvSpPr txBox="1">
              <a:spLocks noChangeArrowheads="1"/>
            </p:cNvSpPr>
            <p:nvPr/>
          </p:nvSpPr>
          <p:spPr bwMode="auto">
            <a:xfrm>
              <a:off x="117559" y="1066801"/>
              <a:ext cx="1916212" cy="7224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ar-JO" sz="2400" dirty="0">
                  <a:solidFill>
                    <a:srgbClr val="000000"/>
                  </a:solidFill>
                  <a:latin typeface="Arial" charset="0"/>
                  <a:cs typeface="Arial" charset="0"/>
                </a:rPr>
                <a:t>أبناء عالي</a:t>
              </a:r>
              <a:endParaRPr lang="en-US" sz="2400" dirty="0">
                <a:solidFill>
                  <a:srgbClr val="000000"/>
                </a:solidFill>
                <a:latin typeface="Arial" charset="0"/>
                <a:cs typeface="Arial" charset="0"/>
              </a:endParaRPr>
            </a:p>
          </p:txBody>
        </p:sp>
        <p:sp>
          <p:nvSpPr>
            <p:cNvPr id="205852" name="TextBox 29"/>
            <p:cNvSpPr txBox="1">
              <a:spLocks noChangeArrowheads="1"/>
            </p:cNvSpPr>
            <p:nvPr/>
          </p:nvSpPr>
          <p:spPr bwMode="auto">
            <a:xfrm>
              <a:off x="290605" y="1828802"/>
              <a:ext cx="1489195" cy="7218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ar-JO" sz="2400" dirty="0">
                  <a:solidFill>
                    <a:srgbClr val="000000"/>
                  </a:solidFill>
                  <a:latin typeface="Arial" charset="0"/>
                  <a:cs typeface="Arial" charset="0"/>
                </a:rPr>
                <a:t>2: 27-36</a:t>
              </a:r>
              <a:endParaRPr lang="en-US" sz="2400" dirty="0">
                <a:solidFill>
                  <a:srgbClr val="000000"/>
                </a:solidFill>
                <a:latin typeface="Arial" charset="0"/>
                <a:cs typeface="Arial" charset="0"/>
              </a:endParaRPr>
            </a:p>
          </p:txBody>
        </p:sp>
      </p:grpSp>
      <p:sp>
        <p:nvSpPr>
          <p:cNvPr id="31" name="Down Arrow 30"/>
          <p:cNvSpPr>
            <a:spLocks noChangeArrowheads="1"/>
          </p:cNvSpPr>
          <p:nvPr/>
        </p:nvSpPr>
        <p:spPr bwMode="auto">
          <a:xfrm rot="12063582" flipH="1">
            <a:off x="5664200" y="2725738"/>
            <a:ext cx="381000" cy="1524000"/>
          </a:xfrm>
          <a:prstGeom prst="downArrow">
            <a:avLst>
              <a:gd name="adj1" fmla="val 50000"/>
              <a:gd name="adj2" fmla="val 50000"/>
            </a:avLst>
          </a:prstGeom>
          <a:solidFill>
            <a:srgbClr val="00009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lstStyle/>
          <a:p>
            <a:endParaRPr lang="en-US">
              <a:solidFill>
                <a:srgbClr val="000090"/>
              </a:solidFill>
            </a:endParaRPr>
          </a:p>
        </p:txBody>
      </p:sp>
      <p:grpSp>
        <p:nvGrpSpPr>
          <p:cNvPr id="8" name="Group 41"/>
          <p:cNvGrpSpPr>
            <a:grpSpLocks/>
          </p:cNvGrpSpPr>
          <p:nvPr/>
        </p:nvGrpSpPr>
        <p:grpSpPr bwMode="auto">
          <a:xfrm>
            <a:off x="5421313" y="1552575"/>
            <a:ext cx="1981200" cy="1038225"/>
            <a:chOff x="5421412" y="1553154"/>
            <a:chExt cx="1981201" cy="1037646"/>
          </a:xfrm>
        </p:grpSpPr>
        <p:sp>
          <p:nvSpPr>
            <p:cNvPr id="205849" name="TextBox 32"/>
            <p:cNvSpPr txBox="1">
              <a:spLocks noChangeArrowheads="1"/>
            </p:cNvSpPr>
            <p:nvPr/>
          </p:nvSpPr>
          <p:spPr bwMode="auto">
            <a:xfrm>
              <a:off x="5643669" y="1553154"/>
              <a:ext cx="1547224" cy="4614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ar-JO" sz="2400" dirty="0">
                  <a:solidFill>
                    <a:srgbClr val="000000"/>
                  </a:solidFill>
                  <a:latin typeface="Arial" charset="0"/>
                  <a:cs typeface="Arial" charset="0"/>
                </a:rPr>
                <a:t>3: 1-4: 1أ</a:t>
              </a:r>
              <a:endParaRPr lang="en-US" sz="2400" dirty="0">
                <a:solidFill>
                  <a:srgbClr val="000000"/>
                </a:solidFill>
                <a:latin typeface="Arial" charset="0"/>
                <a:cs typeface="Arial" charset="0"/>
              </a:endParaRPr>
            </a:p>
          </p:txBody>
        </p:sp>
        <p:sp>
          <p:nvSpPr>
            <p:cNvPr id="205850" name="TextBox 33"/>
            <p:cNvSpPr txBox="1">
              <a:spLocks noChangeArrowheads="1"/>
            </p:cNvSpPr>
            <p:nvPr/>
          </p:nvSpPr>
          <p:spPr bwMode="auto">
            <a:xfrm>
              <a:off x="5421412" y="2129135"/>
              <a:ext cx="198120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ar-JO" sz="2400" dirty="0">
                  <a:solidFill>
                    <a:srgbClr val="000000"/>
                  </a:solidFill>
                  <a:latin typeface="Arial" charset="0"/>
                  <a:cs typeface="Arial" charset="0"/>
                </a:rPr>
                <a:t>صموئيل</a:t>
              </a:r>
              <a:endParaRPr lang="en-US" sz="2400" dirty="0">
                <a:solidFill>
                  <a:srgbClr val="000000"/>
                </a:solidFill>
                <a:latin typeface="Arial" charset="0"/>
                <a:cs typeface="Arial" charset="0"/>
              </a:endParaRPr>
            </a:p>
          </p:txBody>
        </p:sp>
      </p:grpSp>
      <p:grpSp>
        <p:nvGrpSpPr>
          <p:cNvPr id="9" name="Group 42"/>
          <p:cNvGrpSpPr>
            <a:grpSpLocks/>
          </p:cNvGrpSpPr>
          <p:nvPr/>
        </p:nvGrpSpPr>
        <p:grpSpPr bwMode="auto">
          <a:xfrm>
            <a:off x="7239000" y="1552575"/>
            <a:ext cx="1981200" cy="1038225"/>
            <a:chOff x="7238999" y="1476955"/>
            <a:chExt cx="1981201" cy="1037644"/>
          </a:xfrm>
        </p:grpSpPr>
        <p:sp>
          <p:nvSpPr>
            <p:cNvPr id="205847" name="TextBox 39"/>
            <p:cNvSpPr txBox="1">
              <a:spLocks noChangeArrowheads="1"/>
            </p:cNvSpPr>
            <p:nvPr/>
          </p:nvSpPr>
          <p:spPr bwMode="auto">
            <a:xfrm>
              <a:off x="7315201" y="1476955"/>
              <a:ext cx="169327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ar-JO" sz="2400" dirty="0">
                  <a:solidFill>
                    <a:srgbClr val="000000"/>
                  </a:solidFill>
                  <a:latin typeface="Arial" charset="0"/>
                  <a:cs typeface="Arial" charset="0"/>
                </a:rPr>
                <a:t>7: 3-12: 25</a:t>
              </a:r>
              <a:endParaRPr lang="en-US" sz="2400" dirty="0">
                <a:solidFill>
                  <a:srgbClr val="000000"/>
                </a:solidFill>
                <a:latin typeface="Arial" charset="0"/>
                <a:cs typeface="Arial" charset="0"/>
              </a:endParaRPr>
            </a:p>
          </p:txBody>
        </p:sp>
        <p:sp>
          <p:nvSpPr>
            <p:cNvPr id="205848" name="TextBox 40"/>
            <p:cNvSpPr txBox="1">
              <a:spLocks noChangeArrowheads="1"/>
            </p:cNvSpPr>
            <p:nvPr/>
          </p:nvSpPr>
          <p:spPr bwMode="auto">
            <a:xfrm>
              <a:off x="7238999" y="2052934"/>
              <a:ext cx="198120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ar-JO" sz="2400" dirty="0">
                  <a:solidFill>
                    <a:srgbClr val="000000"/>
                  </a:solidFill>
                  <a:latin typeface="Arial" charset="0"/>
                  <a:cs typeface="Arial" charset="0"/>
                </a:rPr>
                <a:t>صموئيل</a:t>
              </a:r>
              <a:endParaRPr lang="en-US" sz="2400" dirty="0">
                <a:solidFill>
                  <a:srgbClr val="000000"/>
                </a:solidFill>
                <a:latin typeface="Arial" charset="0"/>
                <a:cs typeface="Arial" charset="0"/>
              </a:endParaRPr>
            </a:p>
          </p:txBody>
        </p:sp>
      </p:grpSp>
      <p:sp>
        <p:nvSpPr>
          <p:cNvPr id="35" name="Down Arrow 34"/>
          <p:cNvSpPr>
            <a:spLocks noChangeArrowheads="1"/>
          </p:cNvSpPr>
          <p:nvPr/>
        </p:nvSpPr>
        <p:spPr bwMode="auto">
          <a:xfrm rot="-1263582">
            <a:off x="6543675" y="2725738"/>
            <a:ext cx="381000" cy="1524000"/>
          </a:xfrm>
          <a:prstGeom prst="downArrow">
            <a:avLst>
              <a:gd name="adj1" fmla="val 50000"/>
              <a:gd name="adj2" fmla="val 50000"/>
            </a:avLst>
          </a:prstGeom>
          <a:solidFill>
            <a:srgbClr val="00009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lstStyle/>
          <a:p>
            <a:endParaRPr lang="en-US">
              <a:solidFill>
                <a:srgbClr val="000090"/>
              </a:solidFill>
            </a:endParaRPr>
          </a:p>
        </p:txBody>
      </p:sp>
      <p:grpSp>
        <p:nvGrpSpPr>
          <p:cNvPr id="10" name="Group 35"/>
          <p:cNvGrpSpPr>
            <a:grpSpLocks/>
          </p:cNvGrpSpPr>
          <p:nvPr/>
        </p:nvGrpSpPr>
        <p:grpSpPr bwMode="auto">
          <a:xfrm>
            <a:off x="5954713" y="4267200"/>
            <a:ext cx="2351087" cy="1101725"/>
            <a:chOff x="117559" y="828326"/>
            <a:chExt cx="2350988" cy="1722894"/>
          </a:xfrm>
        </p:grpSpPr>
        <p:sp>
          <p:nvSpPr>
            <p:cNvPr id="205845" name="TextBox 36"/>
            <p:cNvSpPr txBox="1">
              <a:spLocks noChangeArrowheads="1"/>
            </p:cNvSpPr>
            <p:nvPr/>
          </p:nvSpPr>
          <p:spPr bwMode="auto">
            <a:xfrm>
              <a:off x="117559" y="828326"/>
              <a:ext cx="2350988" cy="130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ar-JO" sz="2400" dirty="0">
                  <a:solidFill>
                    <a:srgbClr val="000000"/>
                  </a:solidFill>
                  <a:latin typeface="Arial" charset="0"/>
                  <a:cs typeface="Arial" charset="0"/>
                </a:rPr>
                <a:t>أبناء عالي</a:t>
              </a:r>
              <a:endParaRPr lang="en-US" sz="2400" dirty="0">
                <a:solidFill>
                  <a:srgbClr val="000000"/>
                </a:solidFill>
                <a:latin typeface="Arial" charset="0"/>
                <a:cs typeface="Arial" charset="0"/>
              </a:endParaRPr>
            </a:p>
            <a:p>
              <a:pPr eaLnBrk="1" hangingPunct="1"/>
              <a:r>
                <a:rPr lang="en-US" sz="2400" dirty="0">
                  <a:solidFill>
                    <a:srgbClr val="000000"/>
                  </a:solidFill>
                  <a:latin typeface="Arial" charset="0"/>
                  <a:cs typeface="Arial" charset="0"/>
                </a:rPr>
                <a:t>(</a:t>
              </a:r>
              <a:r>
                <a:rPr lang="ar-JO" sz="2400" dirty="0">
                  <a:solidFill>
                    <a:srgbClr val="000000"/>
                  </a:solidFill>
                  <a:latin typeface="Arial" charset="0"/>
                  <a:cs typeface="Arial" charset="0"/>
                </a:rPr>
                <a:t>نتائج أخرى</a:t>
              </a:r>
              <a:r>
                <a:rPr lang="en-US" sz="2400" dirty="0">
                  <a:solidFill>
                    <a:srgbClr val="000000"/>
                  </a:solidFill>
                  <a:latin typeface="Arial" charset="0"/>
                  <a:cs typeface="Arial" charset="0"/>
                </a:rPr>
                <a:t>)</a:t>
              </a:r>
            </a:p>
          </p:txBody>
        </p:sp>
        <p:sp>
          <p:nvSpPr>
            <p:cNvPr id="205846" name="TextBox 37"/>
            <p:cNvSpPr txBox="1">
              <a:spLocks noChangeArrowheads="1"/>
            </p:cNvSpPr>
            <p:nvPr/>
          </p:nvSpPr>
          <p:spPr bwMode="auto">
            <a:xfrm>
              <a:off x="381896" y="1828803"/>
              <a:ext cx="1629451" cy="7224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ar-JO" sz="2400" dirty="0">
                  <a:solidFill>
                    <a:srgbClr val="000000"/>
                  </a:solidFill>
                  <a:latin typeface="Arial" charset="0"/>
                  <a:cs typeface="Arial" charset="0"/>
                </a:rPr>
                <a:t>4: 1ب-7: 2</a:t>
              </a:r>
              <a:endParaRPr lang="en-US" sz="2400" dirty="0">
                <a:solidFill>
                  <a:srgbClr val="000000"/>
                </a:solidFill>
                <a:latin typeface="Arial" charset="0"/>
                <a:cs typeface="Arial" charset="0"/>
              </a:endParaRPr>
            </a:p>
          </p:txBody>
        </p:sp>
      </p:grpSp>
      <p:sp>
        <p:nvSpPr>
          <p:cNvPr id="39" name="Down Arrow 38"/>
          <p:cNvSpPr>
            <a:spLocks noChangeArrowheads="1"/>
          </p:cNvSpPr>
          <p:nvPr/>
        </p:nvSpPr>
        <p:spPr bwMode="auto">
          <a:xfrm rot="12063582" flipH="1">
            <a:off x="7423150" y="2725738"/>
            <a:ext cx="381000" cy="1524000"/>
          </a:xfrm>
          <a:prstGeom prst="downArrow">
            <a:avLst>
              <a:gd name="adj1" fmla="val 50000"/>
              <a:gd name="adj2" fmla="val 50000"/>
            </a:avLst>
          </a:prstGeom>
          <a:solidFill>
            <a:srgbClr val="00009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lstStyle/>
          <a:p>
            <a:endParaRPr lang="en-US">
              <a:solidFill>
                <a:srgbClr val="000090"/>
              </a:solidFill>
            </a:endParaRPr>
          </a:p>
        </p:txBody>
      </p:sp>
    </p:spTree>
    <p:extLst>
      <p:ext uri="{BB962C8B-B14F-4D97-AF65-F5344CB8AC3E}">
        <p14:creationId xmlns:p14="http://schemas.microsoft.com/office/powerpoint/2010/main" val="18934684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par>
                          <p:cTn id="13" fill="hold" nodeType="afterGroup">
                            <p:stCondLst>
                              <p:cond delay="500"/>
                            </p:stCondLst>
                            <p:childTnLst>
                              <p:par>
                                <p:cTn id="14" presetID="22" presetClass="entr" presetSubtype="1"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500"/>
                                        <p:tgtEl>
                                          <p:spTgt spid="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down)">
                                      <p:cBhvr>
                                        <p:cTn id="21" dur="500"/>
                                        <p:tgtEl>
                                          <p:spTgt spid="15"/>
                                        </p:tgtEl>
                                      </p:cBhvr>
                                    </p:animEffect>
                                  </p:childTnLst>
                                </p:cTn>
                              </p:par>
                            </p:childTnLst>
                          </p:cTn>
                        </p:par>
                        <p:par>
                          <p:cTn id="22" fill="hold" nodeType="afterGroup">
                            <p:stCondLst>
                              <p:cond delay="500"/>
                            </p:stCondLst>
                            <p:childTnLst>
                              <p:par>
                                <p:cTn id="23" presetID="22" presetClass="entr" presetSubtype="1"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up)">
                                      <p:cBhvr>
                                        <p:cTn id="25" dur="500"/>
                                        <p:tgtEl>
                                          <p:spTgt spid="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up)">
                                      <p:cBhvr>
                                        <p:cTn id="30" dur="500"/>
                                        <p:tgtEl>
                                          <p:spTgt spid="19"/>
                                        </p:tgtEl>
                                      </p:cBhvr>
                                    </p:animEffect>
                                  </p:childTnLst>
                                </p:cTn>
                              </p:par>
                            </p:childTnLst>
                          </p:cTn>
                        </p:par>
                        <p:par>
                          <p:cTn id="31" fill="hold" nodeType="afterGroup">
                            <p:stCondLst>
                              <p:cond delay="500"/>
                            </p:stCondLst>
                            <p:childTnLst>
                              <p:par>
                                <p:cTn id="32" presetID="22" presetClass="entr" presetSubtype="1" fill="hold"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up)">
                                      <p:cBhvr>
                                        <p:cTn id="34" dur="500"/>
                                        <p:tgtEl>
                                          <p:spTgt spid="5"/>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wipe(down)">
                                      <p:cBhvr>
                                        <p:cTn id="39" dur="500"/>
                                        <p:tgtEl>
                                          <p:spTgt spid="23"/>
                                        </p:tgtEl>
                                      </p:cBhvr>
                                    </p:animEffect>
                                  </p:childTnLst>
                                </p:cTn>
                              </p:par>
                            </p:childTnLst>
                          </p:cTn>
                        </p:par>
                        <p:par>
                          <p:cTn id="40" fill="hold" nodeType="afterGroup">
                            <p:stCondLst>
                              <p:cond delay="500"/>
                            </p:stCondLst>
                            <p:childTnLst>
                              <p:par>
                                <p:cTn id="41" presetID="22" presetClass="entr" presetSubtype="1" fill="hold" nodeType="after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up)">
                                      <p:cBhvr>
                                        <p:cTn id="43" dur="500"/>
                                        <p:tgtEl>
                                          <p:spTgt spid="6"/>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up)">
                                      <p:cBhvr>
                                        <p:cTn id="48" dur="500"/>
                                        <p:tgtEl>
                                          <p:spTgt spid="27"/>
                                        </p:tgtEl>
                                      </p:cBhvr>
                                    </p:animEffect>
                                  </p:childTnLst>
                                </p:cTn>
                              </p:par>
                            </p:childTnLst>
                          </p:cTn>
                        </p:par>
                        <p:par>
                          <p:cTn id="49" fill="hold" nodeType="afterGroup">
                            <p:stCondLst>
                              <p:cond delay="500"/>
                            </p:stCondLst>
                            <p:childTnLst>
                              <p:par>
                                <p:cTn id="50" presetID="22" presetClass="entr" presetSubtype="1" fill="hold" nodeType="after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wipe(up)">
                                      <p:cBhvr>
                                        <p:cTn id="52" dur="500"/>
                                        <p:tgtEl>
                                          <p:spTgt spid="7"/>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wipe(down)">
                                      <p:cBhvr>
                                        <p:cTn id="57" dur="500"/>
                                        <p:tgtEl>
                                          <p:spTgt spid="31"/>
                                        </p:tgtEl>
                                      </p:cBhvr>
                                    </p:animEffect>
                                  </p:childTnLst>
                                </p:cTn>
                              </p:par>
                            </p:childTnLst>
                          </p:cTn>
                        </p:par>
                        <p:par>
                          <p:cTn id="58" fill="hold" nodeType="afterGroup">
                            <p:stCondLst>
                              <p:cond delay="500"/>
                            </p:stCondLst>
                            <p:childTnLst>
                              <p:par>
                                <p:cTn id="59" presetID="22" presetClass="entr" presetSubtype="1" fill="hold" nodeType="after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wipe(up)">
                                      <p:cBhvr>
                                        <p:cTn id="61" dur="500"/>
                                        <p:tgtEl>
                                          <p:spTgt spid="8"/>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22" presetClass="entr" presetSubtype="1" fill="hold" grpId="0" nodeType="clickEffect">
                                  <p:stCondLst>
                                    <p:cond delay="0"/>
                                  </p:stCondLst>
                                  <p:childTnLst>
                                    <p:set>
                                      <p:cBhvr>
                                        <p:cTn id="65" dur="1" fill="hold">
                                          <p:stCondLst>
                                            <p:cond delay="0"/>
                                          </p:stCondLst>
                                        </p:cTn>
                                        <p:tgtEl>
                                          <p:spTgt spid="35"/>
                                        </p:tgtEl>
                                        <p:attrNameLst>
                                          <p:attrName>style.visibility</p:attrName>
                                        </p:attrNameLst>
                                      </p:cBhvr>
                                      <p:to>
                                        <p:strVal val="visible"/>
                                      </p:to>
                                    </p:set>
                                    <p:animEffect transition="in" filter="wipe(up)">
                                      <p:cBhvr>
                                        <p:cTn id="66" dur="500"/>
                                        <p:tgtEl>
                                          <p:spTgt spid="35"/>
                                        </p:tgtEl>
                                      </p:cBhvr>
                                    </p:animEffect>
                                  </p:childTnLst>
                                </p:cTn>
                              </p:par>
                            </p:childTnLst>
                          </p:cTn>
                        </p:par>
                        <p:par>
                          <p:cTn id="67" fill="hold" nodeType="afterGroup">
                            <p:stCondLst>
                              <p:cond delay="500"/>
                            </p:stCondLst>
                            <p:childTnLst>
                              <p:par>
                                <p:cTn id="68" presetID="22" presetClass="entr" presetSubtype="1" fill="hold" nodeType="afterEffect">
                                  <p:stCondLst>
                                    <p:cond delay="0"/>
                                  </p:stCondLst>
                                  <p:childTnLst>
                                    <p:set>
                                      <p:cBhvr>
                                        <p:cTn id="69" dur="1" fill="hold">
                                          <p:stCondLst>
                                            <p:cond delay="0"/>
                                          </p:stCondLst>
                                        </p:cTn>
                                        <p:tgtEl>
                                          <p:spTgt spid="10"/>
                                        </p:tgtEl>
                                        <p:attrNameLst>
                                          <p:attrName>style.visibility</p:attrName>
                                        </p:attrNameLst>
                                      </p:cBhvr>
                                      <p:to>
                                        <p:strVal val="visible"/>
                                      </p:to>
                                    </p:set>
                                    <p:animEffect transition="in" filter="wipe(up)">
                                      <p:cBhvr>
                                        <p:cTn id="70" dur="500"/>
                                        <p:tgtEl>
                                          <p:spTgt spid="10"/>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39"/>
                                        </p:tgtEl>
                                        <p:attrNameLst>
                                          <p:attrName>style.visibility</p:attrName>
                                        </p:attrNameLst>
                                      </p:cBhvr>
                                      <p:to>
                                        <p:strVal val="visible"/>
                                      </p:to>
                                    </p:set>
                                    <p:animEffect transition="in" filter="wipe(down)">
                                      <p:cBhvr>
                                        <p:cTn id="75" dur="500"/>
                                        <p:tgtEl>
                                          <p:spTgt spid="39"/>
                                        </p:tgtEl>
                                      </p:cBhvr>
                                    </p:animEffect>
                                  </p:childTnLst>
                                </p:cTn>
                              </p:par>
                            </p:childTnLst>
                          </p:cTn>
                        </p:par>
                        <p:par>
                          <p:cTn id="76" fill="hold" nodeType="afterGroup">
                            <p:stCondLst>
                              <p:cond delay="500"/>
                            </p:stCondLst>
                            <p:childTnLst>
                              <p:par>
                                <p:cTn id="77" presetID="22" presetClass="entr" presetSubtype="1" fill="hold" nodeType="afterEffect">
                                  <p:stCondLst>
                                    <p:cond delay="0"/>
                                  </p:stCondLst>
                                  <p:childTnLst>
                                    <p:set>
                                      <p:cBhvr>
                                        <p:cTn id="78" dur="1" fill="hold">
                                          <p:stCondLst>
                                            <p:cond delay="0"/>
                                          </p:stCondLst>
                                        </p:cTn>
                                        <p:tgtEl>
                                          <p:spTgt spid="9"/>
                                        </p:tgtEl>
                                        <p:attrNameLst>
                                          <p:attrName>style.visibility</p:attrName>
                                        </p:attrNameLst>
                                      </p:cBhvr>
                                      <p:to>
                                        <p:strVal val="visible"/>
                                      </p:to>
                                    </p:set>
                                    <p:animEffect transition="in" filter="wipe(up)">
                                      <p:cBhvr>
                                        <p:cTn id="7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P spid="19" grpId="0" animBg="1"/>
      <p:bldP spid="23" grpId="0" animBg="1"/>
      <p:bldP spid="27" grpId="0" animBg="1"/>
      <p:bldP spid="31" grpId="0" animBg="1"/>
      <p:bldP spid="35" grpId="0" animBg="1"/>
      <p:bldP spid="3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035" name="Rectangle 3"/>
          <p:cNvSpPr>
            <a:spLocks noGrp="1" noChangeArrowheads="1"/>
          </p:cNvSpPr>
          <p:nvPr>
            <p:ph type="title" idx="4294967295"/>
          </p:nvPr>
        </p:nvSpPr>
        <p:spPr>
          <a:xfrm>
            <a:off x="0" y="-27384"/>
            <a:ext cx="8748464" cy="1143000"/>
          </a:xfrm>
          <a:effectLst>
            <a:outerShdw blurRad="63500" dist="38099" dir="2700000" algn="ctr" rotWithShape="0">
              <a:schemeClr val="tx2">
                <a:alpha val="74998"/>
              </a:schemeClr>
            </a:outerShdw>
          </a:effectLst>
        </p:spPr>
        <p:txBody>
          <a:bodyPr/>
          <a:lstStyle/>
          <a:p>
            <a:pPr eaLnBrk="1" hangingPunct="1">
              <a:defRPr/>
            </a:pPr>
            <a:r>
              <a:rPr lang="ar-JO" dirty="0">
                <a:solidFill>
                  <a:schemeClr val="bg1"/>
                </a:solidFill>
                <a:effectLst>
                  <a:glow rad="228600">
                    <a:schemeClr val="tx1"/>
                  </a:glow>
                </a:effectLst>
                <a:ea typeface="ＭＳ Ｐゴシック" charset="0"/>
              </a:rPr>
              <a:t>أحضرت حنة صموئيل إلى عالي</a:t>
            </a:r>
            <a:endParaRPr lang="en-US" dirty="0">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9396536" y="30329"/>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dirty="0">
                <a:solidFill>
                  <a:srgbClr val="FFFFFF"/>
                </a:solidFill>
                <a:effectLst>
                  <a:glow rad="228600">
                    <a:srgbClr val="000000"/>
                  </a:glow>
                </a:effectLst>
                <a:latin typeface="Arial"/>
                <a:cs typeface="Arial"/>
              </a:rPr>
              <a:t>197</a:t>
            </a:r>
            <a:endParaRPr lang="en-US" sz="2400" dirty="0">
              <a:solidFill>
                <a:srgbClr val="FFFFFF"/>
              </a:solidFill>
              <a:effectLst>
                <a:glow rad="228600">
                  <a:srgbClr val="000000"/>
                </a:glow>
              </a:effectLst>
              <a:latin typeface="Arial"/>
              <a:cs typeface="Arial"/>
            </a:endParaRPr>
          </a:p>
        </p:txBody>
      </p:sp>
      <p:pic>
        <p:nvPicPr>
          <p:cNvPr id="210949" name="Picture 7"/>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128713"/>
            <a:ext cx="9144000" cy="5756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2133236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3"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95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35" name="Rectangle 3"/>
          <p:cNvSpPr>
            <a:spLocks noGrp="1" noChangeArrowheads="1"/>
          </p:cNvSpPr>
          <p:nvPr>
            <p:ph type="title" idx="4294967295"/>
          </p:nvPr>
        </p:nvSpPr>
        <p:spPr>
          <a:xfrm>
            <a:off x="0" y="116632"/>
            <a:ext cx="8748464" cy="1143000"/>
          </a:xfrm>
          <a:effectLst>
            <a:outerShdw blurRad="63500" dist="38099" dir="2700000" algn="ctr" rotWithShape="0">
              <a:schemeClr val="tx2">
                <a:alpha val="74998"/>
              </a:schemeClr>
            </a:outerShdw>
          </a:effectLst>
        </p:spPr>
        <p:txBody>
          <a:bodyPr/>
          <a:lstStyle/>
          <a:p>
            <a:pPr algn="r" eaLnBrk="1" hangingPunct="1">
              <a:defRPr/>
            </a:pPr>
            <a:r>
              <a:rPr lang="ar-JO" dirty="0">
                <a:solidFill>
                  <a:schemeClr val="bg1"/>
                </a:solidFill>
                <a:effectLst>
                  <a:glow rad="228600">
                    <a:schemeClr val="tx1"/>
                  </a:glow>
                </a:effectLst>
                <a:ea typeface="ＭＳ Ｐゴシック" charset="0"/>
              </a:rPr>
              <a:t>عالي و صموئيل</a:t>
            </a:r>
            <a:endParaRPr lang="en-US" dirty="0">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9396536" y="30329"/>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dirty="0">
                <a:solidFill>
                  <a:srgbClr val="FFFFFF"/>
                </a:solidFill>
                <a:effectLst>
                  <a:glow rad="228600">
                    <a:srgbClr val="000000"/>
                  </a:glow>
                </a:effectLst>
                <a:latin typeface="Arial"/>
                <a:cs typeface="Arial"/>
              </a:rPr>
              <a:t>197</a:t>
            </a:r>
            <a:endParaRPr lang="en-US" sz="2400" dirty="0">
              <a:solidFill>
                <a:srgbClr val="FFFFFF"/>
              </a:solidFill>
              <a:effectLst>
                <a:glow rad="228600">
                  <a:srgbClr val="000000"/>
                </a:glow>
              </a:effectLst>
              <a:latin typeface="Arial"/>
              <a:cs typeface="Arial"/>
            </a:endParaRPr>
          </a:p>
        </p:txBody>
      </p:sp>
    </p:spTree>
    <p:extLst>
      <p:ext uri="{BB962C8B-B14F-4D97-AF65-F5344CB8AC3E}">
        <p14:creationId xmlns:p14="http://schemas.microsoft.com/office/powerpoint/2010/main" val="14288921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252536" y="-171400"/>
            <a:ext cx="9649072" cy="5329964"/>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sz="2400" b="0">
              <a:solidFill>
                <a:srgbClr val="000000"/>
              </a:solidFill>
            </a:endParaRPr>
          </a:p>
        </p:txBody>
      </p:sp>
      <p:sp>
        <p:nvSpPr>
          <p:cNvPr id="900098" name="Rectangle 2"/>
          <p:cNvSpPr>
            <a:spLocks noGrp="1" noChangeArrowheads="1"/>
          </p:cNvSpPr>
          <p:nvPr>
            <p:ph type="ctrTitle"/>
          </p:nvPr>
        </p:nvSpPr>
        <p:spPr>
          <a:xfrm>
            <a:off x="611561" y="3789040"/>
            <a:ext cx="8064895" cy="720080"/>
          </a:xfrm>
          <a:solidFill>
            <a:srgbClr val="FFFFFF"/>
          </a:solidFill>
          <a:effectLst/>
        </p:spPr>
        <p:txBody>
          <a:bodyPr/>
          <a:lstStyle/>
          <a:p>
            <a:pPr>
              <a:defRPr/>
            </a:pPr>
            <a:r>
              <a:rPr lang="ar-JO" b="1" dirty="0">
                <a:solidFill>
                  <a:schemeClr val="tx2"/>
                </a:solidFill>
                <a:effectLst>
                  <a:glow rad="127000">
                    <a:schemeClr val="bg1"/>
                  </a:glow>
                </a:effectLst>
                <a:latin typeface="Arial" charset="0"/>
                <a:ea typeface="ＭＳ Ｐゴシック" charset="0"/>
                <a:cs typeface="ＭＳ Ｐゴシック" charset="0"/>
              </a:rPr>
              <a:t>الأمر الوحيد الثابت هو التغيير</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169336139"/>
      </p:ext>
    </p:extLst>
  </p:cSld>
  <p:clrMapOvr>
    <a:overrideClrMapping bg1="lt1" tx1="dk1" bg2="lt2" tx2="dk2" accent1="accent1" accent2="accent2" accent3="accent3" accent4="accent4" accent5="accent5" accent6="accent6" hlink="hlink" folHlink="folHlink"/>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١ صموئيل ٣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14416352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035" name="Rectangle 3"/>
          <p:cNvSpPr>
            <a:spLocks noGrp="1" noChangeArrowheads="1"/>
          </p:cNvSpPr>
          <p:nvPr>
            <p:ph type="title" idx="4294967295"/>
          </p:nvPr>
        </p:nvSpPr>
        <p:spPr>
          <a:xfrm>
            <a:off x="0" y="116632"/>
            <a:ext cx="8748464" cy="1143000"/>
          </a:xfrm>
          <a:effectLst>
            <a:outerShdw blurRad="63500" dist="38099" dir="2700000" algn="ctr" rotWithShape="0">
              <a:schemeClr val="tx2">
                <a:alpha val="74998"/>
              </a:schemeClr>
            </a:outerShdw>
          </a:effectLst>
        </p:spPr>
        <p:txBody>
          <a:bodyPr/>
          <a:lstStyle/>
          <a:p>
            <a:pPr eaLnBrk="1" hangingPunct="1">
              <a:defRPr/>
            </a:pPr>
            <a:r>
              <a:rPr lang="en-US" dirty="0">
                <a:solidFill>
                  <a:schemeClr val="bg1"/>
                </a:solidFill>
                <a:effectLst>
                  <a:glow rad="228600">
                    <a:schemeClr val="tx1"/>
                  </a:glow>
                </a:effectLst>
                <a:ea typeface="ＭＳ Ｐゴシック" charset="0"/>
              </a:rPr>
              <a:t>The Boy Samuel</a:t>
            </a:r>
            <a:endParaRPr lang="en-US" dirty="0">
              <a:effectLst>
                <a:glow rad="228600">
                  <a:schemeClr val="tx1"/>
                </a:glow>
              </a:effectLst>
              <a:ea typeface="ＭＳ Ｐゴシック" charset="0"/>
            </a:endParaRPr>
          </a:p>
        </p:txBody>
      </p:sp>
      <p:pic>
        <p:nvPicPr>
          <p:cNvPr id="215043"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9396536" y="30329"/>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dirty="0">
                <a:solidFill>
                  <a:srgbClr val="FFFFFF"/>
                </a:solidFill>
                <a:effectLst>
                  <a:glow rad="228600">
                    <a:srgbClr val="000000"/>
                  </a:glow>
                </a:effectLst>
                <a:latin typeface="Arial"/>
                <a:cs typeface="Arial"/>
              </a:rPr>
              <a:t>197</a:t>
            </a:r>
            <a:endParaRPr lang="en-US" sz="2400" dirty="0">
              <a:solidFill>
                <a:srgbClr val="FFFFFF"/>
              </a:solidFill>
              <a:effectLst>
                <a:glow rad="228600">
                  <a:srgbClr val="000000"/>
                </a:glow>
              </a:effectLst>
              <a:latin typeface="Arial"/>
              <a:cs typeface="Arial"/>
            </a:endParaRPr>
          </a:p>
        </p:txBody>
      </p:sp>
    </p:spTree>
    <p:extLst>
      <p:ext uri="{BB962C8B-B14F-4D97-AF65-F5344CB8AC3E}">
        <p14:creationId xmlns:p14="http://schemas.microsoft.com/office/powerpoint/2010/main" val="39724036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١ صموئيل ٤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6135027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7" name="Rectangle 25"/>
          <p:cNvSpPr>
            <a:spLocks noGrp="1" noChangeArrowheads="1"/>
          </p:cNvSpPr>
          <p:nvPr>
            <p:ph type="title" idx="4294967295"/>
          </p:nvPr>
        </p:nvSpPr>
        <p:spPr>
          <a:xfrm>
            <a:off x="0" y="0"/>
            <a:ext cx="2590800" cy="304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z="2000">
                <a:effectLst/>
                <a:latin typeface="Arial" charset="0"/>
                <a:ea typeface="ＭＳ Ｐゴシック" charset="0"/>
              </a:rPr>
              <a:t>Book Chart</a:t>
            </a:r>
          </a:p>
        </p:txBody>
      </p:sp>
      <p:graphicFrame>
        <p:nvGraphicFramePr>
          <p:cNvPr id="25" name="Table 24"/>
          <p:cNvGraphicFramePr>
            <a:graphicFrameLocks noGrp="1"/>
          </p:cNvGraphicFramePr>
          <p:nvPr>
            <p:extLst>
              <p:ext uri="{D42A27DB-BD31-4B8C-83A1-F6EECF244321}">
                <p14:modId xmlns:p14="http://schemas.microsoft.com/office/powerpoint/2010/main" val="2364644292"/>
              </p:ext>
            </p:extLst>
          </p:nvPr>
        </p:nvGraphicFramePr>
        <p:xfrm>
          <a:off x="-31091" y="0"/>
          <a:ext cx="9175090" cy="6847932"/>
        </p:xfrm>
        <a:graphic>
          <a:graphicData uri="http://schemas.openxmlformats.org/drawingml/2006/table">
            <a:tbl>
              <a:tblPr/>
              <a:tblGrid>
                <a:gridCol w="1835342">
                  <a:extLst>
                    <a:ext uri="{9D8B030D-6E8A-4147-A177-3AD203B41FA5}">
                      <a16:colId xmlns:a16="http://schemas.microsoft.com/office/drawing/2014/main" val="20000"/>
                    </a:ext>
                  </a:extLst>
                </a:gridCol>
                <a:gridCol w="1877402">
                  <a:extLst>
                    <a:ext uri="{9D8B030D-6E8A-4147-A177-3AD203B41FA5}">
                      <a16:colId xmlns:a16="http://schemas.microsoft.com/office/drawing/2014/main" val="20001"/>
                    </a:ext>
                  </a:extLst>
                </a:gridCol>
                <a:gridCol w="2142294">
                  <a:extLst>
                    <a:ext uri="{9D8B030D-6E8A-4147-A177-3AD203B41FA5}">
                      <a16:colId xmlns:a16="http://schemas.microsoft.com/office/drawing/2014/main" val="20002"/>
                    </a:ext>
                  </a:extLst>
                </a:gridCol>
                <a:gridCol w="1285377">
                  <a:extLst>
                    <a:ext uri="{9D8B030D-6E8A-4147-A177-3AD203B41FA5}">
                      <a16:colId xmlns:a16="http://schemas.microsoft.com/office/drawing/2014/main" val="20003"/>
                    </a:ext>
                  </a:extLst>
                </a:gridCol>
                <a:gridCol w="2034675">
                  <a:extLst>
                    <a:ext uri="{9D8B030D-6E8A-4147-A177-3AD203B41FA5}">
                      <a16:colId xmlns:a16="http://schemas.microsoft.com/office/drawing/2014/main" val="20004"/>
                    </a:ext>
                  </a:extLst>
                </a:gridCol>
              </a:tblGrid>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400" b="1" i="0" u="none" strike="noStrike" cap="none" normalizeH="0" baseline="0" dirty="0">
                          <a:ln>
                            <a:noFill/>
                          </a:ln>
                          <a:solidFill>
                            <a:srgbClr val="FFFFFF"/>
                          </a:solidFill>
                          <a:effectLst/>
                          <a:latin typeface="Arial" charset="0"/>
                          <a:ea typeface="ＭＳ Ｐゴシック" charset="0"/>
                          <a:cs typeface="Arial" charset="0"/>
                        </a:rPr>
                        <a:t>    </a:t>
                      </a:r>
                      <a:r>
                        <a:rPr kumimoji="1" lang="ar-JO" altLang="ja-JP" sz="2400" b="1" i="0" u="none" strike="noStrike" cap="none" normalizeH="0" baseline="0" dirty="0">
                          <a:ln>
                            <a:noFill/>
                          </a:ln>
                          <a:solidFill>
                            <a:srgbClr val="FFFFFF"/>
                          </a:solidFill>
                          <a:effectLst/>
                          <a:latin typeface="Arial" charset="0"/>
                          <a:ea typeface="ＭＳ Ｐゴシック" charset="0"/>
                          <a:cs typeface="Arial" charset="0"/>
                        </a:rPr>
                        <a:t>الحكم الإلهي المنحل إلى الملكية الداوودية</a:t>
                      </a:r>
                      <a:endParaRPr kumimoji="0" lang="en-US" sz="24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9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نهاية الحكم الإلهي</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تأسيس الملكية</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انحطاط القضاة</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صعود الملوك</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الإصحاحات 1 - 7</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الإصحاحات 8 - 31</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61914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صموئيل : الملك السماوي</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شاول : الملك الأرضي</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57606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عالي</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FFFFFF"/>
                          </a:solidFill>
                          <a:effectLst/>
                          <a:latin typeface="Arial" charset="0"/>
                          <a:ea typeface="ＭＳ Ｐゴシック" charset="0"/>
                          <a:cs typeface="Arial" charset="0"/>
                        </a:rPr>
                        <a:t>صموئيل</a:t>
                      </a: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800000"/>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altLang="ja-JP" sz="1800" b="1" i="0" u="none" strike="noStrike" cap="none" normalizeH="0" baseline="0" dirty="0">
                          <a:ln>
                            <a:noFill/>
                          </a:ln>
                          <a:solidFill>
                            <a:srgbClr val="8C0000"/>
                          </a:solidFill>
                          <a:effectLst/>
                          <a:latin typeface="Arial" charset="0"/>
                          <a:ea typeface="ＭＳ Ｐゴシック" charset="0"/>
                          <a:cs typeface="Arial" charset="0"/>
                        </a:rPr>
                        <a:t>شاول</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horzOverflow="overflow">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altLang="ja-JP" sz="1800" b="1" i="0" u="none" strike="noStrike" cap="none" normalizeH="0" baseline="0" dirty="0">
                          <a:ln>
                            <a:noFill/>
                          </a:ln>
                          <a:solidFill>
                            <a:srgbClr val="8C0000"/>
                          </a:solidFill>
                          <a:effectLst/>
                          <a:latin typeface="Arial" charset="0"/>
                          <a:ea typeface="ＭＳ Ｐゴシック" charset="0"/>
                          <a:cs typeface="Arial" charset="0"/>
                        </a:rPr>
                        <a:t>داود</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solidFill>
                      <a:srgbClr val="E2FFF9"/>
                    </a:solidFill>
                  </a:tcPr>
                </a:tc>
                <a:extLst>
                  <a:ext uri="{0D108BD9-81ED-4DB2-BD59-A6C34878D82A}">
                    <a16:rowId xmlns:a16="http://schemas.microsoft.com/office/drawing/2014/main" val="10005"/>
                  </a:ext>
                </a:extLst>
              </a:tr>
              <a:tr h="62896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رجل حسب قلب البشر</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1800" b="1" i="0" u="none" strike="noStrike" cap="none" normalizeH="0" baseline="0" dirty="0">
                          <a:ln>
                            <a:noFill/>
                          </a:ln>
                          <a:solidFill>
                            <a:srgbClr val="FFFFFF"/>
                          </a:solidFill>
                          <a:effectLst/>
                          <a:latin typeface="Arial" charset="0"/>
                          <a:ea typeface="ＭＳ Ｐゴシック" charset="0"/>
                          <a:cs typeface="Arial" charset="0"/>
                        </a:rPr>
                        <a:t>رجل حسب قلب الله</a:t>
                      </a: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800000"/>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رجل حسب قلب البشر</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رجل حسب قلب الله</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solidFill>
                      <a:srgbClr val="7AFFF3"/>
                    </a:solidFill>
                  </a:tcPr>
                </a:tc>
                <a:extLst>
                  <a:ext uri="{0D108BD9-81ED-4DB2-BD59-A6C34878D82A}">
                    <a16:rowId xmlns:a16="http://schemas.microsoft.com/office/drawing/2014/main" val="10006"/>
                  </a:ext>
                </a:extLst>
              </a:tr>
              <a:tr h="62896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عجز</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FFFFFF"/>
                          </a:solidFill>
                          <a:effectLst/>
                          <a:latin typeface="Arial" charset="0"/>
                          <a:ea typeface="ＭＳ Ｐゴシック" charset="0"/>
                          <a:cs typeface="Arial" charset="0"/>
                        </a:rPr>
                        <a:t>صلاة</a:t>
                      </a: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800000"/>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فزع</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صبر</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solidFill>
                      <a:srgbClr val="E2FFF9"/>
                    </a:solidFill>
                  </a:tcPr>
                </a:tc>
                <a:extLst>
                  <a:ext uri="{0D108BD9-81ED-4DB2-BD59-A6C34878D82A}">
                    <a16:rowId xmlns:a16="http://schemas.microsoft.com/office/drawing/2014/main" val="10007"/>
                  </a:ext>
                </a:extLst>
              </a:tr>
              <a:tr h="936104">
                <a:tc>
                  <a:txBody>
                    <a:bodyPr/>
                    <a:lstStyle/>
                    <a:p>
                      <a:pPr algn="ctr">
                        <a:lnSpc>
                          <a:spcPct val="115000"/>
                        </a:lnSpc>
                        <a:spcAft>
                          <a:spcPts val="0"/>
                        </a:spcAft>
                      </a:pPr>
                      <a:r>
                        <a:rPr lang="ar-JO" sz="1800" b="1" i="1" dirty="0">
                          <a:solidFill>
                            <a:srgbClr val="800000"/>
                          </a:solidFill>
                          <a:effectLst/>
                          <a:latin typeface="Arial"/>
                          <a:ea typeface="宋体"/>
                          <a:cs typeface="Arial"/>
                        </a:rPr>
                        <a:t>الإنتقال</a:t>
                      </a:r>
                      <a:r>
                        <a:rPr lang="ar-JO" sz="1800" b="1" i="1" baseline="0" dirty="0">
                          <a:solidFill>
                            <a:srgbClr val="800000"/>
                          </a:solidFill>
                          <a:effectLst/>
                          <a:latin typeface="Arial"/>
                          <a:ea typeface="宋体"/>
                          <a:cs typeface="Arial"/>
                        </a:rPr>
                        <a:t> رقم 1</a:t>
                      </a:r>
                      <a:endParaRPr lang="en-SG" sz="1800" b="1" dirty="0">
                        <a:solidFill>
                          <a:srgbClr val="800000"/>
                        </a:solidFill>
                        <a:effectLst/>
                        <a:latin typeface="Arial"/>
                        <a:ea typeface="宋体"/>
                        <a:cs typeface="Arial"/>
                      </a:endParaRPr>
                    </a:p>
                    <a:p>
                      <a:pPr algn="ctr">
                        <a:lnSpc>
                          <a:spcPct val="115000"/>
                        </a:lnSpc>
                        <a:spcAft>
                          <a:spcPts val="0"/>
                        </a:spcAft>
                      </a:pPr>
                      <a:r>
                        <a:rPr lang="ar-JO" sz="1800" b="1" dirty="0">
                          <a:solidFill>
                            <a:srgbClr val="800000"/>
                          </a:solidFill>
                          <a:effectLst/>
                          <a:latin typeface="Arial"/>
                          <a:ea typeface="宋体"/>
                          <a:cs typeface="Arial"/>
                        </a:rPr>
                        <a:t>عالي</a:t>
                      </a:r>
                      <a:r>
                        <a:rPr lang="ar-JO" sz="1800" b="1" baseline="0" dirty="0">
                          <a:solidFill>
                            <a:srgbClr val="800000"/>
                          </a:solidFill>
                          <a:effectLst/>
                          <a:latin typeface="Arial"/>
                          <a:ea typeface="宋体"/>
                          <a:cs typeface="Arial"/>
                        </a:rPr>
                        <a:t> إلى صموئيل</a:t>
                      </a:r>
                      <a:endParaRPr lang="en-SG" sz="1800" b="1" dirty="0">
                        <a:solidFill>
                          <a:srgbClr val="800000"/>
                        </a:solidFill>
                        <a:effectLst/>
                        <a:latin typeface="Arial"/>
                        <a:ea typeface="宋体"/>
                        <a:cs typeface="Arial"/>
                      </a:endParaRPr>
                    </a:p>
                    <a:p>
                      <a:pPr algn="ctr">
                        <a:lnSpc>
                          <a:spcPct val="115000"/>
                        </a:lnSpc>
                        <a:spcAft>
                          <a:spcPts val="0"/>
                        </a:spcAft>
                      </a:pPr>
                      <a:r>
                        <a:rPr lang="en-US" sz="1800" b="1" dirty="0">
                          <a:solidFill>
                            <a:srgbClr val="800000"/>
                          </a:solidFill>
                          <a:effectLst/>
                          <a:latin typeface="Arial"/>
                          <a:ea typeface="Times New Roman"/>
                          <a:cs typeface="Arial"/>
                        </a:rPr>
                        <a:t>(</a:t>
                      </a:r>
                      <a:r>
                        <a:rPr lang="ar-JO" sz="1800" b="1" dirty="0">
                          <a:solidFill>
                            <a:srgbClr val="800000"/>
                          </a:solidFill>
                          <a:effectLst/>
                          <a:latin typeface="Arial"/>
                          <a:ea typeface="Times New Roman"/>
                          <a:cs typeface="Arial"/>
                        </a:rPr>
                        <a:t>1-3</a:t>
                      </a:r>
                      <a:r>
                        <a:rPr lang="en-US" sz="1800" b="1" dirty="0">
                          <a:solidFill>
                            <a:srgbClr val="800000"/>
                          </a:solidFill>
                          <a:effectLst/>
                          <a:latin typeface="Arial"/>
                          <a:ea typeface="Times New Roman"/>
                          <a:cs typeface="Arial"/>
                        </a:rPr>
                        <a:t>)</a:t>
                      </a:r>
                      <a:endParaRPr lang="en-SG" sz="1800" b="1" dirty="0">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lnSpc>
                          <a:spcPct val="115000"/>
                        </a:lnSpc>
                        <a:spcAft>
                          <a:spcPts val="0"/>
                        </a:spcAft>
                      </a:pPr>
                      <a:r>
                        <a:rPr lang="ar-JO" sz="1800" b="1" dirty="0">
                          <a:solidFill>
                            <a:srgbClr val="FFFFFF"/>
                          </a:solidFill>
                          <a:effectLst/>
                          <a:latin typeface="Arial"/>
                          <a:ea typeface="宋体"/>
                          <a:cs typeface="Arial"/>
                        </a:rPr>
                        <a:t>صموئيل</a:t>
                      </a:r>
                      <a:r>
                        <a:rPr lang="ar-JO" sz="1800" b="1" baseline="0" dirty="0">
                          <a:solidFill>
                            <a:srgbClr val="FFFFFF"/>
                          </a:solidFill>
                          <a:effectLst/>
                          <a:latin typeface="Arial"/>
                          <a:ea typeface="宋体"/>
                          <a:cs typeface="Arial"/>
                        </a:rPr>
                        <a:t> و تيهان تابوت العهد</a:t>
                      </a:r>
                      <a:endParaRPr lang="en-SG" sz="1800" b="1" dirty="0">
                        <a:solidFill>
                          <a:srgbClr val="FFFFFF"/>
                        </a:solidFill>
                        <a:effectLst/>
                        <a:latin typeface="Arial"/>
                        <a:ea typeface="宋体"/>
                        <a:cs typeface="Arial"/>
                      </a:endParaRPr>
                    </a:p>
                    <a:p>
                      <a:pPr algn="ctr">
                        <a:lnSpc>
                          <a:spcPct val="115000"/>
                        </a:lnSpc>
                        <a:spcAft>
                          <a:spcPts val="0"/>
                        </a:spcAft>
                      </a:pPr>
                      <a:r>
                        <a:rPr lang="en-US" sz="1800" b="1" dirty="0">
                          <a:solidFill>
                            <a:srgbClr val="FFFFFF"/>
                          </a:solidFill>
                          <a:effectLst/>
                          <a:latin typeface="Arial"/>
                          <a:ea typeface="Times New Roman"/>
                          <a:cs typeface="Arial"/>
                        </a:rPr>
                        <a:t>(</a:t>
                      </a:r>
                      <a:r>
                        <a:rPr lang="ar-JO" sz="1800" b="1" dirty="0">
                          <a:solidFill>
                            <a:srgbClr val="FFFFFF"/>
                          </a:solidFill>
                          <a:effectLst/>
                          <a:latin typeface="Arial"/>
                          <a:ea typeface="Times New Roman"/>
                          <a:cs typeface="Arial"/>
                        </a:rPr>
                        <a:t>4-7</a:t>
                      </a:r>
                      <a:r>
                        <a:rPr lang="en-US" sz="1800" b="1" dirty="0">
                          <a:solidFill>
                            <a:srgbClr val="FFFFFF"/>
                          </a:solidFill>
                          <a:effectLst/>
                          <a:latin typeface="Arial"/>
                          <a:ea typeface="Times New Roman"/>
                          <a:cs typeface="Arial"/>
                        </a:rPr>
                        <a:t>)</a:t>
                      </a:r>
                      <a:endParaRPr lang="en-SG" sz="1800" b="1" dirty="0">
                        <a:solidFill>
                          <a:srgbClr val="FFFFFF"/>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800000"/>
                    </a:solidFill>
                  </a:tcPr>
                </a:tc>
                <a:tc>
                  <a:txBody>
                    <a:bodyPr/>
                    <a:lstStyle/>
                    <a:p>
                      <a:pPr algn="ctr">
                        <a:lnSpc>
                          <a:spcPct val="115000"/>
                        </a:lnSpc>
                        <a:spcAft>
                          <a:spcPts val="0"/>
                        </a:spcAft>
                      </a:pPr>
                      <a:r>
                        <a:rPr lang="ar-JO" sz="1800" b="1" i="1" dirty="0">
                          <a:solidFill>
                            <a:srgbClr val="800000"/>
                          </a:solidFill>
                          <a:effectLst/>
                          <a:latin typeface="Arial"/>
                          <a:ea typeface="宋体"/>
                          <a:cs typeface="Arial"/>
                        </a:rPr>
                        <a:t>الإنتقال</a:t>
                      </a:r>
                      <a:r>
                        <a:rPr lang="ar-JO" sz="1800" b="1" i="1" baseline="0" dirty="0">
                          <a:solidFill>
                            <a:srgbClr val="800000"/>
                          </a:solidFill>
                          <a:effectLst/>
                          <a:latin typeface="Arial"/>
                          <a:ea typeface="宋体"/>
                          <a:cs typeface="Arial"/>
                        </a:rPr>
                        <a:t> رقم 2</a:t>
                      </a:r>
                      <a:endParaRPr lang="en-SG" sz="1800" b="1" dirty="0">
                        <a:solidFill>
                          <a:srgbClr val="800000"/>
                        </a:solidFill>
                        <a:effectLst/>
                        <a:latin typeface="Arial"/>
                        <a:ea typeface="宋体"/>
                        <a:cs typeface="Arial"/>
                      </a:endParaRPr>
                    </a:p>
                    <a:p>
                      <a:pPr algn="ctr">
                        <a:lnSpc>
                          <a:spcPct val="115000"/>
                        </a:lnSpc>
                        <a:spcAft>
                          <a:spcPts val="0"/>
                        </a:spcAft>
                      </a:pPr>
                      <a:r>
                        <a:rPr lang="ar-JO" sz="1800" b="1" dirty="0">
                          <a:solidFill>
                            <a:srgbClr val="800000"/>
                          </a:solidFill>
                          <a:effectLst/>
                          <a:latin typeface="Arial"/>
                          <a:ea typeface="宋体"/>
                          <a:cs typeface="Arial"/>
                        </a:rPr>
                        <a:t>صموئيل</a:t>
                      </a:r>
                      <a:r>
                        <a:rPr lang="ar-JO" sz="1800" b="1" baseline="0" dirty="0">
                          <a:solidFill>
                            <a:srgbClr val="800000"/>
                          </a:solidFill>
                          <a:effectLst/>
                          <a:latin typeface="Arial"/>
                          <a:ea typeface="宋体"/>
                          <a:cs typeface="Arial"/>
                        </a:rPr>
                        <a:t> إلى شاول</a:t>
                      </a:r>
                      <a:endParaRPr lang="en-SG" sz="1800" b="1" dirty="0">
                        <a:solidFill>
                          <a:srgbClr val="800000"/>
                        </a:solidFill>
                        <a:effectLst/>
                        <a:latin typeface="Arial"/>
                        <a:ea typeface="宋体"/>
                        <a:cs typeface="Arial"/>
                      </a:endParaRPr>
                    </a:p>
                    <a:p>
                      <a:pPr algn="ctr">
                        <a:lnSpc>
                          <a:spcPct val="115000"/>
                        </a:lnSpc>
                        <a:spcAft>
                          <a:spcPts val="0"/>
                        </a:spcAft>
                      </a:pPr>
                      <a:r>
                        <a:rPr lang="en-US" sz="1800" b="1" dirty="0">
                          <a:solidFill>
                            <a:srgbClr val="800000"/>
                          </a:solidFill>
                          <a:effectLst/>
                          <a:latin typeface="Arial"/>
                          <a:ea typeface="Times New Roman"/>
                          <a:cs typeface="Arial"/>
                        </a:rPr>
                        <a:t>(</a:t>
                      </a:r>
                      <a:r>
                        <a:rPr lang="ar-JO" sz="1800" b="1" dirty="0">
                          <a:solidFill>
                            <a:srgbClr val="800000"/>
                          </a:solidFill>
                          <a:effectLst/>
                          <a:latin typeface="Arial"/>
                          <a:ea typeface="Times New Roman"/>
                          <a:cs typeface="Arial"/>
                        </a:rPr>
                        <a:t>8-12</a:t>
                      </a:r>
                      <a:r>
                        <a:rPr lang="en-US" sz="1800" b="1" dirty="0">
                          <a:solidFill>
                            <a:srgbClr val="800000"/>
                          </a:solidFill>
                          <a:effectLst/>
                          <a:latin typeface="Arial"/>
                          <a:ea typeface="Times New Roman"/>
                          <a:cs typeface="Arial"/>
                        </a:rPr>
                        <a:t>)</a:t>
                      </a:r>
                      <a:endParaRPr lang="en-SG" sz="1800" b="1" dirty="0">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lnSpc>
                          <a:spcPct val="115000"/>
                        </a:lnSpc>
                        <a:spcAft>
                          <a:spcPts val="0"/>
                        </a:spcAft>
                      </a:pPr>
                      <a:r>
                        <a:rPr lang="ar-JO" sz="1800" b="1" dirty="0">
                          <a:solidFill>
                            <a:srgbClr val="800000"/>
                          </a:solidFill>
                          <a:effectLst/>
                          <a:latin typeface="Arial"/>
                          <a:ea typeface="Times New Roman"/>
                          <a:cs typeface="Arial"/>
                        </a:rPr>
                        <a:t>رفض</a:t>
                      </a:r>
                    </a:p>
                    <a:p>
                      <a:pPr algn="ctr">
                        <a:lnSpc>
                          <a:spcPct val="115000"/>
                        </a:lnSpc>
                        <a:spcAft>
                          <a:spcPts val="0"/>
                        </a:spcAft>
                      </a:pPr>
                      <a:r>
                        <a:rPr lang="ar-JO" sz="1800" b="1" dirty="0">
                          <a:solidFill>
                            <a:srgbClr val="800000"/>
                          </a:solidFill>
                          <a:effectLst/>
                          <a:latin typeface="Arial"/>
                          <a:ea typeface="宋体"/>
                          <a:cs typeface="Arial"/>
                        </a:rPr>
                        <a:t>شاول</a:t>
                      </a:r>
                      <a:endParaRPr lang="en-SG" sz="1800" b="1" dirty="0">
                        <a:solidFill>
                          <a:srgbClr val="800000"/>
                        </a:solidFill>
                        <a:effectLst/>
                        <a:latin typeface="Arial"/>
                        <a:ea typeface="宋体"/>
                        <a:cs typeface="Arial"/>
                      </a:endParaRPr>
                    </a:p>
                    <a:p>
                      <a:pPr algn="ctr">
                        <a:lnSpc>
                          <a:spcPct val="115000"/>
                        </a:lnSpc>
                        <a:spcAft>
                          <a:spcPts val="0"/>
                        </a:spcAft>
                      </a:pPr>
                      <a:r>
                        <a:rPr lang="en-US" sz="1800" b="1" dirty="0">
                          <a:solidFill>
                            <a:srgbClr val="800000"/>
                          </a:solidFill>
                          <a:effectLst/>
                          <a:latin typeface="Arial"/>
                          <a:ea typeface="Times New Roman"/>
                          <a:cs typeface="Arial"/>
                        </a:rPr>
                        <a:t>(</a:t>
                      </a:r>
                      <a:r>
                        <a:rPr lang="ar-JO" sz="1800" b="1" dirty="0">
                          <a:solidFill>
                            <a:srgbClr val="800000"/>
                          </a:solidFill>
                          <a:effectLst/>
                          <a:latin typeface="Arial"/>
                          <a:ea typeface="Times New Roman"/>
                          <a:cs typeface="Arial"/>
                        </a:rPr>
                        <a:t>13-15</a:t>
                      </a:r>
                      <a:r>
                        <a:rPr lang="en-US" sz="1800" b="1" dirty="0">
                          <a:solidFill>
                            <a:srgbClr val="800000"/>
                          </a:solidFill>
                          <a:effectLst/>
                          <a:latin typeface="Arial"/>
                          <a:ea typeface="Times New Roman"/>
                          <a:cs typeface="Arial"/>
                        </a:rPr>
                        <a:t>)</a:t>
                      </a:r>
                      <a:endParaRPr lang="en-SG" sz="1800" b="1" dirty="0">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lnSpc>
                          <a:spcPct val="115000"/>
                        </a:lnSpc>
                        <a:spcAft>
                          <a:spcPts val="0"/>
                        </a:spcAft>
                      </a:pPr>
                      <a:r>
                        <a:rPr lang="en-US" sz="1800" b="1" dirty="0">
                          <a:solidFill>
                            <a:srgbClr val="800000"/>
                          </a:solidFill>
                          <a:effectLst/>
                          <a:latin typeface="Arial"/>
                          <a:ea typeface="Times New Roman"/>
                          <a:cs typeface="Arial"/>
                        </a:rPr>
                        <a:t> </a:t>
                      </a:r>
                      <a:r>
                        <a:rPr lang="ar-JO" sz="1800" b="1" i="1" dirty="0">
                          <a:solidFill>
                            <a:srgbClr val="800000"/>
                          </a:solidFill>
                          <a:effectLst/>
                          <a:latin typeface="Arial"/>
                          <a:ea typeface="Times New Roman"/>
                          <a:cs typeface="Arial"/>
                        </a:rPr>
                        <a:t>الإنتقال رقم 3</a:t>
                      </a:r>
                      <a:endParaRPr lang="en-SG" sz="1800" b="1" dirty="0">
                        <a:solidFill>
                          <a:srgbClr val="800000"/>
                        </a:solidFill>
                        <a:effectLst/>
                        <a:latin typeface="Arial"/>
                        <a:ea typeface="宋体"/>
                        <a:cs typeface="Arial"/>
                      </a:endParaRPr>
                    </a:p>
                    <a:p>
                      <a:pPr algn="ctr">
                        <a:lnSpc>
                          <a:spcPct val="115000"/>
                        </a:lnSpc>
                        <a:spcAft>
                          <a:spcPts val="0"/>
                        </a:spcAft>
                      </a:pPr>
                      <a:r>
                        <a:rPr lang="ar-JO" sz="1800" b="1" dirty="0">
                          <a:solidFill>
                            <a:srgbClr val="800000"/>
                          </a:solidFill>
                          <a:effectLst/>
                          <a:latin typeface="Arial"/>
                          <a:ea typeface="宋体"/>
                          <a:cs typeface="Arial"/>
                        </a:rPr>
                        <a:t>شاول</a:t>
                      </a:r>
                      <a:r>
                        <a:rPr lang="ar-JO" sz="1800" b="1" baseline="0" dirty="0">
                          <a:solidFill>
                            <a:srgbClr val="800000"/>
                          </a:solidFill>
                          <a:effectLst/>
                          <a:latin typeface="Arial"/>
                          <a:ea typeface="宋体"/>
                          <a:cs typeface="Arial"/>
                        </a:rPr>
                        <a:t> إلى داود</a:t>
                      </a:r>
                      <a:endParaRPr lang="en-SG" sz="1800" b="1" dirty="0">
                        <a:solidFill>
                          <a:srgbClr val="800000"/>
                        </a:solidFill>
                        <a:effectLst/>
                        <a:latin typeface="Arial"/>
                        <a:ea typeface="宋体"/>
                        <a:cs typeface="Arial"/>
                      </a:endParaRPr>
                    </a:p>
                    <a:p>
                      <a:pPr algn="ctr">
                        <a:lnSpc>
                          <a:spcPct val="115000"/>
                        </a:lnSpc>
                        <a:spcAft>
                          <a:spcPts val="0"/>
                        </a:spcAft>
                      </a:pPr>
                      <a:r>
                        <a:rPr lang="en-US" sz="1800" b="1" dirty="0">
                          <a:solidFill>
                            <a:srgbClr val="800000"/>
                          </a:solidFill>
                          <a:effectLst/>
                          <a:latin typeface="Arial"/>
                          <a:ea typeface="Times New Roman"/>
                          <a:cs typeface="Arial"/>
                        </a:rPr>
                        <a:t>(</a:t>
                      </a:r>
                      <a:r>
                        <a:rPr lang="ar-JO" sz="1800" b="1" dirty="0">
                          <a:solidFill>
                            <a:srgbClr val="800000"/>
                          </a:solidFill>
                          <a:effectLst/>
                          <a:latin typeface="Arial"/>
                          <a:ea typeface="Times New Roman"/>
                          <a:cs typeface="Arial"/>
                        </a:rPr>
                        <a:t>16-31</a:t>
                      </a:r>
                      <a:r>
                        <a:rPr lang="en-US" sz="1800" b="1" dirty="0">
                          <a:solidFill>
                            <a:srgbClr val="800000"/>
                          </a:solidFill>
                          <a:effectLst/>
                          <a:latin typeface="Arial"/>
                          <a:ea typeface="Times New Roman"/>
                          <a:cs typeface="Arial"/>
                        </a:rPr>
                        <a:t>) </a:t>
                      </a:r>
                      <a:endParaRPr lang="en-SG" sz="1800" b="1" dirty="0">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7AFFF3"/>
                    </a:solidFill>
                  </a:tcPr>
                </a:tc>
                <a:extLst>
                  <a:ext uri="{0D108BD9-81ED-4DB2-BD59-A6C34878D82A}">
                    <a16:rowId xmlns:a16="http://schemas.microsoft.com/office/drawing/2014/main" val="10008"/>
                  </a:ext>
                </a:extLst>
              </a:tr>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94 سنة</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ولادة صموئيل (1105 ق.م) إلى موت شاول (1011 ق.م)</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bl>
          </a:graphicData>
        </a:graphic>
      </p:graphicFrame>
      <p:sp>
        <p:nvSpPr>
          <p:cNvPr id="920634" name="Text Box 24"/>
          <p:cNvSpPr txBox="1">
            <a:spLocks noChangeArrowheads="1"/>
          </p:cNvSpPr>
          <p:nvPr/>
        </p:nvSpPr>
        <p:spPr bwMode="auto">
          <a:xfrm>
            <a:off x="8455025" y="0"/>
            <a:ext cx="6127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a:solidFill>
                  <a:srgbClr val="FFFFFF"/>
                </a:solidFill>
                <a:cs typeface="Arial" charset="0"/>
              </a:rPr>
              <a:t>203</a:t>
            </a:r>
          </a:p>
        </p:txBody>
      </p:sp>
      <p:sp>
        <p:nvSpPr>
          <p:cNvPr id="7" name="Text Box 6"/>
          <p:cNvSpPr txBox="1">
            <a:spLocks noChangeArrowheads="1"/>
          </p:cNvSpPr>
          <p:nvPr/>
        </p:nvSpPr>
        <p:spPr bwMode="auto">
          <a:xfrm>
            <a:off x="8523109" y="944"/>
            <a:ext cx="623594" cy="309504"/>
          </a:xfrm>
          <a:prstGeom prst="rect">
            <a:avLst/>
          </a:prstGeom>
          <a:solidFill>
            <a:srgbClr val="000000"/>
          </a:solidFill>
          <a:ln w="9525">
            <a:noFill/>
            <a:miter lim="800000"/>
            <a:headEnd type="none" w="sm" len="sm"/>
            <a:tailEnd type="none" w="sm" len="sm"/>
          </a:ln>
          <a:effectLst/>
        </p:spPr>
        <p:txBody>
          <a:bodyPr anchor="ctr"/>
          <a:lstStyle/>
          <a:p>
            <a:pPr algn="r">
              <a:spcBef>
                <a:spcPct val="50000"/>
              </a:spcBef>
              <a:defRPr/>
            </a:pPr>
            <a:r>
              <a:rPr lang="ar-JO" sz="2000" kern="0" dirty="0">
                <a:solidFill>
                  <a:srgbClr val="FFFFFF"/>
                </a:solidFill>
                <a:latin typeface="Arial"/>
                <a:cs typeface="Arial"/>
              </a:rPr>
              <a:t>194</a:t>
            </a:r>
            <a:endParaRPr lang="en-US" sz="2000" kern="0" dirty="0">
              <a:solidFill>
                <a:srgbClr val="FFFFFF"/>
              </a:solidFill>
              <a:latin typeface="Arial"/>
              <a:cs typeface="Arial"/>
            </a:endParaRPr>
          </a:p>
        </p:txBody>
      </p:sp>
      <p:sp>
        <p:nvSpPr>
          <p:cNvPr id="8" name="Rectangle 2"/>
          <p:cNvSpPr txBox="1">
            <a:spLocks noChangeArrowheads="1"/>
          </p:cNvSpPr>
          <p:nvPr/>
        </p:nvSpPr>
        <p:spPr bwMode="auto">
          <a:xfrm>
            <a:off x="-31091" y="4588"/>
            <a:ext cx="2010803" cy="5440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eaLnBrk="0" hangingPunct="0">
              <a:defRPr sz="2400">
                <a:solidFill>
                  <a:schemeClr val="tx2"/>
                </a:solidFill>
                <a:latin typeface="Arial" charset="0"/>
                <a:cs typeface="Arial"/>
              </a:defRPr>
            </a:lvl1pPr>
            <a:lvl2pPr eaLnBrk="0" hangingPunct="0">
              <a:defRPr sz="4400">
                <a:solidFill>
                  <a:schemeClr val="tx2"/>
                </a:solidFill>
                <a:latin typeface="Arial" charset="0"/>
                <a:ea typeface="ＭＳ Ｐゴシック" charset="-128"/>
                <a:cs typeface="ＭＳ Ｐゴシック" charset="-128"/>
              </a:defRPr>
            </a:lvl2pPr>
            <a:lvl3pPr eaLnBrk="0" hangingPunct="0">
              <a:defRPr sz="4400">
                <a:solidFill>
                  <a:schemeClr val="tx2"/>
                </a:solidFill>
                <a:latin typeface="Arial" charset="0"/>
                <a:ea typeface="ＭＳ Ｐゴシック" charset="-128"/>
                <a:cs typeface="ＭＳ Ｐゴシック" charset="-128"/>
              </a:defRPr>
            </a:lvl3pPr>
            <a:lvl4pPr eaLnBrk="0" hangingPunct="0">
              <a:defRPr sz="4400">
                <a:solidFill>
                  <a:schemeClr val="tx2"/>
                </a:solidFill>
                <a:latin typeface="Arial" charset="0"/>
                <a:ea typeface="ＭＳ Ｐゴシック" charset="-128"/>
                <a:cs typeface="ＭＳ Ｐゴシック" charset="-128"/>
              </a:defRPr>
            </a:lvl4pPr>
            <a:lvl5pPr eaLnBrk="0" hangingPunct="0">
              <a:defRPr sz="4400">
                <a:solidFill>
                  <a:schemeClr val="tx2"/>
                </a:solidFill>
                <a:latin typeface="Arial"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Times New Roman" pitchFamily="-105" charset="0"/>
              </a:defRPr>
            </a:lvl6pPr>
            <a:lvl7pPr marL="914400" algn="ctr" fontAlgn="base">
              <a:spcBef>
                <a:spcPct val="0"/>
              </a:spcBef>
              <a:spcAft>
                <a:spcPct val="0"/>
              </a:spcAft>
              <a:defRPr sz="4400">
                <a:solidFill>
                  <a:schemeClr val="tx2"/>
                </a:solidFill>
                <a:latin typeface="Times New Roman" pitchFamily="-105" charset="0"/>
              </a:defRPr>
            </a:lvl7pPr>
            <a:lvl8pPr marL="1371600" algn="ctr" fontAlgn="base">
              <a:spcBef>
                <a:spcPct val="0"/>
              </a:spcBef>
              <a:spcAft>
                <a:spcPct val="0"/>
              </a:spcAft>
              <a:defRPr sz="4400">
                <a:solidFill>
                  <a:schemeClr val="tx2"/>
                </a:solidFill>
                <a:latin typeface="Times New Roman" pitchFamily="-105" charset="0"/>
              </a:defRPr>
            </a:lvl8pPr>
            <a:lvl9pPr marL="1828800" algn="ctr" fontAlgn="base">
              <a:spcBef>
                <a:spcPct val="0"/>
              </a:spcBef>
              <a:spcAft>
                <a:spcPct val="0"/>
              </a:spcAft>
              <a:defRPr sz="4400">
                <a:solidFill>
                  <a:schemeClr val="tx2"/>
                </a:solidFill>
                <a:latin typeface="Times New Roman" pitchFamily="-105" charset="0"/>
              </a:defRPr>
            </a:lvl9pPr>
          </a:lstStyle>
          <a:p>
            <a:pPr algn="l"/>
            <a:r>
              <a:rPr lang="ar-JO" dirty="0">
                <a:solidFill>
                  <a:srgbClr val="FFFFFF"/>
                </a:solidFill>
              </a:rPr>
              <a:t>1 صموئيل</a:t>
            </a:r>
            <a:endParaRPr lang="en-US" dirty="0">
              <a:solidFill>
                <a:srgbClr val="FFFFFF"/>
              </a:solidFill>
            </a:endParaRPr>
          </a:p>
        </p:txBody>
      </p:sp>
    </p:spTree>
    <p:extLst>
      <p:ext uri="{BB962C8B-B14F-4D97-AF65-F5344CB8AC3E}">
        <p14:creationId xmlns:p14="http://schemas.microsoft.com/office/powerpoint/2010/main" val="2006203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2586"/>
            <a:ext cx="9144000" cy="6789420"/>
          </a:xfrm>
          <a:prstGeom prst="rect">
            <a:avLst/>
          </a:prstGeom>
        </p:spPr>
      </p:pic>
      <p:sp>
        <p:nvSpPr>
          <p:cNvPr id="44035" name="Rectangle 3"/>
          <p:cNvSpPr>
            <a:spLocks noGrp="1" noChangeArrowheads="1"/>
          </p:cNvSpPr>
          <p:nvPr>
            <p:ph type="title" idx="4294967295"/>
          </p:nvPr>
        </p:nvSpPr>
        <p:spPr>
          <a:xfrm>
            <a:off x="-23719" y="5517232"/>
            <a:ext cx="9143999" cy="1143000"/>
          </a:xfrm>
          <a:effectLst>
            <a:outerShdw blurRad="63500" dist="38099" dir="2700000" algn="ctr" rotWithShape="0">
              <a:schemeClr val="tx2">
                <a:alpha val="74998"/>
              </a:schemeClr>
            </a:outerShdw>
          </a:effectLst>
        </p:spPr>
        <p:txBody>
          <a:bodyPr/>
          <a:lstStyle/>
          <a:p>
            <a:pPr eaLnBrk="1" hangingPunct="1">
              <a:defRPr/>
            </a:pPr>
            <a:r>
              <a:rPr lang="en-US" sz="3600" dirty="0">
                <a:solidFill>
                  <a:schemeClr val="bg1"/>
                </a:solidFill>
                <a:effectLst>
                  <a:glow rad="228600">
                    <a:schemeClr val="tx1"/>
                  </a:glow>
                </a:effectLst>
                <a:ea typeface="ＭＳ Ｐゴシック" charset="0"/>
              </a:rPr>
              <a:t>”</a:t>
            </a:r>
            <a:r>
              <a:rPr lang="ar-JO" sz="3600" dirty="0">
                <a:solidFill>
                  <a:schemeClr val="bg1"/>
                </a:solidFill>
                <a:effectLst>
                  <a:glow rad="228600">
                    <a:schemeClr val="tx1"/>
                  </a:glow>
                </a:effectLst>
                <a:ea typeface="ＭＳ Ｐゴシック" charset="0"/>
              </a:rPr>
              <a:t>و كان كلام صموئيل إلى جميع إسرائيل</a:t>
            </a:r>
            <a:r>
              <a:rPr lang="en-US" sz="3600" dirty="0">
                <a:solidFill>
                  <a:schemeClr val="bg1"/>
                </a:solidFill>
                <a:effectLst>
                  <a:glow rad="228600">
                    <a:schemeClr val="tx1"/>
                  </a:glow>
                </a:effectLst>
                <a:ea typeface="ＭＳ Ｐゴシック" charset="0"/>
              </a:rPr>
              <a:t>" </a:t>
            </a:r>
            <a:br>
              <a:rPr lang="en-US" sz="3600" dirty="0">
                <a:solidFill>
                  <a:schemeClr val="bg1"/>
                </a:solidFill>
                <a:effectLst>
                  <a:glow rad="228600">
                    <a:schemeClr val="tx1"/>
                  </a:glow>
                </a:effectLst>
                <a:ea typeface="ＭＳ Ｐゴシック" charset="0"/>
              </a:rPr>
            </a:br>
            <a:r>
              <a:rPr lang="en-US" sz="3600" dirty="0">
                <a:solidFill>
                  <a:schemeClr val="bg1"/>
                </a:solidFill>
                <a:effectLst>
                  <a:glow rad="228600">
                    <a:schemeClr val="tx1"/>
                  </a:glow>
                </a:effectLst>
                <a:ea typeface="ＭＳ Ｐゴシック" charset="0"/>
              </a:rPr>
              <a:t>(</a:t>
            </a:r>
            <a:r>
              <a:rPr lang="ar-JO" sz="3600" dirty="0">
                <a:solidFill>
                  <a:schemeClr val="bg1"/>
                </a:solidFill>
                <a:effectLst>
                  <a:glow rad="228600">
                    <a:schemeClr val="tx1"/>
                  </a:glow>
                </a:effectLst>
                <a:ea typeface="ＭＳ Ｐゴシック" charset="0"/>
              </a:rPr>
              <a:t>1 صموئيل 4 : 1</a:t>
            </a:r>
            <a:r>
              <a:rPr lang="en-US" sz="3600" dirty="0">
                <a:solidFill>
                  <a:schemeClr val="bg1"/>
                </a:solidFill>
                <a:effectLst>
                  <a:glow rad="228600">
                    <a:schemeClr val="tx1"/>
                  </a:glow>
                </a:effectLst>
                <a:ea typeface="ＭＳ Ｐゴシック" charset="0"/>
              </a:rPr>
              <a:t>)</a:t>
            </a:r>
            <a:endParaRPr lang="en-US" sz="3600" dirty="0">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0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9396536" y="30329"/>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000" dirty="0">
                <a:solidFill>
                  <a:srgbClr val="FFFFFF"/>
                </a:solidFill>
                <a:effectLst>
                  <a:glow rad="228600">
                    <a:srgbClr val="000000"/>
                  </a:glow>
                </a:effectLst>
                <a:latin typeface="Arial"/>
                <a:cs typeface="Arial"/>
              </a:rPr>
              <a:t>197</a:t>
            </a:r>
            <a:endParaRPr lang="en-US" sz="2000" dirty="0">
              <a:solidFill>
                <a:srgbClr val="FFFFFF"/>
              </a:solidFill>
              <a:effectLst>
                <a:glow rad="228600">
                  <a:srgbClr val="000000"/>
                </a:glow>
              </a:effectLst>
              <a:latin typeface="Arial"/>
              <a:cs typeface="Arial"/>
            </a:endParaRPr>
          </a:p>
        </p:txBody>
      </p:sp>
    </p:spTree>
    <p:extLst>
      <p:ext uri="{BB962C8B-B14F-4D97-AF65-F5344CB8AC3E}">
        <p14:creationId xmlns:p14="http://schemas.microsoft.com/office/powerpoint/2010/main" val="268083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2379"/>
            <a:ext cx="3617595" cy="6858000"/>
          </a:xfrm>
          <a:prstGeom prst="rect">
            <a:avLst/>
          </a:prstGeom>
        </p:spPr>
      </p:pic>
      <p:sp>
        <p:nvSpPr>
          <p:cNvPr id="218115" name="Rectangle 6"/>
          <p:cNvSpPr>
            <a:spLocks noChangeArrowheads="1"/>
          </p:cNvSpPr>
          <p:nvPr/>
        </p:nvSpPr>
        <p:spPr bwMode="auto">
          <a:xfrm>
            <a:off x="7924800" y="6248400"/>
            <a:ext cx="10572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l"/>
            <a:r>
              <a:rPr lang="en-US" sz="1800">
                <a:solidFill>
                  <a:srgbClr val="000000"/>
                </a:solidFill>
                <a:latin typeface="Arial" charset="0"/>
                <a:cs typeface="Arial" charset="0"/>
              </a:rPr>
              <a:t>1 Sam 4</a:t>
            </a:r>
          </a:p>
        </p:txBody>
      </p:sp>
      <p:sp>
        <p:nvSpPr>
          <p:cNvPr id="7"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r>
              <a:rPr lang="ar-JO" sz="2400" dirty="0">
                <a:solidFill>
                  <a:srgbClr val="000000"/>
                </a:solidFill>
                <a:latin typeface="Arial"/>
                <a:cs typeface="Arial"/>
              </a:rPr>
              <a:t>197</a:t>
            </a:r>
            <a:endParaRPr lang="en-US" sz="2400" dirty="0">
              <a:solidFill>
                <a:srgbClr val="000000"/>
              </a:solidFill>
              <a:latin typeface="Arial"/>
              <a:cs typeface="Arial"/>
            </a:endParaRPr>
          </a:p>
        </p:txBody>
      </p:sp>
      <p:sp>
        <p:nvSpPr>
          <p:cNvPr id="218117" name="Title 1"/>
          <p:cNvSpPr>
            <a:spLocks noGrp="1"/>
          </p:cNvSpPr>
          <p:nvPr>
            <p:ph type="title"/>
          </p:nvPr>
        </p:nvSpPr>
        <p:spPr>
          <a:xfrm>
            <a:off x="395536" y="0"/>
            <a:ext cx="8061077" cy="836712"/>
          </a:xfrm>
        </p:spPr>
        <p:txBody>
          <a:bodyPr/>
          <a:lstStyle/>
          <a:p>
            <a:r>
              <a:rPr lang="ar-JO" dirty="0">
                <a:latin typeface="Arial" charset="0"/>
                <a:ea typeface="ＭＳ Ｐゴシック" charset="0"/>
              </a:rPr>
              <a:t>بداية صعبة كقاضي</a:t>
            </a:r>
            <a:endParaRPr lang="en-US" dirty="0">
              <a:latin typeface="Arial" charset="0"/>
              <a:ea typeface="ＭＳ Ｐゴシック" charset="0"/>
            </a:endParaRPr>
          </a:p>
        </p:txBody>
      </p:sp>
      <p:sp>
        <p:nvSpPr>
          <p:cNvPr id="9" name="Rectangle 2"/>
          <p:cNvSpPr txBox="1">
            <a:spLocks noChangeArrowheads="1"/>
          </p:cNvSpPr>
          <p:nvPr/>
        </p:nvSpPr>
        <p:spPr bwMode="auto">
          <a:xfrm>
            <a:off x="4211638" y="1196975"/>
            <a:ext cx="4038600" cy="510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42900" indent="-342900"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r" rtl="1" eaLnBrk="1" hangingPunct="1">
              <a:lnSpc>
                <a:spcPct val="90000"/>
              </a:lnSpc>
              <a:spcBef>
                <a:spcPct val="20000"/>
              </a:spcBef>
            </a:pPr>
            <a:r>
              <a:rPr lang="ar-JO" sz="3600" dirty="0">
                <a:solidFill>
                  <a:srgbClr val="000000"/>
                </a:solidFill>
                <a:latin typeface="Arial" charset="0"/>
                <a:cs typeface="Arial" charset="0"/>
              </a:rPr>
              <a:t>* هزم الفلسطينيون إسرائيل</a:t>
            </a:r>
            <a:endParaRPr lang="en-US" sz="3600" dirty="0">
              <a:solidFill>
                <a:srgbClr val="000000"/>
              </a:solidFill>
              <a:latin typeface="Arial" charset="0"/>
              <a:cs typeface="Arial" charset="0"/>
            </a:endParaRPr>
          </a:p>
          <a:p>
            <a:pPr algn="r" rtl="1" eaLnBrk="1" hangingPunct="1">
              <a:lnSpc>
                <a:spcPct val="90000"/>
              </a:lnSpc>
              <a:spcBef>
                <a:spcPct val="20000"/>
              </a:spcBef>
            </a:pPr>
            <a:endParaRPr lang="en-US" sz="3600" dirty="0">
              <a:solidFill>
                <a:srgbClr val="000000"/>
              </a:solidFill>
              <a:latin typeface="Arial" charset="0"/>
              <a:cs typeface="Arial" charset="0"/>
            </a:endParaRPr>
          </a:p>
          <a:p>
            <a:pPr algn="r" rtl="1" eaLnBrk="1" hangingPunct="1">
              <a:lnSpc>
                <a:spcPct val="90000"/>
              </a:lnSpc>
              <a:spcBef>
                <a:spcPct val="20000"/>
              </a:spcBef>
            </a:pPr>
            <a:r>
              <a:rPr lang="ar-JO" sz="3600" dirty="0">
                <a:solidFill>
                  <a:srgbClr val="000000"/>
                </a:solidFill>
                <a:latin typeface="Arial" charset="0"/>
                <a:cs typeface="Arial" charset="0"/>
              </a:rPr>
              <a:t>* استولوا على تابوت العهد أيضاً</a:t>
            </a:r>
            <a:endParaRPr lang="en-US" sz="3600" dirty="0">
              <a:solidFill>
                <a:srgbClr val="000000"/>
              </a:solidFill>
              <a:latin typeface="Arial" charset="0"/>
              <a:cs typeface="Arial" charset="0"/>
            </a:endParaRPr>
          </a:p>
        </p:txBody>
      </p:sp>
    </p:spTree>
    <p:extLst>
      <p:ext uri="{BB962C8B-B14F-4D97-AF65-F5344CB8AC3E}">
        <p14:creationId xmlns:p14="http://schemas.microsoft.com/office/powerpoint/2010/main" val="1704936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9">
                                            <p:txEl>
                                              <p:pRg st="0" end="0"/>
                                            </p:txEl>
                                          </p:spTgt>
                                        </p:tgtEl>
                                        <p:attrNameLst>
                                          <p:attrName>style.visibility</p:attrName>
                                        </p:attrNameLst>
                                      </p:cBhvr>
                                      <p:to>
                                        <p:strVal val="visible"/>
                                      </p:to>
                                    </p:set>
                                    <p:anim to="" calcmode="lin" valueType="num">
                                      <p:cBhvr>
                                        <p:cTn id="7" dur="1" fill="hold"/>
                                        <p:tgtEl>
                                          <p:spTgt spid="9">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9">
                                            <p:txEl>
                                              <p:pRg st="2" end="2"/>
                                            </p:txEl>
                                          </p:spTgt>
                                        </p:tgtEl>
                                        <p:attrNameLst>
                                          <p:attrName>style.visibility</p:attrName>
                                        </p:attrNameLst>
                                      </p:cBhvr>
                                      <p:to>
                                        <p:strVal val="visible"/>
                                      </p:to>
                                    </p:set>
                                    <p:anim to="" calcmode="lin" valueType="num">
                                      <p:cBhvr>
                                        <p:cTn id="12" dur="1" fill="hold"/>
                                        <p:tgtEl>
                                          <p:spTgt spid="9">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035" name="Rectangle 3"/>
          <p:cNvSpPr>
            <a:spLocks noGrp="1" noChangeArrowheads="1"/>
          </p:cNvSpPr>
          <p:nvPr>
            <p:ph type="title" idx="4294967295"/>
          </p:nvPr>
        </p:nvSpPr>
        <p:spPr>
          <a:xfrm>
            <a:off x="0" y="116632"/>
            <a:ext cx="9144000" cy="1143000"/>
          </a:xfrm>
          <a:effectLst>
            <a:outerShdw blurRad="63500" dist="38099" dir="2700000" algn="ctr" rotWithShape="0">
              <a:schemeClr val="tx2">
                <a:alpha val="74998"/>
              </a:schemeClr>
            </a:outerShdw>
          </a:effectLst>
        </p:spPr>
        <p:txBody>
          <a:bodyPr/>
          <a:lstStyle/>
          <a:p>
            <a:pPr eaLnBrk="1" hangingPunct="1">
              <a:defRPr/>
            </a:pPr>
            <a:r>
              <a:rPr lang="ar-JO" sz="4000" dirty="0">
                <a:solidFill>
                  <a:schemeClr val="bg1"/>
                </a:solidFill>
                <a:effectLst>
                  <a:glow rad="228600">
                    <a:schemeClr val="tx1"/>
                  </a:glow>
                </a:effectLst>
                <a:ea typeface="ＭＳ Ｐゴシック" charset="0"/>
              </a:rPr>
              <a:t>وصلت الأخبار إلى عالي (1 صم 4 : 18)</a:t>
            </a:r>
            <a:endParaRPr lang="en-US" sz="4000" dirty="0">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9396536" y="30329"/>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dirty="0">
                <a:solidFill>
                  <a:srgbClr val="FFFFFF"/>
                </a:solidFill>
                <a:effectLst>
                  <a:glow rad="228600">
                    <a:srgbClr val="000000"/>
                  </a:glow>
                </a:effectLst>
                <a:latin typeface="Arial"/>
                <a:cs typeface="Arial"/>
              </a:rPr>
              <a:t>197</a:t>
            </a:r>
            <a:endParaRPr lang="en-US" sz="2400" dirty="0">
              <a:solidFill>
                <a:srgbClr val="FFFFFF"/>
              </a:solidFill>
              <a:effectLst>
                <a:glow rad="228600">
                  <a:srgbClr val="000000"/>
                </a:glow>
              </a:effectLst>
              <a:latin typeface="Arial"/>
              <a:cs typeface="Arial"/>
            </a:endParaRPr>
          </a:p>
        </p:txBody>
      </p:sp>
      <p:pic>
        <p:nvPicPr>
          <p:cNvPr id="220165"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95288" y="1125538"/>
            <a:ext cx="8318500" cy="551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655929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١ صموئيل ٥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29479874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035" name="Rectangle 3"/>
          <p:cNvSpPr>
            <a:spLocks noGrp="1" noChangeArrowheads="1"/>
          </p:cNvSpPr>
          <p:nvPr>
            <p:ph type="title" idx="4294967295"/>
          </p:nvPr>
        </p:nvSpPr>
        <p:spPr>
          <a:xfrm>
            <a:off x="-23719" y="5517232"/>
            <a:ext cx="9143999" cy="1143000"/>
          </a:xfrm>
          <a:effectLst>
            <a:outerShdw blurRad="63500" dist="38099" dir="2700000" algn="ctr" rotWithShape="0">
              <a:schemeClr val="tx2">
                <a:alpha val="74998"/>
              </a:schemeClr>
            </a:outerShdw>
          </a:effectLst>
        </p:spPr>
        <p:txBody>
          <a:bodyPr/>
          <a:lstStyle/>
          <a:p>
            <a:pPr eaLnBrk="1" hangingPunct="1">
              <a:defRPr/>
            </a:pPr>
            <a:r>
              <a:rPr lang="ar-JO" dirty="0">
                <a:solidFill>
                  <a:schemeClr val="bg1"/>
                </a:solidFill>
                <a:effectLst>
                  <a:glow rad="228600">
                    <a:schemeClr val="tx1"/>
                  </a:glow>
                </a:effectLst>
                <a:ea typeface="ＭＳ Ｐゴシック" charset="0"/>
              </a:rPr>
              <a:t>عار داجون في أشدود</a:t>
            </a:r>
            <a:br>
              <a:rPr lang="en-US" dirty="0">
                <a:solidFill>
                  <a:schemeClr val="bg1"/>
                </a:solidFill>
                <a:effectLst>
                  <a:glow rad="228600">
                    <a:schemeClr val="tx1"/>
                  </a:glow>
                </a:effectLst>
                <a:ea typeface="ＭＳ Ｐゴシック" charset="0"/>
              </a:rPr>
            </a:br>
            <a:r>
              <a:rPr lang="en-US" dirty="0">
                <a:solidFill>
                  <a:schemeClr val="bg1"/>
                </a:solidFill>
                <a:effectLst>
                  <a:glow rad="228600">
                    <a:schemeClr val="tx1"/>
                  </a:glow>
                </a:effectLst>
                <a:ea typeface="ＭＳ Ｐゴシック" charset="0"/>
              </a:rPr>
              <a:t>(</a:t>
            </a:r>
            <a:r>
              <a:rPr lang="ar-JO" dirty="0">
                <a:solidFill>
                  <a:schemeClr val="bg1"/>
                </a:solidFill>
                <a:effectLst>
                  <a:glow rad="228600">
                    <a:schemeClr val="tx1"/>
                  </a:glow>
                </a:effectLst>
                <a:ea typeface="ＭＳ Ｐゴシック" charset="0"/>
              </a:rPr>
              <a:t>1 صموئيل 5 : 4</a:t>
            </a:r>
            <a:r>
              <a:rPr lang="en-US" dirty="0">
                <a:solidFill>
                  <a:schemeClr val="bg1"/>
                </a:solidFill>
                <a:effectLst>
                  <a:glow rad="228600">
                    <a:schemeClr val="tx1"/>
                  </a:glow>
                </a:effectLst>
                <a:ea typeface="ＭＳ Ｐゴシック" charset="0"/>
              </a:rPr>
              <a:t>)</a:t>
            </a:r>
            <a:endParaRPr lang="en-US" dirty="0">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9396536" y="30329"/>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dirty="0">
                <a:solidFill>
                  <a:srgbClr val="FFFFFF"/>
                </a:solidFill>
                <a:effectLst>
                  <a:glow rad="228600">
                    <a:srgbClr val="000000"/>
                  </a:glow>
                </a:effectLst>
                <a:latin typeface="Arial"/>
                <a:cs typeface="Arial"/>
              </a:rPr>
              <a:t>197</a:t>
            </a:r>
            <a:endParaRPr lang="en-US" sz="2400" dirty="0">
              <a:solidFill>
                <a:srgbClr val="FFFFFF"/>
              </a:solidFill>
              <a:effectLst>
                <a:glow rad="228600">
                  <a:srgbClr val="000000"/>
                </a:glow>
              </a:effectLst>
              <a:latin typeface="Arial"/>
              <a:cs typeface="Arial"/>
            </a:endParaRPr>
          </a:p>
        </p:txBody>
      </p:sp>
      <p:pic>
        <p:nvPicPr>
          <p:cNvPr id="2" name="Picture 1"/>
          <p:cNvPicPr>
            <a:picLocks noChangeAspect="1"/>
          </p:cNvPicPr>
          <p:nvPr/>
        </p:nvPicPr>
        <p:blipFill>
          <a:blip r:embed="rId2"/>
          <a:stretch>
            <a:fillRect/>
          </a:stretch>
        </p:blipFill>
        <p:spPr>
          <a:xfrm>
            <a:off x="0" y="0"/>
            <a:ext cx="9170904" cy="5445224"/>
          </a:xfrm>
          <a:prstGeom prst="rect">
            <a:avLst/>
          </a:prstGeom>
        </p:spPr>
      </p:pic>
    </p:spTree>
    <p:extLst>
      <p:ext uri="{BB962C8B-B14F-4D97-AF65-F5344CB8AC3E}">
        <p14:creationId xmlns:p14="http://schemas.microsoft.com/office/powerpoint/2010/main" val="20971535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387424"/>
            <a:ext cx="9144000" cy="6547104"/>
          </a:xfrm>
          <a:prstGeom prst="rect">
            <a:avLst/>
          </a:prstGeom>
        </p:spPr>
      </p:pic>
      <p:sp>
        <p:nvSpPr>
          <p:cNvPr id="44035" name="Rectangle 3"/>
          <p:cNvSpPr>
            <a:spLocks noGrp="1" noChangeArrowheads="1"/>
          </p:cNvSpPr>
          <p:nvPr>
            <p:ph type="title" idx="4294967295"/>
          </p:nvPr>
        </p:nvSpPr>
        <p:spPr>
          <a:xfrm>
            <a:off x="1" y="6021288"/>
            <a:ext cx="9143999" cy="846740"/>
          </a:xfrm>
          <a:solidFill>
            <a:srgbClr val="000000"/>
          </a:solidFill>
          <a:effectLst/>
        </p:spPr>
        <p:txBody>
          <a:bodyPr/>
          <a:lstStyle/>
          <a:p>
            <a:pPr eaLnBrk="1" hangingPunct="1">
              <a:defRPr/>
            </a:pPr>
            <a:r>
              <a:rPr lang="ar-JO" dirty="0">
                <a:solidFill>
                  <a:schemeClr val="bg1"/>
                </a:solidFill>
                <a:effectLst>
                  <a:glow rad="228600">
                    <a:schemeClr val="tx1"/>
                  </a:glow>
                </a:effectLst>
                <a:ea typeface="ＭＳ Ｐゴシック" charset="0"/>
              </a:rPr>
              <a:t>مسار التابوت (١ صموئيل ٥)</a:t>
            </a:r>
            <a:endParaRPr lang="en-US" dirty="0">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9396536" y="30329"/>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dirty="0">
                <a:solidFill>
                  <a:srgbClr val="FFFFFF"/>
                </a:solidFill>
                <a:effectLst>
                  <a:glow rad="228600">
                    <a:srgbClr val="000000"/>
                  </a:glow>
                </a:effectLst>
                <a:latin typeface="Arial"/>
                <a:cs typeface="Arial"/>
              </a:rPr>
              <a:t>197</a:t>
            </a:r>
            <a:endParaRPr lang="en-US" sz="2400" dirty="0">
              <a:solidFill>
                <a:srgbClr val="FFFFFF"/>
              </a:solidFill>
              <a:effectLst>
                <a:glow rad="228600">
                  <a:srgbClr val="000000"/>
                </a:glow>
              </a:effectLst>
              <a:latin typeface="Arial"/>
              <a:cs typeface="Arial"/>
            </a:endParaRPr>
          </a:p>
        </p:txBody>
      </p:sp>
      <p:pic>
        <p:nvPicPr>
          <p:cNvPr id="4" name="Picture 3"/>
          <p:cNvPicPr>
            <a:picLocks noChangeAspect="1"/>
          </p:cNvPicPr>
          <p:nvPr/>
        </p:nvPicPr>
        <p:blipFill>
          <a:blip r:embed="rId3"/>
          <a:stretch>
            <a:fillRect/>
          </a:stretch>
        </p:blipFill>
        <p:spPr>
          <a:xfrm>
            <a:off x="5148064" y="692696"/>
            <a:ext cx="2991102" cy="2592288"/>
          </a:xfrm>
          <a:prstGeom prst="rect">
            <a:avLst/>
          </a:prstGeom>
        </p:spPr>
      </p:pic>
    </p:spTree>
    <p:extLst>
      <p:ext uri="{BB962C8B-B14F-4D97-AF65-F5344CB8AC3E}">
        <p14:creationId xmlns:p14="http://schemas.microsoft.com/office/powerpoint/2010/main" val="1331158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187624" y="-243408"/>
            <a:ext cx="6840760" cy="7385911"/>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sz="2400" b="0">
              <a:solidFill>
                <a:srgbClr val="000000"/>
              </a:solidFill>
            </a:endParaRPr>
          </a:p>
        </p:txBody>
      </p:sp>
      <p:sp>
        <p:nvSpPr>
          <p:cNvPr id="900098" name="Rectangle 2"/>
          <p:cNvSpPr>
            <a:spLocks noGrp="1" noChangeArrowheads="1"/>
          </p:cNvSpPr>
          <p:nvPr>
            <p:ph type="ctrTitle"/>
          </p:nvPr>
        </p:nvSpPr>
        <p:spPr>
          <a:xfrm>
            <a:off x="1547664" y="5301208"/>
            <a:ext cx="6120680" cy="1440160"/>
          </a:xfrm>
          <a:solidFill>
            <a:srgbClr val="FFFFFF"/>
          </a:solidFill>
          <a:effectLst/>
        </p:spPr>
        <p:txBody>
          <a:bodyPr/>
          <a:lstStyle/>
          <a:p>
            <a:pPr>
              <a:defRPr/>
            </a:pPr>
            <a:r>
              <a:rPr lang="ar-JO" sz="3200" dirty="0">
                <a:solidFill>
                  <a:schemeClr val="tx1"/>
                </a:solidFill>
              </a:rPr>
              <a:t>لقد رأيت هذا من قبل: </a:t>
            </a:r>
            <a:br>
              <a:rPr lang="ar-JO" sz="3200" dirty="0">
                <a:solidFill>
                  <a:schemeClr val="tx1"/>
                </a:solidFill>
              </a:rPr>
            </a:br>
            <a:r>
              <a:rPr lang="ar-JO" sz="3200" dirty="0">
                <a:solidFill>
                  <a:schemeClr val="tx1"/>
                </a:solidFill>
              </a:rPr>
              <a:t>الاحتراق بسبب المقاومة الشديدة للتغيير.</a:t>
            </a:r>
            <a:endParaRPr lang="en-US" sz="3200" b="1" dirty="0">
              <a:solidFill>
                <a:schemeClr val="tx1"/>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366406085"/>
      </p:ext>
    </p:extLst>
  </p:cSld>
  <p:clrMapOvr>
    <a:overrideClrMapping bg1="lt1" tx1="dk1" bg2="lt2" tx2="dk2" accent1="accent1" accent2="accent2" accent3="accent3" accent4="accent4" accent5="accent5" accent6="accent6" hlink="hlink" folHlink="folHlink"/>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١ صموئيل ٦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3707420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89" name="Picture 2" descr="j0309650"/>
          <p:cNvPicPr>
            <a:picLocks noGrp="1" noChangeAspect="1" noChangeArrowheads="1"/>
          </p:cNvPicPr>
          <p:nvPr>
            <p:ph/>
          </p:nvPr>
        </p:nvPicPr>
        <p:blipFill>
          <a:blip r:embed="rId2">
            <a:extLst>
              <a:ext uri="{28A0092B-C50C-407E-A947-70E740481C1C}">
                <a14:useLocalDpi xmlns:a14="http://schemas.microsoft.com/office/drawing/2010/main"/>
              </a:ext>
            </a:extLst>
          </a:blip>
          <a:srcRect/>
          <a:stretch>
            <a:fillRect/>
          </a:stretch>
        </p:blipFill>
        <p:spPr>
          <a:xfrm>
            <a:off x="0" y="-11113"/>
            <a:ext cx="9144000" cy="7013576"/>
          </a:xfrm>
        </p:spPr>
      </p:pic>
      <p:sp>
        <p:nvSpPr>
          <p:cNvPr id="44035" name="Rectangle 3"/>
          <p:cNvSpPr>
            <a:spLocks noGrp="1" noChangeArrowheads="1"/>
          </p:cNvSpPr>
          <p:nvPr>
            <p:ph type="title" idx="4294967295"/>
          </p:nvPr>
        </p:nvSpPr>
        <p:spPr>
          <a:effectLst>
            <a:outerShdw blurRad="63500" dist="38099" dir="2700000" algn="ctr" rotWithShape="0">
              <a:schemeClr val="tx2">
                <a:alpha val="74998"/>
              </a:schemeClr>
            </a:outerShdw>
          </a:effectLst>
        </p:spPr>
        <p:txBody>
          <a:bodyPr/>
          <a:lstStyle/>
          <a:p>
            <a:pPr eaLnBrk="1" hangingPunct="1">
              <a:defRPr/>
            </a:pPr>
            <a:r>
              <a:rPr lang="ar-JO" dirty="0">
                <a:solidFill>
                  <a:schemeClr val="bg1"/>
                </a:solidFill>
              </a:rPr>
              <a:t>ماذا يجب أن تكون الخطوة التالية لإسرائيل لحماية تابوت الله؟</a:t>
            </a:r>
            <a:endParaRPr lang="en-US" dirty="0">
              <a:solidFill>
                <a:schemeClr val="bg1"/>
              </a:solidFill>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243888" y="115888"/>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dirty="0">
                <a:solidFill>
                  <a:srgbClr val="FFFFFF"/>
                </a:solidFill>
                <a:effectLst>
                  <a:glow rad="228600">
                    <a:srgbClr val="000000"/>
                  </a:glow>
                </a:effectLst>
                <a:latin typeface="Arial"/>
                <a:cs typeface="Arial"/>
              </a:rPr>
              <a:t>197</a:t>
            </a:r>
            <a:endParaRPr lang="en-US" sz="2400" dirty="0">
              <a:solidFill>
                <a:srgbClr val="FFFFFF"/>
              </a:solidFill>
              <a:effectLst>
                <a:glow rad="228600">
                  <a:srgbClr val="000000"/>
                </a:glow>
              </a:effectLst>
              <a:latin typeface="Arial"/>
              <a:cs typeface="Arial"/>
            </a:endParaRPr>
          </a:p>
        </p:txBody>
      </p:sp>
    </p:spTree>
    <p:extLst>
      <p:ext uri="{BB962C8B-B14F-4D97-AF65-F5344CB8AC3E}">
        <p14:creationId xmlns:p14="http://schemas.microsoft.com/office/powerpoint/2010/main" val="15864061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499" y="2755900"/>
            <a:ext cx="6350000" cy="4102100"/>
          </a:xfrm>
          <a:prstGeom prst="rect">
            <a:avLst/>
          </a:prstGeom>
        </p:spPr>
      </p:pic>
      <p:sp>
        <p:nvSpPr>
          <p:cNvPr id="219140" name="Title 1"/>
          <p:cNvSpPr>
            <a:spLocks noGrp="1"/>
          </p:cNvSpPr>
          <p:nvPr>
            <p:ph type="title"/>
          </p:nvPr>
        </p:nvSpPr>
        <p:spPr>
          <a:xfrm>
            <a:off x="0" y="-26988"/>
            <a:ext cx="8458200" cy="792163"/>
          </a:xfrm>
          <a:effectLst>
            <a:outerShdw blurRad="50800" dist="38100" dir="2700000">
              <a:srgbClr val="000000">
                <a:alpha val="43000"/>
              </a:srgbClr>
            </a:outerShdw>
          </a:effectLst>
        </p:spPr>
        <p:txBody>
          <a:bodyPr/>
          <a:lstStyle/>
          <a:p>
            <a:r>
              <a:rPr lang="ar-JO" sz="4000" b="1" dirty="0">
                <a:solidFill>
                  <a:srgbClr val="FFFFFF"/>
                </a:solidFill>
                <a:latin typeface="Arial" charset="0"/>
                <a:ea typeface="ＭＳ Ｐゴシック" charset="0"/>
              </a:rPr>
              <a:t>عودة التابوت</a:t>
            </a:r>
            <a:endParaRPr lang="en-US" sz="4000" b="1" dirty="0">
              <a:solidFill>
                <a:srgbClr val="FFFFFF"/>
              </a:solidFill>
              <a:latin typeface="Arial" charset="0"/>
              <a:ea typeface="ＭＳ Ｐゴシック" charset="0"/>
            </a:endParaRPr>
          </a:p>
        </p:txBody>
      </p:sp>
      <p:sp>
        <p:nvSpPr>
          <p:cNvPr id="219138" name="Rectangle 5"/>
          <p:cNvSpPr>
            <a:spLocks noChangeArrowheads="1"/>
          </p:cNvSpPr>
          <p:nvPr/>
        </p:nvSpPr>
        <p:spPr bwMode="auto">
          <a:xfrm>
            <a:off x="7924800" y="6248400"/>
            <a:ext cx="833883" cy="369332"/>
          </a:xfrm>
          <a:prstGeom prst="rect">
            <a:avLst/>
          </a:prstGeom>
          <a:noFill/>
          <a:ln>
            <a:noFill/>
          </a:ln>
          <a:effectLst>
            <a:outerShdw blurRad="50800" dist="38100" dir="2700000">
              <a:srgbClr val="000000">
                <a:alpha val="43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l"/>
            <a:r>
              <a:rPr lang="ar-JO" sz="1800" dirty="0">
                <a:solidFill>
                  <a:srgbClr val="FFFFFF"/>
                </a:solidFill>
                <a:latin typeface="Arial" charset="0"/>
                <a:cs typeface="Arial" charset="0"/>
              </a:rPr>
              <a:t>1 صم 6</a:t>
            </a:r>
            <a:endParaRPr lang="en-US" sz="1800" dirty="0">
              <a:solidFill>
                <a:srgbClr val="FFFFFF"/>
              </a:solidFill>
              <a:latin typeface="Arial" charset="0"/>
              <a:cs typeface="Arial" charset="0"/>
            </a:endParaRPr>
          </a:p>
        </p:txBody>
      </p:sp>
      <p:sp>
        <p:nvSpPr>
          <p:cNvPr id="6"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50800" dist="38100" dir="2700000" algn="ctr" rotWithShape="0">
              <a:srgbClr val="000000">
                <a:alpha val="43000"/>
              </a:srgbClr>
            </a:outerShdw>
          </a:effectLst>
        </p:spPr>
        <p:txBody>
          <a:bodyPr anchor="ctr"/>
          <a:lstStyle/>
          <a:p>
            <a:pPr>
              <a:spcBef>
                <a:spcPct val="50000"/>
              </a:spcBef>
              <a:defRPr/>
            </a:pPr>
            <a:r>
              <a:rPr lang="ar-JO" sz="2400" dirty="0">
                <a:solidFill>
                  <a:srgbClr val="FFFFFF"/>
                </a:solidFill>
                <a:latin typeface="Arial"/>
                <a:cs typeface="Arial"/>
              </a:rPr>
              <a:t>197</a:t>
            </a:r>
            <a:endParaRPr lang="en-US" sz="2400" dirty="0">
              <a:solidFill>
                <a:srgbClr val="FFFFFF"/>
              </a:solidFill>
              <a:latin typeface="Arial"/>
              <a:cs typeface="Arial"/>
            </a:endParaRPr>
          </a:p>
        </p:txBody>
      </p:sp>
      <p:sp>
        <p:nvSpPr>
          <p:cNvPr id="219141" name="Rectangle 3"/>
          <p:cNvSpPr txBox="1">
            <a:spLocks noChangeArrowheads="1"/>
          </p:cNvSpPr>
          <p:nvPr/>
        </p:nvSpPr>
        <p:spPr bwMode="auto">
          <a:xfrm>
            <a:off x="179512" y="1268760"/>
            <a:ext cx="4896544" cy="26257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42900" indent="-342900"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r" rtl="1" eaLnBrk="1" hangingPunct="1">
              <a:spcBef>
                <a:spcPct val="20000"/>
              </a:spcBef>
            </a:pPr>
            <a:r>
              <a:rPr lang="ar-JO" dirty="0">
                <a:solidFill>
                  <a:srgbClr val="FFFFFF"/>
                </a:solidFill>
                <a:effectLst>
                  <a:glow rad="228600">
                    <a:srgbClr val="000000"/>
                  </a:glow>
                </a:effectLst>
                <a:latin typeface="Arial" charset="0"/>
                <a:cs typeface="Arial" charset="0"/>
              </a:rPr>
              <a:t>* عاد التابوت إلى الإسرائيليين في بيت شمس</a:t>
            </a:r>
            <a:endParaRPr lang="en-US" dirty="0">
              <a:solidFill>
                <a:srgbClr val="FFFFFF"/>
              </a:solidFill>
              <a:effectLst>
                <a:glow rad="228600">
                  <a:srgbClr val="000000"/>
                </a:glow>
              </a:effectLst>
              <a:latin typeface="Arial" charset="0"/>
              <a:cs typeface="Arial" charset="0"/>
            </a:endParaRPr>
          </a:p>
          <a:p>
            <a:pPr algn="r" rtl="1" eaLnBrk="1" hangingPunct="1">
              <a:spcBef>
                <a:spcPct val="20000"/>
              </a:spcBef>
            </a:pPr>
            <a:endParaRPr lang="en-US" dirty="0">
              <a:solidFill>
                <a:srgbClr val="FFFFFF"/>
              </a:solidFill>
              <a:effectLst>
                <a:glow rad="228600">
                  <a:srgbClr val="000000"/>
                </a:glow>
              </a:effectLst>
              <a:latin typeface="Arial" charset="0"/>
              <a:cs typeface="Arial" charset="0"/>
            </a:endParaRPr>
          </a:p>
          <a:p>
            <a:pPr algn="r" rtl="1" eaLnBrk="1" hangingPunct="1">
              <a:spcBef>
                <a:spcPct val="20000"/>
              </a:spcBef>
            </a:pPr>
            <a:r>
              <a:rPr lang="ar-JO" dirty="0">
                <a:solidFill>
                  <a:srgbClr val="FFFFFF"/>
                </a:solidFill>
                <a:effectLst>
                  <a:glow rad="228600">
                    <a:srgbClr val="000000"/>
                  </a:glow>
                </a:effectLst>
                <a:latin typeface="Arial" charset="0"/>
                <a:cs typeface="Arial" charset="0"/>
              </a:rPr>
              <a:t>* استعيد التابوت إلى قرية يعاريم</a:t>
            </a:r>
            <a:endParaRPr lang="en-US" dirty="0">
              <a:solidFill>
                <a:srgbClr val="FFFFFF"/>
              </a:solidFill>
              <a:effectLst>
                <a:glow rad="228600">
                  <a:srgbClr val="000000"/>
                </a:glow>
              </a:effectLst>
              <a:latin typeface="Arial" charset="0"/>
              <a:cs typeface="Arial" charset="0"/>
            </a:endParaRPr>
          </a:p>
          <a:p>
            <a:pPr algn="r" rtl="1" eaLnBrk="1" hangingPunct="1">
              <a:spcBef>
                <a:spcPct val="20000"/>
              </a:spcBef>
              <a:buFontTx/>
              <a:buChar char="•"/>
            </a:pPr>
            <a:endParaRPr lang="en-US" dirty="0">
              <a:solidFill>
                <a:srgbClr val="FFFFFF"/>
              </a:solidFill>
              <a:effectLst>
                <a:glow rad="228600">
                  <a:srgbClr val="000000"/>
                </a:glow>
              </a:effectLst>
              <a:latin typeface="Arial" charset="0"/>
              <a:cs typeface="Arial" charset="0"/>
            </a:endParaRPr>
          </a:p>
        </p:txBody>
      </p:sp>
      <p:pic>
        <p:nvPicPr>
          <p:cNvPr id="2" name="Picture 1"/>
          <p:cNvPicPr>
            <a:picLocks noChangeAspect="1"/>
          </p:cNvPicPr>
          <p:nvPr/>
        </p:nvPicPr>
        <p:blipFill>
          <a:blip r:embed="rId4"/>
          <a:stretch>
            <a:fillRect/>
          </a:stretch>
        </p:blipFill>
        <p:spPr>
          <a:xfrm>
            <a:off x="5038395" y="836712"/>
            <a:ext cx="4102100" cy="2667000"/>
          </a:xfrm>
          <a:prstGeom prst="rect">
            <a:avLst/>
          </a:prstGeom>
        </p:spPr>
      </p:pic>
    </p:spTree>
    <p:extLst>
      <p:ext uri="{BB962C8B-B14F-4D97-AF65-F5344CB8AC3E}">
        <p14:creationId xmlns:p14="http://schemas.microsoft.com/office/powerpoint/2010/main" val="83025741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19141">
                                            <p:txEl>
                                              <p:pRg st="0" end="0"/>
                                            </p:txEl>
                                          </p:spTgt>
                                        </p:tgtEl>
                                        <p:attrNameLst>
                                          <p:attrName>style.visibility</p:attrName>
                                        </p:attrNameLst>
                                      </p:cBhvr>
                                      <p:to>
                                        <p:strVal val="visible"/>
                                      </p:to>
                                    </p:set>
                                    <p:animEffect transition="in" filter="checkerboard(across)">
                                      <p:cBhvr>
                                        <p:cTn id="7" dur="500"/>
                                        <p:tgtEl>
                                          <p:spTgt spid="21914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219141">
                                            <p:txEl>
                                              <p:pRg st="2" end="2"/>
                                            </p:txEl>
                                          </p:spTgt>
                                        </p:tgtEl>
                                        <p:attrNameLst>
                                          <p:attrName>style.visibility</p:attrName>
                                        </p:attrNameLst>
                                      </p:cBhvr>
                                      <p:to>
                                        <p:strVal val="visible"/>
                                      </p:to>
                                    </p:set>
                                    <p:animEffect transition="in" filter="checkerboard(across)">
                                      <p:cBhvr>
                                        <p:cTn id="17" dur="500"/>
                                        <p:tgtEl>
                                          <p:spTgt spid="21914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١ صموئيل ٧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12298364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3184" y="0"/>
            <a:ext cx="9144000" cy="6126480"/>
          </a:xfrm>
          <a:prstGeom prst="rect">
            <a:avLst/>
          </a:prstGeom>
        </p:spPr>
      </p:pic>
      <p:sp>
        <p:nvSpPr>
          <p:cNvPr id="44035" name="Rectangle 3"/>
          <p:cNvSpPr>
            <a:spLocks noGrp="1" noChangeArrowheads="1"/>
          </p:cNvSpPr>
          <p:nvPr>
            <p:ph type="title" idx="4294967295"/>
          </p:nvPr>
        </p:nvSpPr>
        <p:spPr>
          <a:xfrm>
            <a:off x="-23719" y="5517232"/>
            <a:ext cx="9143999" cy="1268760"/>
          </a:xfrm>
          <a:solidFill>
            <a:schemeClr val="tx1"/>
          </a:solidFill>
          <a:effectLst/>
        </p:spPr>
        <p:txBody>
          <a:bodyPr anchor="ctr"/>
          <a:lstStyle/>
          <a:p>
            <a:pPr eaLnBrk="1" hangingPunct="1">
              <a:defRPr/>
            </a:pPr>
            <a:r>
              <a:rPr lang="ar-JO" dirty="0">
                <a:solidFill>
                  <a:schemeClr val="bg1"/>
                </a:solidFill>
              </a:rPr>
              <a:t>صموئيل يقهر الفلسطينيين في المصفاة </a:t>
            </a:r>
            <a:br>
              <a:rPr lang="ar-JO" dirty="0">
                <a:solidFill>
                  <a:schemeClr val="bg1"/>
                </a:solidFill>
              </a:rPr>
            </a:br>
            <a:r>
              <a:rPr lang="ar-JO" dirty="0">
                <a:solidFill>
                  <a:schemeClr val="bg1"/>
                </a:solidFill>
              </a:rPr>
              <a:t>(صموئيل الأول 7: 2-17)</a:t>
            </a:r>
            <a:endParaRPr lang="en-US" dirty="0">
              <a:solidFill>
                <a:schemeClr val="bg1"/>
              </a:solidFill>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9396536" y="30329"/>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dirty="0">
                <a:solidFill>
                  <a:srgbClr val="FFFFFF"/>
                </a:solidFill>
                <a:effectLst>
                  <a:glow rad="228600">
                    <a:srgbClr val="000000"/>
                  </a:glow>
                </a:effectLst>
                <a:latin typeface="Arial"/>
                <a:cs typeface="Arial"/>
              </a:rPr>
              <a:t>197</a:t>
            </a:r>
            <a:endParaRPr lang="en-US" sz="2400" dirty="0">
              <a:solidFill>
                <a:srgbClr val="FFFFFF"/>
              </a:solidFill>
              <a:effectLst>
                <a:glow rad="228600">
                  <a:srgbClr val="000000"/>
                </a:glow>
              </a:effectLst>
              <a:latin typeface="Arial"/>
              <a:cs typeface="Arial"/>
            </a:endParaRPr>
          </a:p>
        </p:txBody>
      </p:sp>
    </p:spTree>
    <p:extLst>
      <p:ext uri="{BB962C8B-B14F-4D97-AF65-F5344CB8AC3E}">
        <p14:creationId xmlns:p14="http://schemas.microsoft.com/office/powerpoint/2010/main" val="18231740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12"/>
          <p:cNvSpPr>
            <a:spLocks noChangeArrowheads="1"/>
          </p:cNvSpPr>
          <p:nvPr/>
        </p:nvSpPr>
        <p:spPr bwMode="auto">
          <a:xfrm>
            <a:off x="0" y="0"/>
            <a:ext cx="9144000" cy="1828800"/>
          </a:xfrm>
          <a:prstGeom prst="rect">
            <a:avLst/>
          </a:prstGeom>
          <a:gradFill rotWithShape="0">
            <a:gsLst>
              <a:gs pos="0">
                <a:srgbClr val="00644B"/>
              </a:gs>
              <a:gs pos="100000">
                <a:srgbClr val="002E23"/>
              </a:gs>
            </a:gsLst>
            <a:path path="shape">
              <a:fillToRect l="50000" t="50000" r="50000" b="50000"/>
            </a:path>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anchor="ctr"/>
          <a:lstStyle/>
          <a:p>
            <a:endParaRPr lang="en-US">
              <a:solidFill>
                <a:srgbClr val="000000"/>
              </a:solidFill>
            </a:endParaRPr>
          </a:p>
        </p:txBody>
      </p:sp>
      <p:sp>
        <p:nvSpPr>
          <p:cNvPr id="34821" name="Text Box 5"/>
          <p:cNvSpPr txBox="1">
            <a:spLocks noChangeArrowheads="1"/>
          </p:cNvSpPr>
          <p:nvPr/>
        </p:nvSpPr>
        <p:spPr bwMode="auto">
          <a:xfrm>
            <a:off x="179512" y="5638800"/>
            <a:ext cx="3401888"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ar-JO" sz="4400" dirty="0">
                <a:solidFill>
                  <a:srgbClr val="FFFFFF"/>
                </a:solidFill>
                <a:latin typeface="Arial" charset="0"/>
                <a:cs typeface="Arial" charset="0"/>
              </a:rPr>
              <a:t>صموئيل</a:t>
            </a:r>
            <a:endParaRPr lang="en-US" sz="4400" dirty="0">
              <a:solidFill>
                <a:srgbClr val="FFFFFF"/>
              </a:solidFill>
              <a:latin typeface="Arial" charset="0"/>
              <a:cs typeface="Arial" charset="0"/>
            </a:endParaRPr>
          </a:p>
        </p:txBody>
      </p:sp>
      <p:sp>
        <p:nvSpPr>
          <p:cNvPr id="200709" name="Text Box 6"/>
          <p:cNvSpPr txBox="1">
            <a:spLocks noChangeArrowheads="1"/>
          </p:cNvSpPr>
          <p:nvPr/>
        </p:nvSpPr>
        <p:spPr bwMode="auto">
          <a:xfrm>
            <a:off x="5638800" y="5638800"/>
            <a:ext cx="24384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spcBef>
                <a:spcPct val="50000"/>
              </a:spcBef>
            </a:pPr>
            <a:endParaRPr lang="en-US" sz="1800" b="0">
              <a:solidFill>
                <a:srgbClr val="000000"/>
              </a:solidFill>
              <a:latin typeface="Arial" charset="0"/>
            </a:endParaRPr>
          </a:p>
        </p:txBody>
      </p:sp>
      <p:sp>
        <p:nvSpPr>
          <p:cNvPr id="34823" name="Text Box 7"/>
          <p:cNvSpPr txBox="1">
            <a:spLocks noChangeArrowheads="1"/>
          </p:cNvSpPr>
          <p:nvPr/>
        </p:nvSpPr>
        <p:spPr bwMode="auto">
          <a:xfrm>
            <a:off x="5664832" y="5638800"/>
            <a:ext cx="2819400"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ar-JO" sz="4400" dirty="0">
                <a:solidFill>
                  <a:srgbClr val="FFFFFF"/>
                </a:solidFill>
                <a:latin typeface="Arial" charset="0"/>
                <a:cs typeface="Arial" charset="0"/>
              </a:rPr>
              <a:t>شاول</a:t>
            </a:r>
            <a:endParaRPr lang="en-US" sz="4400" dirty="0">
              <a:solidFill>
                <a:srgbClr val="FFFFFF"/>
              </a:solidFill>
              <a:latin typeface="Arial" charset="0"/>
              <a:cs typeface="Arial" charset="0"/>
            </a:endParaRPr>
          </a:p>
        </p:txBody>
      </p:sp>
      <p:sp>
        <p:nvSpPr>
          <p:cNvPr id="200716" name="WordArt 11"/>
          <p:cNvSpPr>
            <a:spLocks noChangeArrowheads="1" noChangeShapeType="1" noTextEdit="1"/>
          </p:cNvSpPr>
          <p:nvPr/>
        </p:nvSpPr>
        <p:spPr bwMode="auto">
          <a:xfrm>
            <a:off x="2133600" y="554556"/>
            <a:ext cx="4419600" cy="1434582"/>
          </a:xfrm>
          <a:prstGeom prst="rect">
            <a:avLst/>
          </a:prstGeom>
        </p:spPr>
        <p:txBody>
          <a:bodyPr wrap="none" numCol="1" fromWordArt="1">
            <a:prstTxWarp prst="textSlantUp">
              <a:avLst>
                <a:gd name="adj" fmla="val 32056"/>
              </a:avLst>
            </a:prstTxWarp>
          </a:bodyPr>
          <a:lstStyle/>
          <a:p>
            <a:r>
              <a:rPr lang="ar-JO" sz="4800" kern="10" dirty="0">
                <a:ln w="9525">
                  <a:solidFill>
                    <a:srgbClr val="CC99FF"/>
                  </a:solidFill>
                  <a:round/>
                  <a:headEnd/>
                  <a:tailEnd/>
                </a:ln>
                <a:solidFill>
                  <a:srgbClr val="FFFFFF"/>
                </a:solidFill>
                <a:effectLst>
                  <a:glow rad="228600">
                    <a:srgbClr val="000000"/>
                  </a:glow>
                </a:effectLst>
                <a:latin typeface="Impact"/>
                <a:ea typeface="Impact"/>
                <a:cs typeface="Impact"/>
              </a:rPr>
              <a:t>١ صموئيل</a:t>
            </a:r>
            <a:endParaRPr lang="en-US" sz="4800" kern="10" dirty="0">
              <a:ln w="9525">
                <a:solidFill>
                  <a:srgbClr val="CC99FF"/>
                </a:solidFill>
                <a:round/>
                <a:headEnd/>
                <a:tailEnd/>
              </a:ln>
              <a:solidFill>
                <a:srgbClr val="FFFFFF"/>
              </a:solidFill>
              <a:effectLst>
                <a:glow rad="228600">
                  <a:srgbClr val="000000"/>
                </a:glow>
              </a:effectLst>
              <a:latin typeface="Impact"/>
              <a:ea typeface="Impact"/>
              <a:cs typeface="Impact"/>
            </a:endParaRPr>
          </a:p>
        </p:txBody>
      </p:sp>
      <p:sp>
        <p:nvSpPr>
          <p:cNvPr id="13" name="Text Box 9"/>
          <p:cNvSpPr txBox="1">
            <a:spLocks noChangeArrowheads="1"/>
          </p:cNvSpPr>
          <p:nvPr/>
        </p:nvSpPr>
        <p:spPr bwMode="auto">
          <a:xfrm>
            <a:off x="8172450" y="76200"/>
            <a:ext cx="895350" cy="381000"/>
          </a:xfrm>
          <a:prstGeom prst="rect">
            <a:avLst/>
          </a:prstGeom>
          <a:noFill/>
          <a:ln w="9525">
            <a:noFill/>
            <a:miter lim="800000"/>
            <a:headEnd type="none" w="sm" len="sm"/>
            <a:tailEnd type="none" w="sm" len="sm"/>
          </a:ln>
          <a:effectLst>
            <a:outerShdw blurRad="63500" dist="35921" dir="2700000" algn="ctr" rotWithShape="0">
              <a:schemeClr val="tx2">
                <a:alpha val="74998"/>
              </a:schemeClr>
            </a:outerShdw>
          </a:effectLst>
        </p:spPr>
        <p:txBody>
          <a:bodyPr anchor="ct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defRPr/>
            </a:pPr>
            <a:r>
              <a:rPr lang="ar-JO" sz="2400" dirty="0">
                <a:solidFill>
                  <a:srgbClr val="FFFFFF"/>
                </a:solidFill>
                <a:latin typeface="Arial"/>
                <a:cs typeface="Arial"/>
              </a:rPr>
              <a:t>196</a:t>
            </a:r>
            <a:endParaRPr lang="en-US" sz="2400" b="0" dirty="0">
              <a:solidFill>
                <a:srgbClr val="FFFFFF"/>
              </a:solidFill>
              <a:latin typeface="Arial"/>
              <a:cs typeface="Arial"/>
            </a:endParaRPr>
          </a:p>
        </p:txBody>
      </p:sp>
      <p:sp>
        <p:nvSpPr>
          <p:cNvPr id="14" name="AutoShape 6"/>
          <p:cNvSpPr>
            <a:spLocks noChangeArrowheads="1"/>
          </p:cNvSpPr>
          <p:nvPr/>
        </p:nvSpPr>
        <p:spPr bwMode="auto">
          <a:xfrm>
            <a:off x="3707904" y="3356992"/>
            <a:ext cx="1828800" cy="609600"/>
          </a:xfrm>
          <a:prstGeom prst="rightArrow">
            <a:avLst>
              <a:gd name="adj1" fmla="val 50000"/>
              <a:gd name="adj2" fmla="val 75000"/>
            </a:avLst>
          </a:prstGeom>
          <a:solidFill>
            <a:srgbClr val="FFFFFF"/>
          </a:solidFill>
          <a:ln w="9525">
            <a:solidFill>
              <a:schemeClr val="tx1"/>
            </a:solidFill>
            <a:miter lim="800000"/>
            <a:headEnd/>
            <a:tailEnd/>
          </a:ln>
        </p:spPr>
        <p:txBody>
          <a:bodyPr wrap="none" anchor="ctr"/>
          <a:lstStyle/>
          <a:p>
            <a:endParaRPr lang="en-US">
              <a:solidFill>
                <a:srgbClr val="000000"/>
              </a:solidFill>
            </a:endParaRPr>
          </a:p>
        </p:txBody>
      </p:sp>
      <p:sp>
        <p:nvSpPr>
          <p:cNvPr id="200714" name="Title 2"/>
          <p:cNvSpPr>
            <a:spLocks noGrp="1"/>
          </p:cNvSpPr>
          <p:nvPr>
            <p:ph type="title"/>
          </p:nvPr>
        </p:nvSpPr>
        <p:spPr>
          <a:xfrm>
            <a:off x="0" y="33338"/>
            <a:ext cx="4932363" cy="658812"/>
          </a:xfrm>
        </p:spPr>
        <p:txBody>
          <a:bodyPr/>
          <a:lstStyle/>
          <a:p>
            <a:r>
              <a:rPr lang="ar-JO" sz="3600" i="1" dirty="0">
                <a:solidFill>
                  <a:srgbClr val="FFFFFF"/>
                </a:solidFill>
                <a:latin typeface="Arial" charset="0"/>
                <a:ea typeface="ＭＳ Ｐゴシック" charset="0"/>
              </a:rPr>
              <a:t>الإنتقال رقم 2</a:t>
            </a:r>
            <a:endParaRPr lang="en-US" sz="3600" i="1" dirty="0">
              <a:solidFill>
                <a:srgbClr val="FFFFFF"/>
              </a:solidFill>
              <a:latin typeface="Arial" charset="0"/>
              <a:ea typeface="ＭＳ Ｐゴシック" charset="0"/>
            </a:endParaRPr>
          </a:p>
        </p:txBody>
      </p:sp>
      <p:pic>
        <p:nvPicPr>
          <p:cNvPr id="16"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5616624" y="1988840"/>
            <a:ext cx="2915816" cy="37461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179512" y="1988840"/>
            <a:ext cx="3344007" cy="36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067310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4821"/>
                                        </p:tgtEl>
                                        <p:attrNameLst>
                                          <p:attrName>style.visibility</p:attrName>
                                        </p:attrNameLst>
                                      </p:cBhvr>
                                      <p:to>
                                        <p:strVal val="visible"/>
                                      </p:to>
                                    </p:set>
                                  </p:childTnLst>
                                </p:cTn>
                              </p:par>
                              <p:par>
                                <p:cTn id="7" presetID="5" presetClass="entr" presetSubtype="10" fill="hold" grpId="0" nodeType="withEffect">
                                  <p:stCondLst>
                                    <p:cond delay="0"/>
                                  </p:stCondLst>
                                  <p:childTnLst>
                                    <p:set>
                                      <p:cBhvr>
                                        <p:cTn id="8" dur="1" fill="hold">
                                          <p:stCondLst>
                                            <p:cond delay="0"/>
                                          </p:stCondLst>
                                        </p:cTn>
                                        <p:tgtEl>
                                          <p:spTgt spid="34823"/>
                                        </p:tgtEl>
                                        <p:attrNameLst>
                                          <p:attrName>style.visibility</p:attrName>
                                        </p:attrNameLst>
                                      </p:cBhvr>
                                      <p:to>
                                        <p:strVal val="visible"/>
                                      </p:to>
                                    </p:set>
                                    <p:animEffect transition="in" filter="checkerboard(across)">
                                      <p:cBhvr>
                                        <p:cTn id="9" dur="500"/>
                                        <p:tgtEl>
                                          <p:spTgt spid="3482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500" fill="hold"/>
                                        <p:tgtEl>
                                          <p:spTgt spid="14"/>
                                        </p:tgtEl>
                                        <p:attrNameLst>
                                          <p:attrName>ppt_x</p:attrName>
                                        </p:attrNameLst>
                                      </p:cBhvr>
                                      <p:tavLst>
                                        <p:tav tm="0">
                                          <p:val>
                                            <p:strVal val="0-#ppt_w/2"/>
                                          </p:val>
                                        </p:tav>
                                        <p:tav tm="100000">
                                          <p:val>
                                            <p:strVal val="#ppt_x"/>
                                          </p:val>
                                        </p:tav>
                                      </p:tavLst>
                                    </p:anim>
                                    <p:anim calcmode="lin" valueType="num">
                                      <p:cBhvr additive="base">
                                        <p:cTn id="15"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1" grpId="0" autoUpdateAnimBg="0"/>
      <p:bldP spid="34823" grpId="0" autoUpdateAnimBg="0"/>
      <p:bldP spid="1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١ صموئيل ٨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413503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D6D48D"/>
        </a:solidFill>
        <a:effectLst/>
      </p:bgPr>
    </p:bg>
    <p:spTree>
      <p:nvGrpSpPr>
        <p:cNvPr id="1" name=""/>
        <p:cNvGrpSpPr/>
        <p:nvPr/>
      </p:nvGrpSpPr>
      <p:grpSpPr>
        <a:xfrm>
          <a:off x="0" y="0"/>
          <a:ext cx="0" cy="0"/>
          <a:chOff x="0" y="0"/>
          <a:chExt cx="0" cy="0"/>
        </a:xfrm>
      </p:grpSpPr>
      <p:sp>
        <p:nvSpPr>
          <p:cNvPr id="183297" name="Rectangle 17"/>
          <p:cNvSpPr>
            <a:spLocks noGrp="1" noChangeArrowheads="1"/>
          </p:cNvSpPr>
          <p:nvPr>
            <p:ph type="title"/>
          </p:nvPr>
        </p:nvSpPr>
        <p:spPr/>
        <p:txBody>
          <a:bodyPr/>
          <a:lstStyle/>
          <a:p>
            <a:pPr eaLnBrk="1" hangingPunct="1"/>
            <a:r>
              <a:rPr lang="en-US">
                <a:latin typeface="Arial" charset="0"/>
                <a:ea typeface="ＭＳ Ｐゴシック" charset="0"/>
              </a:rPr>
              <a:t>Key Verse</a:t>
            </a:r>
          </a:p>
        </p:txBody>
      </p:sp>
      <p:sp>
        <p:nvSpPr>
          <p:cNvPr id="183298" name="Rectangle 14"/>
          <p:cNvSpPr>
            <a:spLocks noChangeArrowheads="1"/>
          </p:cNvSpPr>
          <p:nvPr/>
        </p:nvSpPr>
        <p:spPr bwMode="auto">
          <a:xfrm>
            <a:off x="0" y="0"/>
            <a:ext cx="9144000" cy="1828800"/>
          </a:xfrm>
          <a:prstGeom prst="rect">
            <a:avLst/>
          </a:prstGeom>
          <a:gradFill rotWithShape="0">
            <a:gsLst>
              <a:gs pos="0">
                <a:srgbClr val="00644B"/>
              </a:gs>
              <a:gs pos="100000">
                <a:srgbClr val="002E23"/>
              </a:gs>
            </a:gsLst>
            <a:path path="shape">
              <a:fillToRect l="50000" t="50000" r="50000" b="50000"/>
            </a:path>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anchor="ctr"/>
          <a:lstStyle/>
          <a:p>
            <a:endParaRPr lang="en-US">
              <a:solidFill>
                <a:srgbClr val="000000"/>
              </a:solidFill>
              <a:latin typeface="Arial" charset="0"/>
              <a:cs typeface="Arial" charset="0"/>
            </a:endParaRPr>
          </a:p>
        </p:txBody>
      </p:sp>
      <p:pic>
        <p:nvPicPr>
          <p:cNvPr id="183299" name="Picture 4" descr="j023761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38200" y="381000"/>
            <a:ext cx="1828800" cy="146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399" name="WordArt 7"/>
          <p:cNvSpPr>
            <a:spLocks noChangeArrowheads="1" noChangeShapeType="1" noTextEdit="1"/>
          </p:cNvSpPr>
          <p:nvPr/>
        </p:nvSpPr>
        <p:spPr bwMode="auto">
          <a:xfrm>
            <a:off x="4303713" y="1600200"/>
            <a:ext cx="3581400" cy="1219200"/>
          </a:xfrm>
          <a:prstGeom prst="rect">
            <a:avLst/>
          </a:prstGeom>
        </p:spPr>
        <p:txBody>
          <a:bodyPr wrap="none" fromWordArt="1">
            <a:prstTxWarp prst="textDeflate">
              <a:avLst>
                <a:gd name="adj" fmla="val 26227"/>
              </a:avLst>
            </a:prstTxWarp>
          </a:bodyPr>
          <a:lstStyle/>
          <a:p>
            <a:r>
              <a:rPr lang="ar-JO" sz="3600" kern="10" dirty="0">
                <a:ln w="9525" cap="sq">
                  <a:solidFill>
                    <a:srgbClr val="000000"/>
                  </a:solidFill>
                  <a:round/>
                  <a:headEnd type="none" w="sm" len="sm"/>
                  <a:tailEnd type="none" w="sm" len="sm"/>
                </a:ln>
                <a:solidFill>
                  <a:srgbClr val="0000FF"/>
                </a:solidFill>
                <a:latin typeface="Arial"/>
                <a:ea typeface="Arial"/>
                <a:cs typeface="Arial"/>
              </a:rPr>
              <a:t>1 صم 8 : 5</a:t>
            </a:r>
            <a:endParaRPr lang="en-US" sz="3600" kern="10" dirty="0">
              <a:ln w="9525" cap="sq">
                <a:solidFill>
                  <a:srgbClr val="000000"/>
                </a:solidFill>
                <a:round/>
                <a:headEnd type="none" w="sm" len="sm"/>
                <a:tailEnd type="none" w="sm" len="sm"/>
              </a:ln>
              <a:solidFill>
                <a:srgbClr val="0000FF"/>
              </a:solidFill>
              <a:latin typeface="Arial"/>
              <a:ea typeface="Arial"/>
              <a:cs typeface="Arial"/>
            </a:endParaRPr>
          </a:p>
        </p:txBody>
      </p:sp>
      <p:pic>
        <p:nvPicPr>
          <p:cNvPr id="59401" name="Picture 9" descr="DIA-Jan-2000-2">
            <a:hlinkClick r:id="rId5"/>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33400" y="4267200"/>
            <a:ext cx="647700"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404" name="Rectangle 12"/>
          <p:cNvSpPr>
            <a:spLocks noChangeArrowheads="1"/>
          </p:cNvSpPr>
          <p:nvPr/>
        </p:nvSpPr>
        <p:spPr bwMode="auto">
          <a:xfrm>
            <a:off x="827088" y="5029200"/>
            <a:ext cx="7010400" cy="132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p>
            <a:pPr lvl="1" algn="r">
              <a:spcBef>
                <a:spcPct val="50000"/>
              </a:spcBef>
            </a:pPr>
            <a:r>
              <a:rPr lang="ar-JO" sz="3200" dirty="0">
                <a:solidFill>
                  <a:srgbClr val="6600CC"/>
                </a:solidFill>
                <a:latin typeface="Arial" charset="0"/>
                <a:cs typeface="Arial" charset="0"/>
              </a:rPr>
              <a:t>- ما قبل النضوج</a:t>
            </a:r>
            <a:endParaRPr lang="en-US" sz="3200" dirty="0">
              <a:solidFill>
                <a:srgbClr val="6600CC"/>
              </a:solidFill>
              <a:latin typeface="Arial" charset="0"/>
              <a:cs typeface="Arial" charset="0"/>
            </a:endParaRPr>
          </a:p>
          <a:p>
            <a:pPr lvl="1" algn="r">
              <a:spcBef>
                <a:spcPct val="50000"/>
              </a:spcBef>
            </a:pPr>
            <a:r>
              <a:rPr lang="ar-JO" sz="3200" dirty="0">
                <a:solidFill>
                  <a:srgbClr val="6600CC"/>
                </a:solidFill>
                <a:latin typeface="Arial" charset="0"/>
                <a:cs typeface="Arial" charset="0"/>
              </a:rPr>
              <a:t>- دافع خاطئ</a:t>
            </a:r>
            <a:endParaRPr lang="en-US" sz="3200" dirty="0">
              <a:solidFill>
                <a:srgbClr val="6600CC"/>
              </a:solidFill>
              <a:latin typeface="Arial" charset="0"/>
              <a:cs typeface="Arial" charset="0"/>
            </a:endParaRPr>
          </a:p>
        </p:txBody>
      </p:sp>
      <p:sp>
        <p:nvSpPr>
          <p:cNvPr id="183303" name="WordArt 13"/>
          <p:cNvSpPr>
            <a:spLocks noChangeArrowheads="1" noChangeShapeType="1" noTextEdit="1"/>
          </p:cNvSpPr>
          <p:nvPr/>
        </p:nvSpPr>
        <p:spPr bwMode="auto">
          <a:xfrm>
            <a:off x="3048000" y="-76200"/>
            <a:ext cx="4953000" cy="1714500"/>
          </a:xfrm>
          <a:prstGeom prst="rect">
            <a:avLst/>
          </a:prstGeom>
        </p:spPr>
        <p:txBody>
          <a:bodyPr wrap="none" fromWordArt="1">
            <a:prstTxWarp prst="textSlantUp">
              <a:avLst>
                <a:gd name="adj" fmla="val 32056"/>
              </a:avLst>
            </a:prstTxWarp>
          </a:bodyPr>
          <a:lstStyle/>
          <a:p>
            <a:r>
              <a:rPr lang="ar-JO" sz="4800" kern="10" dirty="0">
                <a:ln w="9525">
                  <a:solidFill>
                    <a:srgbClr val="CC99FF"/>
                  </a:solidFill>
                  <a:round/>
                  <a:headEnd/>
                  <a:tailEnd/>
                </a:ln>
                <a:gradFill rotWithShape="1">
                  <a:gsLst>
                    <a:gs pos="0">
                      <a:srgbClr val="FFFF66"/>
                    </a:gs>
                    <a:gs pos="100000">
                      <a:srgbClr val="FF3300"/>
                    </a:gs>
                  </a:gsLst>
                  <a:lin ang="5400000" scaled="1"/>
                </a:gradFill>
                <a:effectLst>
                  <a:outerShdw blurRad="63500" dist="53882" dir="2700000" algn="ctr" rotWithShape="0">
                    <a:srgbClr val="9999FF">
                      <a:alpha val="74997"/>
                    </a:srgbClr>
                  </a:outerShdw>
                </a:effectLst>
                <a:latin typeface="Arial"/>
                <a:ea typeface="Arial"/>
                <a:cs typeface="Arial"/>
              </a:rPr>
              <a:t>الآية المفتاحية</a:t>
            </a:r>
            <a:endParaRPr lang="en-US" sz="4800" kern="10" dirty="0">
              <a:ln w="9525">
                <a:solidFill>
                  <a:srgbClr val="CC99FF"/>
                </a:solidFill>
                <a:round/>
                <a:headEnd/>
                <a:tailEnd/>
              </a:ln>
              <a:gradFill rotWithShape="1">
                <a:gsLst>
                  <a:gs pos="0">
                    <a:srgbClr val="FFFF66"/>
                  </a:gs>
                  <a:gs pos="100000">
                    <a:srgbClr val="FF3300"/>
                  </a:gs>
                </a:gsLst>
                <a:lin ang="5400000" scaled="1"/>
              </a:gradFill>
              <a:effectLst>
                <a:outerShdw blurRad="63500" dist="53882" dir="2700000" algn="ctr" rotWithShape="0">
                  <a:srgbClr val="9999FF">
                    <a:alpha val="74997"/>
                  </a:srgbClr>
                </a:outerShdw>
              </a:effectLst>
              <a:latin typeface="Arial"/>
              <a:ea typeface="Arial"/>
              <a:cs typeface="Arial"/>
            </a:endParaRPr>
          </a:p>
        </p:txBody>
      </p:sp>
      <p:sp>
        <p:nvSpPr>
          <p:cNvPr id="59407" name="Text Box 15"/>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chemeClr val="tx2">
                <a:alpha val="74998"/>
              </a:schemeClr>
            </a:outerShdw>
          </a:effectLst>
        </p:spPr>
        <p:txBody>
          <a:bodyPr anchor="ct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defRPr/>
            </a:pPr>
            <a:r>
              <a:rPr lang="ar-JO" sz="2400" dirty="0">
                <a:solidFill>
                  <a:srgbClr val="FFFFFF"/>
                </a:solidFill>
                <a:latin typeface="Arial"/>
                <a:cs typeface="Arial"/>
              </a:rPr>
              <a:t>194</a:t>
            </a:r>
            <a:endParaRPr lang="en-US" sz="2400" b="0" dirty="0">
              <a:solidFill>
                <a:srgbClr val="FFFFFF"/>
              </a:solidFill>
              <a:latin typeface="Arial"/>
              <a:cs typeface="Arial"/>
            </a:endParaRPr>
          </a:p>
        </p:txBody>
      </p:sp>
      <p:sp>
        <p:nvSpPr>
          <p:cNvPr id="183305" name="Rectangle 16"/>
          <p:cNvSpPr>
            <a:spLocks noChangeArrowheads="1"/>
          </p:cNvSpPr>
          <p:nvPr/>
        </p:nvSpPr>
        <p:spPr bwMode="auto">
          <a:xfrm>
            <a:off x="903288" y="2698576"/>
            <a:ext cx="7772400" cy="22417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r">
              <a:spcBef>
                <a:spcPct val="20000"/>
              </a:spcBef>
            </a:pPr>
            <a:r>
              <a:rPr lang="ar-JO" altLang="ja-JP" sz="3600" dirty="0">
                <a:solidFill>
                  <a:srgbClr val="000000"/>
                </a:solidFill>
                <a:latin typeface="Arial" charset="0"/>
                <a:cs typeface="Arial" charset="0"/>
              </a:rPr>
              <a:t>* دعونا نقرأها</a:t>
            </a:r>
            <a:endParaRPr lang="en-US" sz="3600" dirty="0">
              <a:solidFill>
                <a:srgbClr val="000000"/>
              </a:solidFill>
              <a:latin typeface="Arial" charset="0"/>
              <a:cs typeface="Arial" charset="0"/>
            </a:endParaRPr>
          </a:p>
          <a:p>
            <a:pPr marL="342900" indent="-342900" algn="r">
              <a:spcBef>
                <a:spcPct val="20000"/>
              </a:spcBef>
            </a:pPr>
            <a:r>
              <a:rPr lang="ar-JO" sz="3600" dirty="0">
                <a:solidFill>
                  <a:srgbClr val="000000"/>
                </a:solidFill>
                <a:latin typeface="Arial" charset="0"/>
                <a:cs typeface="Arial" charset="0"/>
              </a:rPr>
              <a:t>* هل كانت فكرة جيدة لإسرائيل أن يطلبوا ملكاً ؟</a:t>
            </a:r>
            <a:endParaRPr lang="en-US" sz="3600" dirty="0">
              <a:solidFill>
                <a:srgbClr val="000000"/>
              </a:solidFill>
              <a:latin typeface="Arial" charset="0"/>
              <a:cs typeface="Arial" charset="0"/>
            </a:endParaRPr>
          </a:p>
          <a:p>
            <a:pPr marL="342900" indent="-342900" algn="r">
              <a:spcBef>
                <a:spcPct val="20000"/>
              </a:spcBef>
            </a:pPr>
            <a:r>
              <a:rPr lang="ar-JO" sz="3600" dirty="0">
                <a:solidFill>
                  <a:srgbClr val="000000"/>
                </a:solidFill>
                <a:latin typeface="Arial" charset="0"/>
                <a:cs typeface="Arial" charset="0"/>
              </a:rPr>
              <a:t>* لم و لم لا ؟</a:t>
            </a:r>
            <a:endParaRPr lang="en-US" sz="3600" dirty="0">
              <a:solidFill>
                <a:srgbClr val="000000"/>
              </a:solidFill>
              <a:latin typeface="Arial" charset="0"/>
              <a:cs typeface="Arial" charset="0"/>
            </a:endParaRPr>
          </a:p>
        </p:txBody>
      </p:sp>
    </p:spTree>
    <p:extLst>
      <p:ext uri="{BB962C8B-B14F-4D97-AF65-F5344CB8AC3E}">
        <p14:creationId xmlns:p14="http://schemas.microsoft.com/office/powerpoint/2010/main" val="16889276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9399"/>
                                        </p:tgtEl>
                                        <p:attrNameLst>
                                          <p:attrName>style.visibility</p:attrName>
                                        </p:attrNameLst>
                                      </p:cBhvr>
                                      <p:to>
                                        <p:strVal val="visible"/>
                                      </p:to>
                                    </p:set>
                                    <p:anim calcmode="lin" valueType="num">
                                      <p:cBhvr additive="base">
                                        <p:cTn id="7" dur="500" fill="hold"/>
                                        <p:tgtEl>
                                          <p:spTgt spid="59399"/>
                                        </p:tgtEl>
                                        <p:attrNameLst>
                                          <p:attrName>ppt_x</p:attrName>
                                        </p:attrNameLst>
                                      </p:cBhvr>
                                      <p:tavLst>
                                        <p:tav tm="0">
                                          <p:val>
                                            <p:strVal val="0-#ppt_w/2"/>
                                          </p:val>
                                        </p:tav>
                                        <p:tav tm="100000">
                                          <p:val>
                                            <p:strVal val="#ppt_x"/>
                                          </p:val>
                                        </p:tav>
                                      </p:tavLst>
                                    </p:anim>
                                    <p:anim calcmode="lin" valueType="num">
                                      <p:cBhvr additive="base">
                                        <p:cTn id="8" dur="500" fill="hold"/>
                                        <p:tgtEl>
                                          <p:spTgt spid="59399"/>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nodeType="afterEffect">
                                  <p:stCondLst>
                                    <p:cond delay="0"/>
                                  </p:stCondLst>
                                  <p:childTnLst>
                                    <p:set>
                                      <p:cBhvr>
                                        <p:cTn id="11" dur="1" fill="hold">
                                          <p:stCondLst>
                                            <p:cond delay="0"/>
                                          </p:stCondLst>
                                        </p:cTn>
                                        <p:tgtEl>
                                          <p:spTgt spid="59401"/>
                                        </p:tgtEl>
                                        <p:attrNameLst>
                                          <p:attrName>style.visibility</p:attrName>
                                        </p:attrNameLst>
                                      </p:cBhvr>
                                      <p:to>
                                        <p:strVal val="visible"/>
                                      </p:to>
                                    </p:set>
                                    <p:anim calcmode="lin" valueType="num">
                                      <p:cBhvr additive="base">
                                        <p:cTn id="12" dur="500" fill="hold"/>
                                        <p:tgtEl>
                                          <p:spTgt spid="59401"/>
                                        </p:tgtEl>
                                        <p:attrNameLst>
                                          <p:attrName>ppt_x</p:attrName>
                                        </p:attrNameLst>
                                      </p:cBhvr>
                                      <p:tavLst>
                                        <p:tav tm="0">
                                          <p:val>
                                            <p:strVal val="0-#ppt_w/2"/>
                                          </p:val>
                                        </p:tav>
                                        <p:tav tm="100000">
                                          <p:val>
                                            <p:strVal val="#ppt_x"/>
                                          </p:val>
                                        </p:tav>
                                      </p:tavLst>
                                    </p:anim>
                                    <p:anim calcmode="lin" valueType="num">
                                      <p:cBhvr additive="base">
                                        <p:cTn id="13" dur="500" fill="hold"/>
                                        <p:tgtEl>
                                          <p:spTgt spid="59401"/>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59404">
                                            <p:txEl>
                                              <p:pRg st="0" end="0"/>
                                            </p:txEl>
                                          </p:spTgt>
                                        </p:tgtEl>
                                        <p:attrNameLst>
                                          <p:attrName>style.visibility</p:attrName>
                                        </p:attrNameLst>
                                      </p:cBhvr>
                                      <p:to>
                                        <p:strVal val="visible"/>
                                      </p:to>
                                    </p:set>
                                    <p:anim calcmode="lin" valueType="num">
                                      <p:cBhvr additive="base">
                                        <p:cTn id="18" dur="500" fill="hold"/>
                                        <p:tgtEl>
                                          <p:spTgt spid="59404">
                                            <p:txEl>
                                              <p:pRg st="0" end="0"/>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5940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59404">
                                            <p:txEl>
                                              <p:pRg st="1" end="1"/>
                                            </p:txEl>
                                          </p:spTgt>
                                        </p:tgtEl>
                                        <p:attrNameLst>
                                          <p:attrName>style.visibility</p:attrName>
                                        </p:attrNameLst>
                                      </p:cBhvr>
                                      <p:to>
                                        <p:strVal val="visible"/>
                                      </p:to>
                                    </p:set>
                                    <p:anim calcmode="lin" valueType="num">
                                      <p:cBhvr additive="base">
                                        <p:cTn id="24" dur="500" fill="hold"/>
                                        <p:tgtEl>
                                          <p:spTgt spid="59404">
                                            <p:txEl>
                                              <p:pRg st="1" end="1"/>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59404">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9" grpId="0" animBg="1"/>
      <p:bldP spid="59404" grpId="0" build="p" bldLvl="2"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5346"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938" y="0"/>
            <a:ext cx="9144000" cy="6081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35" name="Rectangle 3"/>
          <p:cNvSpPr>
            <a:spLocks noGrp="1" noChangeArrowheads="1"/>
          </p:cNvSpPr>
          <p:nvPr>
            <p:ph type="title" idx="4294967295"/>
          </p:nvPr>
        </p:nvSpPr>
        <p:spPr>
          <a:xfrm>
            <a:off x="32640" y="5085184"/>
            <a:ext cx="9111359" cy="1143000"/>
          </a:xfrm>
          <a:effectLst>
            <a:outerShdw blurRad="63500" dist="38099" dir="2700000" algn="ctr" rotWithShape="0">
              <a:schemeClr val="tx2">
                <a:alpha val="74998"/>
              </a:schemeClr>
            </a:outerShdw>
          </a:effectLst>
        </p:spPr>
        <p:txBody>
          <a:bodyPr/>
          <a:lstStyle/>
          <a:p>
            <a:pPr eaLnBrk="1" hangingPunct="1">
              <a:defRPr/>
            </a:pPr>
            <a:r>
              <a:rPr lang="ar-JO" dirty="0">
                <a:solidFill>
                  <a:schemeClr val="bg1"/>
                </a:solidFill>
                <a:effectLst>
                  <a:glow rad="228600">
                    <a:schemeClr val="tx1"/>
                  </a:glow>
                </a:effectLst>
                <a:ea typeface="ＭＳ Ｐゴシック" charset="0"/>
              </a:rPr>
              <a:t>من استحق التاج ؟</a:t>
            </a:r>
            <a:endParaRPr lang="en-US" dirty="0">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9396536" y="30329"/>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dirty="0">
                <a:solidFill>
                  <a:srgbClr val="FFFFFF"/>
                </a:solidFill>
                <a:effectLst>
                  <a:glow rad="228600">
                    <a:srgbClr val="000000"/>
                  </a:glow>
                </a:effectLst>
                <a:latin typeface="Arial"/>
                <a:cs typeface="Arial"/>
              </a:rPr>
              <a:t>197</a:t>
            </a:r>
            <a:endParaRPr lang="en-US" sz="2400" dirty="0">
              <a:solidFill>
                <a:srgbClr val="FFFFFF"/>
              </a:solidFill>
              <a:effectLst>
                <a:glow rad="228600">
                  <a:srgbClr val="000000"/>
                </a:glow>
              </a:effectLst>
              <a:latin typeface="Arial"/>
              <a:cs typeface="Arial"/>
            </a:endParaRPr>
          </a:p>
        </p:txBody>
      </p:sp>
    </p:spTree>
    <p:extLst>
      <p:ext uri="{BB962C8B-B14F-4D97-AF65-F5344CB8AC3E}">
        <p14:creationId xmlns:p14="http://schemas.microsoft.com/office/powerpoint/2010/main" val="30328593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69" name="Picture 1" descr="Matthew LionAsla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925" y="-531813"/>
            <a:ext cx="9178925" cy="7389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10" name="Rectangle 2"/>
          <p:cNvSpPr>
            <a:spLocks noGrp="1" noChangeArrowheads="1"/>
          </p:cNvSpPr>
          <p:nvPr>
            <p:ph type="title"/>
          </p:nvPr>
        </p:nvSpPr>
        <p:spPr>
          <a:xfrm>
            <a:off x="0" y="-99392"/>
            <a:ext cx="9144000" cy="934690"/>
          </a:xfrm>
          <a:ln>
            <a:miter lim="800000"/>
            <a:headEnd/>
            <a:tailEnd/>
          </a:ln>
        </p:spPr>
        <p:txBody>
          <a:bodyPr/>
          <a:lstStyle/>
          <a:p>
            <a:pPr eaLnBrk="1" hangingPunct="1">
              <a:spcBef>
                <a:spcPct val="20000"/>
              </a:spcBef>
              <a:defRPr/>
            </a:pPr>
            <a:r>
              <a:rPr lang="ar-JO" sz="4800" b="1" dirty="0">
                <a:solidFill>
                  <a:schemeClr val="bg1"/>
                </a:solidFill>
                <a:effectLst>
                  <a:glow rad="152400">
                    <a:schemeClr val="tx1">
                      <a:alpha val="95000"/>
                    </a:schemeClr>
                  </a:glow>
                </a:effectLst>
                <a:latin typeface="+mn-lt"/>
              </a:rPr>
              <a:t>متى : المسيح كملك</a:t>
            </a:r>
            <a:endParaRPr lang="en-US" sz="4800" b="1" dirty="0">
              <a:solidFill>
                <a:schemeClr val="bg1"/>
              </a:solidFill>
              <a:effectLst>
                <a:glow rad="152400">
                  <a:schemeClr val="tx1">
                    <a:alpha val="95000"/>
                  </a:schemeClr>
                </a:glow>
              </a:effectLst>
              <a:latin typeface="+mn-lt"/>
            </a:endParaRPr>
          </a:p>
        </p:txBody>
      </p:sp>
      <p:sp>
        <p:nvSpPr>
          <p:cNvPr id="4" name="Rectangle 3"/>
          <p:cNvSpPr txBox="1">
            <a:spLocks noChangeArrowheads="1"/>
          </p:cNvSpPr>
          <p:nvPr/>
        </p:nvSpPr>
        <p:spPr bwMode="auto">
          <a:xfrm>
            <a:off x="-12388" y="1426468"/>
            <a:ext cx="2627784" cy="4005064"/>
          </a:xfrm>
          <a:prstGeom prst="rect">
            <a:avLst/>
          </a:prstGeom>
          <a:noFill/>
          <a:ln w="9525">
            <a:noFill/>
            <a:miter lim="800000"/>
            <a:headEnd/>
            <a:tailEnd/>
          </a:ln>
          <a:effectLst/>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ar-JO" sz="4400" b="1" i="0" u="none" strike="noStrike" kern="1200" cap="none" spc="0" normalizeH="0" baseline="0" noProof="0" dirty="0">
                <a:ln>
                  <a:noFill/>
                </a:ln>
                <a:solidFill>
                  <a:srgbClr val="000000"/>
                </a:solidFill>
                <a:effectLst/>
                <a:uLnTx/>
                <a:uFillTx/>
                <a:latin typeface="Times New Roman" charset="0"/>
                <a:ea typeface="ＭＳ Ｐゴシック" charset="0"/>
              </a:rPr>
              <a:t>منذ بركة يعقوب في تكوين 49: 9-10 ، يصور الأسد ملكًا ...</a:t>
            </a:r>
            <a:endParaRPr kumimoji="0" lang="en-US" sz="4400" b="1" i="0" u="none" strike="noStrike" kern="0" cap="none" spc="0" normalizeH="0" baseline="0" noProof="0" dirty="0">
              <a:ln>
                <a:noFill/>
              </a:ln>
              <a:solidFill>
                <a:srgbClr val="FFFFFF"/>
              </a:solidFill>
              <a:effectLst>
                <a:glow rad="152400">
                  <a:srgbClr val="000000">
                    <a:alpha val="95000"/>
                  </a:srgbClr>
                </a:glow>
              </a:effectLst>
              <a:uLnTx/>
              <a:uFillTx/>
              <a:latin typeface="Arial"/>
              <a:ea typeface="ＭＳ Ｐゴシック" charset="-128"/>
              <a:cs typeface="ＭＳ Ｐゴシック" charset="-128"/>
            </a:endParaRPr>
          </a:p>
        </p:txBody>
      </p:sp>
      <p:sp>
        <p:nvSpPr>
          <p:cNvPr id="6" name="Rectangle 3"/>
          <p:cNvSpPr txBox="1">
            <a:spLocks noChangeArrowheads="1"/>
          </p:cNvSpPr>
          <p:nvPr/>
        </p:nvSpPr>
        <p:spPr bwMode="auto">
          <a:xfrm>
            <a:off x="3294595" y="1869138"/>
            <a:ext cx="5741901" cy="4788757"/>
          </a:xfrm>
          <a:prstGeom prst="rect">
            <a:avLst/>
          </a:prstGeom>
          <a:noFill/>
          <a:ln w="9525">
            <a:noFill/>
            <a:miter lim="800000"/>
            <a:headEnd/>
            <a:tailEnd/>
          </a:ln>
          <a:effectLst/>
        </p:spPr>
        <p: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ar-JO" sz="4000" b="1" i="0" u="none" strike="noStrike" kern="0" cap="none" spc="0" normalizeH="0" baseline="0" noProof="0" dirty="0">
                <a:ln>
                  <a:noFill/>
                </a:ln>
                <a:solidFill>
                  <a:srgbClr val="FFFFFF"/>
                </a:solidFill>
                <a:effectLst>
                  <a:glow rad="152400">
                    <a:srgbClr val="000000">
                      <a:alpha val="95000"/>
                    </a:srgbClr>
                  </a:glow>
                </a:effectLst>
                <a:uLnTx/>
                <a:uFillTx/>
                <a:latin typeface="Arial"/>
                <a:ea typeface="ＭＳ Ｐゴシック" charset="-128"/>
                <a:cs typeface="ＭＳ Ｐゴシック" charset="-128"/>
              </a:rPr>
              <a:t>يهوذا جرو أسد من فريسة صعدت يا ابني جثا و ربض كأسد و كلبوة من ينهضه لا يزول قضيب من يهوذا و مشترع من بين رجليه حتى يأتي شيلون و له يكون خضوع شعوب</a:t>
            </a:r>
            <a:endParaRPr kumimoji="0" lang="en-US" sz="4000" b="1" i="0" u="none" strike="noStrike" kern="0" cap="none" spc="0" normalizeH="0" baseline="0" noProof="0" dirty="0">
              <a:ln>
                <a:noFill/>
              </a:ln>
              <a:solidFill>
                <a:srgbClr val="FFFFFF"/>
              </a:solidFill>
              <a:effectLst>
                <a:glow rad="152400">
                  <a:srgbClr val="000000">
                    <a:alpha val="95000"/>
                  </a:srgbClr>
                </a:glow>
              </a:effectLst>
              <a:uLnTx/>
              <a:uFillTx/>
              <a:latin typeface="Arial"/>
              <a:ea typeface="ＭＳ Ｐゴシック" charset="-128"/>
              <a:cs typeface="ＭＳ Ｐゴシック" charset="-128"/>
            </a:endParaRPr>
          </a:p>
        </p:txBody>
      </p:sp>
    </p:spTree>
    <p:extLst>
      <p:ext uri="{BB962C8B-B14F-4D97-AF65-F5344CB8AC3E}">
        <p14:creationId xmlns:p14="http://schemas.microsoft.com/office/powerpoint/2010/main" val="25369170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42900"/>
            <a:ext cx="8686800" cy="65151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sz="2400" b="0">
              <a:solidFill>
                <a:srgbClr val="000000"/>
              </a:solidFill>
            </a:endParaRPr>
          </a:p>
        </p:txBody>
      </p:sp>
      <p:sp>
        <p:nvSpPr>
          <p:cNvPr id="900098" name="Rectangle 2"/>
          <p:cNvSpPr>
            <a:spLocks noGrp="1" noChangeArrowheads="1"/>
          </p:cNvSpPr>
          <p:nvPr>
            <p:ph type="ctrTitle"/>
          </p:nvPr>
        </p:nvSpPr>
        <p:spPr>
          <a:xfrm>
            <a:off x="0" y="0"/>
            <a:ext cx="9143999" cy="1448420"/>
          </a:xfrm>
          <a:effectLst/>
        </p:spPr>
        <p:txBody>
          <a:bodyPr/>
          <a:lstStyle/>
          <a:p>
            <a:pPr>
              <a:defRPr/>
            </a:pPr>
            <a:r>
              <a:rPr lang="ar-JO" b="1" dirty="0">
                <a:solidFill>
                  <a:schemeClr val="tx2"/>
                </a:solidFill>
                <a:effectLst>
                  <a:glow rad="127000">
                    <a:schemeClr val="bg1"/>
                  </a:glow>
                </a:effectLst>
                <a:latin typeface="Arial" charset="0"/>
                <a:ea typeface="ＭＳ Ｐゴシック" charset="0"/>
                <a:cs typeface="ＭＳ Ｐゴシック" charset="0"/>
              </a:rPr>
              <a:t>ما التغيرات التي تختبرها في حياتك الآن ؟</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28849" y="2420888"/>
            <a:ext cx="8863631" cy="144842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ar-JO" dirty="0">
                <a:solidFill>
                  <a:srgbClr val="000000"/>
                </a:solidFill>
                <a:effectLst>
                  <a:glow rad="127000">
                    <a:srgbClr val="FFFFFF"/>
                  </a:glow>
                </a:effectLst>
                <a:latin typeface="Arial" charset="0"/>
                <a:ea typeface="ＭＳ Ｐゴシック" charset="0"/>
                <a:cs typeface="ＭＳ Ｐゴシック" charset="0"/>
              </a:rPr>
              <a:t>لماذا ؟</a:t>
            </a:r>
            <a:endParaRPr lang="en-US" dirty="0">
              <a:solidFill>
                <a:srgbClr val="000000"/>
              </a:solidFill>
              <a:effectLst>
                <a:glow rad="127000">
                  <a:srgbClr val="FFFFFF"/>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300983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7" name="Rectangle 25"/>
          <p:cNvSpPr>
            <a:spLocks noGrp="1" noChangeArrowheads="1"/>
          </p:cNvSpPr>
          <p:nvPr>
            <p:ph type="title" idx="4294967295"/>
          </p:nvPr>
        </p:nvSpPr>
        <p:spPr>
          <a:xfrm>
            <a:off x="0" y="0"/>
            <a:ext cx="2590800" cy="304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z="2000">
                <a:effectLst/>
                <a:latin typeface="Arial" charset="0"/>
                <a:ea typeface="ＭＳ Ｐゴシック" charset="0"/>
              </a:rPr>
              <a:t>Book Chart</a:t>
            </a:r>
          </a:p>
        </p:txBody>
      </p:sp>
      <p:graphicFrame>
        <p:nvGraphicFramePr>
          <p:cNvPr id="25" name="Table 24"/>
          <p:cNvGraphicFramePr>
            <a:graphicFrameLocks noGrp="1"/>
          </p:cNvGraphicFramePr>
          <p:nvPr>
            <p:extLst>
              <p:ext uri="{D42A27DB-BD31-4B8C-83A1-F6EECF244321}">
                <p14:modId xmlns:p14="http://schemas.microsoft.com/office/powerpoint/2010/main" val="2667978612"/>
              </p:ext>
            </p:extLst>
          </p:nvPr>
        </p:nvGraphicFramePr>
        <p:xfrm>
          <a:off x="0" y="0"/>
          <a:ext cx="9143999" cy="6847932"/>
        </p:xfrm>
        <a:graphic>
          <a:graphicData uri="http://schemas.openxmlformats.org/drawingml/2006/table">
            <a:tbl>
              <a:tblPr/>
              <a:tblGrid>
                <a:gridCol w="1829123">
                  <a:extLst>
                    <a:ext uri="{9D8B030D-6E8A-4147-A177-3AD203B41FA5}">
                      <a16:colId xmlns:a16="http://schemas.microsoft.com/office/drawing/2014/main" val="20000"/>
                    </a:ext>
                  </a:extLst>
                </a:gridCol>
                <a:gridCol w="1871040">
                  <a:extLst>
                    <a:ext uri="{9D8B030D-6E8A-4147-A177-3AD203B41FA5}">
                      <a16:colId xmlns:a16="http://schemas.microsoft.com/office/drawing/2014/main" val="20001"/>
                    </a:ext>
                  </a:extLst>
                </a:gridCol>
                <a:gridCol w="2135035">
                  <a:extLst>
                    <a:ext uri="{9D8B030D-6E8A-4147-A177-3AD203B41FA5}">
                      <a16:colId xmlns:a16="http://schemas.microsoft.com/office/drawing/2014/main" val="20002"/>
                    </a:ext>
                  </a:extLst>
                </a:gridCol>
                <a:gridCol w="1281021">
                  <a:extLst>
                    <a:ext uri="{9D8B030D-6E8A-4147-A177-3AD203B41FA5}">
                      <a16:colId xmlns:a16="http://schemas.microsoft.com/office/drawing/2014/main" val="20003"/>
                    </a:ext>
                  </a:extLst>
                </a:gridCol>
                <a:gridCol w="2027780">
                  <a:extLst>
                    <a:ext uri="{9D8B030D-6E8A-4147-A177-3AD203B41FA5}">
                      <a16:colId xmlns:a16="http://schemas.microsoft.com/office/drawing/2014/main" val="20004"/>
                    </a:ext>
                  </a:extLst>
                </a:gridCol>
              </a:tblGrid>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400" b="1" i="0" u="none" strike="noStrike" cap="none" normalizeH="0" baseline="0" dirty="0">
                          <a:ln>
                            <a:noFill/>
                          </a:ln>
                          <a:solidFill>
                            <a:srgbClr val="FFFFFF"/>
                          </a:solidFill>
                          <a:effectLst/>
                          <a:latin typeface="Arial" charset="0"/>
                          <a:ea typeface="ＭＳ Ｐゴシック" charset="0"/>
                          <a:cs typeface="Arial" charset="0"/>
                        </a:rPr>
                        <a:t>    </a:t>
                      </a:r>
                      <a:r>
                        <a:rPr kumimoji="1" lang="ar-JO" altLang="ja-JP" sz="2400" b="1" i="0" u="none" strike="noStrike" cap="none" normalizeH="0" baseline="0" dirty="0">
                          <a:ln>
                            <a:noFill/>
                          </a:ln>
                          <a:solidFill>
                            <a:srgbClr val="FFFFFF"/>
                          </a:solidFill>
                          <a:effectLst/>
                          <a:latin typeface="Arial" charset="0"/>
                          <a:ea typeface="ＭＳ Ｐゴシック" charset="0"/>
                          <a:cs typeface="Arial" charset="0"/>
                        </a:rPr>
                        <a:t>الحكم الإلهي المنحل إلى الملكية الداوودية</a:t>
                      </a:r>
                      <a:endParaRPr kumimoji="0" lang="en-US" sz="24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9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نهاية الحكم الإلهي</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تأسيس الحكم الملكي</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سقوط القضاة</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صعود الملوك</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الإصحاحات 1 - 7</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الإصحاحات 8 – 31 </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61914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صموئيل : الملك السماوي</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شاول : الملك الأرضي</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57606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عالي</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صموئيل</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altLang="ja-JP" sz="1800" b="1" i="0" u="none" strike="noStrike" cap="none" normalizeH="0" baseline="0" dirty="0">
                          <a:ln>
                            <a:noFill/>
                          </a:ln>
                          <a:solidFill>
                            <a:srgbClr val="8C0000"/>
                          </a:solidFill>
                          <a:effectLst/>
                          <a:latin typeface="Arial" charset="0"/>
                          <a:ea typeface="ＭＳ Ｐゴシック" charset="0"/>
                          <a:cs typeface="Arial" charset="0"/>
                        </a:rPr>
                        <a:t>شاول</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horzOverflow="overflow">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altLang="ja-JP" sz="1800" b="1" i="0" u="none" strike="noStrike" cap="none" normalizeH="0" baseline="0" dirty="0">
                          <a:ln>
                            <a:noFill/>
                          </a:ln>
                          <a:solidFill>
                            <a:srgbClr val="8C0000"/>
                          </a:solidFill>
                          <a:effectLst/>
                          <a:latin typeface="Arial" charset="0"/>
                          <a:ea typeface="ＭＳ Ｐゴシック" charset="0"/>
                          <a:cs typeface="Arial" charset="0"/>
                        </a:rPr>
                        <a:t>داود</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solidFill>
                      <a:srgbClr val="E2FFF9"/>
                    </a:solidFill>
                  </a:tcPr>
                </a:tc>
                <a:extLst>
                  <a:ext uri="{0D108BD9-81ED-4DB2-BD59-A6C34878D82A}">
                    <a16:rowId xmlns:a16="http://schemas.microsoft.com/office/drawing/2014/main" val="10005"/>
                  </a:ext>
                </a:extLst>
              </a:tr>
              <a:tr h="62896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رجل حسب قلب البشر</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رجل حسب قلب الله</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رجل حسب قلب البشر</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رجل حسب قلب الله</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solidFill>
                      <a:srgbClr val="7AFFF3"/>
                    </a:solidFill>
                  </a:tcPr>
                </a:tc>
                <a:extLst>
                  <a:ext uri="{0D108BD9-81ED-4DB2-BD59-A6C34878D82A}">
                    <a16:rowId xmlns:a16="http://schemas.microsoft.com/office/drawing/2014/main" val="10006"/>
                  </a:ext>
                </a:extLst>
              </a:tr>
              <a:tr h="62896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عجز</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صلاة</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فزع</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صبر</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solidFill>
                      <a:srgbClr val="E2FFF9"/>
                    </a:solidFill>
                  </a:tcPr>
                </a:tc>
                <a:extLst>
                  <a:ext uri="{0D108BD9-81ED-4DB2-BD59-A6C34878D82A}">
                    <a16:rowId xmlns:a16="http://schemas.microsoft.com/office/drawing/2014/main" val="10007"/>
                  </a:ext>
                </a:extLst>
              </a:tr>
              <a:tr h="936104">
                <a:tc>
                  <a:txBody>
                    <a:bodyPr/>
                    <a:lstStyle/>
                    <a:p>
                      <a:pPr algn="ctr">
                        <a:lnSpc>
                          <a:spcPct val="115000"/>
                        </a:lnSpc>
                        <a:spcAft>
                          <a:spcPts val="0"/>
                        </a:spcAft>
                      </a:pPr>
                      <a:r>
                        <a:rPr lang="ar-JO" sz="1800" b="1" i="1" dirty="0">
                          <a:solidFill>
                            <a:srgbClr val="800000"/>
                          </a:solidFill>
                          <a:effectLst/>
                          <a:latin typeface="Arial"/>
                          <a:ea typeface="宋体"/>
                          <a:cs typeface="Arial"/>
                        </a:rPr>
                        <a:t>الإنتقال</a:t>
                      </a:r>
                      <a:r>
                        <a:rPr lang="ar-JO" sz="1800" b="1" i="1" baseline="0" dirty="0">
                          <a:solidFill>
                            <a:srgbClr val="800000"/>
                          </a:solidFill>
                          <a:effectLst/>
                          <a:latin typeface="Arial"/>
                          <a:ea typeface="宋体"/>
                          <a:cs typeface="Arial"/>
                        </a:rPr>
                        <a:t> رقم 1</a:t>
                      </a:r>
                      <a:endParaRPr lang="en-SG" sz="1800" b="1" dirty="0">
                        <a:solidFill>
                          <a:srgbClr val="800000"/>
                        </a:solidFill>
                        <a:effectLst/>
                        <a:latin typeface="Arial"/>
                        <a:ea typeface="宋体"/>
                        <a:cs typeface="Arial"/>
                      </a:endParaRPr>
                    </a:p>
                    <a:p>
                      <a:pPr algn="ctr">
                        <a:lnSpc>
                          <a:spcPct val="115000"/>
                        </a:lnSpc>
                        <a:spcAft>
                          <a:spcPts val="0"/>
                        </a:spcAft>
                      </a:pPr>
                      <a:r>
                        <a:rPr lang="ar-JO" sz="1800" b="1" dirty="0">
                          <a:solidFill>
                            <a:srgbClr val="800000"/>
                          </a:solidFill>
                          <a:effectLst/>
                          <a:latin typeface="Arial"/>
                          <a:ea typeface="宋体"/>
                          <a:cs typeface="Arial"/>
                        </a:rPr>
                        <a:t>عالي</a:t>
                      </a:r>
                      <a:r>
                        <a:rPr lang="ar-JO" sz="1800" b="1" baseline="0" dirty="0">
                          <a:solidFill>
                            <a:srgbClr val="800000"/>
                          </a:solidFill>
                          <a:effectLst/>
                          <a:latin typeface="Arial"/>
                          <a:ea typeface="宋体"/>
                          <a:cs typeface="Arial"/>
                        </a:rPr>
                        <a:t> إلى صموئيل</a:t>
                      </a:r>
                      <a:endParaRPr lang="en-SG" sz="1800" b="1" dirty="0">
                        <a:solidFill>
                          <a:srgbClr val="800000"/>
                        </a:solidFill>
                        <a:effectLst/>
                        <a:latin typeface="Arial"/>
                        <a:ea typeface="宋体"/>
                        <a:cs typeface="Arial"/>
                      </a:endParaRPr>
                    </a:p>
                    <a:p>
                      <a:pPr algn="ctr">
                        <a:lnSpc>
                          <a:spcPct val="115000"/>
                        </a:lnSpc>
                        <a:spcAft>
                          <a:spcPts val="0"/>
                        </a:spcAft>
                      </a:pPr>
                      <a:r>
                        <a:rPr lang="en-US" sz="1800" b="1" dirty="0">
                          <a:solidFill>
                            <a:srgbClr val="800000"/>
                          </a:solidFill>
                          <a:effectLst/>
                          <a:latin typeface="Arial"/>
                          <a:ea typeface="Times New Roman"/>
                          <a:cs typeface="Arial"/>
                        </a:rPr>
                        <a:t>(</a:t>
                      </a:r>
                      <a:r>
                        <a:rPr lang="ar-JO" sz="1800" b="1" dirty="0">
                          <a:solidFill>
                            <a:srgbClr val="800000"/>
                          </a:solidFill>
                          <a:effectLst/>
                          <a:latin typeface="Arial"/>
                          <a:ea typeface="Times New Roman"/>
                          <a:cs typeface="Arial"/>
                        </a:rPr>
                        <a:t>1-3</a:t>
                      </a:r>
                      <a:r>
                        <a:rPr lang="en-US" sz="1800" b="1" dirty="0">
                          <a:solidFill>
                            <a:srgbClr val="800000"/>
                          </a:solidFill>
                          <a:effectLst/>
                          <a:latin typeface="Arial"/>
                          <a:ea typeface="Times New Roman"/>
                          <a:cs typeface="Arial"/>
                        </a:rPr>
                        <a:t>)</a:t>
                      </a:r>
                      <a:endParaRPr lang="en-SG" sz="1800" b="1" dirty="0">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lnSpc>
                          <a:spcPct val="115000"/>
                        </a:lnSpc>
                        <a:spcAft>
                          <a:spcPts val="0"/>
                        </a:spcAft>
                      </a:pPr>
                      <a:r>
                        <a:rPr lang="ar-JO" sz="1800" b="1" dirty="0">
                          <a:solidFill>
                            <a:srgbClr val="800000"/>
                          </a:solidFill>
                          <a:effectLst/>
                          <a:latin typeface="Arial"/>
                          <a:ea typeface="Times New Roman"/>
                          <a:cs typeface="Arial"/>
                        </a:rPr>
                        <a:t>صموئيل و تيهان تابوت العهد</a:t>
                      </a:r>
                      <a:endParaRPr lang="en-SG" sz="1800" b="1" dirty="0">
                        <a:solidFill>
                          <a:srgbClr val="800000"/>
                        </a:solidFill>
                        <a:effectLst/>
                        <a:latin typeface="Arial"/>
                        <a:ea typeface="宋体"/>
                        <a:cs typeface="Arial"/>
                      </a:endParaRPr>
                    </a:p>
                    <a:p>
                      <a:pPr algn="ctr">
                        <a:lnSpc>
                          <a:spcPct val="115000"/>
                        </a:lnSpc>
                        <a:spcAft>
                          <a:spcPts val="0"/>
                        </a:spcAft>
                      </a:pPr>
                      <a:r>
                        <a:rPr lang="en-US" sz="1800" b="1" dirty="0">
                          <a:solidFill>
                            <a:srgbClr val="800000"/>
                          </a:solidFill>
                          <a:effectLst/>
                          <a:latin typeface="Arial"/>
                          <a:ea typeface="Times New Roman"/>
                          <a:cs typeface="Arial"/>
                        </a:rPr>
                        <a:t>(4–7)</a:t>
                      </a:r>
                      <a:endParaRPr lang="en-SG" sz="1800" b="1" dirty="0">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lnSpc>
                          <a:spcPct val="115000"/>
                        </a:lnSpc>
                        <a:spcAft>
                          <a:spcPts val="0"/>
                        </a:spcAft>
                      </a:pPr>
                      <a:r>
                        <a:rPr lang="ar-JO" sz="1800" b="1" i="1" dirty="0">
                          <a:solidFill>
                            <a:srgbClr val="FFFFFF"/>
                          </a:solidFill>
                          <a:effectLst/>
                          <a:latin typeface="Arial"/>
                          <a:ea typeface="Times New Roman"/>
                          <a:cs typeface="Arial"/>
                        </a:rPr>
                        <a:t>الإنتقال رقم 2</a:t>
                      </a:r>
                      <a:endParaRPr lang="en-SG" sz="1800" b="1" dirty="0">
                        <a:solidFill>
                          <a:srgbClr val="FFFFFF"/>
                        </a:solidFill>
                        <a:effectLst/>
                        <a:latin typeface="Arial"/>
                        <a:ea typeface="宋体"/>
                        <a:cs typeface="Arial"/>
                      </a:endParaRPr>
                    </a:p>
                    <a:p>
                      <a:pPr algn="ctr">
                        <a:lnSpc>
                          <a:spcPct val="115000"/>
                        </a:lnSpc>
                        <a:spcAft>
                          <a:spcPts val="0"/>
                        </a:spcAft>
                      </a:pPr>
                      <a:r>
                        <a:rPr lang="ar-JO" sz="1800" b="1" dirty="0">
                          <a:solidFill>
                            <a:srgbClr val="FFFFFF"/>
                          </a:solidFill>
                          <a:effectLst/>
                          <a:latin typeface="Arial"/>
                          <a:ea typeface="Times New Roman"/>
                          <a:cs typeface="Arial"/>
                        </a:rPr>
                        <a:t>صموئيل إلى شاول</a:t>
                      </a:r>
                      <a:endParaRPr lang="en-SG" sz="1800" b="1" dirty="0">
                        <a:solidFill>
                          <a:srgbClr val="FFFFFF"/>
                        </a:solidFill>
                        <a:effectLst/>
                        <a:latin typeface="Arial"/>
                        <a:ea typeface="宋体"/>
                        <a:cs typeface="Arial"/>
                      </a:endParaRPr>
                    </a:p>
                    <a:p>
                      <a:pPr algn="ctr">
                        <a:lnSpc>
                          <a:spcPct val="115000"/>
                        </a:lnSpc>
                        <a:spcAft>
                          <a:spcPts val="0"/>
                        </a:spcAft>
                      </a:pPr>
                      <a:r>
                        <a:rPr lang="en-US" sz="1800" b="1" dirty="0">
                          <a:solidFill>
                            <a:srgbClr val="FFFFFF"/>
                          </a:solidFill>
                          <a:effectLst/>
                          <a:latin typeface="Arial"/>
                          <a:ea typeface="Times New Roman"/>
                          <a:cs typeface="Arial"/>
                        </a:rPr>
                        <a:t>(</a:t>
                      </a:r>
                      <a:r>
                        <a:rPr lang="ar-JO" sz="1800" b="1" dirty="0">
                          <a:solidFill>
                            <a:srgbClr val="FFFFFF"/>
                          </a:solidFill>
                          <a:effectLst/>
                          <a:latin typeface="Arial"/>
                          <a:ea typeface="Times New Roman"/>
                          <a:cs typeface="Arial"/>
                        </a:rPr>
                        <a:t>8-12</a:t>
                      </a:r>
                      <a:r>
                        <a:rPr lang="en-US" sz="1800" b="1" dirty="0">
                          <a:solidFill>
                            <a:srgbClr val="FFFFFF"/>
                          </a:solidFill>
                          <a:effectLst/>
                          <a:latin typeface="Arial"/>
                          <a:ea typeface="Times New Roman"/>
                          <a:cs typeface="Arial"/>
                        </a:rPr>
                        <a:t>)</a:t>
                      </a:r>
                      <a:endParaRPr lang="en-SG" sz="1800" b="1" dirty="0">
                        <a:solidFill>
                          <a:srgbClr val="FFFFFF"/>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800000"/>
                    </a:solidFill>
                  </a:tcPr>
                </a:tc>
                <a:tc>
                  <a:txBody>
                    <a:bodyPr/>
                    <a:lstStyle/>
                    <a:p>
                      <a:pPr algn="ctr">
                        <a:lnSpc>
                          <a:spcPct val="115000"/>
                        </a:lnSpc>
                        <a:spcAft>
                          <a:spcPts val="0"/>
                        </a:spcAft>
                      </a:pPr>
                      <a:r>
                        <a:rPr lang="ar-JO" sz="1800" b="1" dirty="0">
                          <a:solidFill>
                            <a:srgbClr val="800000"/>
                          </a:solidFill>
                          <a:effectLst/>
                          <a:latin typeface="Arial"/>
                          <a:ea typeface="Times New Roman"/>
                          <a:cs typeface="Arial"/>
                        </a:rPr>
                        <a:t>رفض</a:t>
                      </a:r>
                    </a:p>
                    <a:p>
                      <a:pPr algn="ctr">
                        <a:lnSpc>
                          <a:spcPct val="115000"/>
                        </a:lnSpc>
                        <a:spcAft>
                          <a:spcPts val="0"/>
                        </a:spcAft>
                      </a:pPr>
                      <a:r>
                        <a:rPr lang="ar-JO" sz="1800" b="1" dirty="0">
                          <a:solidFill>
                            <a:srgbClr val="800000"/>
                          </a:solidFill>
                          <a:effectLst/>
                          <a:latin typeface="Arial"/>
                          <a:ea typeface="宋体"/>
                          <a:cs typeface="Arial"/>
                        </a:rPr>
                        <a:t>شاول</a:t>
                      </a:r>
                      <a:endParaRPr lang="en-SG" sz="1800" b="1" dirty="0">
                        <a:solidFill>
                          <a:srgbClr val="800000"/>
                        </a:solidFill>
                        <a:effectLst/>
                        <a:latin typeface="Arial"/>
                        <a:ea typeface="宋体"/>
                        <a:cs typeface="Arial"/>
                      </a:endParaRPr>
                    </a:p>
                    <a:p>
                      <a:pPr algn="ctr">
                        <a:lnSpc>
                          <a:spcPct val="115000"/>
                        </a:lnSpc>
                        <a:spcAft>
                          <a:spcPts val="0"/>
                        </a:spcAft>
                      </a:pPr>
                      <a:r>
                        <a:rPr lang="en-US" sz="1800" b="1" dirty="0">
                          <a:solidFill>
                            <a:srgbClr val="800000"/>
                          </a:solidFill>
                          <a:effectLst/>
                          <a:latin typeface="Arial"/>
                          <a:ea typeface="Times New Roman"/>
                          <a:cs typeface="Arial"/>
                        </a:rPr>
                        <a:t>(</a:t>
                      </a:r>
                      <a:r>
                        <a:rPr lang="ar-JO" sz="1800" b="1" dirty="0">
                          <a:solidFill>
                            <a:srgbClr val="800000"/>
                          </a:solidFill>
                          <a:effectLst/>
                          <a:latin typeface="Arial"/>
                          <a:ea typeface="Times New Roman"/>
                          <a:cs typeface="Arial"/>
                        </a:rPr>
                        <a:t>13-15</a:t>
                      </a:r>
                      <a:r>
                        <a:rPr lang="en-US" sz="1800" b="1" dirty="0">
                          <a:solidFill>
                            <a:srgbClr val="800000"/>
                          </a:solidFill>
                          <a:effectLst/>
                          <a:latin typeface="Arial"/>
                          <a:ea typeface="Times New Roman"/>
                          <a:cs typeface="Arial"/>
                        </a:rPr>
                        <a:t>)</a:t>
                      </a:r>
                      <a:endParaRPr lang="en-SG" sz="1800" b="1" dirty="0">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lnSpc>
                          <a:spcPct val="115000"/>
                        </a:lnSpc>
                        <a:spcAft>
                          <a:spcPts val="0"/>
                        </a:spcAft>
                      </a:pPr>
                      <a:r>
                        <a:rPr lang="en-US" sz="1800" b="1" dirty="0">
                          <a:solidFill>
                            <a:srgbClr val="800000"/>
                          </a:solidFill>
                          <a:effectLst/>
                          <a:latin typeface="Arial"/>
                          <a:ea typeface="Times New Roman"/>
                          <a:cs typeface="Arial"/>
                        </a:rPr>
                        <a:t> </a:t>
                      </a:r>
                      <a:r>
                        <a:rPr lang="ar-JO" sz="1800" b="1" i="1" dirty="0">
                          <a:solidFill>
                            <a:srgbClr val="800000"/>
                          </a:solidFill>
                          <a:effectLst/>
                          <a:latin typeface="Arial"/>
                          <a:ea typeface="Times New Roman"/>
                          <a:cs typeface="Arial"/>
                        </a:rPr>
                        <a:t>الإنتقال رقم 3</a:t>
                      </a:r>
                      <a:endParaRPr lang="en-SG" sz="1800" b="1" dirty="0">
                        <a:solidFill>
                          <a:srgbClr val="800000"/>
                        </a:solidFill>
                        <a:effectLst/>
                        <a:latin typeface="Arial"/>
                        <a:ea typeface="宋体"/>
                        <a:cs typeface="Arial"/>
                      </a:endParaRPr>
                    </a:p>
                    <a:p>
                      <a:pPr algn="ctr">
                        <a:lnSpc>
                          <a:spcPct val="115000"/>
                        </a:lnSpc>
                        <a:spcAft>
                          <a:spcPts val="0"/>
                        </a:spcAft>
                      </a:pPr>
                      <a:r>
                        <a:rPr lang="ar-JO" sz="1800" b="1" dirty="0">
                          <a:solidFill>
                            <a:srgbClr val="800000"/>
                          </a:solidFill>
                          <a:effectLst/>
                          <a:latin typeface="Arial"/>
                          <a:ea typeface="宋体"/>
                          <a:cs typeface="Arial"/>
                        </a:rPr>
                        <a:t>شاول</a:t>
                      </a:r>
                      <a:r>
                        <a:rPr lang="ar-JO" sz="1800" b="1" baseline="0" dirty="0">
                          <a:solidFill>
                            <a:srgbClr val="800000"/>
                          </a:solidFill>
                          <a:effectLst/>
                          <a:latin typeface="Arial"/>
                          <a:ea typeface="宋体"/>
                          <a:cs typeface="Arial"/>
                        </a:rPr>
                        <a:t> إلى داود</a:t>
                      </a:r>
                      <a:endParaRPr lang="en-SG" sz="1800" b="1" dirty="0">
                        <a:solidFill>
                          <a:srgbClr val="800000"/>
                        </a:solidFill>
                        <a:effectLst/>
                        <a:latin typeface="Arial"/>
                        <a:ea typeface="宋体"/>
                        <a:cs typeface="Arial"/>
                      </a:endParaRPr>
                    </a:p>
                    <a:p>
                      <a:pPr algn="ctr">
                        <a:lnSpc>
                          <a:spcPct val="115000"/>
                        </a:lnSpc>
                        <a:spcAft>
                          <a:spcPts val="0"/>
                        </a:spcAft>
                      </a:pPr>
                      <a:r>
                        <a:rPr lang="en-US" sz="1800" b="1" dirty="0">
                          <a:solidFill>
                            <a:srgbClr val="800000"/>
                          </a:solidFill>
                          <a:effectLst/>
                          <a:latin typeface="Arial"/>
                          <a:ea typeface="Times New Roman"/>
                          <a:cs typeface="Arial"/>
                        </a:rPr>
                        <a:t>(</a:t>
                      </a:r>
                      <a:r>
                        <a:rPr lang="ar-JO" sz="1800" b="1" dirty="0">
                          <a:solidFill>
                            <a:srgbClr val="800000"/>
                          </a:solidFill>
                          <a:effectLst/>
                          <a:latin typeface="Arial"/>
                          <a:ea typeface="Times New Roman"/>
                          <a:cs typeface="Arial"/>
                        </a:rPr>
                        <a:t>16-31</a:t>
                      </a:r>
                      <a:r>
                        <a:rPr lang="en-US" sz="1800" b="1" dirty="0">
                          <a:solidFill>
                            <a:srgbClr val="800000"/>
                          </a:solidFill>
                          <a:effectLst/>
                          <a:latin typeface="Arial"/>
                          <a:ea typeface="Times New Roman"/>
                          <a:cs typeface="Arial"/>
                        </a:rPr>
                        <a:t>) </a:t>
                      </a:r>
                      <a:endParaRPr lang="en-SG" sz="1800" b="1" dirty="0">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7AFFF3"/>
                    </a:solidFill>
                  </a:tcPr>
                </a:tc>
                <a:extLst>
                  <a:ext uri="{0D108BD9-81ED-4DB2-BD59-A6C34878D82A}">
                    <a16:rowId xmlns:a16="http://schemas.microsoft.com/office/drawing/2014/main" val="10008"/>
                  </a:ext>
                </a:extLst>
              </a:tr>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94 سنة</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ولادة صموئيل (1105 ق.م) إلى موت شاول (1011 ق.م)</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bl>
          </a:graphicData>
        </a:graphic>
      </p:graphicFrame>
      <p:sp>
        <p:nvSpPr>
          <p:cNvPr id="920634" name="Text Box 24"/>
          <p:cNvSpPr txBox="1">
            <a:spLocks noChangeArrowheads="1"/>
          </p:cNvSpPr>
          <p:nvPr/>
        </p:nvSpPr>
        <p:spPr bwMode="auto">
          <a:xfrm>
            <a:off x="8455025" y="0"/>
            <a:ext cx="6127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a:solidFill>
                  <a:srgbClr val="FFFFFF"/>
                </a:solidFill>
                <a:cs typeface="Arial" charset="0"/>
              </a:rPr>
              <a:t>203</a:t>
            </a:r>
          </a:p>
        </p:txBody>
      </p:sp>
      <p:sp>
        <p:nvSpPr>
          <p:cNvPr id="7" name="Text Box 6"/>
          <p:cNvSpPr txBox="1">
            <a:spLocks noChangeArrowheads="1"/>
          </p:cNvSpPr>
          <p:nvPr/>
        </p:nvSpPr>
        <p:spPr bwMode="auto">
          <a:xfrm>
            <a:off x="8523109" y="944"/>
            <a:ext cx="623594" cy="309504"/>
          </a:xfrm>
          <a:prstGeom prst="rect">
            <a:avLst/>
          </a:prstGeom>
          <a:solidFill>
            <a:srgbClr val="000000"/>
          </a:solidFill>
          <a:ln w="9525">
            <a:noFill/>
            <a:miter lim="800000"/>
            <a:headEnd type="none" w="sm" len="sm"/>
            <a:tailEnd type="none" w="sm" len="sm"/>
          </a:ln>
          <a:effectLst/>
        </p:spPr>
        <p:txBody>
          <a:bodyPr anchor="ctr"/>
          <a:lstStyle/>
          <a:p>
            <a:pPr algn="r">
              <a:spcBef>
                <a:spcPct val="50000"/>
              </a:spcBef>
              <a:defRPr/>
            </a:pPr>
            <a:r>
              <a:rPr lang="ar-JO" sz="2000" kern="0" dirty="0">
                <a:solidFill>
                  <a:srgbClr val="FFFFFF"/>
                </a:solidFill>
                <a:latin typeface="Arial"/>
                <a:cs typeface="Arial"/>
              </a:rPr>
              <a:t>194</a:t>
            </a:r>
            <a:endParaRPr lang="en-US" sz="2000" kern="0" dirty="0">
              <a:solidFill>
                <a:srgbClr val="FFFFFF"/>
              </a:solidFill>
              <a:latin typeface="Arial"/>
              <a:cs typeface="Arial"/>
            </a:endParaRPr>
          </a:p>
        </p:txBody>
      </p:sp>
      <p:sp>
        <p:nvSpPr>
          <p:cNvPr id="8" name="Rectangle 2"/>
          <p:cNvSpPr txBox="1">
            <a:spLocks noChangeArrowheads="1"/>
          </p:cNvSpPr>
          <p:nvPr/>
        </p:nvSpPr>
        <p:spPr bwMode="auto">
          <a:xfrm>
            <a:off x="40917" y="4588"/>
            <a:ext cx="2010803" cy="5440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eaLnBrk="0" hangingPunct="0">
              <a:defRPr sz="2400">
                <a:solidFill>
                  <a:schemeClr val="tx2"/>
                </a:solidFill>
                <a:latin typeface="Arial" charset="0"/>
                <a:cs typeface="Arial"/>
              </a:defRPr>
            </a:lvl1pPr>
            <a:lvl2pPr eaLnBrk="0" hangingPunct="0">
              <a:defRPr sz="4400">
                <a:solidFill>
                  <a:schemeClr val="tx2"/>
                </a:solidFill>
                <a:latin typeface="Arial" charset="0"/>
                <a:ea typeface="ＭＳ Ｐゴシック" charset="-128"/>
                <a:cs typeface="ＭＳ Ｐゴシック" charset="-128"/>
              </a:defRPr>
            </a:lvl2pPr>
            <a:lvl3pPr eaLnBrk="0" hangingPunct="0">
              <a:defRPr sz="4400">
                <a:solidFill>
                  <a:schemeClr val="tx2"/>
                </a:solidFill>
                <a:latin typeface="Arial" charset="0"/>
                <a:ea typeface="ＭＳ Ｐゴシック" charset="-128"/>
                <a:cs typeface="ＭＳ Ｐゴシック" charset="-128"/>
              </a:defRPr>
            </a:lvl3pPr>
            <a:lvl4pPr eaLnBrk="0" hangingPunct="0">
              <a:defRPr sz="4400">
                <a:solidFill>
                  <a:schemeClr val="tx2"/>
                </a:solidFill>
                <a:latin typeface="Arial" charset="0"/>
                <a:ea typeface="ＭＳ Ｐゴシック" charset="-128"/>
                <a:cs typeface="ＭＳ Ｐゴシック" charset="-128"/>
              </a:defRPr>
            </a:lvl4pPr>
            <a:lvl5pPr eaLnBrk="0" hangingPunct="0">
              <a:defRPr sz="4400">
                <a:solidFill>
                  <a:schemeClr val="tx2"/>
                </a:solidFill>
                <a:latin typeface="Arial"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Times New Roman" pitchFamily="-105" charset="0"/>
              </a:defRPr>
            </a:lvl6pPr>
            <a:lvl7pPr marL="914400" algn="ctr" fontAlgn="base">
              <a:spcBef>
                <a:spcPct val="0"/>
              </a:spcBef>
              <a:spcAft>
                <a:spcPct val="0"/>
              </a:spcAft>
              <a:defRPr sz="4400">
                <a:solidFill>
                  <a:schemeClr val="tx2"/>
                </a:solidFill>
                <a:latin typeface="Times New Roman" pitchFamily="-105" charset="0"/>
              </a:defRPr>
            </a:lvl7pPr>
            <a:lvl8pPr marL="1371600" algn="ctr" fontAlgn="base">
              <a:spcBef>
                <a:spcPct val="0"/>
              </a:spcBef>
              <a:spcAft>
                <a:spcPct val="0"/>
              </a:spcAft>
              <a:defRPr sz="4400">
                <a:solidFill>
                  <a:schemeClr val="tx2"/>
                </a:solidFill>
                <a:latin typeface="Times New Roman" pitchFamily="-105" charset="0"/>
              </a:defRPr>
            </a:lvl8pPr>
            <a:lvl9pPr marL="1828800" algn="ctr" fontAlgn="base">
              <a:spcBef>
                <a:spcPct val="0"/>
              </a:spcBef>
              <a:spcAft>
                <a:spcPct val="0"/>
              </a:spcAft>
              <a:defRPr sz="4400">
                <a:solidFill>
                  <a:schemeClr val="tx2"/>
                </a:solidFill>
                <a:latin typeface="Times New Roman" pitchFamily="-105" charset="0"/>
              </a:defRPr>
            </a:lvl9pPr>
          </a:lstStyle>
          <a:p>
            <a:pPr algn="l"/>
            <a:r>
              <a:rPr lang="ar-JO" dirty="0">
                <a:solidFill>
                  <a:srgbClr val="FFFFFF"/>
                </a:solidFill>
              </a:rPr>
              <a:t>1 صموئيل</a:t>
            </a:r>
            <a:endParaRPr lang="en-US" dirty="0">
              <a:solidFill>
                <a:srgbClr val="FFFFFF"/>
              </a:solidFill>
            </a:endParaRPr>
          </a:p>
        </p:txBody>
      </p:sp>
    </p:spTree>
    <p:extLst>
      <p:ext uri="{BB962C8B-B14F-4D97-AF65-F5344CB8AC3E}">
        <p14:creationId xmlns:p14="http://schemas.microsoft.com/office/powerpoint/2010/main" val="2006203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١ صموئيل ٩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3842188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035" name="Rectangle 3"/>
          <p:cNvSpPr>
            <a:spLocks noGrp="1" noChangeArrowheads="1"/>
          </p:cNvSpPr>
          <p:nvPr>
            <p:ph type="title" idx="4294967295"/>
          </p:nvPr>
        </p:nvSpPr>
        <p:spPr>
          <a:xfrm>
            <a:off x="0" y="116632"/>
            <a:ext cx="8748464" cy="1143000"/>
          </a:xfrm>
          <a:effectLst>
            <a:outerShdw blurRad="63500" dist="38099" dir="2700000" algn="ctr" rotWithShape="0">
              <a:schemeClr val="tx2">
                <a:alpha val="74998"/>
              </a:schemeClr>
            </a:outerShdw>
          </a:effectLst>
        </p:spPr>
        <p:txBody>
          <a:bodyPr/>
          <a:lstStyle/>
          <a:p>
            <a:pPr eaLnBrk="1" hangingPunct="1">
              <a:defRPr/>
            </a:pPr>
            <a:r>
              <a:rPr lang="ar-JO" dirty="0">
                <a:solidFill>
                  <a:schemeClr val="bg1"/>
                </a:solidFill>
                <a:effectLst>
                  <a:glow rad="228600">
                    <a:schemeClr val="tx1"/>
                  </a:glow>
                </a:effectLst>
                <a:ea typeface="ＭＳ Ｐゴシック" charset="0"/>
              </a:rPr>
              <a:t>أي نوع من الرجال كان شاول ؟</a:t>
            </a:r>
            <a:endParaRPr lang="en-US" dirty="0">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dirty="0">
                <a:solidFill>
                  <a:srgbClr val="FFFFFF"/>
                </a:solidFill>
                <a:effectLst>
                  <a:glow rad="228600">
                    <a:srgbClr val="000000"/>
                  </a:glow>
                </a:effectLst>
                <a:latin typeface="Arial"/>
                <a:cs typeface="Arial"/>
              </a:rPr>
              <a:t>198</a:t>
            </a:r>
            <a:endParaRPr lang="en-US" sz="2400" dirty="0">
              <a:solidFill>
                <a:srgbClr val="FFFFFF"/>
              </a:solidFill>
              <a:effectLst>
                <a:glow rad="228600">
                  <a:srgbClr val="000000"/>
                </a:glow>
              </a:effectLst>
              <a:latin typeface="Arial"/>
              <a:cs typeface="Arial"/>
            </a:endParaRPr>
          </a:p>
        </p:txBody>
      </p:sp>
      <p:pic>
        <p:nvPicPr>
          <p:cNvPr id="227333"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4288" y="1700213"/>
            <a:ext cx="9158288" cy="5157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33843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١ صموئيل ١٠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21347926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PhAnim="0">
  <p:cSld>
    <p:bg>
      <p:bgPr>
        <a:blipFill rotWithShape="1">
          <a:blip r:embed="rId4"/>
          <a:tile tx="0" ty="0" sx="100000" sy="100000" flip="none" algn="tl"/>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5"/>
          <a:srcRect l="2378" r="11526"/>
          <a:stretch/>
        </p:blipFill>
        <p:spPr>
          <a:xfrm>
            <a:off x="0" y="0"/>
            <a:ext cx="9144000" cy="6870247"/>
          </a:xfrm>
          <a:prstGeom prst="rect">
            <a:avLst/>
          </a:prstGeom>
        </p:spPr>
      </p:pic>
      <p:sp>
        <p:nvSpPr>
          <p:cNvPr id="7"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r>
              <a:rPr lang="ar-JO" sz="2400" dirty="0">
                <a:solidFill>
                  <a:srgbClr val="000000"/>
                </a:solidFill>
                <a:latin typeface="Arial"/>
                <a:cs typeface="Arial"/>
              </a:rPr>
              <a:t>198</a:t>
            </a:r>
            <a:endParaRPr lang="en-US" sz="2400" dirty="0">
              <a:solidFill>
                <a:srgbClr val="000000"/>
              </a:solidFill>
              <a:latin typeface="Arial"/>
              <a:cs typeface="Arial"/>
            </a:endParaRPr>
          </a:p>
        </p:txBody>
      </p:sp>
      <p:sp>
        <p:nvSpPr>
          <p:cNvPr id="225285" name="Title 1"/>
          <p:cNvSpPr>
            <a:spLocks noGrp="1"/>
          </p:cNvSpPr>
          <p:nvPr>
            <p:ph type="title"/>
          </p:nvPr>
        </p:nvSpPr>
        <p:spPr>
          <a:xfrm>
            <a:off x="685800" y="188913"/>
            <a:ext cx="7772400" cy="730250"/>
          </a:xfrm>
        </p:spPr>
        <p:txBody>
          <a:bodyPr/>
          <a:lstStyle/>
          <a:p>
            <a:r>
              <a:rPr lang="ar-JO" dirty="0">
                <a:latin typeface="Arial" charset="0"/>
                <a:ea typeface="ＭＳ Ｐゴシック" charset="0"/>
              </a:rPr>
              <a:t>مسح شاول ملكاً</a:t>
            </a:r>
            <a:endParaRPr lang="en-US" dirty="0">
              <a:latin typeface="Arial" charset="0"/>
              <a:ea typeface="ＭＳ Ｐゴシック" charset="0"/>
            </a:endParaRPr>
          </a:p>
        </p:txBody>
      </p:sp>
      <p:sp>
        <p:nvSpPr>
          <p:cNvPr id="9" name="Rectangle 2"/>
          <p:cNvSpPr txBox="1">
            <a:spLocks noChangeArrowheads="1"/>
          </p:cNvSpPr>
          <p:nvPr/>
        </p:nvSpPr>
        <p:spPr bwMode="auto">
          <a:xfrm>
            <a:off x="5868144" y="6140131"/>
            <a:ext cx="3275856" cy="817261"/>
          </a:xfrm>
          <a:prstGeom prst="rect">
            <a:avLst/>
          </a:prstGeom>
          <a:solidFill>
            <a:srgbClr val="000000"/>
          </a:solidFill>
          <a:ln>
            <a:noFill/>
          </a:ln>
          <a:extLst>
            <a:ext uri="{FAA26D3D-D897-4be2-8F04-BA451C77F1D7}">
              <ma14:placeholderFlag xmlns:ma14="http://schemas.microsoft.com/office/mac/drawingml/2011/main" xmlns="" val="1"/>
            </a:ext>
          </a:extLst>
        </p:spPr>
        <p:txBody>
          <a:bodyPr anchor="ctr"/>
          <a:lstStyle>
            <a:lvl1pPr marL="342900" indent="-342900"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indent="0" rtl="1" eaLnBrk="1" hangingPunct="1">
              <a:spcBef>
                <a:spcPct val="20000"/>
              </a:spcBef>
            </a:pPr>
            <a:r>
              <a:rPr lang="ar-JO" sz="3200" dirty="0">
                <a:solidFill>
                  <a:srgbClr val="FFFFFF"/>
                </a:solidFill>
                <a:latin typeface="Arial" charset="0"/>
                <a:cs typeface="Arial" charset="0"/>
              </a:rPr>
              <a:t>١ صموئيل ١:١٠</a:t>
            </a:r>
            <a:endParaRPr lang="en-US" sz="3200" dirty="0">
              <a:solidFill>
                <a:srgbClr val="FFFFFF"/>
              </a:solidFill>
              <a:latin typeface="Arial" charset="0"/>
              <a:cs typeface="Arial" charset="0"/>
            </a:endParaRPr>
          </a:p>
        </p:txBody>
      </p:sp>
    </p:spTree>
    <p:extLst>
      <p:ext uri="{BB962C8B-B14F-4D97-AF65-F5344CB8AC3E}">
        <p14:creationId xmlns:p14="http://schemas.microsoft.com/office/powerpoint/2010/main" val="67564894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١ صموئيل ١١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7492305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ectangle 4"/>
          <p:cNvSpPr>
            <a:spLocks noChangeArrowheads="1"/>
          </p:cNvSpPr>
          <p:nvPr/>
        </p:nvSpPr>
        <p:spPr bwMode="auto">
          <a:xfrm>
            <a:off x="4343400" y="3860800"/>
            <a:ext cx="4495800" cy="1601788"/>
          </a:xfrm>
          <a:prstGeom prst="rect">
            <a:avLst/>
          </a:prstGeom>
          <a:noFill/>
          <a:ln w="9525">
            <a:noFill/>
            <a:miter lim="800000"/>
            <a:headEnd/>
            <a:tailEnd/>
          </a:ln>
          <a:effectLst>
            <a:outerShdw blurRad="63500" dist="38099" dir="2700000" algn="ctr" rotWithShape="0">
              <a:schemeClr val="tx2">
                <a:alpha val="74998"/>
              </a:schemeClr>
            </a:outerShdw>
          </a:effectLst>
        </p:spPr>
        <p:txBody>
          <a:bodyPr anchor="ctr"/>
          <a:lstStyle/>
          <a:p>
            <a:pPr>
              <a:defRPr/>
            </a:pPr>
            <a:r>
              <a:rPr lang="ar-JO" sz="3200" dirty="0">
                <a:solidFill>
                  <a:schemeClr val="bg1"/>
                </a:solidFill>
              </a:rPr>
              <a:t>أخبر عن يابيش جلعاد (الآن بستان زيتون ، لم يتم حفره قط)</a:t>
            </a:r>
            <a:endParaRPr lang="en-US" sz="3200" dirty="0">
              <a:solidFill>
                <a:schemeClr val="bg1"/>
              </a:solidFill>
              <a:latin typeface="Arial"/>
              <a:cs typeface="Arial"/>
            </a:endParaRPr>
          </a:p>
        </p:txBody>
      </p:sp>
      <p:sp>
        <p:nvSpPr>
          <p:cNvPr id="7"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r>
              <a:rPr lang="ar-JO" sz="2400" dirty="0">
                <a:solidFill>
                  <a:srgbClr val="000000"/>
                </a:solidFill>
                <a:latin typeface="Arial"/>
                <a:cs typeface="Arial"/>
              </a:rPr>
              <a:t>198</a:t>
            </a:r>
            <a:endParaRPr lang="en-US" sz="2400" dirty="0">
              <a:solidFill>
                <a:srgbClr val="000000"/>
              </a:solidFill>
              <a:latin typeface="Arial"/>
              <a:cs typeface="Arial"/>
            </a:endParaRPr>
          </a:p>
        </p:txBody>
      </p:sp>
      <p:sp>
        <p:nvSpPr>
          <p:cNvPr id="225285" name="Title 1"/>
          <p:cNvSpPr>
            <a:spLocks noGrp="1"/>
          </p:cNvSpPr>
          <p:nvPr>
            <p:ph type="title"/>
          </p:nvPr>
        </p:nvSpPr>
        <p:spPr>
          <a:xfrm>
            <a:off x="0" y="188913"/>
            <a:ext cx="8358214" cy="730250"/>
          </a:xfrm>
        </p:spPr>
        <p:txBody>
          <a:bodyPr/>
          <a:lstStyle/>
          <a:p>
            <a:r>
              <a:rPr lang="ar-JO" sz="4000" dirty="0">
                <a:latin typeface="Arial" charset="0"/>
                <a:ea typeface="ＭＳ Ｐゴシック" charset="0"/>
              </a:rPr>
              <a:t>بداية عظيمة كملك</a:t>
            </a:r>
            <a:endParaRPr lang="en-US" sz="4000" dirty="0">
              <a:latin typeface="Arial" charset="0"/>
              <a:ea typeface="ＭＳ Ｐゴシック" charset="0"/>
            </a:endParaRPr>
          </a:p>
        </p:txBody>
      </p:sp>
      <p:sp>
        <p:nvSpPr>
          <p:cNvPr id="9" name="Rectangle 2"/>
          <p:cNvSpPr txBox="1">
            <a:spLocks noChangeArrowheads="1"/>
          </p:cNvSpPr>
          <p:nvPr/>
        </p:nvSpPr>
        <p:spPr bwMode="auto">
          <a:xfrm>
            <a:off x="107504" y="5589240"/>
            <a:ext cx="6999287" cy="1189037"/>
          </a:xfrm>
          <a:prstGeom prst="rect">
            <a:avLst/>
          </a:prstGeom>
          <a:solidFill>
            <a:srgbClr val="000000"/>
          </a:solidFill>
          <a:ln>
            <a:noFill/>
          </a:ln>
          <a:extLst>
            <a:ext uri="{FAA26D3D-D897-4be2-8F04-BA451C77F1D7}">
              <ma14:placeholderFlag xmlns:ma14="http://schemas.microsoft.com/office/mac/drawingml/2011/main" xmlns="" val="1"/>
            </a:ext>
          </a:extLst>
        </p:spPr>
        <p:txBody>
          <a:bodyPr/>
          <a:lstStyle>
            <a:lvl1pPr marL="342900" indent="-342900"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indent="0" eaLnBrk="1" hangingPunct="1">
              <a:spcBef>
                <a:spcPct val="20000"/>
              </a:spcBef>
            </a:pPr>
            <a:r>
              <a:rPr lang="ar-JO" sz="3200" dirty="0">
                <a:solidFill>
                  <a:srgbClr val="FFFFFF"/>
                </a:solidFill>
                <a:latin typeface="Arial" charset="0"/>
                <a:cs typeface="Arial" charset="0"/>
              </a:rPr>
              <a:t>قاد شاول إسرائيل للإنتصار على يابيش جلعاد</a:t>
            </a:r>
            <a:br>
              <a:rPr lang="ar-JO" sz="3200" dirty="0">
                <a:solidFill>
                  <a:srgbClr val="FFFFFF"/>
                </a:solidFill>
                <a:latin typeface="Arial" charset="0"/>
                <a:cs typeface="Arial" charset="0"/>
              </a:rPr>
            </a:br>
            <a:r>
              <a:rPr lang="ar-JO" sz="3200" dirty="0">
                <a:solidFill>
                  <a:srgbClr val="FFFFFF"/>
                </a:solidFill>
                <a:latin typeface="Arial" charset="0"/>
                <a:cs typeface="Arial" charset="0"/>
              </a:rPr>
              <a:t>     (١ صم ١١)</a:t>
            </a:r>
            <a:endParaRPr lang="en-US" sz="3200" dirty="0">
              <a:solidFill>
                <a:srgbClr val="FFFFFF"/>
              </a:solidFill>
              <a:latin typeface="Arial" charset="0"/>
              <a:cs typeface="Arial" charset="0"/>
            </a:endParaRPr>
          </a:p>
        </p:txBody>
      </p:sp>
    </p:spTree>
    <p:extLst>
      <p:ext uri="{BB962C8B-B14F-4D97-AF65-F5344CB8AC3E}">
        <p14:creationId xmlns:p14="http://schemas.microsoft.com/office/powerpoint/2010/main" val="23843257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١ صموئيل ١٢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13786712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5" name="Picture 2" descr="j0286930"/>
          <p:cNvPicPr>
            <a:picLocks noGrp="1" noChangeAspect="1" noChangeArrowheads="1"/>
          </p:cNvPicPr>
          <p:nvPr>
            <p:ph/>
          </p:nvPr>
        </p:nvPicPr>
        <p:blipFill>
          <a:blip r:embed="rId2">
            <a:extLst>
              <a:ext uri="{28A0092B-C50C-407E-A947-70E740481C1C}">
                <a14:useLocalDpi xmlns:a14="http://schemas.microsoft.com/office/drawing/2010/main"/>
              </a:ext>
            </a:extLst>
          </a:blip>
          <a:srcRect/>
          <a:stretch>
            <a:fillRect/>
          </a:stretch>
        </p:blipFill>
        <p:spPr>
          <a:xfrm>
            <a:off x="381000" y="457200"/>
            <a:ext cx="8229600" cy="5791200"/>
          </a:xfrm>
          <a:noFill/>
        </p:spPr>
      </p:pic>
      <p:sp>
        <p:nvSpPr>
          <p:cNvPr id="226306" name="Rectangle 4"/>
          <p:cNvSpPr>
            <a:spLocks noChangeArrowheads="1"/>
          </p:cNvSpPr>
          <p:nvPr/>
        </p:nvSpPr>
        <p:spPr bwMode="auto">
          <a:xfrm>
            <a:off x="7924800" y="6248400"/>
            <a:ext cx="102784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l"/>
            <a:r>
              <a:rPr lang="ar-JO" sz="1800" dirty="0">
                <a:solidFill>
                  <a:srgbClr val="000000"/>
                </a:solidFill>
                <a:latin typeface="Arial" charset="0"/>
                <a:cs typeface="Arial" charset="0"/>
              </a:rPr>
              <a:t>1 صم 12 </a:t>
            </a:r>
            <a:endParaRPr lang="en-US" sz="1800" dirty="0">
              <a:solidFill>
                <a:srgbClr val="000000"/>
              </a:solidFill>
              <a:latin typeface="Arial" charset="0"/>
              <a:cs typeface="Arial" charset="0"/>
            </a:endParaRPr>
          </a:p>
        </p:txBody>
      </p:sp>
      <p:sp>
        <p:nvSpPr>
          <p:cNvPr id="48133" name="Text Box 5"/>
          <p:cNvSpPr txBox="1">
            <a:spLocks noChangeArrowheads="1"/>
          </p:cNvSpPr>
          <p:nvPr/>
        </p:nvSpPr>
        <p:spPr bwMode="auto">
          <a:xfrm>
            <a:off x="8172450" y="76200"/>
            <a:ext cx="895350"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r>
              <a:rPr lang="ar-JO" sz="2400" dirty="0">
                <a:solidFill>
                  <a:srgbClr val="000000"/>
                </a:solidFill>
                <a:latin typeface="Arial"/>
                <a:cs typeface="Arial"/>
              </a:rPr>
              <a:t>198</a:t>
            </a:r>
            <a:endParaRPr lang="en-US" sz="2400" dirty="0">
              <a:solidFill>
                <a:srgbClr val="000000"/>
              </a:solidFill>
              <a:latin typeface="Arial"/>
              <a:cs typeface="Arial"/>
            </a:endParaRPr>
          </a:p>
        </p:txBody>
      </p:sp>
      <p:sp>
        <p:nvSpPr>
          <p:cNvPr id="226308" name="Title 1"/>
          <p:cNvSpPr>
            <a:spLocks noGrp="1"/>
          </p:cNvSpPr>
          <p:nvPr>
            <p:ph type="title" idx="4294967295"/>
          </p:nvPr>
        </p:nvSpPr>
        <p:spPr>
          <a:xfrm>
            <a:off x="468313" y="260350"/>
            <a:ext cx="7775575" cy="1143000"/>
          </a:xfrm>
        </p:spPr>
        <p:txBody>
          <a:bodyPr/>
          <a:lstStyle/>
          <a:p>
            <a:r>
              <a:rPr lang="ar-JO" dirty="0">
                <a:latin typeface="Arial" charset="0"/>
                <a:ea typeface="ＭＳ Ｐゴシック" charset="0"/>
              </a:rPr>
              <a:t>بداية</a:t>
            </a:r>
            <a:endParaRPr lang="en-US" dirty="0">
              <a:latin typeface="Arial" charset="0"/>
              <a:ea typeface="ＭＳ Ｐゴシック" charset="0"/>
            </a:endParaRPr>
          </a:p>
        </p:txBody>
      </p:sp>
    </p:spTree>
    <p:extLst>
      <p:ext uri="{BB962C8B-B14F-4D97-AF65-F5344CB8AC3E}">
        <p14:creationId xmlns:p14="http://schemas.microsoft.com/office/powerpoint/2010/main" val="15152156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١ صموئيل ١٣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21459852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5140960"/>
          </a:xfrm>
          <a:prstGeom prst="rect">
            <a:avLst/>
          </a:prstGeom>
        </p:spPr>
      </p:pic>
      <p:sp>
        <p:nvSpPr>
          <p:cNvPr id="900098" name="Rectangle 2"/>
          <p:cNvSpPr>
            <a:spLocks noGrp="1" noChangeArrowheads="1"/>
          </p:cNvSpPr>
          <p:nvPr>
            <p:ph type="ctrTitle"/>
          </p:nvPr>
        </p:nvSpPr>
        <p:spPr>
          <a:xfrm>
            <a:off x="0" y="4824744"/>
            <a:ext cx="9144000" cy="2033256"/>
          </a:xfrm>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charset="0"/>
                <a:ea typeface="ＭＳ Ｐゴシック" charset="0"/>
                <a:cs typeface="ＭＳ Ｐゴシック" charset="0"/>
              </a:rPr>
              <a:t>لماذا يسبب </a:t>
            </a:r>
            <a:r>
              <a:rPr lang="ar-JO" sz="5400" b="1" dirty="0">
                <a:solidFill>
                  <a:srgbClr val="FFFF00"/>
                </a:solidFill>
                <a:effectLst>
                  <a:glow rad="127000">
                    <a:schemeClr val="tx1"/>
                  </a:glow>
                </a:effectLst>
                <a:latin typeface="Arial" charset="0"/>
                <a:ea typeface="ＭＳ Ｐゴシック" charset="0"/>
                <a:cs typeface="ＭＳ Ｐゴシック" charset="0"/>
              </a:rPr>
              <a:t>الله</a:t>
            </a:r>
            <a:r>
              <a:rPr lang="ar-JO" sz="5400" b="1" dirty="0">
                <a:effectLst>
                  <a:glow rad="127000">
                    <a:schemeClr val="tx1"/>
                  </a:glow>
                </a:effectLst>
                <a:latin typeface="Arial" charset="0"/>
                <a:ea typeface="ＭＳ Ｐゴシック" charset="0"/>
                <a:cs typeface="ＭＳ Ｐゴシック" charset="0"/>
              </a:rPr>
              <a:t> التغيير ؟</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8047671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7" name="Rectangle 25"/>
          <p:cNvSpPr>
            <a:spLocks noGrp="1" noChangeArrowheads="1"/>
          </p:cNvSpPr>
          <p:nvPr>
            <p:ph type="title" idx="4294967295"/>
          </p:nvPr>
        </p:nvSpPr>
        <p:spPr>
          <a:xfrm>
            <a:off x="0" y="0"/>
            <a:ext cx="2590800" cy="304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z="2000">
                <a:effectLst/>
                <a:latin typeface="Arial" charset="0"/>
                <a:ea typeface="ＭＳ Ｐゴシック" charset="0"/>
              </a:rPr>
              <a:t>Book Chart</a:t>
            </a:r>
          </a:p>
        </p:txBody>
      </p:sp>
      <p:graphicFrame>
        <p:nvGraphicFramePr>
          <p:cNvPr id="25" name="Table 24"/>
          <p:cNvGraphicFramePr>
            <a:graphicFrameLocks noGrp="1"/>
          </p:cNvGraphicFramePr>
          <p:nvPr>
            <p:extLst>
              <p:ext uri="{D42A27DB-BD31-4B8C-83A1-F6EECF244321}">
                <p14:modId xmlns:p14="http://schemas.microsoft.com/office/powerpoint/2010/main" val="3215372031"/>
              </p:ext>
            </p:extLst>
          </p:nvPr>
        </p:nvGraphicFramePr>
        <p:xfrm>
          <a:off x="0" y="0"/>
          <a:ext cx="9143999" cy="6847932"/>
        </p:xfrm>
        <a:graphic>
          <a:graphicData uri="http://schemas.openxmlformats.org/drawingml/2006/table">
            <a:tbl>
              <a:tblPr/>
              <a:tblGrid>
                <a:gridCol w="1829123">
                  <a:extLst>
                    <a:ext uri="{9D8B030D-6E8A-4147-A177-3AD203B41FA5}">
                      <a16:colId xmlns:a16="http://schemas.microsoft.com/office/drawing/2014/main" val="20000"/>
                    </a:ext>
                  </a:extLst>
                </a:gridCol>
                <a:gridCol w="1871040">
                  <a:extLst>
                    <a:ext uri="{9D8B030D-6E8A-4147-A177-3AD203B41FA5}">
                      <a16:colId xmlns:a16="http://schemas.microsoft.com/office/drawing/2014/main" val="20001"/>
                    </a:ext>
                  </a:extLst>
                </a:gridCol>
                <a:gridCol w="2135035">
                  <a:extLst>
                    <a:ext uri="{9D8B030D-6E8A-4147-A177-3AD203B41FA5}">
                      <a16:colId xmlns:a16="http://schemas.microsoft.com/office/drawing/2014/main" val="20002"/>
                    </a:ext>
                  </a:extLst>
                </a:gridCol>
                <a:gridCol w="1281021">
                  <a:extLst>
                    <a:ext uri="{9D8B030D-6E8A-4147-A177-3AD203B41FA5}">
                      <a16:colId xmlns:a16="http://schemas.microsoft.com/office/drawing/2014/main" val="20003"/>
                    </a:ext>
                  </a:extLst>
                </a:gridCol>
                <a:gridCol w="2027780">
                  <a:extLst>
                    <a:ext uri="{9D8B030D-6E8A-4147-A177-3AD203B41FA5}">
                      <a16:colId xmlns:a16="http://schemas.microsoft.com/office/drawing/2014/main" val="20004"/>
                    </a:ext>
                  </a:extLst>
                </a:gridCol>
              </a:tblGrid>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400" b="1" i="0" u="none" strike="noStrike" cap="none" normalizeH="0" baseline="0" dirty="0">
                          <a:ln>
                            <a:noFill/>
                          </a:ln>
                          <a:solidFill>
                            <a:srgbClr val="FFFFFF"/>
                          </a:solidFill>
                          <a:effectLst/>
                          <a:latin typeface="Arial" charset="0"/>
                          <a:ea typeface="ＭＳ Ｐゴシック" charset="0"/>
                          <a:cs typeface="Arial" charset="0"/>
                        </a:rPr>
                        <a:t>    </a:t>
                      </a:r>
                      <a:r>
                        <a:rPr kumimoji="1" lang="ar-JO" altLang="ja-JP" sz="2400" b="1" i="0" u="none" strike="noStrike" cap="none" normalizeH="0" baseline="0" dirty="0">
                          <a:ln>
                            <a:noFill/>
                          </a:ln>
                          <a:solidFill>
                            <a:srgbClr val="FFFFFF"/>
                          </a:solidFill>
                          <a:effectLst/>
                          <a:latin typeface="Arial" charset="0"/>
                          <a:ea typeface="ＭＳ Ｐゴシック" charset="0"/>
                          <a:cs typeface="Arial" charset="0"/>
                        </a:rPr>
                        <a:t>حكم إلهي منحل إلى ملكية داوودية</a:t>
                      </a:r>
                      <a:endParaRPr kumimoji="0" lang="en-US" sz="24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9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نهاية الحكم الإلهي</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تاسيس الملكية</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سقوط القضاة</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صعود الملوك</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الإصحاحات 1 – 7 </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الإصحاحات 8 – 31 </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61914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صموئيل : الملك السماوي</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شاول : الملك الأرضي</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57606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عالي</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altLang="ja-JP" sz="1800" b="1" i="0" u="none" strike="noStrike" cap="none" normalizeH="0" baseline="0" dirty="0">
                          <a:ln>
                            <a:noFill/>
                          </a:ln>
                          <a:solidFill>
                            <a:srgbClr val="8C0000"/>
                          </a:solidFill>
                          <a:effectLst/>
                          <a:latin typeface="Arial" charset="0"/>
                          <a:ea typeface="ＭＳ Ｐゴシック" charset="0"/>
                          <a:cs typeface="Arial" charset="0"/>
                        </a:rPr>
                        <a:t>صموئيل</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شاول</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horzOverflow="overflow">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داود</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solidFill>
                      <a:srgbClr val="E2FFF9"/>
                    </a:solidFill>
                  </a:tcPr>
                </a:tc>
                <a:extLst>
                  <a:ext uri="{0D108BD9-81ED-4DB2-BD59-A6C34878D82A}">
                    <a16:rowId xmlns:a16="http://schemas.microsoft.com/office/drawing/2014/main" val="10005"/>
                  </a:ext>
                </a:extLst>
              </a:tr>
              <a:tr h="62896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رجل حسب قلب البشر</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رجل حسب قلب الله</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رجل حسب قلب البشر</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رجل حسب قلب الله</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solidFill>
                      <a:srgbClr val="7AFFF3"/>
                    </a:solidFill>
                  </a:tcPr>
                </a:tc>
                <a:extLst>
                  <a:ext uri="{0D108BD9-81ED-4DB2-BD59-A6C34878D82A}">
                    <a16:rowId xmlns:a16="http://schemas.microsoft.com/office/drawing/2014/main" val="10006"/>
                  </a:ext>
                </a:extLst>
              </a:tr>
              <a:tr h="62896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عجز</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صلاة</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فزع</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صبر</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solidFill>
                      <a:srgbClr val="E2FFF9"/>
                    </a:solidFill>
                  </a:tcPr>
                </a:tc>
                <a:extLst>
                  <a:ext uri="{0D108BD9-81ED-4DB2-BD59-A6C34878D82A}">
                    <a16:rowId xmlns:a16="http://schemas.microsoft.com/office/drawing/2014/main" val="10007"/>
                  </a:ext>
                </a:extLst>
              </a:tr>
              <a:tr h="936104">
                <a:tc>
                  <a:txBody>
                    <a:bodyPr/>
                    <a:lstStyle/>
                    <a:p>
                      <a:pPr algn="ctr">
                        <a:lnSpc>
                          <a:spcPct val="115000"/>
                        </a:lnSpc>
                        <a:spcAft>
                          <a:spcPts val="0"/>
                        </a:spcAft>
                      </a:pPr>
                      <a:r>
                        <a:rPr lang="ar-JO" sz="1800" b="1" i="1" dirty="0">
                          <a:solidFill>
                            <a:srgbClr val="800000"/>
                          </a:solidFill>
                          <a:effectLst/>
                          <a:latin typeface="Arial"/>
                          <a:ea typeface="宋体"/>
                          <a:cs typeface="Arial"/>
                        </a:rPr>
                        <a:t>الإنتقال</a:t>
                      </a:r>
                      <a:r>
                        <a:rPr lang="ar-JO" sz="1800" b="1" i="1" baseline="0" dirty="0">
                          <a:solidFill>
                            <a:srgbClr val="800000"/>
                          </a:solidFill>
                          <a:effectLst/>
                          <a:latin typeface="Arial"/>
                          <a:ea typeface="宋体"/>
                          <a:cs typeface="Arial"/>
                        </a:rPr>
                        <a:t> رقم 1</a:t>
                      </a:r>
                      <a:endParaRPr lang="en-SG" sz="1800" b="1" dirty="0">
                        <a:solidFill>
                          <a:srgbClr val="800000"/>
                        </a:solidFill>
                        <a:effectLst/>
                        <a:latin typeface="Arial"/>
                        <a:ea typeface="宋体"/>
                        <a:cs typeface="Arial"/>
                      </a:endParaRPr>
                    </a:p>
                    <a:p>
                      <a:pPr algn="ctr">
                        <a:lnSpc>
                          <a:spcPct val="115000"/>
                        </a:lnSpc>
                        <a:spcAft>
                          <a:spcPts val="0"/>
                        </a:spcAft>
                      </a:pPr>
                      <a:r>
                        <a:rPr lang="ar-JO" sz="1800" b="1" dirty="0">
                          <a:solidFill>
                            <a:srgbClr val="800000"/>
                          </a:solidFill>
                          <a:effectLst/>
                          <a:latin typeface="Arial"/>
                          <a:ea typeface="宋体"/>
                          <a:cs typeface="Arial"/>
                        </a:rPr>
                        <a:t>عالي</a:t>
                      </a:r>
                      <a:r>
                        <a:rPr lang="ar-JO" sz="1800" b="1" baseline="0" dirty="0">
                          <a:solidFill>
                            <a:srgbClr val="800000"/>
                          </a:solidFill>
                          <a:effectLst/>
                          <a:latin typeface="Arial"/>
                          <a:ea typeface="宋体"/>
                          <a:cs typeface="Arial"/>
                        </a:rPr>
                        <a:t> إلى صموئيل</a:t>
                      </a:r>
                      <a:endParaRPr lang="en-SG" sz="1800" b="1" dirty="0">
                        <a:solidFill>
                          <a:srgbClr val="800000"/>
                        </a:solidFill>
                        <a:effectLst/>
                        <a:latin typeface="Arial"/>
                        <a:ea typeface="宋体"/>
                        <a:cs typeface="Arial"/>
                      </a:endParaRPr>
                    </a:p>
                    <a:p>
                      <a:pPr algn="ctr">
                        <a:lnSpc>
                          <a:spcPct val="115000"/>
                        </a:lnSpc>
                        <a:spcAft>
                          <a:spcPts val="0"/>
                        </a:spcAft>
                      </a:pPr>
                      <a:r>
                        <a:rPr lang="en-US" sz="1800" b="1" dirty="0">
                          <a:solidFill>
                            <a:srgbClr val="800000"/>
                          </a:solidFill>
                          <a:effectLst/>
                          <a:latin typeface="Arial"/>
                          <a:ea typeface="Times New Roman"/>
                          <a:cs typeface="Arial"/>
                        </a:rPr>
                        <a:t>(</a:t>
                      </a:r>
                      <a:r>
                        <a:rPr lang="ar-JO" sz="1800" b="1" dirty="0">
                          <a:solidFill>
                            <a:srgbClr val="800000"/>
                          </a:solidFill>
                          <a:effectLst/>
                          <a:latin typeface="Arial"/>
                          <a:ea typeface="Times New Roman"/>
                          <a:cs typeface="Arial"/>
                        </a:rPr>
                        <a:t>1-3</a:t>
                      </a:r>
                      <a:r>
                        <a:rPr lang="en-US" sz="1800" b="1" dirty="0">
                          <a:solidFill>
                            <a:srgbClr val="800000"/>
                          </a:solidFill>
                          <a:effectLst/>
                          <a:latin typeface="Arial"/>
                          <a:ea typeface="Times New Roman"/>
                          <a:cs typeface="Arial"/>
                        </a:rPr>
                        <a:t>)</a:t>
                      </a:r>
                      <a:endParaRPr lang="en-SG" sz="1800" b="1" dirty="0">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lnSpc>
                          <a:spcPct val="115000"/>
                        </a:lnSpc>
                        <a:spcAft>
                          <a:spcPts val="0"/>
                        </a:spcAft>
                      </a:pPr>
                      <a:r>
                        <a:rPr lang="ar-JO" sz="1800" b="1" dirty="0">
                          <a:solidFill>
                            <a:srgbClr val="800000"/>
                          </a:solidFill>
                          <a:effectLst/>
                          <a:latin typeface="Arial"/>
                          <a:ea typeface="宋体"/>
                          <a:cs typeface="Arial"/>
                        </a:rPr>
                        <a:t>صموئيل</a:t>
                      </a:r>
                      <a:r>
                        <a:rPr lang="ar-JO" sz="1800" b="1" baseline="0" dirty="0">
                          <a:solidFill>
                            <a:srgbClr val="800000"/>
                          </a:solidFill>
                          <a:effectLst/>
                          <a:latin typeface="Arial"/>
                          <a:ea typeface="宋体"/>
                          <a:cs typeface="Arial"/>
                        </a:rPr>
                        <a:t> و تيهان تابوت العهد</a:t>
                      </a:r>
                      <a:endParaRPr lang="en-SG" sz="1800" b="1" dirty="0">
                        <a:solidFill>
                          <a:srgbClr val="800000"/>
                        </a:solidFill>
                        <a:effectLst/>
                        <a:latin typeface="Arial"/>
                        <a:ea typeface="宋体"/>
                        <a:cs typeface="Arial"/>
                      </a:endParaRPr>
                    </a:p>
                    <a:p>
                      <a:pPr algn="ctr">
                        <a:lnSpc>
                          <a:spcPct val="115000"/>
                        </a:lnSpc>
                        <a:spcAft>
                          <a:spcPts val="0"/>
                        </a:spcAft>
                      </a:pPr>
                      <a:r>
                        <a:rPr lang="en-US" sz="1800" b="1" dirty="0">
                          <a:solidFill>
                            <a:srgbClr val="800000"/>
                          </a:solidFill>
                          <a:effectLst/>
                          <a:latin typeface="Arial"/>
                          <a:ea typeface="Times New Roman"/>
                          <a:cs typeface="Arial"/>
                        </a:rPr>
                        <a:t>(</a:t>
                      </a:r>
                      <a:r>
                        <a:rPr lang="ar-JO" sz="1800" b="1" dirty="0">
                          <a:solidFill>
                            <a:srgbClr val="800000"/>
                          </a:solidFill>
                          <a:effectLst/>
                          <a:latin typeface="Arial"/>
                          <a:ea typeface="Times New Roman"/>
                          <a:cs typeface="Arial"/>
                        </a:rPr>
                        <a:t>4-7</a:t>
                      </a:r>
                      <a:r>
                        <a:rPr lang="en-US" sz="1800" b="1" dirty="0">
                          <a:solidFill>
                            <a:srgbClr val="800000"/>
                          </a:solidFill>
                          <a:effectLst/>
                          <a:latin typeface="Arial"/>
                          <a:ea typeface="Times New Roman"/>
                          <a:cs typeface="Arial"/>
                        </a:rPr>
                        <a:t>)</a:t>
                      </a:r>
                      <a:endParaRPr lang="en-SG" sz="1800" b="1" dirty="0">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lnSpc>
                          <a:spcPct val="115000"/>
                        </a:lnSpc>
                        <a:spcAft>
                          <a:spcPts val="0"/>
                        </a:spcAft>
                      </a:pPr>
                      <a:r>
                        <a:rPr lang="ar-JO" sz="1800" b="1" i="1" dirty="0">
                          <a:solidFill>
                            <a:srgbClr val="800000"/>
                          </a:solidFill>
                          <a:effectLst/>
                          <a:latin typeface="Arial"/>
                          <a:ea typeface="宋体"/>
                          <a:cs typeface="Arial"/>
                        </a:rPr>
                        <a:t>الإنتقال</a:t>
                      </a:r>
                      <a:r>
                        <a:rPr lang="ar-JO" sz="1800" b="1" i="1" baseline="0" dirty="0">
                          <a:solidFill>
                            <a:srgbClr val="800000"/>
                          </a:solidFill>
                          <a:effectLst/>
                          <a:latin typeface="Arial"/>
                          <a:ea typeface="宋体"/>
                          <a:cs typeface="Arial"/>
                        </a:rPr>
                        <a:t> رقم 2</a:t>
                      </a:r>
                      <a:endParaRPr lang="en-SG" sz="1800" b="1" dirty="0">
                        <a:solidFill>
                          <a:srgbClr val="800000"/>
                        </a:solidFill>
                        <a:effectLst/>
                        <a:latin typeface="Arial"/>
                        <a:ea typeface="宋体"/>
                        <a:cs typeface="Arial"/>
                      </a:endParaRPr>
                    </a:p>
                    <a:p>
                      <a:pPr algn="ctr">
                        <a:lnSpc>
                          <a:spcPct val="115000"/>
                        </a:lnSpc>
                        <a:spcAft>
                          <a:spcPts val="0"/>
                        </a:spcAft>
                      </a:pPr>
                      <a:r>
                        <a:rPr lang="ar-JO" sz="1800" b="1" dirty="0">
                          <a:solidFill>
                            <a:srgbClr val="800000"/>
                          </a:solidFill>
                          <a:effectLst/>
                          <a:latin typeface="Arial"/>
                          <a:ea typeface="宋体"/>
                          <a:cs typeface="Arial"/>
                        </a:rPr>
                        <a:t>صموئيل</a:t>
                      </a:r>
                      <a:r>
                        <a:rPr lang="ar-JO" sz="1800" b="1" baseline="0" dirty="0">
                          <a:solidFill>
                            <a:srgbClr val="800000"/>
                          </a:solidFill>
                          <a:effectLst/>
                          <a:latin typeface="Arial"/>
                          <a:ea typeface="宋体"/>
                          <a:cs typeface="Arial"/>
                        </a:rPr>
                        <a:t> إلى شاول</a:t>
                      </a:r>
                      <a:endParaRPr lang="en-SG" sz="1800" b="1" dirty="0">
                        <a:solidFill>
                          <a:srgbClr val="800000"/>
                        </a:solidFill>
                        <a:effectLst/>
                        <a:latin typeface="Arial"/>
                        <a:ea typeface="宋体"/>
                        <a:cs typeface="Arial"/>
                      </a:endParaRPr>
                    </a:p>
                    <a:p>
                      <a:pPr algn="ctr">
                        <a:lnSpc>
                          <a:spcPct val="115000"/>
                        </a:lnSpc>
                        <a:spcAft>
                          <a:spcPts val="0"/>
                        </a:spcAft>
                      </a:pPr>
                      <a:r>
                        <a:rPr lang="en-US" sz="1800" b="1" dirty="0">
                          <a:solidFill>
                            <a:srgbClr val="800000"/>
                          </a:solidFill>
                          <a:effectLst/>
                          <a:latin typeface="Arial"/>
                          <a:ea typeface="Times New Roman"/>
                          <a:cs typeface="Arial"/>
                        </a:rPr>
                        <a:t>(</a:t>
                      </a:r>
                      <a:r>
                        <a:rPr lang="ar-JO" sz="1800" b="1" dirty="0">
                          <a:solidFill>
                            <a:srgbClr val="800000"/>
                          </a:solidFill>
                          <a:effectLst/>
                          <a:latin typeface="Arial"/>
                          <a:ea typeface="Times New Roman"/>
                          <a:cs typeface="Arial"/>
                        </a:rPr>
                        <a:t>8-12</a:t>
                      </a:r>
                      <a:r>
                        <a:rPr lang="en-US" sz="1800" b="1" dirty="0">
                          <a:solidFill>
                            <a:srgbClr val="800000"/>
                          </a:solidFill>
                          <a:effectLst/>
                          <a:latin typeface="Arial"/>
                          <a:ea typeface="Times New Roman"/>
                          <a:cs typeface="Arial"/>
                        </a:rPr>
                        <a:t>)</a:t>
                      </a:r>
                      <a:endParaRPr lang="en-SG" sz="1800" b="1" dirty="0">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lnSpc>
                          <a:spcPct val="115000"/>
                        </a:lnSpc>
                        <a:spcAft>
                          <a:spcPts val="0"/>
                        </a:spcAft>
                      </a:pPr>
                      <a:r>
                        <a:rPr lang="ar-JO" sz="1800" b="1" dirty="0">
                          <a:solidFill>
                            <a:srgbClr val="FFFFFF"/>
                          </a:solidFill>
                          <a:effectLst/>
                          <a:latin typeface="Arial"/>
                          <a:ea typeface="Times New Roman"/>
                          <a:cs typeface="Arial"/>
                        </a:rPr>
                        <a:t>رفض</a:t>
                      </a:r>
                    </a:p>
                    <a:p>
                      <a:pPr algn="ctr">
                        <a:lnSpc>
                          <a:spcPct val="115000"/>
                        </a:lnSpc>
                        <a:spcAft>
                          <a:spcPts val="0"/>
                        </a:spcAft>
                      </a:pPr>
                      <a:r>
                        <a:rPr lang="ar-JO" sz="1800" b="1" dirty="0">
                          <a:solidFill>
                            <a:srgbClr val="FFFFFF"/>
                          </a:solidFill>
                          <a:effectLst/>
                          <a:latin typeface="Arial"/>
                          <a:ea typeface="宋体"/>
                          <a:cs typeface="Arial"/>
                        </a:rPr>
                        <a:t>شاول</a:t>
                      </a:r>
                      <a:endParaRPr lang="en-SG" sz="1800" b="1" dirty="0">
                        <a:solidFill>
                          <a:srgbClr val="FFFFFF"/>
                        </a:solidFill>
                        <a:effectLst/>
                        <a:latin typeface="Arial"/>
                        <a:ea typeface="宋体"/>
                        <a:cs typeface="Arial"/>
                      </a:endParaRPr>
                    </a:p>
                    <a:p>
                      <a:pPr algn="ctr">
                        <a:lnSpc>
                          <a:spcPct val="115000"/>
                        </a:lnSpc>
                        <a:spcAft>
                          <a:spcPts val="0"/>
                        </a:spcAft>
                      </a:pPr>
                      <a:r>
                        <a:rPr lang="en-US" sz="1800" b="1" dirty="0">
                          <a:solidFill>
                            <a:srgbClr val="FFFFFF"/>
                          </a:solidFill>
                          <a:effectLst/>
                          <a:latin typeface="Arial"/>
                          <a:ea typeface="Times New Roman"/>
                          <a:cs typeface="Arial"/>
                        </a:rPr>
                        <a:t>(</a:t>
                      </a:r>
                      <a:r>
                        <a:rPr lang="ar-JO" sz="1800" b="1" dirty="0">
                          <a:solidFill>
                            <a:srgbClr val="FFFFFF"/>
                          </a:solidFill>
                          <a:effectLst/>
                          <a:latin typeface="Arial"/>
                          <a:ea typeface="Times New Roman"/>
                          <a:cs typeface="Arial"/>
                        </a:rPr>
                        <a:t>13-15</a:t>
                      </a:r>
                      <a:r>
                        <a:rPr lang="en-US" sz="1800" b="1" dirty="0">
                          <a:solidFill>
                            <a:srgbClr val="FFFFFF"/>
                          </a:solidFill>
                          <a:effectLst/>
                          <a:latin typeface="Arial"/>
                          <a:ea typeface="Times New Roman"/>
                          <a:cs typeface="Arial"/>
                        </a:rPr>
                        <a:t>)</a:t>
                      </a:r>
                      <a:endParaRPr lang="en-SG" sz="1800" b="1" dirty="0">
                        <a:solidFill>
                          <a:srgbClr val="FFFFFF"/>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800000"/>
                    </a:solidFill>
                  </a:tcPr>
                </a:tc>
                <a:tc>
                  <a:txBody>
                    <a:bodyPr/>
                    <a:lstStyle/>
                    <a:p>
                      <a:pPr algn="ctr">
                        <a:lnSpc>
                          <a:spcPct val="115000"/>
                        </a:lnSpc>
                        <a:spcAft>
                          <a:spcPts val="0"/>
                        </a:spcAft>
                      </a:pPr>
                      <a:r>
                        <a:rPr lang="en-US" sz="1800" b="1" dirty="0">
                          <a:solidFill>
                            <a:srgbClr val="800000"/>
                          </a:solidFill>
                          <a:effectLst/>
                          <a:latin typeface="Arial"/>
                          <a:ea typeface="Times New Roman"/>
                          <a:cs typeface="Arial"/>
                        </a:rPr>
                        <a:t> </a:t>
                      </a:r>
                      <a:r>
                        <a:rPr lang="ar-JO" sz="1800" b="1" i="1" dirty="0">
                          <a:solidFill>
                            <a:srgbClr val="800000"/>
                          </a:solidFill>
                          <a:effectLst/>
                          <a:latin typeface="Arial"/>
                          <a:ea typeface="Times New Roman"/>
                          <a:cs typeface="Arial"/>
                        </a:rPr>
                        <a:t>الإنتقال</a:t>
                      </a:r>
                      <a:r>
                        <a:rPr lang="ar-JO" sz="1800" b="1" i="1" baseline="0" dirty="0">
                          <a:solidFill>
                            <a:srgbClr val="800000"/>
                          </a:solidFill>
                          <a:effectLst/>
                          <a:latin typeface="Arial"/>
                          <a:ea typeface="Times New Roman"/>
                          <a:cs typeface="Arial"/>
                        </a:rPr>
                        <a:t> رقم 3</a:t>
                      </a:r>
                      <a:endParaRPr lang="en-SG" sz="1800" b="1" dirty="0">
                        <a:solidFill>
                          <a:srgbClr val="800000"/>
                        </a:solidFill>
                        <a:effectLst/>
                        <a:latin typeface="Arial"/>
                        <a:ea typeface="宋体"/>
                        <a:cs typeface="Arial"/>
                      </a:endParaRPr>
                    </a:p>
                    <a:p>
                      <a:pPr algn="ctr">
                        <a:lnSpc>
                          <a:spcPct val="115000"/>
                        </a:lnSpc>
                        <a:spcAft>
                          <a:spcPts val="0"/>
                        </a:spcAft>
                      </a:pPr>
                      <a:r>
                        <a:rPr lang="ar-JO" sz="1800" b="1" dirty="0">
                          <a:solidFill>
                            <a:srgbClr val="800000"/>
                          </a:solidFill>
                          <a:effectLst/>
                          <a:latin typeface="Arial"/>
                          <a:ea typeface="宋体"/>
                          <a:cs typeface="Arial"/>
                        </a:rPr>
                        <a:t>شاول</a:t>
                      </a:r>
                      <a:r>
                        <a:rPr lang="ar-JO" sz="1800" b="1" baseline="0" dirty="0">
                          <a:solidFill>
                            <a:srgbClr val="800000"/>
                          </a:solidFill>
                          <a:effectLst/>
                          <a:latin typeface="Arial"/>
                          <a:ea typeface="宋体"/>
                          <a:cs typeface="Arial"/>
                        </a:rPr>
                        <a:t> إلى داود</a:t>
                      </a:r>
                      <a:endParaRPr lang="en-SG" sz="1800" b="1" dirty="0">
                        <a:solidFill>
                          <a:srgbClr val="800000"/>
                        </a:solidFill>
                        <a:effectLst/>
                        <a:latin typeface="Arial"/>
                        <a:ea typeface="宋体"/>
                        <a:cs typeface="Arial"/>
                      </a:endParaRPr>
                    </a:p>
                    <a:p>
                      <a:pPr algn="ctr">
                        <a:lnSpc>
                          <a:spcPct val="115000"/>
                        </a:lnSpc>
                        <a:spcAft>
                          <a:spcPts val="0"/>
                        </a:spcAft>
                      </a:pPr>
                      <a:r>
                        <a:rPr lang="en-US" sz="1800" b="1" dirty="0">
                          <a:solidFill>
                            <a:srgbClr val="800000"/>
                          </a:solidFill>
                          <a:effectLst/>
                          <a:latin typeface="Arial"/>
                          <a:ea typeface="Times New Roman"/>
                          <a:cs typeface="Arial"/>
                        </a:rPr>
                        <a:t>(</a:t>
                      </a:r>
                      <a:r>
                        <a:rPr lang="ar-JO" sz="1800" b="1" dirty="0">
                          <a:solidFill>
                            <a:srgbClr val="800000"/>
                          </a:solidFill>
                          <a:effectLst/>
                          <a:latin typeface="Arial"/>
                          <a:ea typeface="Times New Roman"/>
                          <a:cs typeface="Arial"/>
                        </a:rPr>
                        <a:t>16-31</a:t>
                      </a:r>
                      <a:r>
                        <a:rPr lang="en-US" sz="1800" b="1" dirty="0">
                          <a:solidFill>
                            <a:srgbClr val="800000"/>
                          </a:solidFill>
                          <a:effectLst/>
                          <a:latin typeface="Arial"/>
                          <a:ea typeface="Times New Roman"/>
                          <a:cs typeface="Arial"/>
                        </a:rPr>
                        <a:t>) </a:t>
                      </a:r>
                      <a:endParaRPr lang="en-SG" sz="1800" b="1" dirty="0">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7AFFF3"/>
                    </a:solidFill>
                  </a:tcPr>
                </a:tc>
                <a:extLst>
                  <a:ext uri="{0D108BD9-81ED-4DB2-BD59-A6C34878D82A}">
                    <a16:rowId xmlns:a16="http://schemas.microsoft.com/office/drawing/2014/main" val="10008"/>
                  </a:ext>
                </a:extLst>
              </a:tr>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94 سنة</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ولادة صموئيل (1105 ق.م) إلى موت شاول (1011 ق.م)</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bl>
          </a:graphicData>
        </a:graphic>
      </p:graphicFrame>
      <p:sp>
        <p:nvSpPr>
          <p:cNvPr id="920634" name="Text Box 24"/>
          <p:cNvSpPr txBox="1">
            <a:spLocks noChangeArrowheads="1"/>
          </p:cNvSpPr>
          <p:nvPr/>
        </p:nvSpPr>
        <p:spPr bwMode="auto">
          <a:xfrm>
            <a:off x="8455025" y="0"/>
            <a:ext cx="6127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a:solidFill>
                  <a:srgbClr val="FFFFFF"/>
                </a:solidFill>
                <a:cs typeface="Arial" charset="0"/>
              </a:rPr>
              <a:t>203</a:t>
            </a:r>
          </a:p>
        </p:txBody>
      </p:sp>
      <p:sp>
        <p:nvSpPr>
          <p:cNvPr id="7" name="Text Box 6"/>
          <p:cNvSpPr txBox="1">
            <a:spLocks noChangeArrowheads="1"/>
          </p:cNvSpPr>
          <p:nvPr/>
        </p:nvSpPr>
        <p:spPr bwMode="auto">
          <a:xfrm>
            <a:off x="8523109" y="944"/>
            <a:ext cx="623594" cy="309504"/>
          </a:xfrm>
          <a:prstGeom prst="rect">
            <a:avLst/>
          </a:prstGeom>
          <a:solidFill>
            <a:srgbClr val="000000"/>
          </a:solidFill>
          <a:ln w="9525">
            <a:noFill/>
            <a:miter lim="800000"/>
            <a:headEnd type="none" w="sm" len="sm"/>
            <a:tailEnd type="none" w="sm" len="sm"/>
          </a:ln>
          <a:effectLst/>
        </p:spPr>
        <p:txBody>
          <a:bodyPr anchor="ctr"/>
          <a:lstStyle/>
          <a:p>
            <a:pPr algn="r">
              <a:spcBef>
                <a:spcPct val="50000"/>
              </a:spcBef>
              <a:defRPr/>
            </a:pPr>
            <a:r>
              <a:rPr lang="ar-JO" sz="2000" kern="0" dirty="0">
                <a:solidFill>
                  <a:srgbClr val="FFFFFF"/>
                </a:solidFill>
                <a:latin typeface="Arial"/>
                <a:cs typeface="Arial"/>
              </a:rPr>
              <a:t>194</a:t>
            </a:r>
            <a:endParaRPr lang="en-US" sz="2000" kern="0" dirty="0">
              <a:solidFill>
                <a:srgbClr val="FFFFFF"/>
              </a:solidFill>
              <a:latin typeface="Arial"/>
              <a:cs typeface="Arial"/>
            </a:endParaRPr>
          </a:p>
        </p:txBody>
      </p:sp>
      <p:sp>
        <p:nvSpPr>
          <p:cNvPr id="8" name="Rectangle 2"/>
          <p:cNvSpPr txBox="1">
            <a:spLocks noChangeArrowheads="1"/>
          </p:cNvSpPr>
          <p:nvPr/>
        </p:nvSpPr>
        <p:spPr bwMode="auto">
          <a:xfrm>
            <a:off x="-31091" y="4588"/>
            <a:ext cx="2010803" cy="5440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eaLnBrk="0" hangingPunct="0">
              <a:defRPr sz="2400">
                <a:solidFill>
                  <a:schemeClr val="tx2"/>
                </a:solidFill>
                <a:latin typeface="Arial" charset="0"/>
                <a:cs typeface="Arial"/>
              </a:defRPr>
            </a:lvl1pPr>
            <a:lvl2pPr eaLnBrk="0" hangingPunct="0">
              <a:defRPr sz="4400">
                <a:solidFill>
                  <a:schemeClr val="tx2"/>
                </a:solidFill>
                <a:latin typeface="Arial" charset="0"/>
                <a:ea typeface="ＭＳ Ｐゴシック" charset="-128"/>
                <a:cs typeface="ＭＳ Ｐゴシック" charset="-128"/>
              </a:defRPr>
            </a:lvl2pPr>
            <a:lvl3pPr eaLnBrk="0" hangingPunct="0">
              <a:defRPr sz="4400">
                <a:solidFill>
                  <a:schemeClr val="tx2"/>
                </a:solidFill>
                <a:latin typeface="Arial" charset="0"/>
                <a:ea typeface="ＭＳ Ｐゴシック" charset="-128"/>
                <a:cs typeface="ＭＳ Ｐゴシック" charset="-128"/>
              </a:defRPr>
            </a:lvl3pPr>
            <a:lvl4pPr eaLnBrk="0" hangingPunct="0">
              <a:defRPr sz="4400">
                <a:solidFill>
                  <a:schemeClr val="tx2"/>
                </a:solidFill>
                <a:latin typeface="Arial" charset="0"/>
                <a:ea typeface="ＭＳ Ｐゴシック" charset="-128"/>
                <a:cs typeface="ＭＳ Ｐゴシック" charset="-128"/>
              </a:defRPr>
            </a:lvl4pPr>
            <a:lvl5pPr eaLnBrk="0" hangingPunct="0">
              <a:defRPr sz="4400">
                <a:solidFill>
                  <a:schemeClr val="tx2"/>
                </a:solidFill>
                <a:latin typeface="Arial"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Times New Roman" pitchFamily="-105" charset="0"/>
              </a:defRPr>
            </a:lvl6pPr>
            <a:lvl7pPr marL="914400" algn="ctr" fontAlgn="base">
              <a:spcBef>
                <a:spcPct val="0"/>
              </a:spcBef>
              <a:spcAft>
                <a:spcPct val="0"/>
              </a:spcAft>
              <a:defRPr sz="4400">
                <a:solidFill>
                  <a:schemeClr val="tx2"/>
                </a:solidFill>
                <a:latin typeface="Times New Roman" pitchFamily="-105" charset="0"/>
              </a:defRPr>
            </a:lvl7pPr>
            <a:lvl8pPr marL="1371600" algn="ctr" fontAlgn="base">
              <a:spcBef>
                <a:spcPct val="0"/>
              </a:spcBef>
              <a:spcAft>
                <a:spcPct val="0"/>
              </a:spcAft>
              <a:defRPr sz="4400">
                <a:solidFill>
                  <a:schemeClr val="tx2"/>
                </a:solidFill>
                <a:latin typeface="Times New Roman" pitchFamily="-105" charset="0"/>
              </a:defRPr>
            </a:lvl8pPr>
            <a:lvl9pPr marL="1828800" algn="ctr" fontAlgn="base">
              <a:spcBef>
                <a:spcPct val="0"/>
              </a:spcBef>
              <a:spcAft>
                <a:spcPct val="0"/>
              </a:spcAft>
              <a:defRPr sz="4400">
                <a:solidFill>
                  <a:schemeClr val="tx2"/>
                </a:solidFill>
                <a:latin typeface="Times New Roman" pitchFamily="-105" charset="0"/>
              </a:defRPr>
            </a:lvl9pPr>
          </a:lstStyle>
          <a:p>
            <a:pPr algn="l"/>
            <a:r>
              <a:rPr lang="ar-JO" dirty="0">
                <a:solidFill>
                  <a:srgbClr val="FFFFFF"/>
                </a:solidFill>
              </a:rPr>
              <a:t>1 صموئيل</a:t>
            </a:r>
            <a:endParaRPr lang="en-US" dirty="0">
              <a:solidFill>
                <a:srgbClr val="FFFFFF"/>
              </a:solidFill>
            </a:endParaRPr>
          </a:p>
        </p:txBody>
      </p:sp>
    </p:spTree>
    <p:extLst>
      <p:ext uri="{BB962C8B-B14F-4D97-AF65-F5344CB8AC3E}">
        <p14:creationId xmlns:p14="http://schemas.microsoft.com/office/powerpoint/2010/main" val="2006203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effectLst>
                  <a:glow rad="228600">
                    <a:srgbClr val="000000"/>
                  </a:glow>
                </a:effectLst>
                <a:latin typeface="Arial"/>
                <a:cs typeface="Arial"/>
              </a:rPr>
              <a:t>198</a:t>
            </a:r>
          </a:p>
        </p:txBody>
      </p:sp>
      <p:sp>
        <p:nvSpPr>
          <p:cNvPr id="44035" name="Rectangle 3"/>
          <p:cNvSpPr>
            <a:spLocks noGrp="1" noChangeArrowheads="1"/>
          </p:cNvSpPr>
          <p:nvPr>
            <p:ph type="title" idx="4294967295"/>
          </p:nvPr>
        </p:nvSpPr>
        <p:spPr>
          <a:xfrm>
            <a:off x="14842" y="6093296"/>
            <a:ext cx="9129157" cy="764704"/>
          </a:xfrm>
          <a:effectLst>
            <a:outerShdw blurRad="63500" dist="38099" dir="2700000" algn="ctr" rotWithShape="0">
              <a:schemeClr val="tx2">
                <a:alpha val="74998"/>
              </a:schemeClr>
            </a:outerShdw>
          </a:effectLst>
        </p:spPr>
        <p:txBody>
          <a:bodyPr/>
          <a:lstStyle/>
          <a:p>
            <a:pPr eaLnBrk="1" hangingPunct="1">
              <a:defRPr/>
            </a:pPr>
            <a:r>
              <a:rPr lang="ar-JO" sz="4000" dirty="0">
                <a:solidFill>
                  <a:schemeClr val="bg1"/>
                </a:solidFill>
                <a:effectLst>
                  <a:glow rad="228600">
                    <a:schemeClr val="tx1"/>
                  </a:glow>
                </a:effectLst>
                <a:ea typeface="ＭＳ Ｐゴシック" charset="0"/>
              </a:rPr>
              <a:t>أعذار شاول (١ صموئيل ١٣ )</a:t>
            </a:r>
            <a:endParaRPr lang="en-US" sz="4000" dirty="0">
              <a:effectLst>
                <a:glow rad="228600">
                  <a:schemeClr val="tx1"/>
                </a:glow>
              </a:effectLst>
              <a:ea typeface="ＭＳ Ｐゴシック" charset="0"/>
            </a:endParaRPr>
          </a:p>
        </p:txBody>
      </p:sp>
      <p:pic>
        <p:nvPicPr>
          <p:cNvPr id="2" name="Picture 1"/>
          <p:cNvPicPr>
            <a:picLocks noChangeAspect="1"/>
          </p:cNvPicPr>
          <p:nvPr/>
        </p:nvPicPr>
        <p:blipFill>
          <a:blip r:embed="rId2"/>
          <a:stretch>
            <a:fillRect/>
          </a:stretch>
        </p:blipFill>
        <p:spPr>
          <a:xfrm>
            <a:off x="0" y="-6916"/>
            <a:ext cx="9144000" cy="6240780"/>
          </a:xfrm>
          <a:prstGeom prst="rect">
            <a:avLst/>
          </a:prstGeom>
        </p:spPr>
      </p:pic>
    </p:spTree>
    <p:extLst>
      <p:ext uri="{BB962C8B-B14F-4D97-AF65-F5344CB8AC3E}">
        <p14:creationId xmlns:p14="http://schemas.microsoft.com/office/powerpoint/2010/main" val="223243517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١ صموئيل ١٤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229023147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4498"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484313"/>
            <a:ext cx="9144000" cy="287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effectLst>
                  <a:glow rad="228600">
                    <a:srgbClr val="000000"/>
                  </a:glow>
                </a:effectLst>
                <a:latin typeface="Arial"/>
                <a:cs typeface="Arial"/>
              </a:rPr>
              <a:t>198</a:t>
            </a:r>
          </a:p>
        </p:txBody>
      </p:sp>
      <p:sp>
        <p:nvSpPr>
          <p:cNvPr id="44035" name="Rectangle 3"/>
          <p:cNvSpPr>
            <a:spLocks noGrp="1" noChangeArrowheads="1"/>
          </p:cNvSpPr>
          <p:nvPr>
            <p:ph type="title" idx="4294967295"/>
          </p:nvPr>
        </p:nvSpPr>
        <p:spPr>
          <a:xfrm>
            <a:off x="14843" y="4221088"/>
            <a:ext cx="9129157" cy="1143000"/>
          </a:xfrm>
          <a:effectLst>
            <a:outerShdw blurRad="63500" dist="38099" dir="2700000" algn="ctr" rotWithShape="0">
              <a:schemeClr val="tx2">
                <a:alpha val="74998"/>
              </a:schemeClr>
            </a:outerShdw>
          </a:effectLst>
        </p:spPr>
        <p:txBody>
          <a:bodyPr/>
          <a:lstStyle/>
          <a:p>
            <a:pPr eaLnBrk="1" hangingPunct="1">
              <a:defRPr/>
            </a:pPr>
            <a:r>
              <a:rPr lang="ar-JO" dirty="0">
                <a:solidFill>
                  <a:schemeClr val="bg1"/>
                </a:solidFill>
                <a:effectLst>
                  <a:glow rad="228600">
                    <a:schemeClr val="tx1"/>
                  </a:glow>
                </a:effectLst>
                <a:ea typeface="ＭＳ Ｐゴシック" charset="0"/>
              </a:rPr>
              <a:t>صموئيل, داود و شاول </a:t>
            </a:r>
            <a:endParaRPr lang="en-US" dirty="0">
              <a:effectLst>
                <a:glow rad="228600">
                  <a:schemeClr val="tx1"/>
                </a:glow>
              </a:effectLst>
              <a:ea typeface="ＭＳ Ｐゴシック" charset="0"/>
            </a:endParaRPr>
          </a:p>
        </p:txBody>
      </p:sp>
    </p:spTree>
    <p:extLst>
      <p:ext uri="{BB962C8B-B14F-4D97-AF65-F5344CB8AC3E}">
        <p14:creationId xmlns:p14="http://schemas.microsoft.com/office/powerpoint/2010/main" val="405702703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 ١ صموئيل ١٥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96446565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7" name="DFD484DF.WAV">
            <a:hlinkClick r:id="" action="ppaction://media"/>
          </p:cNvPr>
          <p:cNvPicPr>
            <a:picLocks noRot="1"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71600" y="4953000"/>
            <a:ext cx="304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9378" name="Rectangle 5"/>
          <p:cNvSpPr>
            <a:spLocks noChangeArrowheads="1"/>
          </p:cNvSpPr>
          <p:nvPr/>
        </p:nvSpPr>
        <p:spPr bwMode="auto">
          <a:xfrm>
            <a:off x="7924800" y="6248400"/>
            <a:ext cx="1185863"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l"/>
            <a:r>
              <a:rPr lang="en-US" sz="1800">
                <a:solidFill>
                  <a:srgbClr val="000000"/>
                </a:solidFill>
                <a:latin typeface="Arial" charset="0"/>
                <a:cs typeface="Arial" charset="0"/>
              </a:rPr>
              <a:t>1 Sam 15</a:t>
            </a:r>
          </a:p>
        </p:txBody>
      </p:sp>
      <p:pic>
        <p:nvPicPr>
          <p:cNvPr id="229379" name="Picture 2" descr="j0312140"/>
          <p:cNvPicPr>
            <a:picLocks noGrp="1" noChangeAspect="1" noChangeArrowheads="1"/>
          </p:cNvPicPr>
          <p:nvPr>
            <p:ph sz="half" idx="1"/>
          </p:nvPr>
        </p:nvPicPr>
        <p:blipFill>
          <a:blip r:embed="rId3">
            <a:extLst>
              <a:ext uri="{28A0092B-C50C-407E-A947-70E740481C1C}">
                <a14:useLocalDpi xmlns:a14="http://schemas.microsoft.com/office/drawing/2010/main"/>
              </a:ext>
            </a:extLst>
          </a:blip>
          <a:srcRect/>
          <a:stretch>
            <a:fillRect/>
          </a:stretch>
        </p:blipFill>
        <p:spPr>
          <a:xfrm>
            <a:off x="762000" y="1500188"/>
            <a:ext cx="7696200" cy="4953000"/>
          </a:xfrm>
          <a:noFill/>
        </p:spPr>
      </p:pic>
      <p:sp>
        <p:nvSpPr>
          <p:cNvPr id="51206" name="Text Box 6"/>
          <p:cNvSpPr txBox="1">
            <a:spLocks noChangeArrowheads="1"/>
          </p:cNvSpPr>
          <p:nvPr/>
        </p:nvSpPr>
        <p:spPr bwMode="auto">
          <a:xfrm>
            <a:off x="8172450" y="76200"/>
            <a:ext cx="895350"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r>
              <a:rPr lang="ar-JO" sz="2400" dirty="0">
                <a:solidFill>
                  <a:srgbClr val="000000"/>
                </a:solidFill>
                <a:latin typeface="Arial"/>
                <a:cs typeface="Arial"/>
              </a:rPr>
              <a:t>198</a:t>
            </a:r>
            <a:endParaRPr lang="en-US" sz="2400" dirty="0">
              <a:solidFill>
                <a:srgbClr val="000000"/>
              </a:solidFill>
              <a:latin typeface="Arial"/>
              <a:cs typeface="Arial"/>
            </a:endParaRPr>
          </a:p>
        </p:txBody>
      </p:sp>
      <p:sp>
        <p:nvSpPr>
          <p:cNvPr id="229381" name="Title 1"/>
          <p:cNvSpPr>
            <a:spLocks noGrp="1"/>
          </p:cNvSpPr>
          <p:nvPr>
            <p:ph type="title"/>
          </p:nvPr>
        </p:nvSpPr>
        <p:spPr>
          <a:xfrm>
            <a:off x="0" y="333375"/>
            <a:ext cx="8459788" cy="1143000"/>
          </a:xfrm>
        </p:spPr>
        <p:txBody>
          <a:bodyPr/>
          <a:lstStyle/>
          <a:p>
            <a:r>
              <a:rPr lang="ar-JO" dirty="0">
                <a:latin typeface="Arial" charset="0"/>
                <a:ea typeface="ＭＳ Ｐゴシック" charset="0"/>
              </a:rPr>
              <a:t>رفض شاول تدمير عماليق </a:t>
            </a:r>
            <a:br>
              <a:rPr lang="ar-JO" dirty="0">
                <a:latin typeface="Arial" charset="0"/>
                <a:ea typeface="ＭＳ Ｐゴシック" charset="0"/>
              </a:rPr>
            </a:br>
            <a:r>
              <a:rPr lang="ar-JO" dirty="0">
                <a:latin typeface="Arial" charset="0"/>
                <a:ea typeface="ＭＳ Ｐゴシック" charset="0"/>
              </a:rPr>
              <a:t>(1 صم 15)</a:t>
            </a:r>
            <a:endParaRPr lang="en-US" dirty="0">
              <a:latin typeface="Arial" charset="0"/>
              <a:ea typeface="ＭＳ Ｐゴシック" charset="0"/>
            </a:endParaRPr>
          </a:p>
        </p:txBody>
      </p:sp>
    </p:spTree>
    <p:extLst>
      <p:ext uri="{BB962C8B-B14F-4D97-AF65-F5344CB8AC3E}">
        <p14:creationId xmlns:p14="http://schemas.microsoft.com/office/powerpoint/2010/main" val="252310991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 name="Rectangle 12"/>
          <p:cNvSpPr>
            <a:spLocks noChangeArrowheads="1"/>
          </p:cNvSpPr>
          <p:nvPr/>
        </p:nvSpPr>
        <p:spPr bwMode="auto">
          <a:xfrm>
            <a:off x="0" y="0"/>
            <a:ext cx="9144000" cy="1828800"/>
          </a:xfrm>
          <a:prstGeom prst="rect">
            <a:avLst/>
          </a:prstGeom>
          <a:gradFill rotWithShape="0">
            <a:gsLst>
              <a:gs pos="0">
                <a:srgbClr val="00644B"/>
              </a:gs>
              <a:gs pos="100000">
                <a:srgbClr val="002E23"/>
              </a:gs>
            </a:gsLst>
            <a:path path="shape">
              <a:fillToRect l="50000" t="50000" r="50000" b="50000"/>
            </a:path>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anchor="ctr"/>
          <a:lstStyle/>
          <a:p>
            <a:endParaRPr lang="en-US">
              <a:solidFill>
                <a:srgbClr val="000000"/>
              </a:solidFill>
            </a:endParaRPr>
          </a:p>
        </p:txBody>
      </p:sp>
      <p:sp>
        <p:nvSpPr>
          <p:cNvPr id="53252" name="Text Box 4"/>
          <p:cNvSpPr txBox="1">
            <a:spLocks noChangeArrowheads="1"/>
          </p:cNvSpPr>
          <p:nvPr/>
        </p:nvSpPr>
        <p:spPr bwMode="auto">
          <a:xfrm>
            <a:off x="1258888" y="5797128"/>
            <a:ext cx="22098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ar-JO" sz="3200" dirty="0">
                <a:solidFill>
                  <a:srgbClr val="FFFFFF"/>
                </a:solidFill>
                <a:latin typeface="Arial" charset="0"/>
                <a:cs typeface="Arial" charset="0"/>
              </a:rPr>
              <a:t>شاول</a:t>
            </a:r>
            <a:endParaRPr lang="en-US" sz="3200" dirty="0">
              <a:solidFill>
                <a:srgbClr val="FFFFFF"/>
              </a:solidFill>
              <a:latin typeface="Arial" charset="0"/>
              <a:cs typeface="Arial" charset="0"/>
            </a:endParaRPr>
          </a:p>
        </p:txBody>
      </p:sp>
      <p:sp>
        <p:nvSpPr>
          <p:cNvPr id="235523" name="Text Box 5"/>
          <p:cNvSpPr txBox="1">
            <a:spLocks noChangeArrowheads="1"/>
          </p:cNvSpPr>
          <p:nvPr/>
        </p:nvSpPr>
        <p:spPr bwMode="auto">
          <a:xfrm>
            <a:off x="5638800" y="5927303"/>
            <a:ext cx="24384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spcBef>
                <a:spcPct val="50000"/>
              </a:spcBef>
            </a:pPr>
            <a:endParaRPr lang="en-US" sz="1800" b="0">
              <a:solidFill>
                <a:srgbClr val="000000"/>
              </a:solidFill>
              <a:latin typeface="Arial" charset="0"/>
            </a:endParaRPr>
          </a:p>
        </p:txBody>
      </p:sp>
      <p:sp>
        <p:nvSpPr>
          <p:cNvPr id="53254" name="Text Box 6"/>
          <p:cNvSpPr txBox="1">
            <a:spLocks noChangeArrowheads="1"/>
          </p:cNvSpPr>
          <p:nvPr/>
        </p:nvSpPr>
        <p:spPr bwMode="auto">
          <a:xfrm>
            <a:off x="5830888" y="5720928"/>
            <a:ext cx="28194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ar-JO" sz="3200" dirty="0">
                <a:solidFill>
                  <a:srgbClr val="FFFFFF"/>
                </a:solidFill>
                <a:latin typeface="Arial" charset="0"/>
                <a:cs typeface="Arial" charset="0"/>
              </a:rPr>
              <a:t>داود</a:t>
            </a:r>
            <a:endParaRPr lang="en-US" sz="3200" dirty="0">
              <a:solidFill>
                <a:srgbClr val="FFFFFF"/>
              </a:solidFill>
              <a:latin typeface="Arial" charset="0"/>
              <a:cs typeface="Arial" charset="0"/>
            </a:endParaRPr>
          </a:p>
        </p:txBody>
      </p:sp>
      <p:pic>
        <p:nvPicPr>
          <p:cNvPr id="53257" name="Picture 9" descr="z2819">
            <a:hlinkClick r:id="rId3" tooltip="Formats: WMF, JPG"/>
          </p:cNvPr>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6457950" y="549151"/>
            <a:ext cx="1543050" cy="1257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532" name="WordArt 16"/>
          <p:cNvSpPr>
            <a:spLocks noChangeArrowheads="1" noChangeShapeType="1" noTextEdit="1"/>
          </p:cNvSpPr>
          <p:nvPr/>
        </p:nvSpPr>
        <p:spPr bwMode="auto">
          <a:xfrm>
            <a:off x="2057400" y="476672"/>
            <a:ext cx="4419600" cy="1434582"/>
          </a:xfrm>
          <a:prstGeom prst="rect">
            <a:avLst/>
          </a:prstGeom>
        </p:spPr>
        <p:txBody>
          <a:bodyPr wrap="none" numCol="1" fromWordArt="1">
            <a:prstTxWarp prst="textSlantUp">
              <a:avLst>
                <a:gd name="adj" fmla="val 32056"/>
              </a:avLst>
            </a:prstTxWarp>
          </a:bodyPr>
          <a:lstStyle/>
          <a:p>
            <a:pPr rtl="1"/>
            <a:r>
              <a:rPr lang="ar-JO" sz="4800" kern="10" dirty="0">
                <a:ln w="9525">
                  <a:solidFill>
                    <a:srgbClr val="CC99FF"/>
                  </a:solidFill>
                  <a:round/>
                  <a:headEnd/>
                  <a:tailEnd/>
                </a:ln>
                <a:solidFill>
                  <a:srgbClr val="FFFFFF"/>
                </a:solidFill>
                <a:effectLst>
                  <a:glow rad="228600">
                    <a:srgbClr val="000000"/>
                  </a:glow>
                </a:effectLst>
                <a:latin typeface="Impact"/>
                <a:ea typeface="Impact"/>
                <a:cs typeface="Impact"/>
              </a:rPr>
              <a:t>١ صموئيل ١٦-٣١</a:t>
            </a:r>
            <a:endParaRPr lang="en-US" sz="4800" kern="10" dirty="0">
              <a:ln w="9525">
                <a:solidFill>
                  <a:srgbClr val="CC99FF"/>
                </a:solidFill>
                <a:round/>
                <a:headEnd/>
                <a:tailEnd/>
              </a:ln>
              <a:solidFill>
                <a:srgbClr val="FFFFFF"/>
              </a:solidFill>
              <a:effectLst>
                <a:glow rad="228600">
                  <a:srgbClr val="000000"/>
                </a:glow>
              </a:effectLst>
              <a:latin typeface="Impact"/>
              <a:ea typeface="Impact"/>
              <a:cs typeface="Impact"/>
            </a:endParaRPr>
          </a:p>
        </p:txBody>
      </p:sp>
      <p:sp>
        <p:nvSpPr>
          <p:cNvPr id="53266" name="Text Box 18"/>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dirty="0">
                <a:solidFill>
                  <a:srgbClr val="FFFFFF"/>
                </a:solidFill>
                <a:latin typeface="Arial"/>
                <a:cs typeface="Arial"/>
              </a:rPr>
              <a:t>198</a:t>
            </a:r>
            <a:endParaRPr lang="en-US" sz="2400" dirty="0">
              <a:solidFill>
                <a:srgbClr val="FFFFFF"/>
              </a:solidFill>
              <a:latin typeface="Arial"/>
              <a:cs typeface="Arial"/>
            </a:endParaRPr>
          </a:p>
        </p:txBody>
      </p:sp>
      <p:sp>
        <p:nvSpPr>
          <p:cNvPr id="235530" name="Title 1"/>
          <p:cNvSpPr>
            <a:spLocks noGrp="1"/>
          </p:cNvSpPr>
          <p:nvPr>
            <p:ph type="title"/>
          </p:nvPr>
        </p:nvSpPr>
        <p:spPr>
          <a:xfrm>
            <a:off x="0" y="6884615"/>
            <a:ext cx="9144000" cy="504825"/>
          </a:xfrm>
        </p:spPr>
        <p:txBody>
          <a:bodyPr/>
          <a:lstStyle/>
          <a:p>
            <a:r>
              <a:rPr lang="ar-JO" sz="3600" i="1" dirty="0">
                <a:solidFill>
                  <a:srgbClr val="FFFFFF"/>
                </a:solidFill>
                <a:latin typeface="Arial" charset="0"/>
                <a:ea typeface="ＭＳ Ｐゴシック" charset="0"/>
              </a:rPr>
              <a:t>الإنتقال رقم 3 من شاول إلى داود</a:t>
            </a:r>
            <a:endParaRPr lang="en-US" sz="3600" i="1" dirty="0">
              <a:solidFill>
                <a:srgbClr val="FFFFFF"/>
              </a:solidFill>
              <a:latin typeface="Arial" charset="0"/>
              <a:ea typeface="ＭＳ Ｐゴシック" charset="0"/>
            </a:endParaRPr>
          </a:p>
        </p:txBody>
      </p:sp>
      <p:pic>
        <p:nvPicPr>
          <p:cNvPr id="16" name="Picture 1"/>
          <p:cNvPicPr>
            <a:picLocks noChangeAspect="1"/>
          </p:cNvPicPr>
          <p:nvPr/>
        </p:nvPicPr>
        <p:blipFill rotWithShape="1">
          <a:blip r:embed="rId5">
            <a:extLst>
              <a:ext uri="{28A0092B-C50C-407E-A947-70E740481C1C}">
                <a14:useLocalDpi xmlns:a14="http://schemas.microsoft.com/office/drawing/2010/main"/>
              </a:ext>
            </a:extLst>
          </a:blip>
          <a:srcRect l="57776" r="1847"/>
          <a:stretch/>
        </p:blipFill>
        <p:spPr bwMode="auto">
          <a:xfrm>
            <a:off x="899592" y="2061319"/>
            <a:ext cx="2915816" cy="37461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1"/>
          <p:cNvPicPr>
            <a:picLocks noChangeAspect="1"/>
          </p:cNvPicPr>
          <p:nvPr/>
        </p:nvPicPr>
        <p:blipFill rotWithShape="1">
          <a:blip r:embed="rId5">
            <a:extLst>
              <a:ext uri="{28A0092B-C50C-407E-A947-70E740481C1C}">
                <a14:useLocalDpi xmlns:a14="http://schemas.microsoft.com/office/drawing/2010/main"/>
              </a:ext>
            </a:extLst>
          </a:blip>
          <a:srcRect l="13765" r="46420"/>
          <a:stretch/>
        </p:blipFill>
        <p:spPr bwMode="auto">
          <a:xfrm>
            <a:off x="5796136" y="2061319"/>
            <a:ext cx="2818627" cy="36724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AutoShape 6"/>
          <p:cNvSpPr>
            <a:spLocks noChangeArrowheads="1"/>
          </p:cNvSpPr>
          <p:nvPr/>
        </p:nvSpPr>
        <p:spPr bwMode="auto">
          <a:xfrm>
            <a:off x="3895328" y="3645495"/>
            <a:ext cx="1828800" cy="609600"/>
          </a:xfrm>
          <a:prstGeom prst="rightArrow">
            <a:avLst>
              <a:gd name="adj1" fmla="val 50000"/>
              <a:gd name="adj2" fmla="val 75000"/>
            </a:avLst>
          </a:prstGeom>
          <a:solidFill>
            <a:srgbClr val="FFFFFF"/>
          </a:solidFill>
          <a:ln w="9525">
            <a:solidFill>
              <a:schemeClr val="tx1"/>
            </a:solidFill>
            <a:miter lim="800000"/>
            <a:headEnd/>
            <a:tailEnd/>
          </a:ln>
        </p:spPr>
        <p:txBody>
          <a:bodyPr wrap="none" anchor="ctr"/>
          <a:lstStyle/>
          <a:p>
            <a:endParaRPr lang="en-US">
              <a:solidFill>
                <a:srgbClr val="000000"/>
              </a:solidFill>
            </a:endParaRPr>
          </a:p>
        </p:txBody>
      </p:sp>
      <p:sp>
        <p:nvSpPr>
          <p:cNvPr id="15" name="Title 2"/>
          <p:cNvSpPr txBox="1">
            <a:spLocks/>
          </p:cNvSpPr>
          <p:nvPr/>
        </p:nvSpPr>
        <p:spPr bwMode="auto">
          <a:xfrm>
            <a:off x="0" y="33338"/>
            <a:ext cx="4932363" cy="658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rtl="1"/>
            <a:r>
              <a:rPr lang="ar-JO" sz="3600" i="1" dirty="0">
                <a:solidFill>
                  <a:srgbClr val="FFFFFF"/>
                </a:solidFill>
                <a:latin typeface="Arial" charset="0"/>
                <a:ea typeface="ＭＳ Ｐゴシック" charset="0"/>
              </a:rPr>
              <a:t>الإنتقال رقم ٣</a:t>
            </a:r>
            <a:endParaRPr lang="en-US" sz="3600" i="1" dirty="0">
              <a:solidFill>
                <a:srgbClr val="FFFFFF"/>
              </a:solidFill>
              <a:latin typeface="Arial" charset="0"/>
              <a:ea typeface="ＭＳ Ｐゴシック" charset="0"/>
            </a:endParaRPr>
          </a:p>
        </p:txBody>
      </p:sp>
    </p:spTree>
    <p:extLst>
      <p:ext uri="{BB962C8B-B14F-4D97-AF65-F5344CB8AC3E}">
        <p14:creationId xmlns:p14="http://schemas.microsoft.com/office/powerpoint/2010/main" val="186006942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grpId="0" nodeType="withEffect">
                                  <p:stCondLst>
                                    <p:cond delay="0"/>
                                  </p:stCondLst>
                                  <p:childTnLst>
                                    <p:set>
                                      <p:cBhvr>
                                        <p:cTn id="6" dur="1" fill="hold">
                                          <p:stCondLst>
                                            <p:cond delay="0"/>
                                          </p:stCondLst>
                                        </p:cTn>
                                        <p:tgtEl>
                                          <p:spTgt spid="53252"/>
                                        </p:tgtEl>
                                        <p:attrNameLst>
                                          <p:attrName>style.visibility</p:attrName>
                                        </p:attrNameLst>
                                      </p:cBhvr>
                                      <p:to>
                                        <p:strVal val="visible"/>
                                      </p:to>
                                    </p:set>
                                    <p:animEffect transition="in" filter="wedge">
                                      <p:cBhvr>
                                        <p:cTn id="7" dur="500"/>
                                        <p:tgtEl>
                                          <p:spTgt spid="53252"/>
                                        </p:tgtEl>
                                      </p:cBhvr>
                                    </p:animEffect>
                                  </p:childTnLst>
                                </p:cTn>
                              </p:par>
                            </p:childTnLst>
                          </p:cTn>
                        </p:par>
                      </p:childTnLst>
                    </p:cTn>
                  </p:par>
                  <p:par>
                    <p:cTn id="8" fill="hold">
                      <p:stCondLst>
                        <p:cond delay="indefinite"/>
                      </p:stCondLst>
                      <p:childTnLst>
                        <p:par>
                          <p:cTn id="9" fill="hold" nodeType="after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0-#ppt_w/2"/>
                                          </p:val>
                                        </p:tav>
                                        <p:tav tm="100000">
                                          <p:val>
                                            <p:strVal val="#ppt_x"/>
                                          </p:val>
                                        </p:tav>
                                      </p:tavLst>
                                    </p:anim>
                                    <p:anim calcmode="lin" valueType="num">
                                      <p:cBhvr additive="base">
                                        <p:cTn id="13" dur="500" fill="hold"/>
                                        <p:tgtEl>
                                          <p:spTgt spid="13"/>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4" fill="hold" grpId="0" nodeType="afterEffect">
                                  <p:stCondLst>
                                    <p:cond delay="0"/>
                                  </p:stCondLst>
                                  <p:childTnLst>
                                    <p:set>
                                      <p:cBhvr>
                                        <p:cTn id="16" dur="1" fill="hold">
                                          <p:stCondLst>
                                            <p:cond delay="0"/>
                                          </p:stCondLst>
                                        </p:cTn>
                                        <p:tgtEl>
                                          <p:spTgt spid="53254"/>
                                        </p:tgtEl>
                                        <p:attrNameLst>
                                          <p:attrName>style.visibility</p:attrName>
                                        </p:attrNameLst>
                                      </p:cBhvr>
                                      <p:to>
                                        <p:strVal val="visible"/>
                                      </p:to>
                                    </p:set>
                                    <p:anim calcmode="lin" valueType="num">
                                      <p:cBhvr additive="base">
                                        <p:cTn id="17" dur="500" fill="hold"/>
                                        <p:tgtEl>
                                          <p:spTgt spid="53254"/>
                                        </p:tgtEl>
                                        <p:attrNameLst>
                                          <p:attrName>ppt_x</p:attrName>
                                        </p:attrNameLst>
                                      </p:cBhvr>
                                      <p:tavLst>
                                        <p:tav tm="0">
                                          <p:val>
                                            <p:strVal val="#ppt_x"/>
                                          </p:val>
                                        </p:tav>
                                        <p:tav tm="100000">
                                          <p:val>
                                            <p:strVal val="#ppt_x"/>
                                          </p:val>
                                        </p:tav>
                                      </p:tavLst>
                                    </p:anim>
                                    <p:anim calcmode="lin" valueType="num">
                                      <p:cBhvr additive="base">
                                        <p:cTn id="18" dur="500" fill="hold"/>
                                        <p:tgtEl>
                                          <p:spTgt spid="53254"/>
                                        </p:tgtEl>
                                        <p:attrNameLst>
                                          <p:attrName>ppt_y</p:attrName>
                                        </p:attrNameLst>
                                      </p:cBhvr>
                                      <p:tavLst>
                                        <p:tav tm="0">
                                          <p:val>
                                            <p:strVal val="1+#ppt_h/2"/>
                                          </p:val>
                                        </p:tav>
                                        <p:tav tm="100000">
                                          <p:val>
                                            <p:strVal val="#ppt_y"/>
                                          </p:val>
                                        </p:tav>
                                      </p:tavLst>
                                    </p:anim>
                                  </p:childTnLst>
                                </p:cTn>
                              </p:par>
                            </p:childTnLst>
                          </p:cTn>
                        </p:par>
                        <p:par>
                          <p:cTn id="19" fill="hold">
                            <p:stCondLst>
                              <p:cond delay="1000"/>
                            </p:stCondLst>
                            <p:childTnLst>
                              <p:par>
                                <p:cTn id="20" presetID="2" presetClass="entr" presetSubtype="8" fill="hold" nodeType="afterEffect">
                                  <p:stCondLst>
                                    <p:cond delay="0"/>
                                  </p:stCondLst>
                                  <p:childTnLst>
                                    <p:set>
                                      <p:cBhvr>
                                        <p:cTn id="21" dur="1" fill="hold">
                                          <p:stCondLst>
                                            <p:cond delay="0"/>
                                          </p:stCondLst>
                                        </p:cTn>
                                        <p:tgtEl>
                                          <p:spTgt spid="53257"/>
                                        </p:tgtEl>
                                        <p:attrNameLst>
                                          <p:attrName>style.visibility</p:attrName>
                                        </p:attrNameLst>
                                      </p:cBhvr>
                                      <p:to>
                                        <p:strVal val="visible"/>
                                      </p:to>
                                    </p:set>
                                    <p:anim calcmode="lin" valueType="num">
                                      <p:cBhvr additive="base">
                                        <p:cTn id="22" dur="500" fill="hold"/>
                                        <p:tgtEl>
                                          <p:spTgt spid="53257"/>
                                        </p:tgtEl>
                                        <p:attrNameLst>
                                          <p:attrName>ppt_x</p:attrName>
                                        </p:attrNameLst>
                                      </p:cBhvr>
                                      <p:tavLst>
                                        <p:tav tm="0">
                                          <p:val>
                                            <p:strVal val="0-#ppt_w/2"/>
                                          </p:val>
                                        </p:tav>
                                        <p:tav tm="100000">
                                          <p:val>
                                            <p:strVal val="#ppt_x"/>
                                          </p:val>
                                        </p:tav>
                                      </p:tavLst>
                                    </p:anim>
                                    <p:anim calcmode="lin" valueType="num">
                                      <p:cBhvr additive="base">
                                        <p:cTn id="23" dur="500" fill="hold"/>
                                        <p:tgtEl>
                                          <p:spTgt spid="53257"/>
                                        </p:tgtEl>
                                        <p:attrNameLst>
                                          <p:attrName>ppt_y</p:attrName>
                                        </p:attrNameLst>
                                      </p:cBhvr>
                                      <p:tavLst>
                                        <p:tav tm="0">
                                          <p:val>
                                            <p:strVal val="#ppt_y"/>
                                          </p:val>
                                        </p:tav>
                                        <p:tav tm="100000">
                                          <p:val>
                                            <p:strVal val="#ppt_y"/>
                                          </p:val>
                                        </p:tav>
                                      </p:tavLst>
                                    </p:anim>
                                  </p:childTnLst>
                                </p:cTn>
                              </p:par>
                            </p:childTnLst>
                          </p:cTn>
                        </p:par>
                        <p:par>
                          <p:cTn id="24" fill="hold">
                            <p:stCondLst>
                              <p:cond delay="1500"/>
                            </p:stCondLst>
                            <p:childTnLst>
                              <p:par>
                                <p:cTn id="25" presetID="3" presetClass="entr" presetSubtype="10"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linds(horizontal)">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autoUpdateAnimBg="0"/>
      <p:bldP spid="53254" grpId="0" autoUpdateAnimBg="0"/>
      <p:bldP spid="13"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١ صموئيل ١٦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91919467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7" name="Rectangle 25"/>
          <p:cNvSpPr>
            <a:spLocks noGrp="1" noChangeArrowheads="1"/>
          </p:cNvSpPr>
          <p:nvPr>
            <p:ph type="title" idx="4294967295"/>
          </p:nvPr>
        </p:nvSpPr>
        <p:spPr>
          <a:xfrm>
            <a:off x="0" y="0"/>
            <a:ext cx="2590800" cy="304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z="2000">
                <a:effectLst/>
                <a:latin typeface="Arial" charset="0"/>
                <a:ea typeface="ＭＳ Ｐゴシック" charset="0"/>
              </a:rPr>
              <a:t>Book Chart</a:t>
            </a:r>
          </a:p>
        </p:txBody>
      </p:sp>
      <p:graphicFrame>
        <p:nvGraphicFramePr>
          <p:cNvPr id="25" name="Table 24"/>
          <p:cNvGraphicFramePr>
            <a:graphicFrameLocks noGrp="1"/>
          </p:cNvGraphicFramePr>
          <p:nvPr>
            <p:extLst>
              <p:ext uri="{D42A27DB-BD31-4B8C-83A1-F6EECF244321}">
                <p14:modId xmlns:p14="http://schemas.microsoft.com/office/powerpoint/2010/main" val="3612383387"/>
              </p:ext>
            </p:extLst>
          </p:nvPr>
        </p:nvGraphicFramePr>
        <p:xfrm>
          <a:off x="0" y="0"/>
          <a:ext cx="9143999" cy="6847932"/>
        </p:xfrm>
        <a:graphic>
          <a:graphicData uri="http://schemas.openxmlformats.org/drawingml/2006/table">
            <a:tbl>
              <a:tblPr/>
              <a:tblGrid>
                <a:gridCol w="1829123">
                  <a:extLst>
                    <a:ext uri="{9D8B030D-6E8A-4147-A177-3AD203B41FA5}">
                      <a16:colId xmlns:a16="http://schemas.microsoft.com/office/drawing/2014/main" val="20000"/>
                    </a:ext>
                  </a:extLst>
                </a:gridCol>
                <a:gridCol w="1871040">
                  <a:extLst>
                    <a:ext uri="{9D8B030D-6E8A-4147-A177-3AD203B41FA5}">
                      <a16:colId xmlns:a16="http://schemas.microsoft.com/office/drawing/2014/main" val="20001"/>
                    </a:ext>
                  </a:extLst>
                </a:gridCol>
                <a:gridCol w="2135035">
                  <a:extLst>
                    <a:ext uri="{9D8B030D-6E8A-4147-A177-3AD203B41FA5}">
                      <a16:colId xmlns:a16="http://schemas.microsoft.com/office/drawing/2014/main" val="20002"/>
                    </a:ext>
                  </a:extLst>
                </a:gridCol>
                <a:gridCol w="1281021">
                  <a:extLst>
                    <a:ext uri="{9D8B030D-6E8A-4147-A177-3AD203B41FA5}">
                      <a16:colId xmlns:a16="http://schemas.microsoft.com/office/drawing/2014/main" val="20003"/>
                    </a:ext>
                  </a:extLst>
                </a:gridCol>
                <a:gridCol w="2027780">
                  <a:extLst>
                    <a:ext uri="{9D8B030D-6E8A-4147-A177-3AD203B41FA5}">
                      <a16:colId xmlns:a16="http://schemas.microsoft.com/office/drawing/2014/main" val="20004"/>
                    </a:ext>
                  </a:extLst>
                </a:gridCol>
              </a:tblGrid>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400" b="1" i="0" u="none" strike="noStrike" cap="none" normalizeH="0" baseline="0" dirty="0">
                          <a:ln>
                            <a:noFill/>
                          </a:ln>
                          <a:solidFill>
                            <a:srgbClr val="FFFFFF"/>
                          </a:solidFill>
                          <a:effectLst/>
                          <a:latin typeface="Arial" charset="0"/>
                          <a:ea typeface="ＭＳ Ｐゴシック" charset="0"/>
                          <a:cs typeface="Arial" charset="0"/>
                        </a:rPr>
                        <a:t>    </a:t>
                      </a:r>
                      <a:r>
                        <a:rPr kumimoji="1" lang="ar-JO" altLang="ja-JP" sz="2400" b="1" i="0" u="none" strike="noStrike" cap="none" normalizeH="0" baseline="0" dirty="0">
                          <a:ln>
                            <a:noFill/>
                          </a:ln>
                          <a:solidFill>
                            <a:srgbClr val="FFFFFF"/>
                          </a:solidFill>
                          <a:effectLst/>
                          <a:latin typeface="Arial" charset="0"/>
                          <a:ea typeface="ＭＳ Ｐゴシック" charset="0"/>
                          <a:cs typeface="Arial" charset="0"/>
                        </a:rPr>
                        <a:t>حكم إلهي منحل إلى ملكية داوودية</a:t>
                      </a:r>
                      <a:endParaRPr kumimoji="0" lang="en-US" sz="24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9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نهاية الحكم الإلهي</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تأسيس الحكم الملكي</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سقوط القضاة</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صعود الملوك</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الإصحاحات 1 – 7 </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الإصحاحات 8 – 31 </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61914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صموئيل : الملك السماوي</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شاول : الملك الأرضي</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57606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عالي</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altLang="ja-JP" sz="1800" b="1" i="0" u="none" strike="noStrike" cap="none" normalizeH="0" baseline="0" dirty="0">
                          <a:ln>
                            <a:noFill/>
                          </a:ln>
                          <a:solidFill>
                            <a:srgbClr val="8C0000"/>
                          </a:solidFill>
                          <a:effectLst/>
                          <a:latin typeface="Arial" charset="0"/>
                          <a:ea typeface="ＭＳ Ｐゴシック" charset="0"/>
                          <a:cs typeface="Arial" charset="0"/>
                        </a:rPr>
                        <a:t>صموئيل</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altLang="ja-JP" sz="1800" b="1" i="0" u="none" strike="noStrike" cap="none" normalizeH="0" baseline="0" dirty="0">
                          <a:ln>
                            <a:noFill/>
                          </a:ln>
                          <a:solidFill>
                            <a:srgbClr val="8C0000"/>
                          </a:solidFill>
                          <a:effectLst/>
                          <a:latin typeface="Arial" charset="0"/>
                          <a:ea typeface="ＭＳ Ｐゴシック" charset="0"/>
                          <a:cs typeface="Arial" charset="0"/>
                        </a:rPr>
                        <a:t>شاول</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horzOverflow="overflow">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altLang="ja-JP" sz="1800" b="1" i="0" u="none" strike="noStrike" cap="none" normalizeH="0" baseline="0" dirty="0">
                          <a:ln>
                            <a:noFill/>
                          </a:ln>
                          <a:solidFill>
                            <a:srgbClr val="FFFFFF"/>
                          </a:solidFill>
                          <a:effectLst/>
                          <a:latin typeface="Arial" charset="0"/>
                          <a:ea typeface="ＭＳ Ｐゴシック" charset="0"/>
                          <a:cs typeface="Arial" charset="0"/>
                        </a:rPr>
                        <a:t>داود</a:t>
                      </a: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txBody>
                  <a:tcPr marL="91434" marR="91434" anchor="ctr" horzOverflow="overflow">
                    <a:solidFill>
                      <a:srgbClr val="800000"/>
                    </a:solidFill>
                  </a:tcPr>
                </a:tc>
                <a:extLst>
                  <a:ext uri="{0D108BD9-81ED-4DB2-BD59-A6C34878D82A}">
                    <a16:rowId xmlns:a16="http://schemas.microsoft.com/office/drawing/2014/main" val="10005"/>
                  </a:ext>
                </a:extLst>
              </a:tr>
              <a:tr h="62896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رجل حسب قلب البشر</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رجل حسب قلب الله</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رجل حسب قلب البشر</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1800" b="1" i="0" u="none" strike="noStrike" cap="none" normalizeH="0" baseline="0" dirty="0">
                          <a:ln>
                            <a:noFill/>
                          </a:ln>
                          <a:solidFill>
                            <a:srgbClr val="FFFFFF"/>
                          </a:solidFill>
                          <a:effectLst/>
                          <a:latin typeface="Arial" charset="0"/>
                          <a:ea typeface="ＭＳ Ｐゴシック" charset="0"/>
                          <a:cs typeface="Arial" charset="0"/>
                        </a:rPr>
                        <a:t>رجل حسب قلب الله</a:t>
                      </a: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txBody>
                  <a:tcPr marL="91434" marR="91434" anchor="ctr" horzOverflow="overflow">
                    <a:solidFill>
                      <a:srgbClr val="800000"/>
                    </a:solidFill>
                  </a:tcPr>
                </a:tc>
                <a:extLst>
                  <a:ext uri="{0D108BD9-81ED-4DB2-BD59-A6C34878D82A}">
                    <a16:rowId xmlns:a16="http://schemas.microsoft.com/office/drawing/2014/main" val="10006"/>
                  </a:ext>
                </a:extLst>
              </a:tr>
              <a:tr h="62896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عجز</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صلاة</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فزع</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FFFFFF"/>
                          </a:solidFill>
                          <a:effectLst/>
                          <a:latin typeface="Arial" charset="0"/>
                          <a:ea typeface="ＭＳ Ｐゴシック" charset="0"/>
                          <a:cs typeface="Arial" charset="0"/>
                        </a:rPr>
                        <a:t>صبر</a:t>
                      </a: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txBody>
                  <a:tcPr marL="91434" marR="91434" anchor="ctr" horzOverflow="overflow">
                    <a:solidFill>
                      <a:srgbClr val="800000"/>
                    </a:solidFill>
                  </a:tcPr>
                </a:tc>
                <a:extLst>
                  <a:ext uri="{0D108BD9-81ED-4DB2-BD59-A6C34878D82A}">
                    <a16:rowId xmlns:a16="http://schemas.microsoft.com/office/drawing/2014/main" val="10007"/>
                  </a:ext>
                </a:extLst>
              </a:tr>
              <a:tr h="936104">
                <a:tc>
                  <a:txBody>
                    <a:bodyPr/>
                    <a:lstStyle/>
                    <a:p>
                      <a:pPr algn="ctr">
                        <a:lnSpc>
                          <a:spcPct val="115000"/>
                        </a:lnSpc>
                        <a:spcAft>
                          <a:spcPts val="0"/>
                        </a:spcAft>
                      </a:pPr>
                      <a:r>
                        <a:rPr lang="ar-JO" sz="1800" b="1" i="1" dirty="0">
                          <a:solidFill>
                            <a:srgbClr val="800000"/>
                          </a:solidFill>
                          <a:effectLst/>
                          <a:latin typeface="Arial"/>
                          <a:ea typeface="宋体"/>
                          <a:cs typeface="Arial"/>
                        </a:rPr>
                        <a:t>الإنتقال</a:t>
                      </a:r>
                      <a:r>
                        <a:rPr lang="ar-JO" sz="1800" b="1" i="1" baseline="0" dirty="0">
                          <a:solidFill>
                            <a:srgbClr val="800000"/>
                          </a:solidFill>
                          <a:effectLst/>
                          <a:latin typeface="Arial"/>
                          <a:ea typeface="宋体"/>
                          <a:cs typeface="Arial"/>
                        </a:rPr>
                        <a:t> رقم 1</a:t>
                      </a:r>
                      <a:endParaRPr lang="en-SG" sz="1800" b="1" dirty="0">
                        <a:solidFill>
                          <a:srgbClr val="800000"/>
                        </a:solidFill>
                        <a:effectLst/>
                        <a:latin typeface="Arial"/>
                        <a:ea typeface="宋体"/>
                        <a:cs typeface="Arial"/>
                      </a:endParaRPr>
                    </a:p>
                    <a:p>
                      <a:pPr algn="ctr">
                        <a:lnSpc>
                          <a:spcPct val="115000"/>
                        </a:lnSpc>
                        <a:spcAft>
                          <a:spcPts val="0"/>
                        </a:spcAft>
                      </a:pPr>
                      <a:r>
                        <a:rPr lang="ar-JO" sz="1800" b="1" dirty="0">
                          <a:solidFill>
                            <a:srgbClr val="800000"/>
                          </a:solidFill>
                          <a:effectLst/>
                          <a:latin typeface="Arial"/>
                          <a:ea typeface="宋体"/>
                          <a:cs typeface="Arial"/>
                        </a:rPr>
                        <a:t>عالي</a:t>
                      </a:r>
                      <a:r>
                        <a:rPr lang="ar-JO" sz="1800" b="1" baseline="0" dirty="0">
                          <a:solidFill>
                            <a:srgbClr val="800000"/>
                          </a:solidFill>
                          <a:effectLst/>
                          <a:latin typeface="Arial"/>
                          <a:ea typeface="宋体"/>
                          <a:cs typeface="Arial"/>
                        </a:rPr>
                        <a:t> إلى صموئيل</a:t>
                      </a:r>
                      <a:endParaRPr lang="en-SG" sz="1800" b="1" dirty="0">
                        <a:solidFill>
                          <a:srgbClr val="800000"/>
                        </a:solidFill>
                        <a:effectLst/>
                        <a:latin typeface="Arial"/>
                        <a:ea typeface="宋体"/>
                        <a:cs typeface="Arial"/>
                      </a:endParaRPr>
                    </a:p>
                    <a:p>
                      <a:pPr algn="ctr">
                        <a:lnSpc>
                          <a:spcPct val="115000"/>
                        </a:lnSpc>
                        <a:spcAft>
                          <a:spcPts val="0"/>
                        </a:spcAft>
                      </a:pPr>
                      <a:r>
                        <a:rPr lang="en-US" sz="1800" b="1" dirty="0">
                          <a:solidFill>
                            <a:srgbClr val="800000"/>
                          </a:solidFill>
                          <a:effectLst/>
                          <a:latin typeface="Arial"/>
                          <a:ea typeface="Times New Roman"/>
                          <a:cs typeface="Arial"/>
                        </a:rPr>
                        <a:t>(</a:t>
                      </a:r>
                      <a:r>
                        <a:rPr lang="ar-JO" sz="1800" b="1" dirty="0">
                          <a:solidFill>
                            <a:srgbClr val="800000"/>
                          </a:solidFill>
                          <a:effectLst/>
                          <a:latin typeface="Arial"/>
                          <a:ea typeface="Times New Roman"/>
                          <a:cs typeface="Arial"/>
                        </a:rPr>
                        <a:t>1-3</a:t>
                      </a:r>
                      <a:r>
                        <a:rPr lang="en-US" sz="1800" b="1" dirty="0">
                          <a:solidFill>
                            <a:srgbClr val="800000"/>
                          </a:solidFill>
                          <a:effectLst/>
                          <a:latin typeface="Arial"/>
                          <a:ea typeface="Times New Roman"/>
                          <a:cs typeface="Arial"/>
                        </a:rPr>
                        <a:t>)</a:t>
                      </a:r>
                      <a:endParaRPr lang="en-SG" sz="1800" b="1" dirty="0">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lnSpc>
                          <a:spcPct val="115000"/>
                        </a:lnSpc>
                        <a:spcAft>
                          <a:spcPts val="0"/>
                        </a:spcAft>
                      </a:pPr>
                      <a:r>
                        <a:rPr lang="ar-JO" sz="1800" b="1" dirty="0">
                          <a:solidFill>
                            <a:srgbClr val="800000"/>
                          </a:solidFill>
                          <a:effectLst/>
                          <a:latin typeface="Arial"/>
                          <a:ea typeface="Times New Roman"/>
                          <a:cs typeface="Arial"/>
                        </a:rPr>
                        <a:t>صموئيل و تيهان تابوت العهد</a:t>
                      </a:r>
                      <a:endParaRPr lang="en-SG" sz="1800" b="1" dirty="0">
                        <a:solidFill>
                          <a:srgbClr val="800000"/>
                        </a:solidFill>
                        <a:effectLst/>
                        <a:latin typeface="Arial"/>
                        <a:ea typeface="宋体"/>
                        <a:cs typeface="Arial"/>
                      </a:endParaRPr>
                    </a:p>
                    <a:p>
                      <a:pPr algn="ctr">
                        <a:lnSpc>
                          <a:spcPct val="115000"/>
                        </a:lnSpc>
                        <a:spcAft>
                          <a:spcPts val="0"/>
                        </a:spcAft>
                      </a:pPr>
                      <a:r>
                        <a:rPr lang="en-US" sz="1800" b="1" dirty="0">
                          <a:solidFill>
                            <a:srgbClr val="800000"/>
                          </a:solidFill>
                          <a:effectLst/>
                          <a:latin typeface="Arial"/>
                          <a:ea typeface="Times New Roman"/>
                          <a:cs typeface="Arial"/>
                        </a:rPr>
                        <a:t>(</a:t>
                      </a:r>
                      <a:r>
                        <a:rPr lang="ar-JO" sz="1800" b="1" dirty="0">
                          <a:solidFill>
                            <a:srgbClr val="800000"/>
                          </a:solidFill>
                          <a:effectLst/>
                          <a:latin typeface="Arial"/>
                          <a:ea typeface="Times New Roman"/>
                          <a:cs typeface="Arial"/>
                        </a:rPr>
                        <a:t>4-7</a:t>
                      </a:r>
                      <a:r>
                        <a:rPr lang="en-US" sz="1800" b="1" dirty="0">
                          <a:solidFill>
                            <a:srgbClr val="800000"/>
                          </a:solidFill>
                          <a:effectLst/>
                          <a:latin typeface="Arial"/>
                          <a:ea typeface="Times New Roman"/>
                          <a:cs typeface="Arial"/>
                        </a:rPr>
                        <a:t>)</a:t>
                      </a:r>
                      <a:endParaRPr lang="en-SG" sz="1800" b="1" dirty="0">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lnSpc>
                          <a:spcPct val="115000"/>
                        </a:lnSpc>
                        <a:spcAft>
                          <a:spcPts val="0"/>
                        </a:spcAft>
                      </a:pPr>
                      <a:r>
                        <a:rPr lang="ar-JO" sz="1800" b="1" i="1" dirty="0">
                          <a:solidFill>
                            <a:srgbClr val="800000"/>
                          </a:solidFill>
                          <a:effectLst/>
                          <a:latin typeface="Arial"/>
                          <a:ea typeface="Times New Roman"/>
                          <a:cs typeface="Arial"/>
                        </a:rPr>
                        <a:t>الإنتقال رقم 2</a:t>
                      </a:r>
                      <a:endParaRPr lang="en-SG" sz="1800" b="1" dirty="0">
                        <a:solidFill>
                          <a:srgbClr val="800000"/>
                        </a:solidFill>
                        <a:effectLst/>
                        <a:latin typeface="Arial"/>
                        <a:ea typeface="宋体"/>
                        <a:cs typeface="Arial"/>
                      </a:endParaRPr>
                    </a:p>
                    <a:p>
                      <a:pPr algn="ctr">
                        <a:lnSpc>
                          <a:spcPct val="115000"/>
                        </a:lnSpc>
                        <a:spcAft>
                          <a:spcPts val="0"/>
                        </a:spcAft>
                      </a:pPr>
                      <a:r>
                        <a:rPr lang="ar-JO" sz="1800" b="1" dirty="0">
                          <a:solidFill>
                            <a:srgbClr val="800000"/>
                          </a:solidFill>
                          <a:effectLst/>
                          <a:latin typeface="Arial"/>
                          <a:ea typeface="宋体"/>
                          <a:cs typeface="Arial"/>
                        </a:rPr>
                        <a:t>صموئيل</a:t>
                      </a:r>
                      <a:r>
                        <a:rPr lang="ar-JO" sz="1800" b="1" baseline="0" dirty="0">
                          <a:solidFill>
                            <a:srgbClr val="800000"/>
                          </a:solidFill>
                          <a:effectLst/>
                          <a:latin typeface="Arial"/>
                          <a:ea typeface="宋体"/>
                          <a:cs typeface="Arial"/>
                        </a:rPr>
                        <a:t> إلى شاول</a:t>
                      </a:r>
                      <a:endParaRPr lang="en-SG" sz="1800" b="1" dirty="0">
                        <a:solidFill>
                          <a:srgbClr val="800000"/>
                        </a:solidFill>
                        <a:effectLst/>
                        <a:latin typeface="Arial"/>
                        <a:ea typeface="宋体"/>
                        <a:cs typeface="Arial"/>
                      </a:endParaRPr>
                    </a:p>
                    <a:p>
                      <a:pPr algn="ctr">
                        <a:lnSpc>
                          <a:spcPct val="115000"/>
                        </a:lnSpc>
                        <a:spcAft>
                          <a:spcPts val="0"/>
                        </a:spcAft>
                      </a:pPr>
                      <a:r>
                        <a:rPr lang="en-US" sz="1800" b="1" dirty="0">
                          <a:solidFill>
                            <a:srgbClr val="800000"/>
                          </a:solidFill>
                          <a:effectLst/>
                          <a:latin typeface="Arial"/>
                          <a:ea typeface="Times New Roman"/>
                          <a:cs typeface="Arial"/>
                        </a:rPr>
                        <a:t>(</a:t>
                      </a:r>
                      <a:r>
                        <a:rPr lang="ar-JO" sz="1800" b="1" dirty="0">
                          <a:solidFill>
                            <a:srgbClr val="800000"/>
                          </a:solidFill>
                          <a:effectLst/>
                          <a:latin typeface="Arial"/>
                          <a:ea typeface="Times New Roman"/>
                          <a:cs typeface="Arial"/>
                        </a:rPr>
                        <a:t>8-12</a:t>
                      </a:r>
                      <a:r>
                        <a:rPr lang="en-US" sz="1800" b="1" dirty="0">
                          <a:solidFill>
                            <a:srgbClr val="800000"/>
                          </a:solidFill>
                          <a:effectLst/>
                          <a:latin typeface="Arial"/>
                          <a:ea typeface="Times New Roman"/>
                          <a:cs typeface="Arial"/>
                        </a:rPr>
                        <a:t>)</a:t>
                      </a:r>
                      <a:endParaRPr lang="en-SG" sz="1800" b="1" dirty="0">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lnSpc>
                          <a:spcPct val="115000"/>
                        </a:lnSpc>
                        <a:spcAft>
                          <a:spcPts val="0"/>
                        </a:spcAft>
                      </a:pPr>
                      <a:r>
                        <a:rPr lang="ar-JO" sz="1800" b="1" dirty="0">
                          <a:solidFill>
                            <a:srgbClr val="800000"/>
                          </a:solidFill>
                          <a:effectLst/>
                          <a:latin typeface="Arial"/>
                          <a:ea typeface="Times New Roman"/>
                          <a:cs typeface="Arial"/>
                        </a:rPr>
                        <a:t>رفض</a:t>
                      </a:r>
                    </a:p>
                    <a:p>
                      <a:pPr algn="ctr">
                        <a:lnSpc>
                          <a:spcPct val="115000"/>
                        </a:lnSpc>
                        <a:spcAft>
                          <a:spcPts val="0"/>
                        </a:spcAft>
                      </a:pPr>
                      <a:r>
                        <a:rPr lang="ar-JO" sz="1800" b="1" dirty="0">
                          <a:solidFill>
                            <a:srgbClr val="800000"/>
                          </a:solidFill>
                          <a:effectLst/>
                          <a:latin typeface="Arial"/>
                          <a:ea typeface="宋体"/>
                          <a:cs typeface="Arial"/>
                        </a:rPr>
                        <a:t>شاول</a:t>
                      </a:r>
                      <a:endParaRPr lang="en-SG" sz="1800" b="1" dirty="0">
                        <a:solidFill>
                          <a:srgbClr val="800000"/>
                        </a:solidFill>
                        <a:effectLst/>
                        <a:latin typeface="Arial"/>
                        <a:ea typeface="宋体"/>
                        <a:cs typeface="Arial"/>
                      </a:endParaRPr>
                    </a:p>
                    <a:p>
                      <a:pPr algn="ctr">
                        <a:lnSpc>
                          <a:spcPct val="115000"/>
                        </a:lnSpc>
                        <a:spcAft>
                          <a:spcPts val="0"/>
                        </a:spcAft>
                      </a:pPr>
                      <a:r>
                        <a:rPr lang="en-US" sz="1800" b="1" dirty="0">
                          <a:solidFill>
                            <a:srgbClr val="800000"/>
                          </a:solidFill>
                          <a:effectLst/>
                          <a:latin typeface="Arial"/>
                          <a:ea typeface="Times New Roman"/>
                          <a:cs typeface="Arial"/>
                        </a:rPr>
                        <a:t>(</a:t>
                      </a:r>
                      <a:r>
                        <a:rPr lang="ar-JO" sz="1800" b="1" dirty="0">
                          <a:solidFill>
                            <a:srgbClr val="800000"/>
                          </a:solidFill>
                          <a:effectLst/>
                          <a:latin typeface="Arial"/>
                          <a:ea typeface="Times New Roman"/>
                          <a:cs typeface="Arial"/>
                        </a:rPr>
                        <a:t>13-15</a:t>
                      </a:r>
                      <a:r>
                        <a:rPr lang="en-US" sz="1800" b="1" dirty="0">
                          <a:solidFill>
                            <a:srgbClr val="800000"/>
                          </a:solidFill>
                          <a:effectLst/>
                          <a:latin typeface="Arial"/>
                          <a:ea typeface="Times New Roman"/>
                          <a:cs typeface="Arial"/>
                        </a:rPr>
                        <a:t>)</a:t>
                      </a:r>
                      <a:endParaRPr lang="en-SG" sz="1800" b="1" dirty="0">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lnSpc>
                          <a:spcPct val="115000"/>
                        </a:lnSpc>
                        <a:spcAft>
                          <a:spcPts val="0"/>
                        </a:spcAft>
                      </a:pPr>
                      <a:r>
                        <a:rPr lang="en-US" sz="1800" b="1" dirty="0">
                          <a:solidFill>
                            <a:srgbClr val="FFFFFF"/>
                          </a:solidFill>
                          <a:effectLst/>
                          <a:latin typeface="Arial"/>
                          <a:ea typeface="Times New Roman"/>
                          <a:cs typeface="Arial"/>
                        </a:rPr>
                        <a:t> </a:t>
                      </a:r>
                      <a:r>
                        <a:rPr lang="ar-JO" sz="1800" b="1" i="1" dirty="0">
                          <a:solidFill>
                            <a:srgbClr val="FFFFFF"/>
                          </a:solidFill>
                          <a:effectLst/>
                          <a:latin typeface="Arial"/>
                          <a:ea typeface="Times New Roman"/>
                          <a:cs typeface="Arial"/>
                        </a:rPr>
                        <a:t>الإنتقال</a:t>
                      </a:r>
                      <a:r>
                        <a:rPr lang="ar-JO" sz="1800" b="1" i="1" baseline="0" dirty="0">
                          <a:solidFill>
                            <a:srgbClr val="FFFFFF"/>
                          </a:solidFill>
                          <a:effectLst/>
                          <a:latin typeface="Arial"/>
                          <a:ea typeface="Times New Roman"/>
                          <a:cs typeface="Arial"/>
                        </a:rPr>
                        <a:t> رقم 3</a:t>
                      </a:r>
                      <a:endParaRPr lang="en-SG" sz="1800" b="1" dirty="0">
                        <a:solidFill>
                          <a:srgbClr val="FFFFFF"/>
                        </a:solidFill>
                        <a:effectLst/>
                        <a:latin typeface="Arial"/>
                        <a:ea typeface="宋体"/>
                        <a:cs typeface="Arial"/>
                      </a:endParaRPr>
                    </a:p>
                    <a:p>
                      <a:pPr algn="ctr">
                        <a:lnSpc>
                          <a:spcPct val="115000"/>
                        </a:lnSpc>
                        <a:spcAft>
                          <a:spcPts val="0"/>
                        </a:spcAft>
                      </a:pPr>
                      <a:r>
                        <a:rPr lang="ar-JO" sz="1800" b="1" dirty="0">
                          <a:solidFill>
                            <a:srgbClr val="FFFFFF"/>
                          </a:solidFill>
                          <a:effectLst/>
                          <a:latin typeface="Arial"/>
                          <a:ea typeface="宋体"/>
                          <a:cs typeface="Arial"/>
                        </a:rPr>
                        <a:t>شاول</a:t>
                      </a:r>
                      <a:r>
                        <a:rPr lang="ar-JO" sz="1800" b="1" baseline="0" dirty="0">
                          <a:solidFill>
                            <a:srgbClr val="FFFFFF"/>
                          </a:solidFill>
                          <a:effectLst/>
                          <a:latin typeface="Arial"/>
                          <a:ea typeface="宋体"/>
                          <a:cs typeface="Arial"/>
                        </a:rPr>
                        <a:t> إلى داود</a:t>
                      </a:r>
                      <a:endParaRPr lang="en-SG" sz="1800" b="1" dirty="0">
                        <a:solidFill>
                          <a:srgbClr val="FFFFFF"/>
                        </a:solidFill>
                        <a:effectLst/>
                        <a:latin typeface="Arial"/>
                        <a:ea typeface="宋体"/>
                        <a:cs typeface="Arial"/>
                      </a:endParaRPr>
                    </a:p>
                    <a:p>
                      <a:pPr algn="ctr">
                        <a:lnSpc>
                          <a:spcPct val="115000"/>
                        </a:lnSpc>
                        <a:spcAft>
                          <a:spcPts val="0"/>
                        </a:spcAft>
                      </a:pPr>
                      <a:r>
                        <a:rPr lang="en-US" sz="1800" b="1" dirty="0">
                          <a:solidFill>
                            <a:srgbClr val="FFFFFF"/>
                          </a:solidFill>
                          <a:effectLst/>
                          <a:latin typeface="Arial"/>
                          <a:ea typeface="Times New Roman"/>
                          <a:cs typeface="Arial"/>
                        </a:rPr>
                        <a:t>(</a:t>
                      </a:r>
                      <a:r>
                        <a:rPr lang="ar-JO" sz="1800" b="1" dirty="0">
                          <a:solidFill>
                            <a:srgbClr val="FFFFFF"/>
                          </a:solidFill>
                          <a:effectLst/>
                          <a:latin typeface="Arial"/>
                          <a:ea typeface="Times New Roman"/>
                          <a:cs typeface="Arial"/>
                        </a:rPr>
                        <a:t>16-31</a:t>
                      </a:r>
                      <a:r>
                        <a:rPr lang="en-US" sz="1800" b="1" dirty="0">
                          <a:solidFill>
                            <a:srgbClr val="FFFFFF"/>
                          </a:solidFill>
                          <a:effectLst/>
                          <a:latin typeface="Arial"/>
                          <a:ea typeface="Times New Roman"/>
                          <a:cs typeface="Arial"/>
                        </a:rPr>
                        <a:t>) </a:t>
                      </a:r>
                      <a:endParaRPr lang="en-SG" sz="1800" b="1" dirty="0">
                        <a:solidFill>
                          <a:srgbClr val="FFFFFF"/>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8"/>
                  </a:ext>
                </a:extLst>
              </a:tr>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94 سنة</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ولادة صموئيل (1105 ق.م) إلى موت شاول (1011 ق.م)</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bl>
          </a:graphicData>
        </a:graphic>
      </p:graphicFrame>
      <p:sp>
        <p:nvSpPr>
          <p:cNvPr id="920634" name="Text Box 24"/>
          <p:cNvSpPr txBox="1">
            <a:spLocks noChangeArrowheads="1"/>
          </p:cNvSpPr>
          <p:nvPr/>
        </p:nvSpPr>
        <p:spPr bwMode="auto">
          <a:xfrm>
            <a:off x="8455025" y="0"/>
            <a:ext cx="6127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a:solidFill>
                  <a:srgbClr val="FFFFFF"/>
                </a:solidFill>
                <a:cs typeface="Arial" charset="0"/>
              </a:rPr>
              <a:t>203</a:t>
            </a:r>
          </a:p>
        </p:txBody>
      </p:sp>
      <p:sp>
        <p:nvSpPr>
          <p:cNvPr id="7" name="Text Box 6"/>
          <p:cNvSpPr txBox="1">
            <a:spLocks noChangeArrowheads="1"/>
          </p:cNvSpPr>
          <p:nvPr/>
        </p:nvSpPr>
        <p:spPr bwMode="auto">
          <a:xfrm>
            <a:off x="8523109" y="944"/>
            <a:ext cx="623594" cy="309504"/>
          </a:xfrm>
          <a:prstGeom prst="rect">
            <a:avLst/>
          </a:prstGeom>
          <a:solidFill>
            <a:srgbClr val="000000"/>
          </a:solidFill>
          <a:ln w="9525">
            <a:noFill/>
            <a:miter lim="800000"/>
            <a:headEnd type="none" w="sm" len="sm"/>
            <a:tailEnd type="none" w="sm" len="sm"/>
          </a:ln>
          <a:effectLst/>
        </p:spPr>
        <p:txBody>
          <a:bodyPr anchor="ctr"/>
          <a:lstStyle/>
          <a:p>
            <a:pPr algn="r">
              <a:spcBef>
                <a:spcPct val="50000"/>
              </a:spcBef>
              <a:defRPr/>
            </a:pPr>
            <a:r>
              <a:rPr lang="ar-JO" sz="2000" kern="0" dirty="0">
                <a:solidFill>
                  <a:srgbClr val="FFFFFF"/>
                </a:solidFill>
                <a:latin typeface="Arial"/>
                <a:cs typeface="Arial"/>
              </a:rPr>
              <a:t>194</a:t>
            </a:r>
            <a:endParaRPr lang="en-US" sz="2000" kern="0" dirty="0">
              <a:solidFill>
                <a:srgbClr val="FFFFFF"/>
              </a:solidFill>
              <a:latin typeface="Arial"/>
              <a:cs typeface="Arial"/>
            </a:endParaRPr>
          </a:p>
        </p:txBody>
      </p:sp>
      <p:sp>
        <p:nvSpPr>
          <p:cNvPr id="8" name="Rectangle 2"/>
          <p:cNvSpPr txBox="1">
            <a:spLocks noChangeArrowheads="1"/>
          </p:cNvSpPr>
          <p:nvPr/>
        </p:nvSpPr>
        <p:spPr bwMode="auto">
          <a:xfrm>
            <a:off x="40917" y="4588"/>
            <a:ext cx="2010803" cy="5440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eaLnBrk="0" hangingPunct="0">
              <a:defRPr sz="2400">
                <a:solidFill>
                  <a:schemeClr val="tx2"/>
                </a:solidFill>
                <a:latin typeface="Arial" charset="0"/>
                <a:cs typeface="Arial"/>
              </a:defRPr>
            </a:lvl1pPr>
            <a:lvl2pPr eaLnBrk="0" hangingPunct="0">
              <a:defRPr sz="4400">
                <a:solidFill>
                  <a:schemeClr val="tx2"/>
                </a:solidFill>
                <a:latin typeface="Arial" charset="0"/>
                <a:ea typeface="ＭＳ Ｐゴシック" charset="-128"/>
                <a:cs typeface="ＭＳ Ｐゴシック" charset="-128"/>
              </a:defRPr>
            </a:lvl2pPr>
            <a:lvl3pPr eaLnBrk="0" hangingPunct="0">
              <a:defRPr sz="4400">
                <a:solidFill>
                  <a:schemeClr val="tx2"/>
                </a:solidFill>
                <a:latin typeface="Arial" charset="0"/>
                <a:ea typeface="ＭＳ Ｐゴシック" charset="-128"/>
                <a:cs typeface="ＭＳ Ｐゴシック" charset="-128"/>
              </a:defRPr>
            </a:lvl3pPr>
            <a:lvl4pPr eaLnBrk="0" hangingPunct="0">
              <a:defRPr sz="4400">
                <a:solidFill>
                  <a:schemeClr val="tx2"/>
                </a:solidFill>
                <a:latin typeface="Arial" charset="0"/>
                <a:ea typeface="ＭＳ Ｐゴシック" charset="-128"/>
                <a:cs typeface="ＭＳ Ｐゴシック" charset="-128"/>
              </a:defRPr>
            </a:lvl4pPr>
            <a:lvl5pPr eaLnBrk="0" hangingPunct="0">
              <a:defRPr sz="4400">
                <a:solidFill>
                  <a:schemeClr val="tx2"/>
                </a:solidFill>
                <a:latin typeface="Arial"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Times New Roman" pitchFamily="-105" charset="0"/>
              </a:defRPr>
            </a:lvl6pPr>
            <a:lvl7pPr marL="914400" algn="ctr" fontAlgn="base">
              <a:spcBef>
                <a:spcPct val="0"/>
              </a:spcBef>
              <a:spcAft>
                <a:spcPct val="0"/>
              </a:spcAft>
              <a:defRPr sz="4400">
                <a:solidFill>
                  <a:schemeClr val="tx2"/>
                </a:solidFill>
                <a:latin typeface="Times New Roman" pitchFamily="-105" charset="0"/>
              </a:defRPr>
            </a:lvl7pPr>
            <a:lvl8pPr marL="1371600" algn="ctr" fontAlgn="base">
              <a:spcBef>
                <a:spcPct val="0"/>
              </a:spcBef>
              <a:spcAft>
                <a:spcPct val="0"/>
              </a:spcAft>
              <a:defRPr sz="4400">
                <a:solidFill>
                  <a:schemeClr val="tx2"/>
                </a:solidFill>
                <a:latin typeface="Times New Roman" pitchFamily="-105" charset="0"/>
              </a:defRPr>
            </a:lvl8pPr>
            <a:lvl9pPr marL="1828800" algn="ctr" fontAlgn="base">
              <a:spcBef>
                <a:spcPct val="0"/>
              </a:spcBef>
              <a:spcAft>
                <a:spcPct val="0"/>
              </a:spcAft>
              <a:defRPr sz="4400">
                <a:solidFill>
                  <a:schemeClr val="tx2"/>
                </a:solidFill>
                <a:latin typeface="Times New Roman" pitchFamily="-105" charset="0"/>
              </a:defRPr>
            </a:lvl9pPr>
          </a:lstStyle>
          <a:p>
            <a:pPr algn="l"/>
            <a:r>
              <a:rPr lang="ar-JO" dirty="0">
                <a:solidFill>
                  <a:srgbClr val="FFFFFF"/>
                </a:solidFill>
              </a:rPr>
              <a:t>1 صموئيل</a:t>
            </a:r>
            <a:endParaRPr lang="en-US" dirty="0">
              <a:solidFill>
                <a:srgbClr val="FFFFFF"/>
              </a:solidFill>
            </a:endParaRPr>
          </a:p>
        </p:txBody>
      </p:sp>
    </p:spTree>
    <p:extLst>
      <p:ext uri="{BB962C8B-B14F-4D97-AF65-F5344CB8AC3E}">
        <p14:creationId xmlns:p14="http://schemas.microsoft.com/office/powerpoint/2010/main" val="2006203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dirty="0">
                <a:solidFill>
                  <a:srgbClr val="FFFFFF"/>
                </a:solidFill>
                <a:effectLst>
                  <a:glow rad="228600">
                    <a:srgbClr val="000000"/>
                  </a:glow>
                </a:effectLst>
                <a:latin typeface="Arial"/>
                <a:cs typeface="Arial"/>
              </a:rPr>
              <a:t>198</a:t>
            </a:r>
            <a:endParaRPr lang="en-US" sz="2400" dirty="0">
              <a:solidFill>
                <a:srgbClr val="FFFFFF"/>
              </a:solidFill>
              <a:effectLst>
                <a:glow rad="228600">
                  <a:srgbClr val="000000"/>
                </a:glow>
              </a:effectLst>
              <a:latin typeface="Arial"/>
              <a:cs typeface="Arial"/>
            </a:endParaRPr>
          </a:p>
        </p:txBody>
      </p:sp>
      <p:sp>
        <p:nvSpPr>
          <p:cNvPr id="44035" name="Rectangle 3"/>
          <p:cNvSpPr>
            <a:spLocks noGrp="1" noChangeArrowheads="1"/>
          </p:cNvSpPr>
          <p:nvPr>
            <p:ph type="title" idx="4294967295"/>
          </p:nvPr>
        </p:nvSpPr>
        <p:spPr>
          <a:xfrm>
            <a:off x="14843" y="4221088"/>
            <a:ext cx="9129157" cy="1143000"/>
          </a:xfrm>
          <a:effectLst>
            <a:outerShdw blurRad="63500" dist="38099" dir="2700000" algn="ctr" rotWithShape="0">
              <a:schemeClr val="tx2">
                <a:alpha val="74998"/>
              </a:schemeClr>
            </a:outerShdw>
          </a:effectLst>
        </p:spPr>
        <p:txBody>
          <a:bodyPr/>
          <a:lstStyle/>
          <a:p>
            <a:pPr eaLnBrk="1" hangingPunct="1">
              <a:defRPr/>
            </a:pPr>
            <a:r>
              <a:rPr lang="en-US" dirty="0">
                <a:solidFill>
                  <a:schemeClr val="bg1"/>
                </a:solidFill>
                <a:effectLst>
                  <a:glow rad="228600">
                    <a:schemeClr val="tx1"/>
                  </a:glow>
                </a:effectLst>
                <a:ea typeface="ＭＳ Ｐゴシック" charset="0"/>
              </a:rPr>
              <a:t>David's Sheep</a:t>
            </a:r>
            <a:endParaRPr lang="en-US" dirty="0">
              <a:effectLst>
                <a:glow rad="2286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0" y="393700"/>
            <a:ext cx="9144000" cy="6063916"/>
          </a:xfrm>
          <a:prstGeom prst="rect">
            <a:avLst/>
          </a:prstGeom>
        </p:spPr>
      </p:pic>
    </p:spTree>
    <p:extLst>
      <p:ext uri="{BB962C8B-B14F-4D97-AF65-F5344CB8AC3E}">
        <p14:creationId xmlns:p14="http://schemas.microsoft.com/office/powerpoint/2010/main" val="26413581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93700"/>
            <a:ext cx="9144000" cy="6067313"/>
          </a:xfrm>
          <a:prstGeom prst="rect">
            <a:avLst/>
          </a:prstGeom>
        </p:spPr>
      </p:pic>
      <p:sp>
        <p:nvSpPr>
          <p:cNvPr id="900098" name="Rectangle 2"/>
          <p:cNvSpPr>
            <a:spLocks noGrp="1" noChangeArrowheads="1"/>
          </p:cNvSpPr>
          <p:nvPr>
            <p:ph type="ctrTitle"/>
          </p:nvPr>
        </p:nvSpPr>
        <p:spPr>
          <a:xfrm>
            <a:off x="0" y="232008"/>
            <a:ext cx="4642556" cy="2858325"/>
          </a:xfrm>
          <a:effectLst/>
        </p:spPr>
        <p:txBody>
          <a:bodyPr/>
          <a:lstStyle/>
          <a:p>
            <a:pPr>
              <a:defRPr/>
            </a:pPr>
            <a:r>
              <a:rPr lang="ar-JO" sz="5400" b="1" dirty="0">
                <a:solidFill>
                  <a:schemeClr val="tx1"/>
                </a:solidFill>
                <a:effectLst/>
                <a:latin typeface="Arial" charset="0"/>
                <a:ea typeface="ＭＳ Ｐゴシック" charset="0"/>
                <a:cs typeface="ＭＳ Ｐゴシック" charset="0"/>
              </a:rPr>
              <a:t>دعونا ندرس النصوص المقدسة</a:t>
            </a:r>
            <a:endParaRPr lang="en-US" sz="5400" b="1" dirty="0">
              <a:solidFill>
                <a:schemeClr val="tx1"/>
              </a:solidFill>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55222" y="3308231"/>
            <a:ext cx="4953000" cy="28583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5400" dirty="0">
                <a:solidFill>
                  <a:srgbClr val="000000"/>
                </a:solidFill>
                <a:latin typeface="Arial" charset="0"/>
                <a:ea typeface="ＭＳ Ｐゴシック" charset="0"/>
                <a:cs typeface="ＭＳ Ｐゴシック" charset="0"/>
              </a:rPr>
              <a:t>الكتاب المقدس : سفراً سفراً</a:t>
            </a:r>
            <a:endParaRPr lang="en-US" sz="5400" dirty="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78176165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r="5369"/>
          <a:stretch/>
        </p:blipFill>
        <p:spPr>
          <a:xfrm>
            <a:off x="-92124" y="2468"/>
            <a:ext cx="9272636" cy="5658780"/>
          </a:xfrm>
          <a:prstGeom prst="rect">
            <a:avLst/>
          </a:prstGeom>
        </p:spPr>
      </p:pic>
      <p:sp>
        <p:nvSpPr>
          <p:cNvPr id="6" name="Text Box 6"/>
          <p:cNvSpPr txBox="1">
            <a:spLocks noChangeArrowheads="1"/>
          </p:cNvSpPr>
          <p:nvPr/>
        </p:nvSpPr>
        <p:spPr bwMode="auto">
          <a:xfrm>
            <a:off x="10332640" y="476672"/>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dirty="0">
                <a:solidFill>
                  <a:srgbClr val="FFFFFF"/>
                </a:solidFill>
                <a:effectLst>
                  <a:glow rad="228600">
                    <a:srgbClr val="000000"/>
                  </a:glow>
                </a:effectLst>
                <a:latin typeface="Arial"/>
                <a:cs typeface="Arial"/>
              </a:rPr>
              <a:t>198</a:t>
            </a:r>
            <a:endParaRPr lang="en-US" sz="2400" dirty="0">
              <a:solidFill>
                <a:srgbClr val="FFFFFF"/>
              </a:solidFill>
              <a:effectLst>
                <a:glow rad="228600">
                  <a:srgbClr val="000000"/>
                </a:glow>
              </a:effectLst>
              <a:latin typeface="Arial"/>
              <a:cs typeface="Arial"/>
            </a:endParaRPr>
          </a:p>
        </p:txBody>
      </p:sp>
      <p:sp>
        <p:nvSpPr>
          <p:cNvPr id="44035" name="Rectangle 3"/>
          <p:cNvSpPr>
            <a:spLocks noGrp="1" noChangeArrowheads="1"/>
          </p:cNvSpPr>
          <p:nvPr>
            <p:ph type="title" idx="4294967295"/>
          </p:nvPr>
        </p:nvSpPr>
        <p:spPr>
          <a:xfrm>
            <a:off x="40322" y="5720834"/>
            <a:ext cx="9129157" cy="1143000"/>
          </a:xfrm>
          <a:effectLst>
            <a:outerShdw blurRad="63500" dist="38099" dir="2700000" algn="ctr" rotWithShape="0">
              <a:schemeClr val="tx2">
                <a:alpha val="74998"/>
              </a:schemeClr>
            </a:outerShdw>
          </a:effectLst>
        </p:spPr>
        <p:txBody>
          <a:bodyPr/>
          <a:lstStyle/>
          <a:p>
            <a:pPr eaLnBrk="1" hangingPunct="1">
              <a:defRPr/>
            </a:pPr>
            <a:r>
              <a:rPr lang="ar-JO" dirty="0">
                <a:solidFill>
                  <a:schemeClr val="bg1"/>
                </a:solidFill>
                <a:effectLst>
                  <a:glow rad="228600">
                    <a:schemeClr val="tx1"/>
                  </a:glow>
                </a:effectLst>
                <a:ea typeface="ＭＳ Ｐゴシック" charset="0"/>
              </a:rPr>
              <a:t>شجاعة داود</a:t>
            </a:r>
            <a:endParaRPr lang="en-US" dirty="0">
              <a:effectLst>
                <a:glow rad="228600">
                  <a:schemeClr val="tx1"/>
                </a:glow>
              </a:effectLst>
              <a:ea typeface="ＭＳ Ｐゴシック" charset="0"/>
            </a:endParaRPr>
          </a:p>
        </p:txBody>
      </p:sp>
    </p:spTree>
    <p:extLst>
      <p:ext uri="{BB962C8B-B14F-4D97-AF65-F5344CB8AC3E}">
        <p14:creationId xmlns:p14="http://schemas.microsoft.com/office/powerpoint/2010/main" val="346618803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p:nvPr>
        </p:nvPicPr>
        <p:blipFill rotWithShape="1">
          <a:blip r:embed="rId3"/>
          <a:srcRect l="9641" r="4181"/>
          <a:stretch/>
        </p:blipFill>
        <p:spPr>
          <a:xfrm>
            <a:off x="0" y="-5530"/>
            <a:ext cx="9144000" cy="6863530"/>
          </a:xfrm>
        </p:spPr>
      </p:pic>
      <p:sp>
        <p:nvSpPr>
          <p:cNvPr id="233474" name="Rectangle 4"/>
          <p:cNvSpPr>
            <a:spLocks noChangeArrowheads="1"/>
          </p:cNvSpPr>
          <p:nvPr/>
        </p:nvSpPr>
        <p:spPr bwMode="auto">
          <a:xfrm>
            <a:off x="7696200" y="6248400"/>
            <a:ext cx="13017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a:r>
              <a:rPr lang="ar-JO" sz="1800" dirty="0">
                <a:solidFill>
                  <a:srgbClr val="000000"/>
                </a:solidFill>
                <a:latin typeface="Arial" charset="0"/>
                <a:cs typeface="Arial" charset="0"/>
              </a:rPr>
              <a:t>1 صم 16</a:t>
            </a:r>
            <a:endParaRPr lang="en-US" sz="1800" dirty="0">
              <a:solidFill>
                <a:srgbClr val="000000"/>
              </a:solidFill>
              <a:latin typeface="Arial" charset="0"/>
              <a:cs typeface="Arial" charset="0"/>
            </a:endParaRPr>
          </a:p>
        </p:txBody>
      </p:sp>
      <p:sp>
        <p:nvSpPr>
          <p:cNvPr id="46085" name="Text Box 5"/>
          <p:cNvSpPr txBox="1">
            <a:spLocks noChangeArrowheads="1"/>
          </p:cNvSpPr>
          <p:nvPr/>
        </p:nvSpPr>
        <p:spPr bwMode="auto">
          <a:xfrm>
            <a:off x="8172450" y="76200"/>
            <a:ext cx="895350"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r>
              <a:rPr lang="ar-JO" sz="2400" dirty="0">
                <a:solidFill>
                  <a:srgbClr val="000000"/>
                </a:solidFill>
                <a:latin typeface="Arial"/>
                <a:cs typeface="Arial"/>
              </a:rPr>
              <a:t>198</a:t>
            </a:r>
            <a:endParaRPr lang="en-US" sz="2400" dirty="0">
              <a:solidFill>
                <a:srgbClr val="000000"/>
              </a:solidFill>
              <a:latin typeface="Arial"/>
              <a:cs typeface="Arial"/>
            </a:endParaRPr>
          </a:p>
        </p:txBody>
      </p:sp>
      <p:sp>
        <p:nvSpPr>
          <p:cNvPr id="233476" name="Title 1"/>
          <p:cNvSpPr>
            <a:spLocks noGrp="1"/>
          </p:cNvSpPr>
          <p:nvPr>
            <p:ph type="title" idx="4294967295"/>
          </p:nvPr>
        </p:nvSpPr>
        <p:spPr>
          <a:xfrm>
            <a:off x="0" y="0"/>
            <a:ext cx="8572528" cy="658813"/>
          </a:xfrm>
        </p:spPr>
        <p:txBody>
          <a:bodyPr/>
          <a:lstStyle/>
          <a:p>
            <a:r>
              <a:rPr lang="ar-JO" dirty="0">
                <a:latin typeface="Arial" charset="0"/>
                <a:ea typeface="ＭＳ Ｐゴシック" charset="0"/>
              </a:rPr>
              <a:t>صموئيل يمسح داود</a:t>
            </a:r>
            <a:endParaRPr lang="en-US" dirty="0">
              <a:latin typeface="Arial" charset="0"/>
              <a:ea typeface="ＭＳ Ｐゴシック" charset="0"/>
            </a:endParaRPr>
          </a:p>
        </p:txBody>
      </p:sp>
    </p:spTree>
    <p:extLst>
      <p:ext uri="{BB962C8B-B14F-4D97-AF65-F5344CB8AC3E}">
        <p14:creationId xmlns:p14="http://schemas.microsoft.com/office/powerpoint/2010/main" val="64840943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6546" name="Text Box 3"/>
          <p:cNvSpPr txBox="1">
            <a:spLocks noChangeArrowheads="1"/>
          </p:cNvSpPr>
          <p:nvPr/>
        </p:nvSpPr>
        <p:spPr bwMode="auto">
          <a:xfrm>
            <a:off x="5181600" y="1196752"/>
            <a:ext cx="4038600" cy="3539430"/>
          </a:xfrm>
          <a:prstGeom prst="rect">
            <a:avLst/>
          </a:prstGeom>
          <a:noFill/>
          <a:ln>
            <a:noFill/>
          </a:ln>
          <a:effectLst>
            <a:outerShdw blurRad="50800" dist="38100" dir="2700000">
              <a:srgbClr val="000000">
                <a:alpha val="43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44500" indent="-444500"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r" rtl="1" eaLnBrk="1" hangingPunct="1">
              <a:buClr>
                <a:srgbClr val="CC0066"/>
              </a:buClr>
              <a:buFont typeface="Wingdings" charset="0"/>
              <a:buChar char="Ø"/>
            </a:pPr>
            <a:r>
              <a:rPr lang="ar-JO" dirty="0">
                <a:solidFill>
                  <a:srgbClr val="FFFFFF"/>
                </a:solidFill>
                <a:latin typeface="Arial" charset="0"/>
                <a:cs typeface="Arial" charset="0"/>
              </a:rPr>
              <a:t>الإبن الأصغر ليسى</a:t>
            </a:r>
            <a:endParaRPr lang="en-US" dirty="0">
              <a:solidFill>
                <a:srgbClr val="FFFFFF"/>
              </a:solidFill>
              <a:latin typeface="Arial" charset="0"/>
              <a:cs typeface="Arial" charset="0"/>
            </a:endParaRPr>
          </a:p>
          <a:p>
            <a:pPr algn="r" rtl="1" eaLnBrk="1" hangingPunct="1">
              <a:buClr>
                <a:srgbClr val="CC0066"/>
              </a:buClr>
              <a:buFont typeface="Wingdings" charset="0"/>
              <a:buNone/>
            </a:pPr>
            <a:endParaRPr lang="en-US" dirty="0">
              <a:solidFill>
                <a:srgbClr val="FFFFFF"/>
              </a:solidFill>
              <a:latin typeface="Arial" charset="0"/>
              <a:cs typeface="Arial" charset="0"/>
            </a:endParaRPr>
          </a:p>
          <a:p>
            <a:pPr algn="r" rtl="1" eaLnBrk="1" hangingPunct="1">
              <a:buClr>
                <a:srgbClr val="CC0066"/>
              </a:buClr>
              <a:buFont typeface="Wingdings" charset="0"/>
              <a:buChar char="Ø"/>
            </a:pPr>
            <a:r>
              <a:rPr lang="ar-JO" dirty="0">
                <a:solidFill>
                  <a:srgbClr val="FFFFFF"/>
                </a:solidFill>
                <a:latin typeface="Arial" charset="0"/>
                <a:cs typeface="Arial" charset="0"/>
              </a:rPr>
              <a:t>وسيم, قوي و شجاع</a:t>
            </a:r>
            <a:endParaRPr lang="en-US" dirty="0">
              <a:solidFill>
                <a:srgbClr val="FFFFFF"/>
              </a:solidFill>
              <a:latin typeface="Arial" charset="0"/>
              <a:cs typeface="Arial" charset="0"/>
            </a:endParaRPr>
          </a:p>
          <a:p>
            <a:pPr algn="r" rtl="1" eaLnBrk="1" hangingPunct="1">
              <a:buClr>
                <a:srgbClr val="CC0066"/>
              </a:buClr>
              <a:buFont typeface="Wingdings" charset="0"/>
              <a:buChar char="Ø"/>
            </a:pPr>
            <a:endParaRPr lang="en-US" dirty="0">
              <a:solidFill>
                <a:srgbClr val="FFFFFF"/>
              </a:solidFill>
              <a:latin typeface="Arial" charset="0"/>
              <a:cs typeface="Arial" charset="0"/>
            </a:endParaRPr>
          </a:p>
          <a:p>
            <a:pPr algn="r" rtl="1" eaLnBrk="1" hangingPunct="1">
              <a:buClr>
                <a:srgbClr val="CC0066"/>
              </a:buClr>
              <a:buFont typeface="Wingdings" charset="0"/>
              <a:buChar char="Ø"/>
            </a:pPr>
            <a:r>
              <a:rPr lang="ar-JO" altLang="ja-JP" dirty="0">
                <a:solidFill>
                  <a:srgbClr val="FFFFFF"/>
                </a:solidFill>
                <a:latin typeface="Arial" charset="0"/>
                <a:cs typeface="Arial" charset="0"/>
              </a:rPr>
              <a:t>راعي يهتم بغنم أبيه</a:t>
            </a:r>
            <a:endParaRPr lang="en-US" altLang="ja-JP" dirty="0">
              <a:solidFill>
                <a:srgbClr val="FFFFFF"/>
              </a:solidFill>
              <a:latin typeface="Arial" charset="0"/>
              <a:cs typeface="Arial" charset="0"/>
            </a:endParaRPr>
          </a:p>
          <a:p>
            <a:pPr algn="r" rtl="1" eaLnBrk="1" hangingPunct="1">
              <a:buClr>
                <a:srgbClr val="CC0066"/>
              </a:buClr>
              <a:buFont typeface="Wingdings" charset="0"/>
              <a:buChar char="Ø"/>
            </a:pPr>
            <a:endParaRPr lang="en-US" dirty="0">
              <a:solidFill>
                <a:srgbClr val="FFFFFF"/>
              </a:solidFill>
              <a:latin typeface="Arial" charset="0"/>
              <a:cs typeface="Arial" charset="0"/>
            </a:endParaRPr>
          </a:p>
          <a:p>
            <a:pPr algn="r" rtl="1" eaLnBrk="1" hangingPunct="1">
              <a:buClr>
                <a:srgbClr val="CC0066"/>
              </a:buClr>
              <a:buFont typeface="Wingdings" charset="0"/>
              <a:buChar char="Ø"/>
            </a:pPr>
            <a:r>
              <a:rPr lang="ar-JO" dirty="0">
                <a:solidFill>
                  <a:srgbClr val="FFFFFF"/>
                </a:solidFill>
                <a:latin typeface="Arial" charset="0"/>
                <a:cs typeface="Arial" charset="0"/>
              </a:rPr>
              <a:t>أذرع قوية و عازف جيتار ممتاز</a:t>
            </a:r>
            <a:endParaRPr lang="en-US" dirty="0">
              <a:solidFill>
                <a:srgbClr val="FFFFFF"/>
              </a:solidFill>
              <a:latin typeface="Arial" charset="0"/>
              <a:cs typeface="Arial" charset="0"/>
            </a:endParaRPr>
          </a:p>
        </p:txBody>
      </p:sp>
      <p:sp>
        <p:nvSpPr>
          <p:cNvPr id="236547" name="Rectangle 4"/>
          <p:cNvSpPr>
            <a:spLocks noChangeArrowheads="1"/>
          </p:cNvSpPr>
          <p:nvPr/>
        </p:nvSpPr>
        <p:spPr bwMode="auto">
          <a:xfrm>
            <a:off x="7885113" y="6491288"/>
            <a:ext cx="963725" cy="369332"/>
          </a:xfrm>
          <a:prstGeom prst="rect">
            <a:avLst/>
          </a:prstGeom>
          <a:noFill/>
          <a:ln>
            <a:noFill/>
          </a:ln>
          <a:effectLst>
            <a:outerShdw blurRad="50800" dist="38100" dir="2700000">
              <a:srgbClr val="000000">
                <a:alpha val="43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l"/>
            <a:r>
              <a:rPr lang="ar-JO" sz="1800" dirty="0">
                <a:solidFill>
                  <a:srgbClr val="FFFFFF"/>
                </a:solidFill>
                <a:latin typeface="Arial" charset="0"/>
                <a:cs typeface="Arial" charset="0"/>
              </a:rPr>
              <a:t>١ صم ١٦</a:t>
            </a:r>
            <a:endParaRPr lang="en-US" sz="1800" dirty="0">
              <a:solidFill>
                <a:srgbClr val="FFFFFF"/>
              </a:solidFill>
              <a:latin typeface="Arial" charset="0"/>
              <a:cs typeface="Arial" charset="0"/>
            </a:endParaRPr>
          </a:p>
        </p:txBody>
      </p:sp>
      <p:sp>
        <p:nvSpPr>
          <p:cNvPr id="236548" name="WordArt 5"/>
          <p:cNvSpPr>
            <a:spLocks noChangeArrowheads="1" noChangeShapeType="1" noTextEdit="1"/>
          </p:cNvSpPr>
          <p:nvPr/>
        </p:nvSpPr>
        <p:spPr bwMode="auto">
          <a:xfrm>
            <a:off x="3275856" y="260648"/>
            <a:ext cx="2438400" cy="1285875"/>
          </a:xfrm>
          <a:prstGeom prst="rect">
            <a:avLst/>
          </a:prstGeom>
        </p:spPr>
        <p:txBody>
          <a:bodyPr wrap="none" fromWordArt="1">
            <a:prstTxWarp prst="textSlantUp">
              <a:avLst>
                <a:gd name="adj" fmla="val 32056"/>
              </a:avLst>
            </a:prstTxWarp>
          </a:bodyPr>
          <a:lstStyle/>
          <a:p>
            <a:r>
              <a:rPr lang="ar-JO" sz="3600" kern="10" dirty="0">
                <a:ln w="9525" cap="sq">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rPr>
              <a:t>داود</a:t>
            </a:r>
            <a:endParaRPr lang="en-US" sz="3600" kern="10" dirty="0">
              <a:ln w="9525" cap="sq">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endParaRPr>
          </a:p>
        </p:txBody>
      </p:sp>
      <p:sp>
        <p:nvSpPr>
          <p:cNvPr id="9222"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a:outerShdw blurRad="50800" dist="38100" dir="2700000" algn="ctr" rotWithShape="0">
              <a:srgbClr val="000000">
                <a:alpha val="43000"/>
              </a:srgbClr>
            </a:outerShdw>
          </a:effectLst>
        </p:spPr>
        <p:txBody>
          <a:bodyPr anchor="ctr"/>
          <a:lstStyle/>
          <a:p>
            <a:pPr>
              <a:spcBef>
                <a:spcPct val="50000"/>
              </a:spcBef>
              <a:defRPr/>
            </a:pPr>
            <a:r>
              <a:rPr lang="ar-JO" sz="2400" dirty="0">
                <a:solidFill>
                  <a:srgbClr val="FFFFFF"/>
                </a:solidFill>
                <a:latin typeface="Arial"/>
                <a:cs typeface="Arial"/>
              </a:rPr>
              <a:t>198</a:t>
            </a:r>
            <a:endParaRPr lang="en-US" sz="2400" dirty="0">
              <a:solidFill>
                <a:srgbClr val="FFFFFF"/>
              </a:solidFill>
              <a:latin typeface="Arial"/>
              <a:cs typeface="Arial"/>
            </a:endParaRPr>
          </a:p>
        </p:txBody>
      </p:sp>
      <p:sp>
        <p:nvSpPr>
          <p:cNvPr id="236550" name="Title 1"/>
          <p:cNvSpPr>
            <a:spLocks noGrp="1"/>
          </p:cNvSpPr>
          <p:nvPr>
            <p:ph type="title" idx="4294967295"/>
          </p:nvPr>
        </p:nvSpPr>
        <p:spPr>
          <a:xfrm>
            <a:off x="0" y="5516563"/>
            <a:ext cx="5076825" cy="587375"/>
          </a:xfrm>
          <a:effectLst>
            <a:outerShdw blurRad="50800" dist="38100" dir="2700000">
              <a:srgbClr val="000000">
                <a:alpha val="43000"/>
              </a:srgbClr>
            </a:outerShdw>
          </a:effectLst>
        </p:spPr>
        <p:txBody>
          <a:bodyPr/>
          <a:lstStyle/>
          <a:p>
            <a:r>
              <a:rPr lang="ar-JO" sz="4000" i="1" dirty="0">
                <a:solidFill>
                  <a:srgbClr val="FFFFFF"/>
                </a:solidFill>
                <a:latin typeface="Arial" charset="0"/>
                <a:ea typeface="ＭＳ Ｐゴシック" charset="0"/>
              </a:rPr>
              <a:t>من هو داود ؟</a:t>
            </a:r>
            <a:endParaRPr lang="en-US" sz="4000" i="1" dirty="0">
              <a:solidFill>
                <a:srgbClr val="FFFFFF"/>
              </a:solidFill>
              <a:latin typeface="Arial" charset="0"/>
              <a:ea typeface="ＭＳ Ｐゴシック" charset="0"/>
            </a:endParaRPr>
          </a:p>
        </p:txBody>
      </p:sp>
      <p:pic>
        <p:nvPicPr>
          <p:cNvPr id="2" name="Picture 1"/>
          <p:cNvPicPr>
            <a:picLocks noChangeAspect="1"/>
          </p:cNvPicPr>
          <p:nvPr/>
        </p:nvPicPr>
        <p:blipFill>
          <a:blip r:embed="rId3"/>
          <a:stretch>
            <a:fillRect/>
          </a:stretch>
        </p:blipFill>
        <p:spPr>
          <a:xfrm>
            <a:off x="-1" y="1772816"/>
            <a:ext cx="4800533" cy="3600400"/>
          </a:xfrm>
          <a:prstGeom prst="rect">
            <a:avLst/>
          </a:prstGeom>
          <a:effectLst>
            <a:outerShdw blurRad="50800" dist="38100" dir="2700000">
              <a:srgbClr val="000000">
                <a:alpha val="43000"/>
              </a:srgbClr>
            </a:outerShdw>
          </a:effectLst>
        </p:spPr>
      </p:pic>
    </p:spTree>
    <p:extLst>
      <p:ext uri="{BB962C8B-B14F-4D97-AF65-F5344CB8AC3E}">
        <p14:creationId xmlns:p14="http://schemas.microsoft.com/office/powerpoint/2010/main" val="3348580842"/>
      </p:ext>
    </p:extLst>
  </p:cSld>
  <p:clrMapOvr>
    <a:overrideClrMapping bg1="lt1" tx1="dk1" bg2="lt2" tx2="dk2" accent1="accent1" accent2="accent2" accent3="accent3" accent4="accent4" accent5="accent5" accent6="accent6" hlink="hlink" folHlink="folHlink"/>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980728"/>
            <a:ext cx="9207215" cy="5877272"/>
          </a:xfrm>
          <a:prstGeom prst="rect">
            <a:avLst/>
          </a:prstGeom>
        </p:spPr>
      </p:pic>
      <p:sp>
        <p:nvSpPr>
          <p:cNvPr id="21506" name="Rectangle 2"/>
          <p:cNvSpPr>
            <a:spLocks noChangeArrowheads="1"/>
          </p:cNvSpPr>
          <p:nvPr/>
        </p:nvSpPr>
        <p:spPr bwMode="auto">
          <a:xfrm>
            <a:off x="-20681" y="5288340"/>
            <a:ext cx="9252519" cy="1569660"/>
          </a:xfrm>
          <a:prstGeom prst="rect">
            <a:avLst/>
          </a:prstGeom>
          <a:solidFill>
            <a:srgbClr val="000000"/>
          </a:solidFill>
          <a:ln>
            <a:noFill/>
          </a:ln>
        </p:spPr>
        <p:txBody>
          <a:bodyPr wrap="square">
            <a:spAutoFit/>
          </a:bodyPr>
          <a:lstStyle/>
          <a:p>
            <a:pPr>
              <a:spcBef>
                <a:spcPct val="50000"/>
              </a:spcBef>
              <a:buClr>
                <a:srgbClr val="FF3300"/>
              </a:buClr>
            </a:pPr>
            <a:r>
              <a:rPr lang="ar-JO" sz="3200" dirty="0">
                <a:solidFill>
                  <a:srgbClr val="FFFFFF"/>
                </a:solidFill>
                <a:latin typeface="Arial" charset="0"/>
                <a:cs typeface="Arial" charset="0"/>
              </a:rPr>
              <a:t>مختار من الله</a:t>
            </a:r>
            <a:br>
              <a:rPr lang="en-US" sz="3200" dirty="0">
                <a:solidFill>
                  <a:srgbClr val="FFFFFF"/>
                </a:solidFill>
                <a:latin typeface="Arial" charset="0"/>
                <a:cs typeface="Arial" charset="0"/>
              </a:rPr>
            </a:br>
            <a:r>
              <a:rPr lang="ar-JO" sz="3200" dirty="0">
                <a:solidFill>
                  <a:srgbClr val="FFFFFF"/>
                </a:solidFill>
                <a:latin typeface="Arial" charset="0"/>
                <a:cs typeface="Arial" charset="0"/>
              </a:rPr>
              <a:t>ممسوح كملك إسرائيل الثاني</a:t>
            </a:r>
            <a:br>
              <a:rPr lang="en-US" sz="3200" dirty="0">
                <a:solidFill>
                  <a:srgbClr val="FFFFFF"/>
                </a:solidFill>
                <a:latin typeface="Arial" charset="0"/>
                <a:cs typeface="Arial" charset="0"/>
              </a:rPr>
            </a:br>
            <a:r>
              <a:rPr lang="ar-JO" sz="3200" dirty="0">
                <a:solidFill>
                  <a:srgbClr val="FFFFFF"/>
                </a:solidFill>
                <a:latin typeface="Arial" charset="0"/>
                <a:cs typeface="Arial" charset="0"/>
              </a:rPr>
              <a:t>حل عليه روح الله بقوة</a:t>
            </a:r>
            <a:endParaRPr lang="en-US" sz="3200" dirty="0">
              <a:solidFill>
                <a:srgbClr val="FFFFFF"/>
              </a:solidFill>
              <a:latin typeface="Arial" charset="0"/>
              <a:cs typeface="Arial" charset="0"/>
            </a:endParaRPr>
          </a:p>
        </p:txBody>
      </p:sp>
      <p:sp>
        <p:nvSpPr>
          <p:cNvPr id="237570" name="Rectangle 3"/>
          <p:cNvSpPr>
            <a:spLocks noChangeArrowheads="1"/>
          </p:cNvSpPr>
          <p:nvPr/>
        </p:nvSpPr>
        <p:spPr bwMode="auto">
          <a:xfrm>
            <a:off x="6012160" y="116632"/>
            <a:ext cx="1048685"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l"/>
            <a:r>
              <a:rPr lang="ar-JO" sz="2000" dirty="0">
                <a:solidFill>
                  <a:srgbClr val="FFFFFF"/>
                </a:solidFill>
                <a:latin typeface="Arial" charset="0"/>
                <a:cs typeface="Arial" charset="0"/>
              </a:rPr>
              <a:t>١ صم ١٦</a:t>
            </a:r>
            <a:endParaRPr lang="en-US" sz="2000" dirty="0">
              <a:solidFill>
                <a:srgbClr val="FFFFFF"/>
              </a:solidFill>
              <a:latin typeface="Arial" charset="0"/>
              <a:cs typeface="Arial" charset="0"/>
            </a:endParaRPr>
          </a:p>
        </p:txBody>
      </p:sp>
      <p:sp>
        <p:nvSpPr>
          <p:cNvPr id="237572" name="WordArt 5"/>
          <p:cNvSpPr>
            <a:spLocks noChangeArrowheads="1" noChangeShapeType="1" noTextEdit="1"/>
          </p:cNvSpPr>
          <p:nvPr/>
        </p:nvSpPr>
        <p:spPr bwMode="auto">
          <a:xfrm>
            <a:off x="5867400" y="542925"/>
            <a:ext cx="2438400" cy="1285875"/>
          </a:xfrm>
          <a:prstGeom prst="rect">
            <a:avLst/>
          </a:prstGeom>
        </p:spPr>
        <p:txBody>
          <a:bodyPr wrap="none" fromWordArt="1">
            <a:prstTxWarp prst="textSlantUp">
              <a:avLst>
                <a:gd name="adj" fmla="val 32056"/>
              </a:avLst>
            </a:prstTxWarp>
          </a:bodyPr>
          <a:lstStyle/>
          <a:p>
            <a:r>
              <a:rPr lang="ar-JO" sz="3600" kern="10" dirty="0">
                <a:ln w="9525" cap="sq">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rPr>
              <a:t>داود</a:t>
            </a:r>
            <a:endParaRPr lang="en-US" sz="3600" kern="10" dirty="0">
              <a:ln w="9525" cap="sq">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endParaRPr>
          </a:p>
        </p:txBody>
      </p:sp>
      <p:sp>
        <p:nvSpPr>
          <p:cNvPr id="237574" name="Title 1"/>
          <p:cNvSpPr>
            <a:spLocks noGrp="1"/>
          </p:cNvSpPr>
          <p:nvPr>
            <p:ph type="title" idx="4294967295"/>
          </p:nvPr>
        </p:nvSpPr>
        <p:spPr>
          <a:xfrm>
            <a:off x="0" y="115888"/>
            <a:ext cx="5219700" cy="765175"/>
          </a:xfrm>
        </p:spPr>
        <p:txBody>
          <a:bodyPr/>
          <a:lstStyle/>
          <a:p>
            <a:r>
              <a:rPr lang="ar-JO" sz="3600" i="1" dirty="0">
                <a:solidFill>
                  <a:srgbClr val="FFFFFF"/>
                </a:solidFill>
                <a:latin typeface="Arial" charset="0"/>
                <a:ea typeface="ＭＳ Ｐゴシック" charset="0"/>
              </a:rPr>
              <a:t>عمل الله في داود</a:t>
            </a:r>
            <a:endParaRPr lang="en-US" sz="3600" i="1" dirty="0">
              <a:solidFill>
                <a:srgbClr val="FFFFFF"/>
              </a:solidFill>
              <a:latin typeface="Arial" charset="0"/>
              <a:ea typeface="ＭＳ Ｐゴシック" charset="0"/>
            </a:endParaRPr>
          </a:p>
        </p:txBody>
      </p:sp>
      <p:sp>
        <p:nvSpPr>
          <p:cNvPr id="9"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r>
              <a:rPr lang="ar-JO" sz="2400" dirty="0">
                <a:solidFill>
                  <a:srgbClr val="000000"/>
                </a:solidFill>
                <a:latin typeface="Arial"/>
                <a:cs typeface="Arial"/>
              </a:rPr>
              <a:t>198</a:t>
            </a:r>
            <a:endParaRPr lang="en-US" sz="2400" dirty="0">
              <a:solidFill>
                <a:srgbClr val="000000"/>
              </a:solidFill>
              <a:latin typeface="Arial"/>
              <a:cs typeface="Arial"/>
            </a:endParaRPr>
          </a:p>
        </p:txBody>
      </p:sp>
      <p:pic>
        <p:nvPicPr>
          <p:cNvPr id="237573" name="Picture 7" descr="king-crown-golden">
            <a:hlinkClick r:id="rId4"/>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882752" y="618703"/>
            <a:ext cx="2057400" cy="1154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54077978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506">
                                            <p:txEl>
                                              <p:pRg st="0" end="0"/>
                                            </p:txEl>
                                          </p:spTgt>
                                        </p:tgtEl>
                                        <p:attrNameLst>
                                          <p:attrName>style.visibility</p:attrName>
                                        </p:attrNameLst>
                                      </p:cBhvr>
                                      <p:to>
                                        <p:strVal val="visible"/>
                                      </p:to>
                                    </p:set>
                                    <p:animEffect transition="in" filter="dissolve">
                                      <p:cBhvr>
                                        <p:cTn id="7" dur="500"/>
                                        <p:tgtEl>
                                          <p:spTgt spid="2150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build="p"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8593"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953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8594" name="Text Box 5"/>
          <p:cNvSpPr txBox="1">
            <a:spLocks noChangeArrowheads="1"/>
          </p:cNvSpPr>
          <p:nvPr/>
        </p:nvSpPr>
        <p:spPr bwMode="auto">
          <a:xfrm>
            <a:off x="1187450" y="5973763"/>
            <a:ext cx="6913563"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ar-JO" dirty="0">
                <a:solidFill>
                  <a:srgbClr val="FFFFFF"/>
                </a:solidFill>
                <a:latin typeface="Arial" charset="0"/>
                <a:cs typeface="Arial" charset="0"/>
              </a:rPr>
              <a:t>بيت لحم : مسح داود ملكاً من قبل صموئيل هنا             (1 صم 16 : 13, 15)</a:t>
            </a:r>
            <a:endParaRPr lang="en-US" dirty="0">
              <a:solidFill>
                <a:srgbClr val="FFFFFF"/>
              </a:solidFill>
              <a:latin typeface="Arial" charset="0"/>
              <a:cs typeface="Arial" charset="0"/>
            </a:endParaRPr>
          </a:p>
        </p:txBody>
      </p:sp>
      <p:sp>
        <p:nvSpPr>
          <p:cNvPr id="238595" name="Text Box 6"/>
          <p:cNvSpPr txBox="1">
            <a:spLocks noChangeArrowheads="1"/>
          </p:cNvSpPr>
          <p:nvPr/>
        </p:nvSpPr>
        <p:spPr bwMode="auto">
          <a:xfrm>
            <a:off x="7812088" y="6613525"/>
            <a:ext cx="1320800"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en-US" sz="1100" i="1">
                <a:solidFill>
                  <a:srgbClr val="000000"/>
                </a:solidFill>
                <a:latin typeface="Arial" charset="0"/>
                <a:cs typeface="Arial" charset="0"/>
              </a:rPr>
              <a:t>Zondervan Atlas</a:t>
            </a:r>
          </a:p>
        </p:txBody>
      </p:sp>
      <p:sp>
        <p:nvSpPr>
          <p:cNvPr id="2" name="Title 1"/>
          <p:cNvSpPr>
            <a:spLocks noGrp="1"/>
          </p:cNvSpPr>
          <p:nvPr>
            <p:ph type="title" idx="4294967295"/>
          </p:nvPr>
        </p:nvSpPr>
        <p:spPr>
          <a:xfrm>
            <a:off x="0" y="44450"/>
            <a:ext cx="9144000" cy="1143000"/>
          </a:xfrm>
        </p:spPr>
        <p:txBody>
          <a:bodyPr/>
          <a:lstStyle/>
          <a:p>
            <a:pPr>
              <a:defRPr/>
            </a:pPr>
            <a:r>
              <a:rPr lang="ar-JO" sz="6000" kern="1200" dirty="0">
                <a:solidFill>
                  <a:srgbClr val="FFFFFF"/>
                </a:solidFill>
                <a:ea typeface="ＭＳ Ｐゴシック"/>
              </a:rPr>
              <a:t>بيت لحم</a:t>
            </a:r>
            <a:endParaRPr lang="en-US" sz="8800" dirty="0">
              <a:solidFill>
                <a:srgbClr val="FFFFFF"/>
              </a:solidFill>
            </a:endParaRPr>
          </a:p>
        </p:txBody>
      </p:sp>
    </p:spTree>
    <p:extLst>
      <p:ext uri="{BB962C8B-B14F-4D97-AF65-F5344CB8AC3E}">
        <p14:creationId xmlns:p14="http://schemas.microsoft.com/office/powerpoint/2010/main" val="2553605363"/>
      </p:ext>
    </p:extLst>
  </p:cSld>
  <p:clrMapOvr>
    <a:overrideClrMapping bg1="lt1" tx1="dk1" bg2="lt2" tx2="dk2" accent1="accent1" accent2="accent2" accent3="accent3" accent4="accent4" accent5="accent5" accent6="accent6" hlink="hlink" folHlink="folHlink"/>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16632"/>
            <a:ext cx="9144000" cy="5230467"/>
          </a:xfrm>
          <a:prstGeom prst="rect">
            <a:avLst/>
          </a:prstGeom>
        </p:spPr>
      </p:pic>
      <p:sp>
        <p:nvSpPr>
          <p:cNvPr id="238594" name="Text Box 5"/>
          <p:cNvSpPr txBox="1">
            <a:spLocks noChangeArrowheads="1"/>
          </p:cNvSpPr>
          <p:nvPr/>
        </p:nvSpPr>
        <p:spPr bwMode="auto">
          <a:xfrm>
            <a:off x="0" y="5724545"/>
            <a:ext cx="914400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ar-JO" sz="3200" dirty="0">
                <a:solidFill>
                  <a:srgbClr val="FFFFFF"/>
                </a:solidFill>
                <a:latin typeface="Arial" charset="0"/>
                <a:cs typeface="Arial" charset="0"/>
              </a:rPr>
              <a:t>لعبت بيت لحم دوراً أكبر في العهد الجديد كمكان ولادة يسوع</a:t>
            </a:r>
            <a:endParaRPr lang="en-US" sz="3200" dirty="0">
              <a:solidFill>
                <a:srgbClr val="FFFFFF"/>
              </a:solidFill>
              <a:latin typeface="Arial" charset="0"/>
              <a:cs typeface="Arial" charset="0"/>
            </a:endParaRPr>
          </a:p>
        </p:txBody>
      </p:sp>
      <p:sp>
        <p:nvSpPr>
          <p:cNvPr id="238595" name="Text Box 6"/>
          <p:cNvSpPr txBox="1">
            <a:spLocks noChangeArrowheads="1"/>
          </p:cNvSpPr>
          <p:nvPr/>
        </p:nvSpPr>
        <p:spPr bwMode="auto">
          <a:xfrm>
            <a:off x="7812088" y="6613525"/>
            <a:ext cx="1320800"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en-US" sz="1100" i="1">
                <a:solidFill>
                  <a:srgbClr val="000000"/>
                </a:solidFill>
                <a:latin typeface="Arial" charset="0"/>
                <a:cs typeface="Arial" charset="0"/>
              </a:rPr>
              <a:t>Zondervan Atlas</a:t>
            </a:r>
          </a:p>
        </p:txBody>
      </p:sp>
      <p:sp>
        <p:nvSpPr>
          <p:cNvPr id="2" name="Title 1"/>
          <p:cNvSpPr>
            <a:spLocks noGrp="1"/>
          </p:cNvSpPr>
          <p:nvPr>
            <p:ph type="title" idx="4294967295"/>
          </p:nvPr>
        </p:nvSpPr>
        <p:spPr>
          <a:xfrm>
            <a:off x="0" y="44450"/>
            <a:ext cx="9144000" cy="1143000"/>
          </a:xfrm>
        </p:spPr>
        <p:txBody>
          <a:bodyPr/>
          <a:lstStyle/>
          <a:p>
            <a:pPr>
              <a:defRPr/>
            </a:pPr>
            <a:r>
              <a:rPr lang="ar-JO" sz="6000" kern="1200" dirty="0">
                <a:solidFill>
                  <a:srgbClr val="FFFFFF"/>
                </a:solidFill>
                <a:ea typeface="ＭＳ Ｐゴシック"/>
              </a:rPr>
              <a:t>بيت لحم</a:t>
            </a:r>
            <a:endParaRPr lang="en-US" sz="8800" dirty="0">
              <a:solidFill>
                <a:srgbClr val="FFFFFF"/>
              </a:solidFill>
            </a:endParaRPr>
          </a:p>
        </p:txBody>
      </p:sp>
    </p:spTree>
    <p:extLst>
      <p:ext uri="{BB962C8B-B14F-4D97-AF65-F5344CB8AC3E}">
        <p14:creationId xmlns:p14="http://schemas.microsoft.com/office/powerpoint/2010/main" val="1772625471"/>
      </p:ext>
    </p:extLst>
  </p:cSld>
  <p:clrMapOvr>
    <a:overrideClrMapping bg1="lt1" tx1="dk1" bg2="lt2" tx2="dk2" accent1="accent1" accent2="accent2" accent3="accent3" accent4="accent4" accent5="accent5" accent6="accent6" hlink="hlink" folHlink="folHlink"/>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dirty="0">
                <a:solidFill>
                  <a:srgbClr val="FFFFFF"/>
                </a:solidFill>
                <a:effectLst>
                  <a:glow rad="228600">
                    <a:srgbClr val="000000"/>
                  </a:glow>
                </a:effectLst>
                <a:latin typeface="Arial"/>
                <a:cs typeface="Arial"/>
              </a:rPr>
              <a:t>198</a:t>
            </a:r>
            <a:endParaRPr lang="en-US" sz="2400" dirty="0">
              <a:solidFill>
                <a:srgbClr val="FFFFFF"/>
              </a:solidFill>
              <a:effectLst>
                <a:glow rad="228600">
                  <a:srgbClr val="000000"/>
                </a:glow>
              </a:effectLst>
              <a:latin typeface="Arial"/>
              <a:cs typeface="Arial"/>
            </a:endParaRPr>
          </a:p>
        </p:txBody>
      </p:sp>
      <p:sp>
        <p:nvSpPr>
          <p:cNvPr id="44035" name="Rectangle 3"/>
          <p:cNvSpPr>
            <a:spLocks noGrp="1" noChangeArrowheads="1"/>
          </p:cNvSpPr>
          <p:nvPr>
            <p:ph type="title" idx="4294967295"/>
          </p:nvPr>
        </p:nvSpPr>
        <p:spPr>
          <a:xfrm>
            <a:off x="14843" y="5715000"/>
            <a:ext cx="8748464" cy="1143000"/>
          </a:xfrm>
          <a:effectLst>
            <a:outerShdw blurRad="63500" dist="38099" dir="2700000" algn="ctr" rotWithShape="0">
              <a:schemeClr val="tx2">
                <a:alpha val="74998"/>
              </a:schemeClr>
            </a:outerShdw>
          </a:effectLst>
        </p:spPr>
        <p:txBody>
          <a:bodyPr/>
          <a:lstStyle/>
          <a:p>
            <a:pPr eaLnBrk="1" hangingPunct="1">
              <a:defRPr/>
            </a:pPr>
            <a:r>
              <a:rPr lang="ar-JO" dirty="0">
                <a:solidFill>
                  <a:schemeClr val="bg1"/>
                </a:solidFill>
                <a:effectLst>
                  <a:glow rad="228600">
                    <a:schemeClr val="tx1"/>
                  </a:glow>
                </a:effectLst>
                <a:ea typeface="ＭＳ Ｐゴシック" charset="0"/>
              </a:rPr>
              <a:t>داود و شاول</a:t>
            </a:r>
            <a:endParaRPr lang="en-US" dirty="0">
              <a:effectLst>
                <a:glow rad="228600">
                  <a:schemeClr val="tx1"/>
                </a:glow>
              </a:effectLst>
              <a:ea typeface="ＭＳ Ｐゴシック" charset="0"/>
            </a:endParaRPr>
          </a:p>
        </p:txBody>
      </p:sp>
      <p:pic>
        <p:nvPicPr>
          <p:cNvPr id="23142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054100"/>
            <a:ext cx="9144000" cy="4743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9492130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2492"/>
            <a:ext cx="9137446" cy="6018796"/>
          </a:xfrm>
          <a:prstGeom prst="rect">
            <a:avLst/>
          </a:prstGeom>
        </p:spPr>
      </p:pic>
      <p:sp>
        <p:nvSpPr>
          <p:cNvPr id="239618" name="Rectangle 9"/>
          <p:cNvSpPr>
            <a:spLocks noChangeArrowheads="1"/>
          </p:cNvSpPr>
          <p:nvPr/>
        </p:nvSpPr>
        <p:spPr bwMode="auto">
          <a:xfrm>
            <a:off x="6948488" y="6245225"/>
            <a:ext cx="18446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a:r>
              <a:rPr lang="ar-JO" sz="2400" dirty="0">
                <a:solidFill>
                  <a:srgbClr val="FFFFFF"/>
                </a:solidFill>
                <a:effectLst>
                  <a:glow rad="228600">
                    <a:srgbClr val="000000"/>
                  </a:glow>
                </a:effectLst>
                <a:latin typeface="Arial" charset="0"/>
                <a:cs typeface="Arial" charset="0"/>
              </a:rPr>
              <a:t>١ صم ١٦</a:t>
            </a:r>
            <a:endParaRPr lang="en-US" sz="2400" dirty="0">
              <a:solidFill>
                <a:srgbClr val="FFFFFF"/>
              </a:solidFill>
              <a:effectLst>
                <a:glow rad="228600">
                  <a:srgbClr val="000000"/>
                </a:glow>
              </a:effectLst>
              <a:latin typeface="Arial" charset="0"/>
              <a:cs typeface="Arial" charset="0"/>
            </a:endParaRPr>
          </a:p>
        </p:txBody>
      </p:sp>
      <p:sp>
        <p:nvSpPr>
          <p:cNvPr id="2058" name="Rectangle 10"/>
          <p:cNvSpPr>
            <a:spLocks noChangeArrowheads="1"/>
          </p:cNvSpPr>
          <p:nvPr/>
        </p:nvSpPr>
        <p:spPr bwMode="auto">
          <a:xfrm>
            <a:off x="5219700" y="1835150"/>
            <a:ext cx="3852863" cy="2246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355600" indent="-355600" algn="r">
              <a:spcBef>
                <a:spcPct val="50000"/>
              </a:spcBef>
              <a:buFontTx/>
              <a:buBlip>
                <a:blip r:embed="rId4"/>
              </a:buBlip>
            </a:pPr>
            <a:r>
              <a:rPr lang="ar-JO" dirty="0">
                <a:solidFill>
                  <a:srgbClr val="FFFFFF"/>
                </a:solidFill>
                <a:effectLst>
                  <a:glow rad="228600">
                    <a:srgbClr val="000000"/>
                  </a:glow>
                </a:effectLst>
                <a:latin typeface="Arial" charset="0"/>
                <a:cs typeface="Arial" charset="0"/>
              </a:rPr>
              <a:t>ترك روح الرب الملك شاول</a:t>
            </a:r>
            <a:endParaRPr lang="en-US" dirty="0">
              <a:solidFill>
                <a:srgbClr val="FFFFFF"/>
              </a:solidFill>
              <a:effectLst>
                <a:glow rad="228600">
                  <a:srgbClr val="000000"/>
                </a:glow>
              </a:effectLst>
              <a:latin typeface="Arial" charset="0"/>
              <a:cs typeface="Arial" charset="0"/>
            </a:endParaRPr>
          </a:p>
          <a:p>
            <a:pPr marL="355600" indent="-355600" algn="r">
              <a:spcBef>
                <a:spcPct val="50000"/>
              </a:spcBef>
              <a:buFontTx/>
              <a:buBlip>
                <a:blip r:embed="rId4"/>
              </a:buBlip>
            </a:pPr>
            <a:r>
              <a:rPr lang="ar-JO" dirty="0">
                <a:solidFill>
                  <a:srgbClr val="FFFFFF"/>
                </a:solidFill>
                <a:effectLst>
                  <a:glow rad="228600">
                    <a:srgbClr val="000000"/>
                  </a:glow>
                </a:effectLst>
                <a:latin typeface="Arial" charset="0"/>
                <a:cs typeface="Arial" charset="0"/>
              </a:rPr>
              <a:t>سكنه روح شرير</a:t>
            </a:r>
            <a:endParaRPr lang="en-US" dirty="0">
              <a:solidFill>
                <a:srgbClr val="FFFFFF"/>
              </a:solidFill>
              <a:effectLst>
                <a:glow rad="228600">
                  <a:srgbClr val="000000"/>
                </a:glow>
              </a:effectLst>
              <a:latin typeface="Arial" charset="0"/>
              <a:cs typeface="Arial" charset="0"/>
            </a:endParaRPr>
          </a:p>
          <a:p>
            <a:pPr marL="355600" indent="-355600" algn="r">
              <a:spcBef>
                <a:spcPct val="50000"/>
              </a:spcBef>
              <a:buFontTx/>
              <a:buBlip>
                <a:blip r:embed="rId4"/>
              </a:buBlip>
            </a:pPr>
            <a:r>
              <a:rPr lang="ar-JO" dirty="0">
                <a:solidFill>
                  <a:srgbClr val="FFFFFF"/>
                </a:solidFill>
                <a:effectLst>
                  <a:glow rad="228600">
                    <a:srgbClr val="000000"/>
                  </a:glow>
                </a:effectLst>
                <a:latin typeface="Arial" charset="0"/>
                <a:cs typeface="Arial" charset="0"/>
              </a:rPr>
              <a:t>أنقذه شاول من خلال عزف الجيتار ليريح الملك</a:t>
            </a:r>
            <a:endParaRPr lang="en-US" dirty="0">
              <a:solidFill>
                <a:srgbClr val="FFFFFF"/>
              </a:solidFill>
              <a:effectLst>
                <a:glow rad="228600">
                  <a:srgbClr val="000000"/>
                </a:glow>
              </a:effectLst>
              <a:latin typeface="Arial" charset="0"/>
              <a:cs typeface="Arial" charset="0"/>
            </a:endParaRPr>
          </a:p>
        </p:txBody>
      </p:sp>
      <p:sp>
        <p:nvSpPr>
          <p:cNvPr id="7"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r>
              <a:rPr lang="ar-JO" sz="2400" dirty="0">
                <a:solidFill>
                  <a:srgbClr val="FFFFFF"/>
                </a:solidFill>
                <a:effectLst>
                  <a:glow rad="228600">
                    <a:srgbClr val="000000"/>
                  </a:glow>
                </a:effectLst>
                <a:latin typeface="Arial"/>
                <a:cs typeface="Arial"/>
              </a:rPr>
              <a:t>198</a:t>
            </a:r>
            <a:endParaRPr lang="en-US" sz="2400" dirty="0">
              <a:solidFill>
                <a:srgbClr val="FFFFFF"/>
              </a:solidFill>
              <a:effectLst>
                <a:glow rad="228600">
                  <a:srgbClr val="000000"/>
                </a:glow>
              </a:effectLst>
              <a:latin typeface="Arial"/>
              <a:cs typeface="Arial"/>
            </a:endParaRPr>
          </a:p>
        </p:txBody>
      </p:sp>
      <p:sp>
        <p:nvSpPr>
          <p:cNvPr id="2" name="Title 1"/>
          <p:cNvSpPr>
            <a:spLocks noGrp="1"/>
          </p:cNvSpPr>
          <p:nvPr>
            <p:ph type="title" idx="4294967295"/>
          </p:nvPr>
        </p:nvSpPr>
        <p:spPr>
          <a:xfrm>
            <a:off x="1763713" y="609600"/>
            <a:ext cx="7380287" cy="1143000"/>
          </a:xfrm>
        </p:spPr>
        <p:txBody>
          <a:bodyPr/>
          <a:lstStyle/>
          <a:p>
            <a:pPr eaLnBrk="1" hangingPunct="1">
              <a:defRPr/>
            </a:pPr>
            <a:r>
              <a:rPr lang="ar-JO" sz="4000" kern="1200" dirty="0">
                <a:solidFill>
                  <a:srgbClr val="FFFFFF"/>
                </a:solidFill>
                <a:effectLst>
                  <a:glow rad="228600">
                    <a:schemeClr val="tx1"/>
                  </a:glow>
                </a:effectLst>
                <a:ea typeface="ＭＳ Ｐゴシック"/>
              </a:rPr>
              <a:t>داود في محضر الملك</a:t>
            </a:r>
            <a:endParaRPr lang="en-US" sz="5400" dirty="0">
              <a:solidFill>
                <a:srgbClr val="FFFFFF"/>
              </a:solidFill>
              <a:effectLst>
                <a:glow rad="228600">
                  <a:schemeClr val="tx1"/>
                </a:glow>
              </a:effectLst>
            </a:endParaRPr>
          </a:p>
        </p:txBody>
      </p:sp>
    </p:spTree>
    <p:extLst>
      <p:ext uri="{BB962C8B-B14F-4D97-AF65-F5344CB8AC3E}">
        <p14:creationId xmlns:p14="http://schemas.microsoft.com/office/powerpoint/2010/main" val="309682026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58">
                                            <p:txEl>
                                              <p:pRg st="0" end="0"/>
                                            </p:txEl>
                                          </p:spTgt>
                                        </p:tgtEl>
                                        <p:attrNameLst>
                                          <p:attrName>style.visibility</p:attrName>
                                        </p:attrNameLst>
                                      </p:cBhvr>
                                      <p:to>
                                        <p:strVal val="visible"/>
                                      </p:to>
                                    </p:set>
                                    <p:animEffect transition="in" filter="randombar(horizontal)">
                                      <p:cBhvr>
                                        <p:cTn id="7" dur="500"/>
                                        <p:tgtEl>
                                          <p:spTgt spid="205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058">
                                            <p:txEl>
                                              <p:pRg st="1" end="1"/>
                                            </p:txEl>
                                          </p:spTgt>
                                        </p:tgtEl>
                                        <p:attrNameLst>
                                          <p:attrName>style.visibility</p:attrName>
                                        </p:attrNameLst>
                                      </p:cBhvr>
                                      <p:to>
                                        <p:strVal val="visible"/>
                                      </p:to>
                                    </p:set>
                                    <p:animEffect transition="in" filter="randombar(horizontal)">
                                      <p:cBhvr>
                                        <p:cTn id="12" dur="500"/>
                                        <p:tgtEl>
                                          <p:spTgt spid="205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058">
                                            <p:txEl>
                                              <p:pRg st="2" end="2"/>
                                            </p:txEl>
                                          </p:spTgt>
                                        </p:tgtEl>
                                        <p:attrNameLst>
                                          <p:attrName>style.visibility</p:attrName>
                                        </p:attrNameLst>
                                      </p:cBhvr>
                                      <p:to>
                                        <p:strVal val="visible"/>
                                      </p:to>
                                    </p:set>
                                    <p:animEffect transition="in" filter="randombar(horizontal)">
                                      <p:cBhvr>
                                        <p:cTn id="17" dur="500"/>
                                        <p:tgtEl>
                                          <p:spTgt spid="205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8" grpId="0" build="p"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١ صموئيل ١٧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243178669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9144000" cy="5145932"/>
          </a:xfrm>
          <a:prstGeom prst="rect">
            <a:avLst/>
          </a:prstGeom>
        </p:spPr>
      </p:pic>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44035" name="Rectangle 3"/>
          <p:cNvSpPr>
            <a:spLocks noGrp="1" noChangeArrowheads="1"/>
          </p:cNvSpPr>
          <p:nvPr>
            <p:ph type="title" idx="4294967295"/>
          </p:nvPr>
        </p:nvSpPr>
        <p:spPr>
          <a:xfrm>
            <a:off x="-2586" y="5085184"/>
            <a:ext cx="9129157" cy="1143000"/>
          </a:xfrm>
          <a:effectLst>
            <a:outerShdw blurRad="63500" dist="38099" dir="2700000" algn="ctr" rotWithShape="0">
              <a:schemeClr val="tx2">
                <a:alpha val="74998"/>
              </a:schemeClr>
            </a:outerShdw>
          </a:effectLst>
        </p:spPr>
        <p:txBody>
          <a:bodyPr/>
          <a:lstStyle/>
          <a:p>
            <a:pPr eaLnBrk="1" hangingPunct="1">
              <a:defRPr/>
            </a:pPr>
            <a:r>
              <a:rPr lang="ar-JO" dirty="0">
                <a:solidFill>
                  <a:schemeClr val="bg1"/>
                </a:solidFill>
                <a:effectLst>
                  <a:glow rad="228600">
                    <a:schemeClr val="tx1"/>
                  </a:glow>
                </a:effectLst>
                <a:ea typeface="ＭＳ Ｐゴシック" charset="0"/>
              </a:rPr>
              <a:t>عدو داود</a:t>
            </a:r>
            <a:endParaRPr lang="en-US" dirty="0">
              <a:effectLst>
                <a:glow rad="228600">
                  <a:schemeClr val="tx1"/>
                </a:glow>
              </a:effectLst>
              <a:ea typeface="ＭＳ Ｐゴシック" charset="0"/>
            </a:endParaRPr>
          </a:p>
        </p:txBody>
      </p:sp>
    </p:spTree>
    <p:extLst>
      <p:ext uri="{BB962C8B-B14F-4D97-AF65-F5344CB8AC3E}">
        <p14:creationId xmlns:p14="http://schemas.microsoft.com/office/powerpoint/2010/main" val="31028626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7633" name="Rectangle 8"/>
          <p:cNvSpPr>
            <a:spLocks noChangeArrowheads="1"/>
          </p:cNvSpPr>
          <p:nvPr/>
        </p:nvSpPr>
        <p:spPr bwMode="auto">
          <a:xfrm>
            <a:off x="0" y="0"/>
            <a:ext cx="9144000" cy="1828800"/>
          </a:xfrm>
          <a:prstGeom prst="rect">
            <a:avLst/>
          </a:prstGeom>
          <a:gradFill rotWithShape="0">
            <a:gsLst>
              <a:gs pos="0">
                <a:srgbClr val="00644B"/>
              </a:gs>
              <a:gs pos="100000">
                <a:srgbClr val="002E23"/>
              </a:gs>
            </a:gsLst>
            <a:path path="shape">
              <a:fillToRect l="50000" t="50000" r="50000" b="50000"/>
            </a:path>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anchor="ctr"/>
          <a:lstStyle/>
          <a:p>
            <a:endParaRPr lang="en-US" sz="2400">
              <a:solidFill>
                <a:srgbClr val="000000"/>
              </a:solidFill>
              <a:latin typeface="Arial" charset="0"/>
              <a:cs typeface="Arial" charset="0"/>
            </a:endParaRPr>
          </a:p>
        </p:txBody>
      </p:sp>
      <p:sp>
        <p:nvSpPr>
          <p:cNvPr id="71682" name="Rectangle 2"/>
          <p:cNvSpPr>
            <a:spLocks noChangeArrowheads="1"/>
          </p:cNvSpPr>
          <p:nvPr/>
        </p:nvSpPr>
        <p:spPr bwMode="auto">
          <a:xfrm>
            <a:off x="685800" y="1989138"/>
            <a:ext cx="8458200" cy="132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a:spcBef>
                <a:spcPct val="50000"/>
              </a:spcBef>
            </a:pPr>
            <a:r>
              <a:rPr lang="ar-JO" sz="3200" dirty="0">
                <a:solidFill>
                  <a:srgbClr val="FFFFFF"/>
                </a:solidFill>
                <a:latin typeface="Arial" charset="0"/>
                <a:cs typeface="Arial" charset="0"/>
              </a:rPr>
              <a:t>* ضعف القيم الأخلاقية خلال فترة القضاة</a:t>
            </a:r>
            <a:endParaRPr lang="en-US" altLang="ja-JP" sz="3200" dirty="0">
              <a:solidFill>
                <a:srgbClr val="FFFFFF"/>
              </a:solidFill>
              <a:latin typeface="Arial" charset="0"/>
              <a:cs typeface="Arial" charset="0"/>
            </a:endParaRPr>
          </a:p>
          <a:p>
            <a:pPr algn="r">
              <a:spcBef>
                <a:spcPct val="50000"/>
              </a:spcBef>
            </a:pPr>
            <a:r>
              <a:rPr lang="ar-JO" sz="3200" dirty="0">
                <a:solidFill>
                  <a:srgbClr val="FFFFFF"/>
                </a:solidFill>
                <a:latin typeface="Arial" charset="0"/>
                <a:cs typeface="Arial" charset="0"/>
              </a:rPr>
              <a:t>* ضعفاء و معرضون لهجومات الأعداء </a:t>
            </a:r>
            <a:endParaRPr lang="en-US" sz="3200" dirty="0">
              <a:solidFill>
                <a:srgbClr val="FFFFFF"/>
              </a:solidFill>
              <a:latin typeface="Arial" charset="0"/>
              <a:cs typeface="Arial" charset="0"/>
            </a:endParaRPr>
          </a:p>
        </p:txBody>
      </p:sp>
      <p:pic>
        <p:nvPicPr>
          <p:cNvPr id="71687" name="Picture 7" descr="war">
            <a:hlinkClick r:id="rId4"/>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124075" y="3473450"/>
            <a:ext cx="4392613" cy="3314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689" name="Text Box 9"/>
          <p:cNvSpPr txBox="1">
            <a:spLocks noChangeArrowheads="1"/>
          </p:cNvSpPr>
          <p:nvPr/>
        </p:nvSpPr>
        <p:spPr bwMode="auto">
          <a:xfrm>
            <a:off x="8172450" y="76200"/>
            <a:ext cx="895350" cy="381000"/>
          </a:xfrm>
          <a:prstGeom prst="rect">
            <a:avLst/>
          </a:prstGeom>
          <a:noFill/>
          <a:ln w="9525">
            <a:noFill/>
            <a:miter lim="800000"/>
            <a:headEnd type="none" w="sm" len="sm"/>
            <a:tailEnd type="none" w="sm" len="sm"/>
          </a:ln>
          <a:effectLst>
            <a:outerShdw blurRad="63500" dist="35921" dir="2700000" algn="ctr" rotWithShape="0">
              <a:schemeClr val="tx2">
                <a:alpha val="74998"/>
              </a:schemeClr>
            </a:outerShdw>
          </a:effectLst>
        </p:spPr>
        <p:txBody>
          <a:bodyPr anchor="ct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defRPr/>
            </a:pPr>
            <a:r>
              <a:rPr lang="ar-JO" sz="2000" dirty="0">
                <a:solidFill>
                  <a:srgbClr val="FFFFFF"/>
                </a:solidFill>
                <a:latin typeface="Arial"/>
                <a:cs typeface="Arial"/>
              </a:rPr>
              <a:t>195</a:t>
            </a:r>
            <a:endParaRPr lang="en-US" sz="2000" b="0" dirty="0">
              <a:solidFill>
                <a:srgbClr val="FFFFFF"/>
              </a:solidFill>
              <a:latin typeface="Arial"/>
              <a:cs typeface="Arial"/>
            </a:endParaRPr>
          </a:p>
        </p:txBody>
      </p:sp>
      <p:sp>
        <p:nvSpPr>
          <p:cNvPr id="2" name="Title 1"/>
          <p:cNvSpPr>
            <a:spLocks noGrp="1"/>
          </p:cNvSpPr>
          <p:nvPr>
            <p:ph type="title" idx="4294967295"/>
          </p:nvPr>
        </p:nvSpPr>
        <p:spPr>
          <a:xfrm>
            <a:off x="0" y="260350"/>
            <a:ext cx="9180513" cy="1143000"/>
          </a:xfrm>
        </p:spPr>
        <p:txBody>
          <a:bodyPr/>
          <a:lstStyle/>
          <a:p>
            <a:pPr>
              <a:defRPr/>
            </a:pPr>
            <a:r>
              <a:rPr lang="ar-JO" sz="4800" kern="10" dirty="0">
                <a:ln w="9525" cap="flat" cmpd="sng" algn="ctr">
                  <a:solidFill>
                    <a:srgbClr val="CC99FF"/>
                  </a:solidFill>
                  <a:prstDash val="solid"/>
                  <a:round/>
                </a:ln>
                <a:gradFill>
                  <a:gsLst>
                    <a:gs pos="0">
                      <a:srgbClr val="FFFF66"/>
                    </a:gs>
                    <a:gs pos="100000">
                      <a:srgbClr val="FF3300"/>
                    </a:gs>
                  </a:gsLst>
                  <a:lin ang="5400000" scaled="1"/>
                </a:gradFill>
                <a:ea typeface="Impact"/>
              </a:rPr>
              <a:t>الأخلاق و السياسة</a:t>
            </a:r>
            <a:endParaRPr lang="en-US" sz="4000" dirty="0"/>
          </a:p>
        </p:txBody>
      </p:sp>
    </p:spTree>
    <p:extLst>
      <p:ext uri="{BB962C8B-B14F-4D97-AF65-F5344CB8AC3E}">
        <p14:creationId xmlns:p14="http://schemas.microsoft.com/office/powerpoint/2010/main" val="70019690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1682">
                                            <p:txEl>
                                              <p:pRg st="0" end="0"/>
                                            </p:txEl>
                                          </p:spTgt>
                                        </p:tgtEl>
                                        <p:attrNameLst>
                                          <p:attrName>style.visibility</p:attrName>
                                        </p:attrNameLst>
                                      </p:cBhvr>
                                      <p:to>
                                        <p:strVal val="visible"/>
                                      </p:to>
                                    </p:set>
                                    <p:anim calcmode="lin" valueType="num">
                                      <p:cBhvr additive="base">
                                        <p:cTn id="7" dur="500" fill="hold"/>
                                        <p:tgtEl>
                                          <p:spTgt spid="7168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168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1682">
                                            <p:txEl>
                                              <p:pRg st="1" end="1"/>
                                            </p:txEl>
                                          </p:spTgt>
                                        </p:tgtEl>
                                        <p:attrNameLst>
                                          <p:attrName>style.visibility</p:attrName>
                                        </p:attrNameLst>
                                      </p:cBhvr>
                                      <p:to>
                                        <p:strVal val="visible"/>
                                      </p:to>
                                    </p:set>
                                    <p:anim calcmode="lin" valueType="num">
                                      <p:cBhvr additive="base">
                                        <p:cTn id="13" dur="500" fill="hold"/>
                                        <p:tgtEl>
                                          <p:spTgt spid="7168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1682">
                                            <p:txEl>
                                              <p:pRg st="1" end="1"/>
                                            </p:txEl>
                                          </p:spTgt>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500"/>
                            </p:stCondLst>
                            <p:childTnLst>
                              <p:par>
                                <p:cTn id="16" presetID="2" presetClass="entr" presetSubtype="8" fill="hold" nodeType="afterEffect">
                                  <p:stCondLst>
                                    <p:cond delay="0"/>
                                  </p:stCondLst>
                                  <p:childTnLst>
                                    <p:set>
                                      <p:cBhvr>
                                        <p:cTn id="17" dur="1" fill="hold">
                                          <p:stCondLst>
                                            <p:cond delay="0"/>
                                          </p:stCondLst>
                                        </p:cTn>
                                        <p:tgtEl>
                                          <p:spTgt spid="71687"/>
                                        </p:tgtEl>
                                        <p:attrNameLst>
                                          <p:attrName>style.visibility</p:attrName>
                                        </p:attrNameLst>
                                      </p:cBhvr>
                                      <p:to>
                                        <p:strVal val="visible"/>
                                      </p:to>
                                    </p:set>
                                    <p:anim calcmode="lin" valueType="num">
                                      <p:cBhvr additive="base">
                                        <p:cTn id="18" dur="500" fill="hold"/>
                                        <p:tgtEl>
                                          <p:spTgt spid="71687"/>
                                        </p:tgtEl>
                                        <p:attrNameLst>
                                          <p:attrName>ppt_x</p:attrName>
                                        </p:attrNameLst>
                                      </p:cBhvr>
                                      <p:tavLst>
                                        <p:tav tm="0">
                                          <p:val>
                                            <p:strVal val="0-#ppt_w/2"/>
                                          </p:val>
                                        </p:tav>
                                        <p:tav tm="100000">
                                          <p:val>
                                            <p:strVal val="#ppt_x"/>
                                          </p:val>
                                        </p:tav>
                                      </p:tavLst>
                                    </p:anim>
                                    <p:anim calcmode="lin" valueType="num">
                                      <p:cBhvr additive="base">
                                        <p:cTn id="19" dur="500" fill="hold"/>
                                        <p:tgtEl>
                                          <p:spTgt spid="7168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2" grpId="0" build="p"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16024" y="0"/>
            <a:ext cx="8676456" cy="6883322"/>
          </a:xfrm>
          <a:prstGeom prst="rect">
            <a:avLst/>
          </a:prstGeom>
        </p:spPr>
      </p:pic>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44035" name="Rectangle 3"/>
          <p:cNvSpPr>
            <a:spLocks noGrp="1" noChangeArrowheads="1"/>
          </p:cNvSpPr>
          <p:nvPr>
            <p:ph type="title" idx="4294967295"/>
          </p:nvPr>
        </p:nvSpPr>
        <p:spPr>
          <a:xfrm>
            <a:off x="14843" y="4221088"/>
            <a:ext cx="9129157" cy="1143000"/>
          </a:xfrm>
          <a:effectLst>
            <a:outerShdw blurRad="63500" dist="38099" dir="2700000" algn="ctr" rotWithShape="0">
              <a:schemeClr val="tx2">
                <a:alpha val="74998"/>
              </a:schemeClr>
            </a:outerShdw>
          </a:effectLst>
        </p:spPr>
        <p:txBody>
          <a:bodyPr/>
          <a:lstStyle/>
          <a:p>
            <a:pPr eaLnBrk="1" hangingPunct="1">
              <a:defRPr/>
            </a:pPr>
            <a:r>
              <a:rPr lang="ar-JO" dirty="0">
                <a:solidFill>
                  <a:schemeClr val="bg1"/>
                </a:solidFill>
                <a:effectLst>
                  <a:glow rad="228600">
                    <a:schemeClr val="tx1"/>
                  </a:glow>
                </a:effectLst>
                <a:ea typeface="ＭＳ Ｐゴシック" charset="0"/>
              </a:rPr>
              <a:t>شجاعة داود</a:t>
            </a:r>
            <a:endParaRPr lang="en-US" dirty="0">
              <a:effectLst>
                <a:glow rad="228600">
                  <a:schemeClr val="tx1"/>
                </a:glow>
              </a:effectLst>
              <a:ea typeface="ＭＳ Ｐゴシック" charset="0"/>
            </a:endParaRPr>
          </a:p>
        </p:txBody>
      </p:sp>
    </p:spTree>
    <p:extLst>
      <p:ext uri="{BB962C8B-B14F-4D97-AF65-F5344CB8AC3E}">
        <p14:creationId xmlns:p14="http://schemas.microsoft.com/office/powerpoint/2010/main" val="175896860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850900"/>
            <a:ext cx="9144000" cy="5145932"/>
          </a:xfrm>
          <a:prstGeom prst="rect">
            <a:avLst/>
          </a:prstGeom>
        </p:spPr>
      </p:pic>
      <p:sp>
        <p:nvSpPr>
          <p:cNvPr id="4099" name="Text Box 3"/>
          <p:cNvSpPr txBox="1">
            <a:spLocks noChangeArrowheads="1"/>
          </p:cNvSpPr>
          <p:nvPr/>
        </p:nvSpPr>
        <p:spPr bwMode="auto">
          <a:xfrm>
            <a:off x="5121275" y="1101725"/>
            <a:ext cx="3810000" cy="2062103"/>
          </a:xfrm>
          <a:prstGeom prst="rect">
            <a:avLst/>
          </a:prstGeom>
          <a:noFill/>
          <a:ln>
            <a:noFill/>
          </a:ln>
          <a:effectLst>
            <a:outerShdw blurRad="50800" dist="38100" dir="2700000">
              <a:srgbClr val="000000">
                <a:alpha val="43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ar-JO" sz="3200" dirty="0">
                <a:solidFill>
                  <a:srgbClr val="FFFFFF"/>
                </a:solidFill>
                <a:effectLst>
                  <a:glow rad="228600">
                    <a:srgbClr val="000000"/>
                  </a:glow>
                </a:effectLst>
                <a:latin typeface="Arial" charset="0"/>
                <a:cs typeface="Arial" charset="0"/>
              </a:rPr>
              <a:t>لداود على جليات</a:t>
            </a:r>
            <a:endParaRPr lang="en-US" sz="3200" dirty="0">
              <a:solidFill>
                <a:srgbClr val="FFFFFF"/>
              </a:solidFill>
              <a:effectLst>
                <a:glow rad="228600">
                  <a:srgbClr val="000000"/>
                </a:glow>
              </a:effectLst>
              <a:latin typeface="Arial" charset="0"/>
              <a:cs typeface="Arial" charset="0"/>
            </a:endParaRPr>
          </a:p>
          <a:p>
            <a:pPr eaLnBrk="1" hangingPunct="1"/>
            <a:endParaRPr lang="en-US" sz="3200" dirty="0">
              <a:solidFill>
                <a:srgbClr val="FFFFFF"/>
              </a:solidFill>
              <a:effectLst>
                <a:glow rad="228600">
                  <a:srgbClr val="000000"/>
                </a:glow>
              </a:effectLst>
              <a:latin typeface="Arial" charset="0"/>
              <a:cs typeface="Arial" charset="0"/>
            </a:endParaRPr>
          </a:p>
          <a:p>
            <a:pPr eaLnBrk="1" hangingPunct="1"/>
            <a:r>
              <a:rPr lang="ar-JO" sz="3200" dirty="0">
                <a:solidFill>
                  <a:srgbClr val="FFFFFF"/>
                </a:solidFill>
                <a:effectLst>
                  <a:glow rad="228600">
                    <a:srgbClr val="000000"/>
                  </a:glow>
                </a:effectLst>
                <a:latin typeface="Arial" charset="0"/>
                <a:cs typeface="Arial" charset="0"/>
              </a:rPr>
              <a:t>ربح داود بحجر و مقلاع فقط</a:t>
            </a:r>
            <a:endParaRPr lang="en-US" dirty="0">
              <a:solidFill>
                <a:srgbClr val="FFFFFF"/>
              </a:solidFill>
              <a:effectLst>
                <a:glow rad="228600">
                  <a:srgbClr val="000000"/>
                </a:glow>
              </a:effectLst>
              <a:latin typeface="Arial" charset="0"/>
              <a:cs typeface="Arial" charset="0"/>
            </a:endParaRPr>
          </a:p>
        </p:txBody>
      </p:sp>
      <p:sp>
        <p:nvSpPr>
          <p:cNvPr id="240643" name="Rectangle 4"/>
          <p:cNvSpPr>
            <a:spLocks noChangeArrowheads="1"/>
          </p:cNvSpPr>
          <p:nvPr/>
        </p:nvSpPr>
        <p:spPr bwMode="auto">
          <a:xfrm>
            <a:off x="6804025" y="6245225"/>
            <a:ext cx="2230438" cy="461963"/>
          </a:xfrm>
          <a:prstGeom prst="rect">
            <a:avLst/>
          </a:prstGeom>
          <a:noFill/>
          <a:ln>
            <a:noFill/>
          </a:ln>
          <a:effectLst>
            <a:outerShdw blurRad="50800" dist="38100" dir="2700000">
              <a:srgbClr val="000000">
                <a:alpha val="43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a:r>
              <a:rPr lang="ar-JO" sz="2400" dirty="0">
                <a:solidFill>
                  <a:srgbClr val="FFFFFF"/>
                </a:solidFill>
                <a:effectLst>
                  <a:glow rad="228600">
                    <a:srgbClr val="000000"/>
                  </a:glow>
                </a:effectLst>
                <a:latin typeface="Arial" charset="0"/>
                <a:cs typeface="Arial" charset="0"/>
              </a:rPr>
              <a:t>1 صم 17 </a:t>
            </a:r>
            <a:endParaRPr lang="en-US" sz="2400" dirty="0">
              <a:solidFill>
                <a:srgbClr val="FFFFFF"/>
              </a:solidFill>
              <a:effectLst>
                <a:glow rad="228600">
                  <a:srgbClr val="000000"/>
                </a:glow>
              </a:effectLst>
              <a:latin typeface="Arial" charset="0"/>
              <a:cs typeface="Arial" charset="0"/>
            </a:endParaRPr>
          </a:p>
        </p:txBody>
      </p:sp>
      <p:sp>
        <p:nvSpPr>
          <p:cNvPr id="4101" name="Rectangle 5"/>
          <p:cNvSpPr>
            <a:spLocks noChangeArrowheads="1"/>
          </p:cNvSpPr>
          <p:nvPr/>
        </p:nvSpPr>
        <p:spPr bwMode="auto">
          <a:xfrm>
            <a:off x="5652121" y="5075238"/>
            <a:ext cx="2880320" cy="523220"/>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spcBef>
                <a:spcPct val="50000"/>
              </a:spcBef>
            </a:pPr>
            <a:r>
              <a:rPr lang="ar-JO" dirty="0">
                <a:solidFill>
                  <a:srgbClr val="FFFFFF"/>
                </a:solidFill>
                <a:latin typeface="Arial" charset="0"/>
                <a:cs typeface="Arial" charset="0"/>
              </a:rPr>
              <a:t>كان الرب مع داود</a:t>
            </a:r>
            <a:endParaRPr lang="en-US" dirty="0">
              <a:solidFill>
                <a:srgbClr val="FFFFFF"/>
              </a:solidFill>
              <a:latin typeface="Arial" charset="0"/>
              <a:cs typeface="Arial" charset="0"/>
            </a:endParaRPr>
          </a:p>
        </p:txBody>
      </p:sp>
      <p:sp>
        <p:nvSpPr>
          <p:cNvPr id="4102" name="Text Box 6"/>
          <p:cNvSpPr txBox="1">
            <a:spLocks noChangeArrowheads="1"/>
          </p:cNvSpPr>
          <p:nvPr/>
        </p:nvSpPr>
        <p:spPr bwMode="auto">
          <a:xfrm>
            <a:off x="5309153" y="4262438"/>
            <a:ext cx="3762568" cy="523220"/>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r" eaLnBrk="1" hangingPunct="1"/>
            <a:r>
              <a:rPr lang="ar-JO" dirty="0">
                <a:latin typeface="Arial" charset="0"/>
                <a:cs typeface="Arial" charset="0"/>
              </a:rPr>
              <a:t>اقرأ</a:t>
            </a:r>
            <a:r>
              <a:rPr lang="ar-JO" dirty="0">
                <a:solidFill>
                  <a:srgbClr val="CC3300"/>
                </a:solidFill>
                <a:latin typeface="Arial" charset="0"/>
                <a:cs typeface="Arial" charset="0"/>
              </a:rPr>
              <a:t> : 1 صم 17 : 45 – 47 </a:t>
            </a:r>
            <a:endParaRPr lang="en-US" dirty="0">
              <a:solidFill>
                <a:srgbClr val="CC3300"/>
              </a:solidFill>
              <a:latin typeface="Arial" charset="0"/>
              <a:cs typeface="Arial" charset="0"/>
            </a:endParaRPr>
          </a:p>
        </p:txBody>
      </p:sp>
      <p:sp>
        <p:nvSpPr>
          <p:cNvPr id="8"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a:outerShdw blurRad="50800" dist="38100" dir="2700000" algn="ctr" rotWithShape="0">
              <a:srgbClr val="000000">
                <a:alpha val="43000"/>
              </a:srgbClr>
            </a:outerShdw>
          </a:effectLst>
        </p:spPr>
        <p:txBody>
          <a:bodyPr anchor="ctr"/>
          <a:lstStyle/>
          <a:p>
            <a:pPr>
              <a:spcBef>
                <a:spcPct val="50000"/>
              </a:spcBef>
              <a:defRPr/>
            </a:pPr>
            <a:r>
              <a:rPr lang="ar-JO" sz="2400" dirty="0">
                <a:solidFill>
                  <a:srgbClr val="FFFFFF"/>
                </a:solidFill>
                <a:effectLst>
                  <a:glow rad="228600">
                    <a:srgbClr val="000000"/>
                  </a:glow>
                </a:effectLst>
                <a:latin typeface="Arial"/>
                <a:cs typeface="Arial"/>
              </a:rPr>
              <a:t>198</a:t>
            </a:r>
            <a:endParaRPr lang="en-US" sz="2400" dirty="0">
              <a:solidFill>
                <a:srgbClr val="FFFFFF"/>
              </a:solidFill>
              <a:effectLst>
                <a:glow rad="228600">
                  <a:srgbClr val="000000"/>
                </a:glow>
              </a:effectLst>
              <a:latin typeface="Arial"/>
              <a:cs typeface="Arial"/>
            </a:endParaRPr>
          </a:p>
        </p:txBody>
      </p:sp>
      <p:sp>
        <p:nvSpPr>
          <p:cNvPr id="2" name="Title 1"/>
          <p:cNvSpPr>
            <a:spLocks noGrp="1"/>
          </p:cNvSpPr>
          <p:nvPr>
            <p:ph type="title" idx="4294967295"/>
          </p:nvPr>
        </p:nvSpPr>
        <p:spPr>
          <a:xfrm>
            <a:off x="3492500" y="260350"/>
            <a:ext cx="5151466" cy="504825"/>
          </a:xfrm>
          <a:effectLst>
            <a:outerShdw blurRad="50800" dist="38100" dir="2700000">
              <a:srgbClr val="000000">
                <a:alpha val="43000"/>
              </a:srgbClr>
            </a:outerShdw>
          </a:effectLst>
        </p:spPr>
        <p:txBody>
          <a:bodyPr/>
          <a:lstStyle/>
          <a:p>
            <a:pPr eaLnBrk="1" hangingPunct="1">
              <a:defRPr/>
            </a:pPr>
            <a:r>
              <a:rPr lang="ar-JO" sz="4800" kern="1200" dirty="0">
                <a:solidFill>
                  <a:srgbClr val="FFFFFF"/>
                </a:solidFill>
                <a:effectLst>
                  <a:glow rad="228600">
                    <a:schemeClr val="tx1"/>
                  </a:glow>
                </a:effectLst>
                <a:ea typeface="ＭＳ Ｐゴシック"/>
              </a:rPr>
              <a:t>الإنتصار الأول</a:t>
            </a:r>
            <a:endParaRPr lang="en-US" sz="6600" dirty="0">
              <a:solidFill>
                <a:srgbClr val="FFFFFF"/>
              </a:solidFill>
              <a:effectLst>
                <a:glow rad="228600">
                  <a:schemeClr val="tx1"/>
                </a:glow>
              </a:effectLst>
            </a:endParaRPr>
          </a:p>
        </p:txBody>
      </p:sp>
      <p:pic>
        <p:nvPicPr>
          <p:cNvPr id="4" name="Picture 3"/>
          <p:cNvPicPr>
            <a:picLocks noChangeAspect="1"/>
          </p:cNvPicPr>
          <p:nvPr/>
        </p:nvPicPr>
        <p:blipFill rotWithShape="1">
          <a:blip r:embed="rId4"/>
          <a:srcRect r="23245"/>
          <a:stretch/>
        </p:blipFill>
        <p:spPr>
          <a:xfrm>
            <a:off x="0" y="0"/>
            <a:ext cx="3511835" cy="6858000"/>
          </a:xfrm>
          <a:prstGeom prst="rect">
            <a:avLst/>
          </a:prstGeom>
        </p:spPr>
      </p:pic>
    </p:spTree>
    <p:extLst>
      <p:ext uri="{BB962C8B-B14F-4D97-AF65-F5344CB8AC3E}">
        <p14:creationId xmlns:p14="http://schemas.microsoft.com/office/powerpoint/2010/main" val="426652081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099"/>
                                        </p:tgtEl>
                                        <p:attrNameLst>
                                          <p:attrName>style.visibility</p:attrName>
                                        </p:attrNameLst>
                                      </p:cBhvr>
                                      <p:to>
                                        <p:strVal val="visible"/>
                                      </p:to>
                                    </p:set>
                                    <p:anim calcmode="lin" valueType="num">
                                      <p:cBhvr additive="base">
                                        <p:cTn id="7" dur="500" fill="hold"/>
                                        <p:tgtEl>
                                          <p:spTgt spid="4099"/>
                                        </p:tgtEl>
                                        <p:attrNameLst>
                                          <p:attrName>ppt_x</p:attrName>
                                        </p:attrNameLst>
                                      </p:cBhvr>
                                      <p:tavLst>
                                        <p:tav tm="0">
                                          <p:val>
                                            <p:strVal val="0-#ppt_w/2"/>
                                          </p:val>
                                        </p:tav>
                                        <p:tav tm="100000">
                                          <p:val>
                                            <p:strVal val="#ppt_x"/>
                                          </p:val>
                                        </p:tav>
                                      </p:tavLst>
                                    </p:anim>
                                    <p:anim calcmode="lin" valueType="num">
                                      <p:cBhvr additive="base">
                                        <p:cTn id="8" dur="500" fill="hold"/>
                                        <p:tgtEl>
                                          <p:spTgt spid="409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grpId="0" nodeType="clickEffect">
                                  <p:stCondLst>
                                    <p:cond delay="0"/>
                                  </p:stCondLst>
                                  <p:childTnLst>
                                    <p:set>
                                      <p:cBhvr>
                                        <p:cTn id="12" dur="1" fill="hold">
                                          <p:stCondLst>
                                            <p:cond delay="0"/>
                                          </p:stCondLst>
                                        </p:cTn>
                                        <p:tgtEl>
                                          <p:spTgt spid="4102"/>
                                        </p:tgtEl>
                                        <p:attrNameLst>
                                          <p:attrName>style.visibility</p:attrName>
                                        </p:attrNameLst>
                                      </p:cBhvr>
                                      <p:to>
                                        <p:strVal val="visible"/>
                                      </p:to>
                                    </p:set>
                                    <p:anim calcmode="lin" valueType="num">
                                      <p:cBhvr>
                                        <p:cTn id="13" dur="1000" fill="hold"/>
                                        <p:tgtEl>
                                          <p:spTgt spid="4102"/>
                                        </p:tgtEl>
                                        <p:attrNameLst>
                                          <p:attrName>ppt_w</p:attrName>
                                        </p:attrNameLst>
                                      </p:cBhvr>
                                      <p:tavLst>
                                        <p:tav tm="0">
                                          <p:val>
                                            <p:fltVal val="0"/>
                                          </p:val>
                                        </p:tav>
                                        <p:tav tm="100000">
                                          <p:val>
                                            <p:strVal val="#ppt_w"/>
                                          </p:val>
                                        </p:tav>
                                      </p:tavLst>
                                    </p:anim>
                                    <p:anim calcmode="lin" valueType="num">
                                      <p:cBhvr>
                                        <p:cTn id="14" dur="1000" fill="hold"/>
                                        <p:tgtEl>
                                          <p:spTgt spid="4102"/>
                                        </p:tgtEl>
                                        <p:attrNameLst>
                                          <p:attrName>ppt_h</p:attrName>
                                        </p:attrNameLst>
                                      </p:cBhvr>
                                      <p:tavLst>
                                        <p:tav tm="0">
                                          <p:val>
                                            <p:fltVal val="0"/>
                                          </p:val>
                                        </p:tav>
                                        <p:tav tm="100000">
                                          <p:val>
                                            <p:strVal val="#ppt_h"/>
                                          </p:val>
                                        </p:tav>
                                      </p:tavLst>
                                    </p:anim>
                                    <p:anim calcmode="lin" valueType="num">
                                      <p:cBhvr>
                                        <p:cTn id="15" dur="1000" fill="hold"/>
                                        <p:tgtEl>
                                          <p:spTgt spid="4102"/>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410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4101"/>
                                        </p:tgtEl>
                                        <p:attrNameLst>
                                          <p:attrName>style.visibility</p:attrName>
                                        </p:attrNameLst>
                                      </p:cBhvr>
                                      <p:to>
                                        <p:strVal val="visible"/>
                                      </p:to>
                                    </p:set>
                                    <p:anim calcmode="lin" valueType="num">
                                      <p:cBhvr additive="base">
                                        <p:cTn id="21" dur="500" fill="hold"/>
                                        <p:tgtEl>
                                          <p:spTgt spid="4101"/>
                                        </p:tgtEl>
                                        <p:attrNameLst>
                                          <p:attrName>ppt_x</p:attrName>
                                        </p:attrNameLst>
                                      </p:cBhvr>
                                      <p:tavLst>
                                        <p:tav tm="0">
                                          <p:val>
                                            <p:strVal val="0-#ppt_w/2"/>
                                          </p:val>
                                        </p:tav>
                                        <p:tav tm="100000">
                                          <p:val>
                                            <p:strVal val="#ppt_x"/>
                                          </p:val>
                                        </p:tav>
                                      </p:tavLst>
                                    </p:anim>
                                    <p:anim calcmode="lin" valueType="num">
                                      <p:cBhvr additive="base">
                                        <p:cTn id="22" dur="500" fill="hold"/>
                                        <p:tgtEl>
                                          <p:spTgt spid="4101"/>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autoUpdateAnimBg="0"/>
      <p:bldP spid="4101" grpId="0" animBg="1" autoUpdateAnimBg="0"/>
      <p:bldP spid="4102" grpId="0" animBg="1"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2689" name="Rectangle 3"/>
          <p:cNvSpPr>
            <a:spLocks noChangeArrowheads="1"/>
          </p:cNvSpPr>
          <p:nvPr/>
        </p:nvSpPr>
        <p:spPr bwMode="auto">
          <a:xfrm>
            <a:off x="7620000" y="6245225"/>
            <a:ext cx="1221809" cy="461665"/>
          </a:xfrm>
          <a:prstGeom prst="rect">
            <a:avLst/>
          </a:prstGeom>
          <a:noFill/>
          <a:ln>
            <a:noFill/>
          </a:ln>
          <a:effectLst>
            <a:outerShdw blurRad="50800" dist="38100" dir="2700000">
              <a:srgbClr val="000000">
                <a:alpha val="43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l"/>
            <a:r>
              <a:rPr lang="ar-JO" sz="2400" dirty="0">
                <a:solidFill>
                  <a:srgbClr val="FFFFFF"/>
                </a:solidFill>
                <a:latin typeface="Arial" charset="0"/>
                <a:cs typeface="Arial" charset="0"/>
              </a:rPr>
              <a:t>1 صم 17</a:t>
            </a:r>
            <a:endParaRPr lang="en-US" sz="2400" dirty="0">
              <a:solidFill>
                <a:srgbClr val="FFFFFF"/>
              </a:solidFill>
              <a:latin typeface="Arial" charset="0"/>
              <a:cs typeface="Arial" charset="0"/>
            </a:endParaRPr>
          </a:p>
        </p:txBody>
      </p:sp>
      <p:sp>
        <p:nvSpPr>
          <p:cNvPr id="6"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a:outerShdw blurRad="50800" dist="38100" dir="2700000" algn="ctr" rotWithShape="0">
              <a:srgbClr val="000000">
                <a:alpha val="43000"/>
              </a:srgbClr>
            </a:outerShdw>
          </a:effectLst>
        </p:spPr>
        <p:txBody>
          <a:bodyPr anchor="ctr"/>
          <a:lstStyle/>
          <a:p>
            <a:pPr>
              <a:spcBef>
                <a:spcPct val="50000"/>
              </a:spcBef>
              <a:defRPr/>
            </a:pPr>
            <a:r>
              <a:rPr lang="ar-JO" sz="2400" dirty="0">
                <a:solidFill>
                  <a:srgbClr val="FFFFFF"/>
                </a:solidFill>
                <a:latin typeface="Arial"/>
                <a:cs typeface="Arial"/>
              </a:rPr>
              <a:t>198</a:t>
            </a:r>
            <a:endParaRPr lang="en-US" sz="3200" dirty="0">
              <a:solidFill>
                <a:srgbClr val="FFFFFF"/>
              </a:solidFill>
              <a:latin typeface="Arial"/>
              <a:cs typeface="Arial"/>
            </a:endParaRPr>
          </a:p>
        </p:txBody>
      </p:sp>
      <p:sp>
        <p:nvSpPr>
          <p:cNvPr id="2" name="Title 1"/>
          <p:cNvSpPr>
            <a:spLocks noGrp="1"/>
          </p:cNvSpPr>
          <p:nvPr>
            <p:ph type="title" idx="4294967295"/>
          </p:nvPr>
        </p:nvSpPr>
        <p:spPr>
          <a:effectLst>
            <a:outerShdw blurRad="50800" dist="38100" dir="2700000">
              <a:srgbClr val="000000">
                <a:alpha val="43000"/>
              </a:srgbClr>
            </a:outerShdw>
          </a:effectLst>
        </p:spPr>
        <p:txBody>
          <a:bodyPr/>
          <a:lstStyle/>
          <a:p>
            <a:pPr eaLnBrk="1" hangingPunct="1">
              <a:defRPr/>
            </a:pPr>
            <a:r>
              <a:rPr lang="ar-JO" sz="4000" kern="1200" dirty="0">
                <a:solidFill>
                  <a:srgbClr val="FFFFFF"/>
                </a:solidFill>
                <a:ea typeface="ＭＳ Ｐゴシック"/>
              </a:rPr>
              <a:t>النتيجة : هرب الفلسطينيين</a:t>
            </a:r>
            <a:endParaRPr lang="en-US" dirty="0">
              <a:solidFill>
                <a:srgbClr val="FFFFFF"/>
              </a:solidFill>
            </a:endParaRPr>
          </a:p>
        </p:txBody>
      </p:sp>
      <p:pic>
        <p:nvPicPr>
          <p:cNvPr id="242692"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79388" y="1773238"/>
            <a:ext cx="7213600" cy="4914900"/>
          </a:xfrm>
          <a:prstGeom prst="rect">
            <a:avLst/>
          </a:prstGeom>
          <a:noFill/>
          <a:ln>
            <a:noFill/>
          </a:ln>
          <a:effectLst>
            <a:outerShdw blurRad="50800" dist="38100" dir="2700000">
              <a:srgbClr val="000000">
                <a:alpha val="43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91292439"/>
      </p:ext>
    </p:extLst>
  </p:cSld>
  <p:clrMapOvr>
    <a:overrideClrMapping bg1="lt1" tx1="dk1" bg2="lt2" tx2="dk2" accent1="accent1" accent2="accent2" accent3="accent3" accent4="accent4" accent5="accent5" accent6="accent6" hlink="hlink" folHlink="folHlink"/>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effectLst>
                  <a:glow rad="228600">
                    <a:srgbClr val="000000"/>
                  </a:glow>
                </a:effectLst>
                <a:latin typeface="Arial"/>
                <a:cs typeface="Arial"/>
              </a:rPr>
              <a:t>198</a:t>
            </a:r>
          </a:p>
        </p:txBody>
      </p:sp>
      <p:sp>
        <p:nvSpPr>
          <p:cNvPr id="44035" name="Rectangle 3"/>
          <p:cNvSpPr>
            <a:spLocks noGrp="1" noChangeArrowheads="1"/>
          </p:cNvSpPr>
          <p:nvPr>
            <p:ph type="title" idx="4294967295"/>
          </p:nvPr>
        </p:nvSpPr>
        <p:spPr>
          <a:xfrm>
            <a:off x="14842" y="5715000"/>
            <a:ext cx="9129157" cy="1143000"/>
          </a:xfrm>
          <a:effectLst>
            <a:outerShdw blurRad="63500" dist="38099" dir="2700000" algn="ctr" rotWithShape="0">
              <a:schemeClr val="tx2">
                <a:alpha val="74998"/>
              </a:schemeClr>
            </a:outerShdw>
          </a:effectLst>
        </p:spPr>
        <p:txBody>
          <a:bodyPr/>
          <a:lstStyle/>
          <a:p>
            <a:pPr eaLnBrk="1" hangingPunct="1">
              <a:defRPr/>
            </a:pPr>
            <a:r>
              <a:rPr lang="ar-JO" dirty="0">
                <a:solidFill>
                  <a:schemeClr val="bg1"/>
                </a:solidFill>
                <a:effectLst>
                  <a:glow rad="228600">
                    <a:schemeClr val="tx1"/>
                  </a:glow>
                </a:effectLst>
                <a:ea typeface="ＭＳ Ｐゴシック" charset="0"/>
              </a:rPr>
              <a:t>وثق شاول بداود بشكل مبدئي</a:t>
            </a:r>
            <a:endParaRPr lang="en-US" dirty="0">
              <a:effectLst>
                <a:glow rad="228600">
                  <a:schemeClr val="tx1"/>
                </a:glow>
              </a:effectLst>
              <a:ea typeface="ＭＳ Ｐゴシック" charset="0"/>
            </a:endParaRPr>
          </a:p>
        </p:txBody>
      </p:sp>
      <p:pic>
        <p:nvPicPr>
          <p:cNvPr id="2" name="Picture 1"/>
          <p:cNvPicPr>
            <a:picLocks noChangeAspect="1"/>
          </p:cNvPicPr>
          <p:nvPr/>
        </p:nvPicPr>
        <p:blipFill>
          <a:blip r:embed="rId2"/>
          <a:stretch>
            <a:fillRect/>
          </a:stretch>
        </p:blipFill>
        <p:spPr>
          <a:xfrm>
            <a:off x="0" y="-414"/>
            <a:ext cx="9119164" cy="5661661"/>
          </a:xfrm>
          <a:prstGeom prst="rect">
            <a:avLst/>
          </a:prstGeom>
        </p:spPr>
      </p:pic>
    </p:spTree>
    <p:extLst>
      <p:ext uri="{BB962C8B-B14F-4D97-AF65-F5344CB8AC3E}">
        <p14:creationId xmlns:p14="http://schemas.microsoft.com/office/powerpoint/2010/main" val="139966557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١ صموئيل ١٨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70335612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5" name="Picture 2" descr="http://upload.wikimedia.org/wikipedia/en/f/f8/Nickolas_reigner%27s_David_with_Goliath_Head.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7021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4787900" y="0"/>
            <a:ext cx="4356100" cy="2060575"/>
          </a:xfrm>
        </p:spPr>
        <p:txBody>
          <a:bodyPr>
            <a:normAutofit/>
          </a:bodyPr>
          <a:lstStyle/>
          <a:p>
            <a:pPr algn="ctr" eaLnBrk="1" fontAlgn="auto" hangingPunct="1">
              <a:spcAft>
                <a:spcPts val="0"/>
              </a:spcAft>
              <a:defRPr/>
            </a:pPr>
            <a:r>
              <a:rPr lang="ar-JO" dirty="0">
                <a:ea typeface="+mj-ea"/>
                <a:cs typeface="+mj-cs"/>
              </a:rPr>
              <a:t>قطع داود راس جليات</a:t>
            </a:r>
            <a:br>
              <a:rPr lang="en-NZ" dirty="0">
                <a:ea typeface="+mj-ea"/>
                <a:cs typeface="+mj-cs"/>
              </a:rPr>
            </a:br>
            <a:r>
              <a:rPr lang="en-NZ" dirty="0">
                <a:ea typeface="+mj-ea"/>
                <a:cs typeface="+mj-cs"/>
              </a:rPr>
              <a:t>(</a:t>
            </a:r>
            <a:r>
              <a:rPr lang="ar-JO" dirty="0">
                <a:ea typeface="+mj-ea"/>
                <a:cs typeface="+mj-cs"/>
              </a:rPr>
              <a:t>1 صم 17 : 57</a:t>
            </a:r>
            <a:r>
              <a:rPr lang="en-NZ" dirty="0">
                <a:ea typeface="+mj-ea"/>
                <a:cs typeface="+mj-cs"/>
              </a:rPr>
              <a:t>)</a:t>
            </a:r>
          </a:p>
        </p:txBody>
      </p:sp>
    </p:spTree>
    <p:extLst>
      <p:ext uri="{BB962C8B-B14F-4D97-AF65-F5344CB8AC3E}">
        <p14:creationId xmlns:p14="http://schemas.microsoft.com/office/powerpoint/2010/main" val="241438879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035" name="Rectangle 3"/>
          <p:cNvSpPr>
            <a:spLocks noGrp="1" noChangeArrowheads="1"/>
          </p:cNvSpPr>
          <p:nvPr>
            <p:ph type="title" idx="4294967295"/>
          </p:nvPr>
        </p:nvSpPr>
        <p:spPr>
          <a:xfrm>
            <a:off x="5796136" y="1556792"/>
            <a:ext cx="3347864" cy="3807296"/>
          </a:xfrm>
          <a:effectLst>
            <a:outerShdw blurRad="63500" dist="38099" dir="2700000" algn="ctr" rotWithShape="0">
              <a:schemeClr val="tx2">
                <a:alpha val="74998"/>
              </a:schemeClr>
            </a:outerShdw>
          </a:effectLst>
        </p:spPr>
        <p:txBody>
          <a:bodyPr/>
          <a:lstStyle/>
          <a:p>
            <a:pPr eaLnBrk="1" hangingPunct="1">
              <a:defRPr/>
            </a:pPr>
            <a:r>
              <a:rPr lang="ar-JO" sz="4000" dirty="0">
                <a:solidFill>
                  <a:schemeClr val="bg1"/>
                </a:solidFill>
                <a:effectLst>
                  <a:glow rad="228600">
                    <a:schemeClr val="tx1"/>
                  </a:glow>
                </a:effectLst>
                <a:ea typeface="ＭＳ Ｐゴシック" charset="0"/>
              </a:rPr>
              <a:t>يوناثان و داود</a:t>
            </a:r>
            <a:br>
              <a:rPr lang="en-US" sz="4000" dirty="0">
                <a:solidFill>
                  <a:schemeClr val="bg1"/>
                </a:solidFill>
                <a:effectLst>
                  <a:glow rad="228600">
                    <a:schemeClr val="tx1"/>
                  </a:glow>
                </a:effectLst>
                <a:ea typeface="ＭＳ Ｐゴシック" charset="0"/>
              </a:rPr>
            </a:br>
            <a:r>
              <a:rPr lang="en-US" sz="3200" dirty="0">
                <a:solidFill>
                  <a:schemeClr val="bg1"/>
                </a:solidFill>
                <a:effectLst>
                  <a:glow rad="228600">
                    <a:schemeClr val="tx1"/>
                  </a:glow>
                </a:effectLst>
                <a:ea typeface="ＭＳ Ｐゴシック" charset="0"/>
              </a:rPr>
              <a:t>(</a:t>
            </a:r>
            <a:r>
              <a:rPr lang="ar-JO" sz="3200" dirty="0">
                <a:solidFill>
                  <a:schemeClr val="bg1"/>
                </a:solidFill>
                <a:effectLst>
                  <a:glow rad="228600">
                    <a:schemeClr val="tx1"/>
                  </a:glow>
                </a:effectLst>
                <a:ea typeface="ＭＳ Ｐゴシック" charset="0"/>
              </a:rPr>
              <a:t>1 صم 18 : 1</a:t>
            </a:r>
            <a:r>
              <a:rPr lang="en-US" sz="3200" dirty="0">
                <a:solidFill>
                  <a:schemeClr val="bg1"/>
                </a:solidFill>
                <a:effectLst>
                  <a:glow rad="228600">
                    <a:schemeClr val="tx1"/>
                  </a:glow>
                </a:effectLst>
                <a:ea typeface="ＭＳ Ｐゴシック" charset="0"/>
              </a:rPr>
              <a:t>)</a:t>
            </a:r>
            <a:endParaRPr lang="en-US" sz="4000" dirty="0">
              <a:effectLst>
                <a:glow rad="2286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36512" y="0"/>
            <a:ext cx="5760720" cy="6858000"/>
          </a:xfrm>
          <a:prstGeom prst="rect">
            <a:avLst/>
          </a:prstGeom>
        </p:spPr>
      </p:pic>
    </p:spTree>
    <p:extLst>
      <p:ext uri="{BB962C8B-B14F-4D97-AF65-F5344CB8AC3E}">
        <p14:creationId xmlns:p14="http://schemas.microsoft.com/office/powerpoint/2010/main" val="7827253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4"/>
          <a:stretch>
            <a:fillRect/>
          </a:stretch>
        </p:blipFill>
        <p:spPr>
          <a:xfrm>
            <a:off x="0" y="30714"/>
            <a:ext cx="9144000" cy="6240780"/>
          </a:xfrm>
          <a:prstGeom prst="rect">
            <a:avLst/>
          </a:prstGeom>
        </p:spPr>
      </p:pic>
      <p:sp>
        <p:nvSpPr>
          <p:cNvPr id="248833" name="Rectangle 3"/>
          <p:cNvSpPr>
            <a:spLocks noChangeArrowheads="1"/>
          </p:cNvSpPr>
          <p:nvPr/>
        </p:nvSpPr>
        <p:spPr bwMode="auto">
          <a:xfrm>
            <a:off x="6804025" y="6324600"/>
            <a:ext cx="2309813"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rtl="1"/>
            <a:r>
              <a:rPr lang="ar-JO" sz="2000" i="1" dirty="0">
                <a:solidFill>
                  <a:srgbClr val="FFFFFF"/>
                </a:solidFill>
                <a:latin typeface="Arial" charset="0"/>
                <a:cs typeface="Arial" charset="0"/>
              </a:rPr>
              <a:t>١ صم ١٨-١٩ </a:t>
            </a:r>
            <a:endParaRPr lang="en-US" sz="2000" i="1" dirty="0">
              <a:solidFill>
                <a:srgbClr val="FFFFFF"/>
              </a:solidFill>
              <a:latin typeface="Arial" charset="0"/>
              <a:cs typeface="Arial" charset="0"/>
            </a:endParaRPr>
          </a:p>
        </p:txBody>
      </p:sp>
      <p:sp>
        <p:nvSpPr>
          <p:cNvPr id="8196" name="Text Box 4"/>
          <p:cNvSpPr txBox="1">
            <a:spLocks noChangeArrowheads="1"/>
          </p:cNvSpPr>
          <p:nvPr/>
        </p:nvSpPr>
        <p:spPr bwMode="auto">
          <a:xfrm>
            <a:off x="4835525" y="1312863"/>
            <a:ext cx="4310063"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ar-JO" sz="3200" dirty="0">
                <a:solidFill>
                  <a:srgbClr val="FFFFFF"/>
                </a:solidFill>
                <a:effectLst>
                  <a:glow rad="228600">
                    <a:srgbClr val="000000"/>
                  </a:glow>
                </a:effectLst>
                <a:latin typeface="Arial" charset="0"/>
                <a:cs typeface="Arial" charset="0"/>
              </a:rPr>
              <a:t>هيبة داود</a:t>
            </a:r>
            <a:endParaRPr lang="en-US" sz="3200" dirty="0">
              <a:solidFill>
                <a:srgbClr val="FFFFFF"/>
              </a:solidFill>
              <a:effectLst>
                <a:glow rad="228600">
                  <a:srgbClr val="000000"/>
                </a:glow>
              </a:effectLst>
              <a:latin typeface="Arial" charset="0"/>
              <a:cs typeface="Arial" charset="0"/>
            </a:endParaRPr>
          </a:p>
        </p:txBody>
      </p:sp>
      <p:sp>
        <p:nvSpPr>
          <p:cNvPr id="8200" name="AutoShape 8"/>
          <p:cNvSpPr>
            <a:spLocks noChangeArrowheads="1"/>
          </p:cNvSpPr>
          <p:nvPr/>
        </p:nvSpPr>
        <p:spPr bwMode="auto">
          <a:xfrm>
            <a:off x="6342063" y="2349500"/>
            <a:ext cx="1295400" cy="955675"/>
          </a:xfrm>
          <a:prstGeom prst="downArrow">
            <a:avLst>
              <a:gd name="adj1" fmla="val 50000"/>
              <a:gd name="adj2" fmla="val 30884"/>
            </a:avLst>
          </a:prstGeom>
          <a:solidFill>
            <a:srgbClr val="FFCC00"/>
          </a:solidFill>
          <a:ln w="9525">
            <a:solidFill>
              <a:schemeClr val="tx1"/>
            </a:solidFill>
            <a:miter lim="800000"/>
            <a:headEnd/>
            <a:tailEnd/>
          </a:ln>
        </p:spPr>
        <p:txBody>
          <a:bodyPr wrap="none" anchor="ctr"/>
          <a:lstStyle/>
          <a:p>
            <a:endParaRPr lang="en-US">
              <a:solidFill>
                <a:srgbClr val="000000"/>
              </a:solidFill>
              <a:latin typeface="Arial" charset="0"/>
              <a:cs typeface="Arial" charset="0"/>
            </a:endParaRPr>
          </a:p>
        </p:txBody>
      </p:sp>
      <p:sp>
        <p:nvSpPr>
          <p:cNvPr id="8201" name="Rectangle 9"/>
          <p:cNvSpPr>
            <a:spLocks noChangeArrowheads="1"/>
          </p:cNvSpPr>
          <p:nvPr/>
        </p:nvSpPr>
        <p:spPr bwMode="auto">
          <a:xfrm>
            <a:off x="4999038" y="3152775"/>
            <a:ext cx="3983037"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spcBef>
                <a:spcPct val="50000"/>
              </a:spcBef>
            </a:pPr>
            <a:r>
              <a:rPr lang="ar-JO" sz="3200" dirty="0">
                <a:solidFill>
                  <a:srgbClr val="FFFFFF"/>
                </a:solidFill>
                <a:effectLst>
                  <a:glow rad="228600">
                    <a:srgbClr val="000000"/>
                  </a:glow>
                </a:effectLst>
                <a:latin typeface="Arial" charset="0"/>
                <a:cs typeface="Arial" charset="0"/>
              </a:rPr>
              <a:t>غيرة شاول</a:t>
            </a:r>
            <a:endParaRPr lang="en-US" dirty="0">
              <a:solidFill>
                <a:srgbClr val="FFFFFF"/>
              </a:solidFill>
              <a:effectLst>
                <a:glow rad="228600">
                  <a:srgbClr val="000000"/>
                </a:glow>
              </a:effectLst>
              <a:latin typeface="Arial" charset="0"/>
              <a:cs typeface="Arial" charset="0"/>
            </a:endParaRPr>
          </a:p>
        </p:txBody>
      </p:sp>
      <p:sp>
        <p:nvSpPr>
          <p:cNvPr id="8202" name="Rectangle 10"/>
          <p:cNvSpPr>
            <a:spLocks noChangeArrowheads="1"/>
          </p:cNvSpPr>
          <p:nvPr/>
        </p:nvSpPr>
        <p:spPr bwMode="auto">
          <a:xfrm>
            <a:off x="4818063" y="4146550"/>
            <a:ext cx="43434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spcBef>
                <a:spcPct val="50000"/>
              </a:spcBef>
            </a:pPr>
            <a:r>
              <a:rPr lang="ar-JO" sz="2400" dirty="0">
                <a:solidFill>
                  <a:srgbClr val="FFFFFF"/>
                </a:solidFill>
                <a:effectLst>
                  <a:glow rad="228600">
                    <a:srgbClr val="000000"/>
                  </a:glow>
                </a:effectLst>
                <a:latin typeface="Arial" charset="0"/>
                <a:cs typeface="Arial" charset="0"/>
              </a:rPr>
              <a:t>حاول شاول قتل داود</a:t>
            </a:r>
            <a:endParaRPr lang="en-US" sz="2400" dirty="0">
              <a:solidFill>
                <a:srgbClr val="FFFFFF"/>
              </a:solidFill>
              <a:effectLst>
                <a:glow rad="228600">
                  <a:srgbClr val="000000"/>
                </a:glow>
              </a:effectLst>
              <a:latin typeface="Arial" charset="0"/>
              <a:cs typeface="Arial" charset="0"/>
            </a:endParaRPr>
          </a:p>
        </p:txBody>
      </p:sp>
      <p:sp>
        <p:nvSpPr>
          <p:cNvPr id="8203" name="Text Box 11"/>
          <p:cNvSpPr txBox="1">
            <a:spLocks noChangeArrowheads="1"/>
          </p:cNvSpPr>
          <p:nvPr/>
        </p:nvSpPr>
        <p:spPr bwMode="auto">
          <a:xfrm>
            <a:off x="72008" y="5785445"/>
            <a:ext cx="9036496" cy="523220"/>
          </a:xfrm>
          <a:prstGeom prst="rect">
            <a:avLst/>
          </a:prstGeom>
          <a:solidFill>
            <a:srgbClr val="000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r" eaLnBrk="1" hangingPunct="1"/>
            <a:r>
              <a:rPr lang="ar-JO" dirty="0">
                <a:solidFill>
                  <a:srgbClr val="FFFFFF"/>
                </a:solidFill>
                <a:latin typeface="Arial" charset="0"/>
                <a:cs typeface="Arial" charset="0"/>
              </a:rPr>
              <a:t>كان الرب مع داود لكنه ترك شاول</a:t>
            </a:r>
            <a:endParaRPr lang="en-US" dirty="0">
              <a:solidFill>
                <a:srgbClr val="FFFFFF"/>
              </a:solidFill>
              <a:latin typeface="Arial" charset="0"/>
              <a:cs typeface="Arial" charset="0"/>
            </a:endParaRPr>
          </a:p>
        </p:txBody>
      </p:sp>
      <p:sp>
        <p:nvSpPr>
          <p:cNvPr id="2" name="Title 1"/>
          <p:cNvSpPr>
            <a:spLocks noGrp="1"/>
          </p:cNvSpPr>
          <p:nvPr>
            <p:ph type="title" idx="4294967295"/>
          </p:nvPr>
        </p:nvSpPr>
        <p:spPr>
          <a:xfrm>
            <a:off x="4859338" y="115888"/>
            <a:ext cx="4284662" cy="936625"/>
          </a:xfrm>
        </p:spPr>
        <p:txBody>
          <a:bodyPr/>
          <a:lstStyle/>
          <a:p>
            <a:pPr eaLnBrk="1" hangingPunct="1">
              <a:defRPr/>
            </a:pPr>
            <a:r>
              <a:rPr lang="ar-JO" sz="4000" kern="1200" dirty="0">
                <a:solidFill>
                  <a:srgbClr val="FFFFFF"/>
                </a:solidFill>
                <a:effectLst>
                  <a:glow rad="228600">
                    <a:schemeClr val="tx1"/>
                  </a:glow>
                </a:effectLst>
                <a:ea typeface="ＭＳ Ｐゴシック"/>
              </a:rPr>
              <a:t>غيرة شاول من داود</a:t>
            </a:r>
            <a:endParaRPr lang="en-US" sz="6000" dirty="0">
              <a:solidFill>
                <a:srgbClr val="FFFFFF"/>
              </a:solidFill>
              <a:effectLst>
                <a:glow rad="228600">
                  <a:schemeClr val="tx1"/>
                </a:glow>
              </a:effectLst>
            </a:endParaRPr>
          </a:p>
        </p:txBody>
      </p:sp>
    </p:spTree>
    <p:extLst>
      <p:ext uri="{BB962C8B-B14F-4D97-AF65-F5344CB8AC3E}">
        <p14:creationId xmlns:p14="http://schemas.microsoft.com/office/powerpoint/2010/main" val="315473579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barn(inHorizontal)">
                                      <p:cBhvr>
                                        <p:cTn id="7" dur="500"/>
                                        <p:tgtEl>
                                          <p:spTgt spid="819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200"/>
                                        </p:tgtEl>
                                        <p:attrNameLst>
                                          <p:attrName>style.visibility</p:attrName>
                                        </p:attrNameLst>
                                      </p:cBhvr>
                                      <p:to>
                                        <p:strVal val="visible"/>
                                      </p:to>
                                    </p:set>
                                    <p:animEffect transition="in" filter="wipe(up)">
                                      <p:cBhvr>
                                        <p:cTn id="12" dur="500"/>
                                        <p:tgtEl>
                                          <p:spTgt spid="8200"/>
                                        </p:tgtEl>
                                      </p:cBhvr>
                                    </p:animEffect>
                                  </p:childTnLst>
                                </p:cTn>
                              </p:par>
                            </p:childTnLst>
                          </p:cTn>
                        </p:par>
                        <p:par>
                          <p:cTn id="13" fill="hold" nodeType="afterGroup">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8201"/>
                                        </p:tgtEl>
                                        <p:attrNameLst>
                                          <p:attrName>style.visibility</p:attrName>
                                        </p:attrNameLst>
                                      </p:cBhvr>
                                      <p:to>
                                        <p:strVal val="visible"/>
                                      </p:to>
                                    </p:set>
                                    <p:animEffect transition="in" filter="dissolve">
                                      <p:cBhvr>
                                        <p:cTn id="16" dur="500"/>
                                        <p:tgtEl>
                                          <p:spTgt spid="8201"/>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8202"/>
                                        </p:tgtEl>
                                        <p:attrNameLst>
                                          <p:attrName>style.visibility</p:attrName>
                                        </p:attrNameLst>
                                      </p:cBhvr>
                                      <p:to>
                                        <p:strVal val="visible"/>
                                      </p:to>
                                    </p:set>
                                    <p:anim calcmode="lin" valueType="num">
                                      <p:cBhvr additive="base">
                                        <p:cTn id="21" dur="500" fill="hold"/>
                                        <p:tgtEl>
                                          <p:spTgt spid="8202"/>
                                        </p:tgtEl>
                                        <p:attrNameLst>
                                          <p:attrName>ppt_x</p:attrName>
                                        </p:attrNameLst>
                                      </p:cBhvr>
                                      <p:tavLst>
                                        <p:tav tm="0">
                                          <p:val>
                                            <p:strVal val="0-#ppt_w/2"/>
                                          </p:val>
                                        </p:tav>
                                        <p:tav tm="100000">
                                          <p:val>
                                            <p:strVal val="#ppt_x"/>
                                          </p:val>
                                        </p:tav>
                                      </p:tavLst>
                                    </p:anim>
                                    <p:anim calcmode="lin" valueType="num">
                                      <p:cBhvr additive="base">
                                        <p:cTn id="22" dur="500" fill="hold"/>
                                        <p:tgtEl>
                                          <p:spTgt spid="8202"/>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8203"/>
                                        </p:tgtEl>
                                        <p:attrNameLst>
                                          <p:attrName>style.visibility</p:attrName>
                                        </p:attrNameLst>
                                      </p:cBhvr>
                                      <p:to>
                                        <p:strVal val="visible"/>
                                      </p:to>
                                    </p:set>
                                    <p:animEffect transition="in" filter="checkerboard(across)">
                                      <p:cBhvr>
                                        <p:cTn id="27" dur="500"/>
                                        <p:tgtEl>
                                          <p:spTgt spid="82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6" grpId="0" autoUpdateAnimBg="0"/>
      <p:bldP spid="8200" grpId="0" animBg="1"/>
      <p:bldP spid="8201" grpId="0" autoUpdateAnimBg="0"/>
      <p:bldP spid="8202" grpId="0" autoUpdateAnimBg="0"/>
      <p:bldP spid="8203" grpId="0" animBg="1"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effectLst>
                  <a:glow rad="228600">
                    <a:srgbClr val="000000"/>
                  </a:glow>
                </a:effectLst>
                <a:latin typeface="Arial"/>
                <a:cs typeface="Arial"/>
              </a:rPr>
              <a:t>198</a:t>
            </a:r>
          </a:p>
        </p:txBody>
      </p:sp>
      <p:sp>
        <p:nvSpPr>
          <p:cNvPr id="44035" name="Rectangle 3"/>
          <p:cNvSpPr>
            <a:spLocks noGrp="1" noChangeArrowheads="1"/>
          </p:cNvSpPr>
          <p:nvPr>
            <p:ph type="title" idx="4294967295"/>
          </p:nvPr>
        </p:nvSpPr>
        <p:spPr>
          <a:xfrm>
            <a:off x="14842" y="6093296"/>
            <a:ext cx="9129157" cy="764704"/>
          </a:xfrm>
          <a:effectLst>
            <a:outerShdw blurRad="63500" dist="38099" dir="2700000" algn="ctr" rotWithShape="0">
              <a:schemeClr val="tx2">
                <a:alpha val="74998"/>
              </a:schemeClr>
            </a:outerShdw>
          </a:effectLst>
        </p:spPr>
        <p:txBody>
          <a:bodyPr/>
          <a:lstStyle/>
          <a:p>
            <a:pPr eaLnBrk="1" hangingPunct="1">
              <a:defRPr/>
            </a:pPr>
            <a:r>
              <a:rPr lang="ar-JO" dirty="0">
                <a:solidFill>
                  <a:schemeClr val="bg1"/>
                </a:solidFill>
                <a:effectLst>
                  <a:glow rad="228600">
                    <a:schemeClr val="tx1"/>
                  </a:glow>
                </a:effectLst>
                <a:ea typeface="ＭＳ Ｐゴシック" charset="0"/>
              </a:rPr>
              <a:t>ارتاب شاول من داود</a:t>
            </a:r>
            <a:endParaRPr lang="en-US" dirty="0">
              <a:effectLst>
                <a:glow rad="228600">
                  <a:schemeClr val="tx1"/>
                </a:glow>
              </a:effectLst>
              <a:ea typeface="ＭＳ Ｐゴシック" charset="0"/>
            </a:endParaRPr>
          </a:p>
        </p:txBody>
      </p:sp>
      <p:pic>
        <p:nvPicPr>
          <p:cNvPr id="247813"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813" y="0"/>
            <a:ext cx="9132887" cy="6119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883306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0882"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4925" y="55563"/>
            <a:ext cx="5184775" cy="6802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dirty="0">
                <a:solidFill>
                  <a:srgbClr val="FFFFFF"/>
                </a:solidFill>
                <a:effectLst>
                  <a:glow rad="228600">
                    <a:srgbClr val="000000"/>
                  </a:glow>
                </a:effectLst>
                <a:latin typeface="Arial"/>
                <a:cs typeface="Arial"/>
              </a:rPr>
              <a:t>198</a:t>
            </a:r>
            <a:endParaRPr lang="en-US" sz="2400" dirty="0">
              <a:solidFill>
                <a:srgbClr val="FFFFFF"/>
              </a:solidFill>
              <a:effectLst>
                <a:glow rad="228600">
                  <a:srgbClr val="000000"/>
                </a:glow>
              </a:effectLst>
              <a:latin typeface="Arial"/>
              <a:cs typeface="Arial"/>
            </a:endParaRPr>
          </a:p>
        </p:txBody>
      </p:sp>
      <p:sp>
        <p:nvSpPr>
          <p:cNvPr id="44035" name="Rectangle 3"/>
          <p:cNvSpPr>
            <a:spLocks noGrp="1" noChangeArrowheads="1"/>
          </p:cNvSpPr>
          <p:nvPr>
            <p:ph type="title" idx="4294967295"/>
          </p:nvPr>
        </p:nvSpPr>
        <p:spPr>
          <a:xfrm>
            <a:off x="14843" y="5715000"/>
            <a:ext cx="8748464" cy="1143000"/>
          </a:xfrm>
          <a:effectLst>
            <a:outerShdw blurRad="63500" dist="38099" dir="2700000" algn="ctr" rotWithShape="0">
              <a:schemeClr val="tx2">
                <a:alpha val="74998"/>
              </a:schemeClr>
            </a:outerShdw>
          </a:effectLst>
        </p:spPr>
        <p:txBody>
          <a:bodyPr/>
          <a:lstStyle/>
          <a:p>
            <a:pPr eaLnBrk="1" hangingPunct="1">
              <a:defRPr/>
            </a:pPr>
            <a:r>
              <a:rPr lang="ar-JO" dirty="0">
                <a:solidFill>
                  <a:schemeClr val="bg1"/>
                </a:solidFill>
                <a:effectLst>
                  <a:glow rad="228600">
                    <a:schemeClr val="tx1"/>
                  </a:glow>
                </a:effectLst>
                <a:ea typeface="ＭＳ Ｐゴシック" charset="0"/>
              </a:rPr>
              <a:t>جنون العظمة</a:t>
            </a:r>
            <a:endParaRPr lang="en-US" dirty="0">
              <a:effectLst>
                <a:glow rad="228600">
                  <a:schemeClr val="tx1"/>
                </a:glow>
              </a:effectLst>
              <a:ea typeface="ＭＳ Ｐゴシック" charset="0"/>
            </a:endParaRPr>
          </a:p>
        </p:txBody>
      </p:sp>
    </p:spTree>
    <p:extLst>
      <p:ext uri="{BB962C8B-B14F-4D97-AF65-F5344CB8AC3E}">
        <p14:creationId xmlns:p14="http://schemas.microsoft.com/office/powerpoint/2010/main" val="39066645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sz="2400" b="0">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charset="0"/>
                <a:ea typeface="ＭＳ Ｐゴシック" charset="0"/>
                <a:cs typeface="ＭＳ Ｐゴシック" charset="0"/>
              </a:rPr>
              <a:t>الكلمة المفتاحية</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24138" y="2434430"/>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7200" dirty="0">
                <a:solidFill>
                  <a:srgbClr val="FFFFFF"/>
                </a:solidFill>
                <a:effectLst>
                  <a:glow rad="127000">
                    <a:srgbClr val="000000"/>
                  </a:glow>
                </a:effectLst>
                <a:latin typeface="Arial" charset="0"/>
                <a:ea typeface="ＭＳ Ｐゴシック" charset="0"/>
                <a:cs typeface="ＭＳ Ｐゴシック" charset="0"/>
              </a:rPr>
              <a:t>الإنتقال</a:t>
            </a:r>
            <a:endParaRPr lang="en-US" sz="4000"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rtl="1">
              <a:defRPr/>
            </a:pPr>
            <a:r>
              <a:rPr lang="ar-JO" sz="4800" i="1" dirty="0">
                <a:solidFill>
                  <a:srgbClr val="FFFFFF"/>
                </a:solidFill>
                <a:effectLst>
                  <a:glow rad="127000">
                    <a:srgbClr val="000000"/>
                  </a:glow>
                </a:effectLst>
                <a:latin typeface="Arial" charset="0"/>
                <a:ea typeface="ＭＳ Ｐゴシック" charset="0"/>
                <a:cs typeface="ＭＳ Ｐゴシック" charset="0"/>
              </a:rPr>
              <a:t>١ صموئيل</a:t>
            </a:r>
            <a:endParaRPr lang="en-US" sz="4800"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263508" y="65344"/>
            <a:ext cx="704039"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ar-JO" altLang="zh-CN" dirty="0">
                <a:solidFill>
                  <a:prstClr val="white"/>
                </a:solidFill>
                <a:effectLst>
                  <a:outerShdw blurRad="50800" dist="38100" dir="2700000" algn="tl" rotWithShape="0">
                    <a:srgbClr val="000000">
                      <a:alpha val="96000"/>
                    </a:srgbClr>
                  </a:outerShdw>
                </a:effectLst>
                <a:latin typeface="Arial"/>
                <a:cs typeface="Arial"/>
              </a:rPr>
              <a:t>194</a:t>
            </a:r>
          </a:p>
          <a:p>
            <a:pPr defTabSz="457200" fontAlgn="auto">
              <a:spcBef>
                <a:spcPts val="0"/>
              </a:spcBef>
              <a:spcAft>
                <a:spcPts val="0"/>
              </a:spcAft>
            </a:pPr>
            <a:r>
              <a:rPr lang="ar-JO" altLang="zh-CN" dirty="0">
                <a:solidFill>
                  <a:prstClr val="white"/>
                </a:solidFill>
                <a:effectLst>
                  <a:outerShdw blurRad="50800" dist="38100" dir="2700000" algn="tl" rotWithShape="0">
                    <a:srgbClr val="000000">
                      <a:alpha val="96000"/>
                    </a:srgbClr>
                  </a:outerShdw>
                </a:effectLst>
                <a:latin typeface="Arial"/>
                <a:cs typeface="Arial"/>
              </a:rPr>
              <a:t>39</a:t>
            </a:r>
            <a:endParaRPr lang="en-US" altLang="zh-CN" dirty="0">
              <a:solidFill>
                <a:prstClr val="white"/>
              </a:solidFill>
              <a:effectLst>
                <a:outerShdw blurRad="50800" dist="38100" dir="2700000" algn="tl" rotWithShape="0">
                  <a:srgbClr val="000000">
                    <a:alpha val="96000"/>
                  </a:srgbClr>
                </a:outerShdw>
              </a:effectLst>
              <a:latin typeface="Arial"/>
              <a:cs typeface="Arial"/>
            </a:endParaRPr>
          </a:p>
        </p:txBody>
      </p:sp>
    </p:spTree>
    <p:extLst>
      <p:ext uri="{BB962C8B-B14F-4D97-AF65-F5344CB8AC3E}">
        <p14:creationId xmlns:p14="http://schemas.microsoft.com/office/powerpoint/2010/main" val="34860901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905" name="Picture 2" descr="4_1"/>
          <p:cNvPicPr>
            <a:picLocks noChangeAspect="1" noChangeArrowheads="1"/>
          </p:cNvPicPr>
          <p:nvPr/>
        </p:nvPicPr>
        <p:blipFill>
          <a:blip r:embed="rId2" cstate="screen">
            <a:clrChange>
              <a:clrFrom>
                <a:srgbClr val="E0DCDE"/>
              </a:clrFrom>
              <a:clrTo>
                <a:srgbClr val="E0DCDE">
                  <a:alpha val="0"/>
                </a:srgbClr>
              </a:clrTo>
            </a:clrChange>
            <a:extLst>
              <a:ext uri="{28A0092B-C50C-407E-A947-70E740481C1C}">
                <a14:useLocalDpi xmlns:a14="http://schemas.microsoft.com/office/drawing/2010/main"/>
              </a:ext>
            </a:extLst>
          </a:blip>
          <a:srcRect/>
          <a:stretch>
            <a:fillRect/>
          </a:stretch>
        </p:blipFill>
        <p:spPr bwMode="auto">
          <a:xfrm>
            <a:off x="0" y="152400"/>
            <a:ext cx="5105400" cy="678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1906" name="Rectangle 4"/>
          <p:cNvSpPr>
            <a:spLocks noChangeArrowheads="1"/>
          </p:cNvSpPr>
          <p:nvPr/>
        </p:nvSpPr>
        <p:spPr bwMode="auto">
          <a:xfrm>
            <a:off x="6469755" y="6197025"/>
            <a:ext cx="2519363"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a:r>
              <a:rPr lang="ar-JO" sz="3200" i="1" dirty="0">
                <a:solidFill>
                  <a:srgbClr val="000000"/>
                </a:solidFill>
                <a:latin typeface="Arial" charset="0"/>
                <a:cs typeface="Arial" charset="0"/>
              </a:rPr>
              <a:t>١ صم ١٨-١٩ </a:t>
            </a:r>
          </a:p>
        </p:txBody>
      </p:sp>
      <p:sp>
        <p:nvSpPr>
          <p:cNvPr id="251907" name="Text Box 5"/>
          <p:cNvSpPr txBox="1">
            <a:spLocks noChangeArrowheads="1"/>
          </p:cNvSpPr>
          <p:nvPr/>
        </p:nvSpPr>
        <p:spPr bwMode="auto">
          <a:xfrm>
            <a:off x="5076825" y="1978025"/>
            <a:ext cx="3876675" cy="2677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ar-JO" dirty="0">
                <a:solidFill>
                  <a:srgbClr val="000000"/>
                </a:solidFill>
                <a:latin typeface="Arial" charset="0"/>
                <a:cs typeface="Arial" charset="0"/>
              </a:rPr>
              <a:t>أحبته زوجته ميكال</a:t>
            </a:r>
          </a:p>
          <a:p>
            <a:pPr eaLnBrk="1" hangingPunct="1"/>
            <a:endParaRPr lang="ar-JO" dirty="0">
              <a:solidFill>
                <a:srgbClr val="000000"/>
              </a:solidFill>
              <a:latin typeface="Arial" charset="0"/>
              <a:cs typeface="Arial" charset="0"/>
            </a:endParaRPr>
          </a:p>
          <a:p>
            <a:pPr eaLnBrk="1" hangingPunct="1"/>
            <a:r>
              <a:rPr lang="ar-JO" dirty="0">
                <a:solidFill>
                  <a:srgbClr val="000000"/>
                </a:solidFill>
                <a:latin typeface="Arial" charset="0"/>
                <a:cs typeface="Arial" charset="0"/>
              </a:rPr>
              <a:t>خدعت اباها (شاول) لتساعد داود على الهرب حتى لا يقتل من أبيها </a:t>
            </a:r>
            <a:endParaRPr lang="en-US" dirty="0">
              <a:solidFill>
                <a:srgbClr val="000000"/>
              </a:solidFill>
              <a:latin typeface="Arial" charset="0"/>
              <a:cs typeface="Arial" charset="0"/>
            </a:endParaRPr>
          </a:p>
          <a:p>
            <a:pPr eaLnBrk="1" hangingPunct="1"/>
            <a:endParaRPr lang="en-US" dirty="0">
              <a:solidFill>
                <a:srgbClr val="000000"/>
              </a:solidFill>
              <a:latin typeface="Arial" charset="0"/>
              <a:cs typeface="Arial" charset="0"/>
            </a:endParaRPr>
          </a:p>
        </p:txBody>
      </p:sp>
      <p:sp>
        <p:nvSpPr>
          <p:cNvPr id="7"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r>
              <a:rPr lang="ar-JO" sz="2400" dirty="0">
                <a:solidFill>
                  <a:srgbClr val="000000"/>
                </a:solidFill>
                <a:latin typeface="Arial"/>
                <a:cs typeface="Arial"/>
              </a:rPr>
              <a:t>198</a:t>
            </a:r>
            <a:endParaRPr lang="en-US" sz="2400" dirty="0">
              <a:solidFill>
                <a:srgbClr val="000000"/>
              </a:solidFill>
              <a:latin typeface="Arial"/>
              <a:cs typeface="Arial"/>
            </a:endParaRPr>
          </a:p>
        </p:txBody>
      </p:sp>
      <p:sp>
        <p:nvSpPr>
          <p:cNvPr id="2" name="Title 1"/>
          <p:cNvSpPr>
            <a:spLocks noGrp="1"/>
          </p:cNvSpPr>
          <p:nvPr>
            <p:ph type="title" idx="4294967295"/>
          </p:nvPr>
        </p:nvSpPr>
        <p:spPr>
          <a:xfrm>
            <a:off x="4787900" y="260350"/>
            <a:ext cx="4356100" cy="1492250"/>
          </a:xfrm>
        </p:spPr>
        <p:txBody>
          <a:bodyPr/>
          <a:lstStyle/>
          <a:p>
            <a:pPr eaLnBrk="1" hangingPunct="1">
              <a:defRPr/>
            </a:pPr>
            <a:r>
              <a:rPr lang="ar-JO" kern="1200" dirty="0">
                <a:solidFill>
                  <a:srgbClr val="000000"/>
                </a:solidFill>
                <a:ea typeface="ＭＳ Ｐゴシック"/>
              </a:rPr>
              <a:t>داود اللاجئ</a:t>
            </a:r>
            <a:endParaRPr lang="en-US" sz="6000" dirty="0"/>
          </a:p>
        </p:txBody>
      </p:sp>
    </p:spTree>
    <p:extLst>
      <p:ext uri="{BB962C8B-B14F-4D97-AF65-F5344CB8AC3E}">
        <p14:creationId xmlns:p14="http://schemas.microsoft.com/office/powerpoint/2010/main" val="396343566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١ صموئيل ١٩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37388631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dirty="0">
                <a:solidFill>
                  <a:srgbClr val="FFFFFF"/>
                </a:solidFill>
                <a:effectLst>
                  <a:glow rad="228600">
                    <a:srgbClr val="000000"/>
                  </a:glow>
                </a:effectLst>
                <a:latin typeface="Arial"/>
                <a:cs typeface="Arial"/>
              </a:rPr>
              <a:t>198</a:t>
            </a:r>
            <a:endParaRPr lang="en-US" sz="2400" dirty="0">
              <a:solidFill>
                <a:srgbClr val="FFFFFF"/>
              </a:solidFill>
              <a:effectLst>
                <a:glow rad="228600">
                  <a:srgbClr val="000000"/>
                </a:glow>
              </a:effectLst>
              <a:latin typeface="Arial"/>
              <a:cs typeface="Arial"/>
            </a:endParaRPr>
          </a:p>
        </p:txBody>
      </p:sp>
      <p:sp>
        <p:nvSpPr>
          <p:cNvPr id="44035" name="Rectangle 3"/>
          <p:cNvSpPr>
            <a:spLocks noGrp="1" noChangeArrowheads="1"/>
          </p:cNvSpPr>
          <p:nvPr>
            <p:ph type="title" idx="4294967295"/>
          </p:nvPr>
        </p:nvSpPr>
        <p:spPr>
          <a:xfrm>
            <a:off x="14843" y="5715000"/>
            <a:ext cx="8748464" cy="1143000"/>
          </a:xfrm>
          <a:effectLst>
            <a:outerShdw blurRad="63500" dist="38099" dir="2700000" algn="ctr" rotWithShape="0">
              <a:schemeClr val="tx2">
                <a:alpha val="74998"/>
              </a:schemeClr>
            </a:outerShdw>
          </a:effectLst>
        </p:spPr>
        <p:txBody>
          <a:bodyPr/>
          <a:lstStyle/>
          <a:p>
            <a:pPr eaLnBrk="1" hangingPunct="1">
              <a:defRPr/>
            </a:pPr>
            <a:r>
              <a:rPr lang="ar-JO" dirty="0">
                <a:solidFill>
                  <a:schemeClr val="bg1"/>
                </a:solidFill>
                <a:effectLst>
                  <a:glow rad="228600">
                    <a:schemeClr val="tx1"/>
                  </a:glow>
                </a:effectLst>
                <a:ea typeface="ＭＳ Ｐゴシック" charset="0"/>
              </a:rPr>
              <a:t>داود الهارب</a:t>
            </a:r>
            <a:endParaRPr lang="en-US" dirty="0">
              <a:effectLst>
                <a:glow rad="228600">
                  <a:schemeClr val="tx1"/>
                </a:glow>
              </a:effectLst>
              <a:ea typeface="ＭＳ Ｐゴシック" charset="0"/>
            </a:endParaRPr>
          </a:p>
        </p:txBody>
      </p:sp>
      <p:pic>
        <p:nvPicPr>
          <p:cNvPr id="25293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413000" y="1841500"/>
            <a:ext cx="4305300" cy="317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2934"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1117600"/>
            <a:ext cx="9144000" cy="461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3290704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١ صموئيل ٢٧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7398624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35F35D7-18F0-B442-8465-15EAA32400D4}"/>
              </a:ext>
            </a:extLst>
          </p:cNvPr>
          <p:cNvGrpSpPr/>
          <p:nvPr/>
        </p:nvGrpSpPr>
        <p:grpSpPr>
          <a:xfrm>
            <a:off x="-108520" y="65088"/>
            <a:ext cx="4748132" cy="6858000"/>
            <a:chOff x="265113" y="65088"/>
            <a:chExt cx="4748132" cy="6858000"/>
          </a:xfrm>
        </p:grpSpPr>
        <p:pic>
          <p:nvPicPr>
            <p:cNvPr id="11"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rot="21210547">
              <a:off x="265113" y="65088"/>
              <a:ext cx="457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Rectangle 2"/>
            <p:cNvSpPr txBox="1">
              <a:spLocks noChangeArrowheads="1"/>
            </p:cNvSpPr>
            <p:nvPr/>
          </p:nvSpPr>
          <p:spPr bwMode="auto">
            <a:xfrm rot="21228184">
              <a:off x="441065" y="4072219"/>
              <a:ext cx="4572180" cy="2019988"/>
            </a:xfrm>
            <a:prstGeom prst="rect">
              <a:avLst/>
            </a:prstGeom>
            <a:solidFill>
              <a:srgbClr val="460046"/>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ＭＳ Ｐゴシック" charset="0"/>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l" rtl="0" fontAlgn="base">
                <a:spcBef>
                  <a:spcPct val="0"/>
                </a:spcBef>
                <a:spcAft>
                  <a:spcPct val="0"/>
                </a:spcAft>
                <a:defRPr sz="4400">
                  <a:solidFill>
                    <a:schemeClr val="tx2"/>
                  </a:solidFill>
                  <a:latin typeface="Arial Black" charset="0"/>
                </a:defRPr>
              </a:lvl6pPr>
              <a:lvl7pPr marL="914400" algn="l" rtl="0" fontAlgn="base">
                <a:spcBef>
                  <a:spcPct val="0"/>
                </a:spcBef>
                <a:spcAft>
                  <a:spcPct val="0"/>
                </a:spcAft>
                <a:defRPr sz="4400">
                  <a:solidFill>
                    <a:schemeClr val="tx2"/>
                  </a:solidFill>
                  <a:latin typeface="Arial Black" charset="0"/>
                </a:defRPr>
              </a:lvl7pPr>
              <a:lvl8pPr marL="1371600" algn="l" rtl="0" fontAlgn="base">
                <a:spcBef>
                  <a:spcPct val="0"/>
                </a:spcBef>
                <a:spcAft>
                  <a:spcPct val="0"/>
                </a:spcAft>
                <a:defRPr sz="4400">
                  <a:solidFill>
                    <a:schemeClr val="tx2"/>
                  </a:solidFill>
                  <a:latin typeface="Arial Black" charset="0"/>
                </a:defRPr>
              </a:lvl8pPr>
              <a:lvl9pPr marL="1828800" algn="l" rtl="0" fontAlgn="base">
                <a:spcBef>
                  <a:spcPct val="0"/>
                </a:spcBef>
                <a:spcAft>
                  <a:spcPct val="0"/>
                </a:spcAft>
                <a:defRPr sz="4400">
                  <a:solidFill>
                    <a:schemeClr val="tx2"/>
                  </a:solidFill>
                  <a:latin typeface="Arial Black" charset="0"/>
                </a:defRPr>
              </a:lvl9pPr>
            </a:lstStyle>
            <a:p>
              <a:pPr algn="ctr" eaLnBrk="1" hangingPunct="1"/>
              <a:r>
                <a:rPr lang="ar-JO" dirty="0">
                  <a:solidFill>
                    <a:srgbClr val="FFFFFF"/>
                  </a:solidFill>
                  <a:latin typeface="Arial" charset="0"/>
                </a:rPr>
                <a:t>حكاية</a:t>
              </a:r>
            </a:p>
            <a:p>
              <a:pPr algn="ctr" eaLnBrk="1" hangingPunct="1"/>
              <a:r>
                <a:rPr lang="ar-JO" dirty="0">
                  <a:solidFill>
                    <a:srgbClr val="FFFFFF"/>
                  </a:solidFill>
                  <a:latin typeface="Arial" charset="0"/>
                </a:rPr>
                <a:t>الملوك الثلاثة</a:t>
              </a:r>
              <a:br>
                <a:rPr lang="en-US" dirty="0">
                  <a:solidFill>
                    <a:srgbClr val="FFFFFF"/>
                  </a:solidFill>
                  <a:latin typeface="Arial" charset="0"/>
                </a:rPr>
              </a:br>
              <a:r>
                <a:rPr lang="ar-JO" sz="3200" i="1" dirty="0">
                  <a:solidFill>
                    <a:srgbClr val="FFFFFF"/>
                  </a:solidFill>
                  <a:latin typeface="Arial" charset="0"/>
                </a:rPr>
                <a:t>دراسة في الإنكسار</a:t>
              </a:r>
              <a:endParaRPr lang="en-US" dirty="0">
                <a:solidFill>
                  <a:srgbClr val="FFFFFF"/>
                </a:solidFill>
                <a:latin typeface="Arial" charset="0"/>
              </a:endParaRPr>
            </a:p>
          </p:txBody>
        </p:sp>
      </p:grpSp>
      <p:sp>
        <p:nvSpPr>
          <p:cNvPr id="6" name="Text Box 6"/>
          <p:cNvSpPr txBox="1">
            <a:spLocks noChangeArrowheads="1"/>
          </p:cNvSpPr>
          <p:nvPr/>
        </p:nvSpPr>
        <p:spPr bwMode="auto">
          <a:xfrm>
            <a:off x="8320088" y="-459432"/>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dirty="0">
                <a:solidFill>
                  <a:srgbClr val="FFFFFF"/>
                </a:solidFill>
                <a:effectLst>
                  <a:glow rad="228600">
                    <a:srgbClr val="000000"/>
                  </a:glow>
                </a:effectLst>
                <a:latin typeface="Arial"/>
                <a:cs typeface="Arial"/>
              </a:rPr>
              <a:t>198</a:t>
            </a:r>
            <a:endParaRPr lang="en-US" sz="2400" dirty="0">
              <a:solidFill>
                <a:srgbClr val="FFFFFF"/>
              </a:solidFill>
              <a:effectLst>
                <a:glow rad="228600">
                  <a:srgbClr val="000000"/>
                </a:glow>
              </a:effectLst>
              <a:latin typeface="Arial"/>
              <a:cs typeface="Arial"/>
            </a:endParaRPr>
          </a:p>
        </p:txBody>
      </p:sp>
      <p:sp>
        <p:nvSpPr>
          <p:cNvPr id="44035" name="Rectangle 3"/>
          <p:cNvSpPr>
            <a:spLocks noGrp="1" noChangeArrowheads="1"/>
          </p:cNvSpPr>
          <p:nvPr>
            <p:ph type="title" idx="4294967295"/>
          </p:nvPr>
        </p:nvSpPr>
        <p:spPr>
          <a:xfrm>
            <a:off x="0" y="6832470"/>
            <a:ext cx="9129157" cy="1143000"/>
          </a:xfrm>
          <a:effectLst>
            <a:outerShdw blurRad="63500" dist="38099" dir="2700000" algn="ctr" rotWithShape="0">
              <a:schemeClr val="tx2">
                <a:alpha val="74998"/>
              </a:schemeClr>
            </a:outerShdw>
          </a:effectLst>
        </p:spPr>
        <p:txBody>
          <a:bodyPr/>
          <a:lstStyle/>
          <a:p>
            <a:pPr eaLnBrk="1" hangingPunct="1">
              <a:defRPr/>
            </a:pPr>
            <a:r>
              <a:rPr lang="ar-JO" dirty="0">
                <a:solidFill>
                  <a:schemeClr val="bg1"/>
                </a:solidFill>
                <a:effectLst>
                  <a:glow rad="228600">
                    <a:schemeClr val="tx1"/>
                  </a:glow>
                </a:effectLst>
                <a:ea typeface="ＭＳ Ｐゴシック" charset="0"/>
              </a:rPr>
              <a:t>حكاية الملوك الثلاثة</a:t>
            </a:r>
            <a:endParaRPr lang="en-US" dirty="0">
              <a:effectLst>
                <a:glow rad="228600">
                  <a:schemeClr val="tx1"/>
                </a:glow>
              </a:effectLst>
              <a:ea typeface="ＭＳ Ｐゴシック" charset="0"/>
            </a:endParaRPr>
          </a:p>
        </p:txBody>
      </p:sp>
      <p:pic>
        <p:nvPicPr>
          <p:cNvPr id="3" name="Picture 2"/>
          <p:cNvPicPr>
            <a:picLocks noChangeAspect="1"/>
          </p:cNvPicPr>
          <p:nvPr/>
        </p:nvPicPr>
        <p:blipFill>
          <a:blip r:embed="rId4"/>
          <a:stretch>
            <a:fillRect/>
          </a:stretch>
        </p:blipFill>
        <p:spPr>
          <a:xfrm>
            <a:off x="4885964" y="764704"/>
            <a:ext cx="1990292" cy="1990292"/>
          </a:xfrm>
          <a:prstGeom prst="rect">
            <a:avLst/>
          </a:prstGeom>
        </p:spPr>
      </p:pic>
      <p:pic>
        <p:nvPicPr>
          <p:cNvPr id="9" name="Picture 8"/>
          <p:cNvPicPr>
            <a:picLocks noChangeAspect="1"/>
          </p:cNvPicPr>
          <p:nvPr/>
        </p:nvPicPr>
        <p:blipFill>
          <a:blip r:embed="rId4"/>
          <a:stretch>
            <a:fillRect/>
          </a:stretch>
        </p:blipFill>
        <p:spPr>
          <a:xfrm>
            <a:off x="4885964" y="2528900"/>
            <a:ext cx="1990292" cy="1990292"/>
          </a:xfrm>
          <a:prstGeom prst="rect">
            <a:avLst/>
          </a:prstGeom>
        </p:spPr>
      </p:pic>
      <p:pic>
        <p:nvPicPr>
          <p:cNvPr id="10" name="Picture 9"/>
          <p:cNvPicPr>
            <a:picLocks noChangeAspect="1"/>
          </p:cNvPicPr>
          <p:nvPr/>
        </p:nvPicPr>
        <p:blipFill>
          <a:blip r:embed="rId4"/>
          <a:stretch>
            <a:fillRect/>
          </a:stretch>
        </p:blipFill>
        <p:spPr>
          <a:xfrm>
            <a:off x="4885964" y="4293096"/>
            <a:ext cx="1990292" cy="1990292"/>
          </a:xfrm>
          <a:prstGeom prst="rect">
            <a:avLst/>
          </a:prstGeom>
        </p:spPr>
      </p:pic>
      <p:sp>
        <p:nvSpPr>
          <p:cNvPr id="7" name="Rectangle 3"/>
          <p:cNvSpPr txBox="1">
            <a:spLocks noChangeArrowheads="1"/>
          </p:cNvSpPr>
          <p:nvPr/>
        </p:nvSpPr>
        <p:spPr bwMode="auto">
          <a:xfrm>
            <a:off x="4600541" y="188640"/>
            <a:ext cx="4363947" cy="666936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algn="r" eaLnBrk="1" hangingPunct="1">
              <a:defRPr/>
            </a:pPr>
            <a:r>
              <a:rPr lang="ar-JO" sz="4000" dirty="0">
                <a:solidFill>
                  <a:srgbClr val="FFFFFF"/>
                </a:solidFill>
                <a:effectLst>
                  <a:glow rad="228600">
                    <a:srgbClr val="000000"/>
                  </a:glow>
                </a:effectLst>
                <a:ea typeface="ＭＳ Ｐゴシック" charset="0"/>
              </a:rPr>
              <a:t>الملوك الثلاثة :</a:t>
            </a:r>
            <a:endParaRPr lang="en-US" sz="4000" dirty="0">
              <a:solidFill>
                <a:srgbClr val="FFFFFF"/>
              </a:solidFill>
              <a:effectLst>
                <a:glow rad="228600">
                  <a:srgbClr val="000000"/>
                </a:glow>
              </a:effectLst>
              <a:ea typeface="ＭＳ Ｐゴシック" charset="0"/>
            </a:endParaRPr>
          </a:p>
          <a:p>
            <a:pPr algn="r" eaLnBrk="1" hangingPunct="1">
              <a:defRPr/>
            </a:pPr>
            <a:endParaRPr lang="en-US" sz="4000" dirty="0">
              <a:solidFill>
                <a:srgbClr val="FFFFFF"/>
              </a:solidFill>
              <a:effectLst>
                <a:glow rad="228600">
                  <a:srgbClr val="000000"/>
                </a:glow>
              </a:effectLst>
              <a:ea typeface="ＭＳ Ｐゴシック" charset="0"/>
            </a:endParaRPr>
          </a:p>
          <a:p>
            <a:pPr algn="r" eaLnBrk="1" hangingPunct="1">
              <a:defRPr/>
            </a:pPr>
            <a:r>
              <a:rPr lang="ar-JO" sz="4000" dirty="0">
                <a:solidFill>
                  <a:srgbClr val="FFFFFF"/>
                </a:solidFill>
                <a:effectLst>
                  <a:glow rad="228600">
                    <a:srgbClr val="000000"/>
                  </a:glow>
                </a:effectLst>
                <a:ea typeface="ＭＳ Ｐゴシック" charset="0"/>
              </a:rPr>
              <a:t>شاول</a:t>
            </a:r>
            <a:endParaRPr lang="en-US" sz="4000" dirty="0">
              <a:solidFill>
                <a:srgbClr val="FFFFFF"/>
              </a:solidFill>
              <a:effectLst>
                <a:glow rad="228600">
                  <a:srgbClr val="000000"/>
                </a:glow>
              </a:effectLst>
              <a:ea typeface="ＭＳ Ｐゴシック" charset="0"/>
            </a:endParaRPr>
          </a:p>
          <a:p>
            <a:pPr algn="r" eaLnBrk="1" hangingPunct="1">
              <a:defRPr/>
            </a:pPr>
            <a:endParaRPr lang="en-US" sz="4000" dirty="0">
              <a:solidFill>
                <a:srgbClr val="FFFFFF"/>
              </a:solidFill>
              <a:effectLst>
                <a:glow rad="228600">
                  <a:srgbClr val="000000"/>
                </a:glow>
              </a:effectLst>
              <a:ea typeface="ＭＳ Ｐゴシック" charset="0"/>
            </a:endParaRPr>
          </a:p>
          <a:p>
            <a:pPr algn="r" eaLnBrk="1" hangingPunct="1">
              <a:defRPr/>
            </a:pPr>
            <a:endParaRPr lang="en-US" sz="4000" dirty="0">
              <a:solidFill>
                <a:srgbClr val="FFFFFF"/>
              </a:solidFill>
              <a:effectLst>
                <a:glow rad="228600">
                  <a:srgbClr val="000000"/>
                </a:glow>
              </a:effectLst>
              <a:ea typeface="ＭＳ Ｐゴシック" charset="0"/>
            </a:endParaRPr>
          </a:p>
          <a:p>
            <a:pPr algn="r" eaLnBrk="1" hangingPunct="1">
              <a:defRPr/>
            </a:pPr>
            <a:r>
              <a:rPr lang="ar-JO" sz="4000" dirty="0">
                <a:solidFill>
                  <a:srgbClr val="FFFFFF"/>
                </a:solidFill>
                <a:effectLst>
                  <a:glow rad="228600">
                    <a:srgbClr val="000000"/>
                  </a:glow>
                </a:effectLst>
                <a:ea typeface="ＭＳ Ｐゴシック" charset="0"/>
              </a:rPr>
              <a:t>داود</a:t>
            </a:r>
            <a:endParaRPr lang="en-US" sz="4000" dirty="0">
              <a:solidFill>
                <a:srgbClr val="FFFFFF"/>
              </a:solidFill>
              <a:effectLst>
                <a:glow rad="228600">
                  <a:srgbClr val="000000"/>
                </a:glow>
              </a:effectLst>
              <a:ea typeface="ＭＳ Ｐゴシック" charset="0"/>
            </a:endParaRPr>
          </a:p>
          <a:p>
            <a:pPr algn="r" eaLnBrk="1" hangingPunct="1">
              <a:defRPr/>
            </a:pPr>
            <a:endParaRPr lang="en-US" sz="4000" dirty="0">
              <a:solidFill>
                <a:srgbClr val="FFFFFF"/>
              </a:solidFill>
              <a:effectLst>
                <a:glow rad="228600">
                  <a:srgbClr val="000000"/>
                </a:glow>
              </a:effectLst>
              <a:ea typeface="ＭＳ Ｐゴシック" charset="0"/>
            </a:endParaRPr>
          </a:p>
          <a:p>
            <a:pPr algn="r" eaLnBrk="1" hangingPunct="1">
              <a:defRPr/>
            </a:pPr>
            <a:endParaRPr lang="en-US" sz="4000" dirty="0">
              <a:solidFill>
                <a:srgbClr val="FFFFFF"/>
              </a:solidFill>
              <a:effectLst>
                <a:glow rad="228600">
                  <a:srgbClr val="000000"/>
                </a:glow>
              </a:effectLst>
              <a:ea typeface="ＭＳ Ｐゴシック" charset="0"/>
            </a:endParaRPr>
          </a:p>
          <a:p>
            <a:pPr algn="r" eaLnBrk="1" hangingPunct="1">
              <a:defRPr/>
            </a:pPr>
            <a:r>
              <a:rPr lang="ar-JO" sz="4000" dirty="0">
                <a:solidFill>
                  <a:srgbClr val="FFFFFF"/>
                </a:solidFill>
                <a:effectLst>
                  <a:glow rad="228600">
                    <a:srgbClr val="000000"/>
                  </a:glow>
                </a:effectLst>
                <a:ea typeface="ＭＳ Ｐゴシック" charset="0"/>
              </a:rPr>
              <a:t>أبشالوم</a:t>
            </a:r>
            <a:endParaRPr lang="en-US" sz="4000" dirty="0">
              <a:solidFill>
                <a:srgbClr val="000000"/>
              </a:solidFill>
              <a:effectLst>
                <a:glow rad="228600">
                  <a:srgbClr val="000000"/>
                </a:glow>
              </a:effectLst>
              <a:ea typeface="ＭＳ Ｐゴシック" charset="0"/>
            </a:endParaRPr>
          </a:p>
        </p:txBody>
      </p:sp>
    </p:spTree>
    <p:extLst>
      <p:ext uri="{BB962C8B-B14F-4D97-AF65-F5344CB8AC3E}">
        <p14:creationId xmlns:p14="http://schemas.microsoft.com/office/powerpoint/2010/main" val="132667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3170" name="Picture 1"/>
          <p:cNvPicPr>
            <a:picLocks noChangeAspect="1"/>
          </p:cNvPicPr>
          <p:nvPr/>
        </p:nvPicPr>
        <p:blipFill rotWithShape="1">
          <a:blip r:embed="rId2">
            <a:extLst>
              <a:ext uri="{28A0092B-C50C-407E-A947-70E740481C1C}">
                <a14:useLocalDpi xmlns:a14="http://schemas.microsoft.com/office/drawing/2010/main"/>
              </a:ext>
            </a:extLst>
          </a:blip>
          <a:srcRect b="2230"/>
          <a:stretch/>
        </p:blipFill>
        <p:spPr bwMode="auto">
          <a:xfrm>
            <a:off x="0" y="-33337"/>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dirty="0">
                <a:solidFill>
                  <a:srgbClr val="FFFFFF"/>
                </a:solidFill>
                <a:effectLst>
                  <a:glow rad="228600">
                    <a:srgbClr val="000000"/>
                  </a:glow>
                </a:effectLst>
                <a:latin typeface="Arial"/>
                <a:cs typeface="Arial"/>
              </a:rPr>
              <a:t>198</a:t>
            </a:r>
            <a:endParaRPr lang="en-US" sz="2400" dirty="0">
              <a:solidFill>
                <a:srgbClr val="FFFFFF"/>
              </a:solidFill>
              <a:effectLst>
                <a:glow rad="228600">
                  <a:srgbClr val="000000"/>
                </a:glow>
              </a:effectLst>
              <a:latin typeface="Arial"/>
              <a:cs typeface="Arial"/>
            </a:endParaRPr>
          </a:p>
        </p:txBody>
      </p:sp>
      <p:sp>
        <p:nvSpPr>
          <p:cNvPr id="44035" name="Rectangle 3"/>
          <p:cNvSpPr>
            <a:spLocks noGrp="1" noChangeArrowheads="1"/>
          </p:cNvSpPr>
          <p:nvPr>
            <p:ph type="title" idx="4294967295"/>
          </p:nvPr>
        </p:nvSpPr>
        <p:spPr>
          <a:xfrm>
            <a:off x="14843" y="5715000"/>
            <a:ext cx="8748464" cy="1143000"/>
          </a:xfrm>
          <a:effectLst>
            <a:outerShdw blurRad="63500" dist="38099" dir="2700000" algn="ctr" rotWithShape="0">
              <a:schemeClr val="tx2">
                <a:alpha val="74998"/>
              </a:schemeClr>
            </a:outerShdw>
          </a:effectLst>
        </p:spPr>
        <p:txBody>
          <a:bodyPr/>
          <a:lstStyle/>
          <a:p>
            <a:pPr eaLnBrk="1" hangingPunct="1">
              <a:defRPr/>
            </a:pPr>
            <a:r>
              <a:rPr lang="ar-JO" dirty="0">
                <a:solidFill>
                  <a:schemeClr val="bg1"/>
                </a:solidFill>
                <a:effectLst>
                  <a:glow rad="228600">
                    <a:schemeClr val="tx1"/>
                  </a:glow>
                </a:effectLst>
                <a:ea typeface="ＭＳ Ｐゴシック" charset="0"/>
              </a:rPr>
              <a:t>يبتهج داود بالرب وحده</a:t>
            </a:r>
            <a:endParaRPr lang="en-US" dirty="0">
              <a:effectLst>
                <a:glow rad="228600">
                  <a:schemeClr val="tx1"/>
                </a:glow>
              </a:effectLst>
              <a:ea typeface="ＭＳ Ｐゴシック" charset="0"/>
            </a:endParaRPr>
          </a:p>
        </p:txBody>
      </p:sp>
    </p:spTree>
    <p:extLst>
      <p:ext uri="{BB962C8B-B14F-4D97-AF65-F5344CB8AC3E}">
        <p14:creationId xmlns:p14="http://schemas.microsoft.com/office/powerpoint/2010/main" val="285761799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١ صموئيل ٢٨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200134969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7" name="Rectangle 2"/>
          <p:cNvSpPr>
            <a:spLocks noChangeArrowheads="1"/>
          </p:cNvSpPr>
          <p:nvPr/>
        </p:nvSpPr>
        <p:spPr bwMode="auto">
          <a:xfrm>
            <a:off x="6588125" y="6248400"/>
            <a:ext cx="228600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a:r>
              <a:rPr lang="ar-JO" sz="3200" i="1" dirty="0">
                <a:solidFill>
                  <a:srgbClr val="FFFFFF"/>
                </a:solidFill>
                <a:latin typeface="Arial" charset="0"/>
                <a:cs typeface="Arial" charset="0"/>
              </a:rPr>
              <a:t>١ صم ٢٨ </a:t>
            </a:r>
            <a:endParaRPr lang="en-US" sz="3200" i="1" dirty="0">
              <a:solidFill>
                <a:srgbClr val="FFFFFF"/>
              </a:solidFill>
              <a:latin typeface="Arial" charset="0"/>
              <a:cs typeface="Arial" charset="0"/>
            </a:endParaRPr>
          </a:p>
        </p:txBody>
      </p:sp>
      <p:sp>
        <p:nvSpPr>
          <p:cNvPr id="10243" name="Text Box 3"/>
          <p:cNvSpPr txBox="1">
            <a:spLocks noChangeArrowheads="1"/>
          </p:cNvSpPr>
          <p:nvPr/>
        </p:nvSpPr>
        <p:spPr bwMode="auto">
          <a:xfrm>
            <a:off x="4724400" y="1403350"/>
            <a:ext cx="4240088" cy="2677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r" eaLnBrk="1" hangingPunct="1"/>
            <a:r>
              <a:rPr lang="ar-JO" dirty="0">
                <a:solidFill>
                  <a:srgbClr val="FFFFFF"/>
                </a:solidFill>
                <a:latin typeface="Arial" charset="0"/>
                <a:cs typeface="Arial" charset="0"/>
              </a:rPr>
              <a:t>- نزل الفلسطينيون و خاف شاول</a:t>
            </a:r>
            <a:endParaRPr lang="en-US" dirty="0">
              <a:solidFill>
                <a:srgbClr val="FFFFFF"/>
              </a:solidFill>
              <a:latin typeface="Arial" charset="0"/>
              <a:cs typeface="Arial" charset="0"/>
            </a:endParaRPr>
          </a:p>
          <a:p>
            <a:pPr eaLnBrk="1" hangingPunct="1"/>
            <a:r>
              <a:rPr lang="en-US" dirty="0">
                <a:solidFill>
                  <a:srgbClr val="FFFFFF"/>
                </a:solidFill>
                <a:latin typeface="Arial" charset="0"/>
                <a:cs typeface="Arial" charset="0"/>
              </a:rPr>
              <a:t> </a:t>
            </a:r>
          </a:p>
          <a:p>
            <a:pPr algn="r" eaLnBrk="1" hangingPunct="1"/>
            <a:r>
              <a:rPr lang="ar-JO" dirty="0">
                <a:solidFill>
                  <a:srgbClr val="FFFFFF"/>
                </a:solidFill>
                <a:latin typeface="Arial" charset="0"/>
                <a:cs typeface="Arial" charset="0"/>
              </a:rPr>
              <a:t>- سأل الرب كيف يتعامل مع جيش الفلسطينيين </a:t>
            </a:r>
            <a:endParaRPr lang="en-US" dirty="0">
              <a:solidFill>
                <a:srgbClr val="FFFFFF"/>
              </a:solidFill>
              <a:latin typeface="Arial" charset="0"/>
              <a:cs typeface="Arial" charset="0"/>
            </a:endParaRPr>
          </a:p>
          <a:p>
            <a:pPr eaLnBrk="1" hangingPunct="1"/>
            <a:endParaRPr lang="en-US" dirty="0">
              <a:solidFill>
                <a:srgbClr val="FFFFFF"/>
              </a:solidFill>
              <a:latin typeface="Arial" charset="0"/>
              <a:cs typeface="Arial" charset="0"/>
            </a:endParaRPr>
          </a:p>
          <a:p>
            <a:pPr algn="r" eaLnBrk="1" hangingPunct="1"/>
            <a:r>
              <a:rPr lang="ar-JO" dirty="0">
                <a:solidFill>
                  <a:srgbClr val="FFFFFF"/>
                </a:solidFill>
                <a:latin typeface="Arial" charset="0"/>
                <a:cs typeface="Arial" charset="0"/>
              </a:rPr>
              <a:t>- ماذا أجاب الرب ؟</a:t>
            </a:r>
            <a:endParaRPr lang="en-US" dirty="0">
              <a:solidFill>
                <a:srgbClr val="FFFFFF"/>
              </a:solidFill>
              <a:latin typeface="Arial" charset="0"/>
              <a:cs typeface="Arial" charset="0"/>
            </a:endParaRPr>
          </a:p>
        </p:txBody>
      </p:sp>
      <p:grpSp>
        <p:nvGrpSpPr>
          <p:cNvPr id="2" name="Group 12"/>
          <p:cNvGrpSpPr>
            <a:grpSpLocks/>
          </p:cNvGrpSpPr>
          <p:nvPr/>
        </p:nvGrpSpPr>
        <p:grpSpPr bwMode="auto">
          <a:xfrm>
            <a:off x="152400" y="1371600"/>
            <a:ext cx="4876800" cy="4114800"/>
            <a:chOff x="3264" y="1152"/>
            <a:chExt cx="2051" cy="1961"/>
          </a:xfrm>
        </p:grpSpPr>
        <p:pic>
          <p:nvPicPr>
            <p:cNvPr id="265222" name="Picture 9" descr="no-sign">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264" y="1152"/>
              <a:ext cx="2051" cy="1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5223" name="WordArt 11"/>
            <p:cNvSpPr>
              <a:spLocks noChangeArrowheads="1" noChangeShapeType="1" noTextEdit="1"/>
            </p:cNvSpPr>
            <p:nvPr/>
          </p:nvSpPr>
          <p:spPr bwMode="auto">
            <a:xfrm>
              <a:off x="3648" y="1434"/>
              <a:ext cx="1344" cy="1350"/>
            </a:xfrm>
            <a:prstGeom prst="rect">
              <a:avLst/>
            </a:prstGeom>
          </p:spPr>
          <p:txBody>
            <a:bodyPr wrap="none" fromWordArt="1">
              <a:prstTxWarp prst="textSlantUp">
                <a:avLst>
                  <a:gd name="adj" fmla="val 55556"/>
                </a:avLst>
              </a:prstTxWarp>
            </a:bodyPr>
            <a:lstStyle/>
            <a:p>
              <a:r>
                <a:rPr lang="ar-JO" sz="3600" kern="10" dirty="0">
                  <a:ln w="9525" cap="sq">
                    <a:solidFill>
                      <a:srgbClr val="000000"/>
                    </a:solidFill>
                    <a:round/>
                    <a:headEnd/>
                    <a:tailEnd/>
                  </a:ln>
                  <a:solidFill>
                    <a:schemeClr val="bg1"/>
                  </a:solidFill>
                  <a:latin typeface="Arial"/>
                  <a:ea typeface="Arial"/>
                  <a:cs typeface="Arial"/>
                </a:rPr>
                <a:t>الرد</a:t>
              </a:r>
              <a:endParaRPr lang="en-US" sz="3600" kern="10" dirty="0">
                <a:ln w="9525" cap="sq">
                  <a:solidFill>
                    <a:srgbClr val="000000"/>
                  </a:solidFill>
                  <a:round/>
                  <a:headEnd/>
                  <a:tailEnd/>
                </a:ln>
                <a:solidFill>
                  <a:schemeClr val="bg1"/>
                </a:solidFill>
                <a:latin typeface="Arial"/>
                <a:ea typeface="Arial"/>
                <a:cs typeface="Arial"/>
              </a:endParaRPr>
            </a:p>
          </p:txBody>
        </p:sp>
      </p:grpSp>
      <p:sp>
        <p:nvSpPr>
          <p:cNvPr id="8"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lgn="r">
              <a:spcBef>
                <a:spcPct val="50000"/>
              </a:spcBef>
              <a:defRPr/>
            </a:pPr>
            <a:r>
              <a:rPr lang="ar-JO" sz="2400" dirty="0">
                <a:solidFill>
                  <a:srgbClr val="FFFFFF"/>
                </a:solidFill>
                <a:latin typeface="Arial"/>
                <a:cs typeface="Arial"/>
              </a:rPr>
              <a:t>199</a:t>
            </a:r>
            <a:endParaRPr lang="en-US" sz="2400" dirty="0">
              <a:solidFill>
                <a:srgbClr val="FFFFFF"/>
              </a:solidFill>
              <a:latin typeface="Arial"/>
              <a:cs typeface="Arial"/>
            </a:endParaRPr>
          </a:p>
        </p:txBody>
      </p:sp>
      <p:sp>
        <p:nvSpPr>
          <p:cNvPr id="3" name="Title 2"/>
          <p:cNvSpPr>
            <a:spLocks noGrp="1"/>
          </p:cNvSpPr>
          <p:nvPr>
            <p:ph type="title" idx="4294967295"/>
          </p:nvPr>
        </p:nvSpPr>
        <p:spPr>
          <a:xfrm>
            <a:off x="0" y="115888"/>
            <a:ext cx="8358214" cy="1143000"/>
          </a:xfrm>
        </p:spPr>
        <p:txBody>
          <a:bodyPr/>
          <a:lstStyle/>
          <a:p>
            <a:pPr eaLnBrk="1" hangingPunct="1">
              <a:defRPr/>
            </a:pPr>
            <a:r>
              <a:rPr lang="ar-JO" kern="1200" dirty="0">
                <a:solidFill>
                  <a:srgbClr val="FFFFFF"/>
                </a:solidFill>
                <a:ea typeface="ＭＳ Ｐゴシック"/>
              </a:rPr>
              <a:t>سقوط شاول الأخير</a:t>
            </a:r>
            <a:endParaRPr lang="en-US" sz="6000" dirty="0">
              <a:solidFill>
                <a:srgbClr val="FFFFFF"/>
              </a:solidFill>
            </a:endParaRPr>
          </a:p>
        </p:txBody>
      </p:sp>
    </p:spTree>
    <p:extLst>
      <p:ext uri="{BB962C8B-B14F-4D97-AF65-F5344CB8AC3E}">
        <p14:creationId xmlns:p14="http://schemas.microsoft.com/office/powerpoint/2010/main" val="306288175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3570" t="2377" r="3305" b="2527"/>
          <a:stretch/>
        </p:blipFill>
        <p:spPr>
          <a:xfrm>
            <a:off x="-36512" y="0"/>
            <a:ext cx="9180512" cy="6885384"/>
          </a:xfrm>
          <a:prstGeom prst="rect">
            <a:avLst/>
          </a:prstGeom>
        </p:spPr>
      </p:pic>
      <p:sp>
        <p:nvSpPr>
          <p:cNvPr id="266242" name="Rectangle 4"/>
          <p:cNvSpPr>
            <a:spLocks noChangeArrowheads="1"/>
          </p:cNvSpPr>
          <p:nvPr/>
        </p:nvSpPr>
        <p:spPr bwMode="auto">
          <a:xfrm>
            <a:off x="6126163" y="6386830"/>
            <a:ext cx="3017837" cy="461665"/>
          </a:xfrm>
          <a:prstGeom prst="rect">
            <a:avLst/>
          </a:prstGeom>
          <a:solidFill>
            <a:srgbClr val="000000"/>
          </a:solidFill>
          <a:ln>
            <a:noFill/>
          </a:ln>
        </p:spPr>
        <p:txBody>
          <a:bodyPr>
            <a:spAutoFit/>
          </a:bodyPr>
          <a:lstStyle/>
          <a:p>
            <a:r>
              <a:rPr lang="ar-JO" sz="2400" i="1" dirty="0">
                <a:solidFill>
                  <a:srgbClr val="FFFFFF"/>
                </a:solidFill>
                <a:latin typeface="Arial" charset="0"/>
                <a:cs typeface="Arial" charset="0"/>
              </a:rPr>
              <a:t>١ صم ٢٨ </a:t>
            </a:r>
          </a:p>
        </p:txBody>
      </p:sp>
      <p:sp>
        <p:nvSpPr>
          <p:cNvPr id="141317" name="Text Box 5"/>
          <p:cNvSpPr txBox="1">
            <a:spLocks noChangeArrowheads="1"/>
          </p:cNvSpPr>
          <p:nvPr/>
        </p:nvSpPr>
        <p:spPr bwMode="auto">
          <a:xfrm>
            <a:off x="5292080" y="3212976"/>
            <a:ext cx="3429000" cy="17543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ar-JO" sz="3600" dirty="0">
                <a:solidFill>
                  <a:schemeClr val="bg1"/>
                </a:solidFill>
                <a:effectLst>
                  <a:glow rad="228600">
                    <a:schemeClr val="tx1"/>
                  </a:glow>
                </a:effectLst>
                <a:latin typeface="Arial" charset="0"/>
                <a:cs typeface="Arial" charset="0"/>
              </a:rPr>
              <a:t>استسلم لعبادة الأوثان</a:t>
            </a:r>
            <a:endParaRPr lang="en-US" sz="3600" dirty="0">
              <a:solidFill>
                <a:schemeClr val="bg1"/>
              </a:solidFill>
              <a:effectLst>
                <a:glow rad="228600">
                  <a:schemeClr val="tx1"/>
                </a:glow>
              </a:effectLst>
              <a:latin typeface="Arial" charset="0"/>
              <a:cs typeface="Arial" charset="0"/>
            </a:endParaRPr>
          </a:p>
          <a:p>
            <a:pPr eaLnBrk="1" hangingPunct="1"/>
            <a:endParaRPr lang="en-US" sz="3600" dirty="0">
              <a:solidFill>
                <a:schemeClr val="bg1"/>
              </a:solidFill>
              <a:effectLst>
                <a:glow rad="228600">
                  <a:schemeClr val="tx1"/>
                </a:glow>
              </a:effectLst>
              <a:latin typeface="Arial" charset="0"/>
              <a:cs typeface="Arial" charset="0"/>
            </a:endParaRPr>
          </a:p>
          <a:p>
            <a:pPr eaLnBrk="1" hangingPunct="1"/>
            <a:r>
              <a:rPr lang="ar-JO" sz="3600" dirty="0">
                <a:solidFill>
                  <a:schemeClr val="bg1"/>
                </a:solidFill>
                <a:effectLst>
                  <a:glow rad="228600">
                    <a:schemeClr val="tx1"/>
                  </a:glow>
                </a:effectLst>
                <a:latin typeface="Arial" charset="0"/>
                <a:cs typeface="Arial" charset="0"/>
              </a:rPr>
              <a:t>عصى الرب</a:t>
            </a:r>
            <a:endParaRPr lang="en-US" sz="3600" dirty="0">
              <a:solidFill>
                <a:schemeClr val="bg1"/>
              </a:solidFill>
              <a:effectLst>
                <a:glow rad="228600">
                  <a:schemeClr val="tx1"/>
                </a:glow>
              </a:effectLst>
              <a:latin typeface="Arial" charset="0"/>
              <a:cs typeface="Arial" charset="0"/>
            </a:endParaRPr>
          </a:p>
        </p:txBody>
      </p:sp>
      <p:sp>
        <p:nvSpPr>
          <p:cNvPr id="7"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p:spPr>
        <p:txBody>
          <a:bodyPr anchor="ctr"/>
          <a:lstStyle/>
          <a:p>
            <a:pPr algn="r">
              <a:spcBef>
                <a:spcPct val="50000"/>
              </a:spcBef>
              <a:defRPr/>
            </a:pPr>
            <a:r>
              <a:rPr lang="ar-JO" sz="2400" dirty="0">
                <a:solidFill>
                  <a:srgbClr val="FFFFFF"/>
                </a:solidFill>
                <a:latin typeface="Arial"/>
                <a:ea typeface="+mn-ea"/>
                <a:cs typeface="Arial"/>
              </a:rPr>
              <a:t>199</a:t>
            </a:r>
            <a:endParaRPr lang="en-US" sz="2400" dirty="0">
              <a:solidFill>
                <a:srgbClr val="FFFFFF"/>
              </a:solidFill>
              <a:latin typeface="Arial"/>
              <a:ea typeface="+mn-ea"/>
              <a:cs typeface="Arial"/>
            </a:endParaRPr>
          </a:p>
        </p:txBody>
      </p:sp>
      <p:sp>
        <p:nvSpPr>
          <p:cNvPr id="2" name="Title 1"/>
          <p:cNvSpPr>
            <a:spLocks noGrp="1"/>
          </p:cNvSpPr>
          <p:nvPr>
            <p:ph type="title" idx="4294967295"/>
          </p:nvPr>
        </p:nvSpPr>
        <p:spPr>
          <a:xfrm>
            <a:off x="0" y="44624"/>
            <a:ext cx="8858280" cy="936402"/>
          </a:xfrm>
        </p:spPr>
        <p:txBody>
          <a:bodyPr/>
          <a:lstStyle/>
          <a:p>
            <a:pPr>
              <a:defRPr/>
            </a:pPr>
            <a:r>
              <a:rPr lang="ar-JO" kern="1200" dirty="0">
                <a:solidFill>
                  <a:schemeClr val="bg1"/>
                </a:solidFill>
                <a:effectLst>
                  <a:glow rad="228600">
                    <a:schemeClr val="tx1"/>
                  </a:glow>
                </a:effectLst>
                <a:ea typeface="ＭＳ Ｐゴシック"/>
              </a:rPr>
              <a:t>شاول يستشير وسيطة ( ساحرة )</a:t>
            </a:r>
            <a:endParaRPr lang="en-US" sz="5400" dirty="0">
              <a:solidFill>
                <a:schemeClr val="bg1"/>
              </a:solidFill>
              <a:effectLst>
                <a:glow rad="228600">
                  <a:schemeClr val="tx1"/>
                </a:glow>
              </a:effectLst>
            </a:endParaRPr>
          </a:p>
        </p:txBody>
      </p:sp>
    </p:spTree>
    <p:extLst>
      <p:ext uri="{BB962C8B-B14F-4D97-AF65-F5344CB8AC3E}">
        <p14:creationId xmlns:p14="http://schemas.microsoft.com/office/powerpoint/2010/main" val="7028982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1317"/>
                                        </p:tgtEl>
                                        <p:attrNameLst>
                                          <p:attrName>style.visibility</p:attrName>
                                        </p:attrNameLst>
                                      </p:cBhvr>
                                      <p:to>
                                        <p:strVal val="visible"/>
                                      </p:to>
                                    </p:set>
                                    <p:anim calcmode="lin" valueType="num">
                                      <p:cBhvr additive="base">
                                        <p:cTn id="7" dur="500" fill="hold"/>
                                        <p:tgtEl>
                                          <p:spTgt spid="141317"/>
                                        </p:tgtEl>
                                        <p:attrNameLst>
                                          <p:attrName>ppt_x</p:attrName>
                                        </p:attrNameLst>
                                      </p:cBhvr>
                                      <p:tavLst>
                                        <p:tav tm="0">
                                          <p:val>
                                            <p:strVal val="0-#ppt_w/2"/>
                                          </p:val>
                                        </p:tav>
                                        <p:tav tm="100000">
                                          <p:val>
                                            <p:strVal val="#ppt_x"/>
                                          </p:val>
                                        </p:tav>
                                      </p:tavLst>
                                    </p:anim>
                                    <p:anim calcmode="lin" valueType="num">
                                      <p:cBhvr additive="base">
                                        <p:cTn id="8" dur="500" fill="hold"/>
                                        <p:tgtEl>
                                          <p:spTgt spid="1413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7" grpId="0" autoUpdateAnimBg="0"/>
    </p:bld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dirty="0">
                <a:solidFill>
                  <a:srgbClr val="FFFFFF"/>
                </a:solidFill>
                <a:effectLst>
                  <a:glow rad="228600">
                    <a:srgbClr val="000000"/>
                  </a:glow>
                </a:effectLst>
                <a:latin typeface="Arial"/>
                <a:cs typeface="Arial"/>
              </a:rPr>
              <a:t>198</a:t>
            </a:r>
            <a:endParaRPr lang="en-US" sz="2400" dirty="0">
              <a:solidFill>
                <a:srgbClr val="FFFFFF"/>
              </a:solidFill>
              <a:effectLst>
                <a:glow rad="228600">
                  <a:srgbClr val="000000"/>
                </a:glow>
              </a:effectLst>
              <a:latin typeface="Arial"/>
              <a:cs typeface="Arial"/>
            </a:endParaRPr>
          </a:p>
        </p:txBody>
      </p:sp>
      <p:pic>
        <p:nvPicPr>
          <p:cNvPr id="267268"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5364163" cy="689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35" name="Rectangle 3"/>
          <p:cNvSpPr>
            <a:spLocks noGrp="1" noChangeArrowheads="1"/>
          </p:cNvSpPr>
          <p:nvPr>
            <p:ph type="title" idx="4294967295"/>
          </p:nvPr>
        </p:nvSpPr>
        <p:spPr>
          <a:xfrm>
            <a:off x="14843" y="5715000"/>
            <a:ext cx="8748464" cy="1143000"/>
          </a:xfrm>
          <a:effectLst>
            <a:outerShdw blurRad="63500" dist="38099" dir="2700000" algn="ctr" rotWithShape="0">
              <a:schemeClr val="tx2">
                <a:alpha val="74998"/>
              </a:schemeClr>
            </a:outerShdw>
          </a:effectLst>
        </p:spPr>
        <p:txBody>
          <a:bodyPr/>
          <a:lstStyle/>
          <a:p>
            <a:pPr eaLnBrk="1" hangingPunct="1">
              <a:defRPr/>
            </a:pPr>
            <a:r>
              <a:rPr lang="ar-JO" dirty="0">
                <a:solidFill>
                  <a:schemeClr val="bg1"/>
                </a:solidFill>
                <a:effectLst>
                  <a:glow rad="228600">
                    <a:schemeClr val="tx1"/>
                  </a:glow>
                </a:effectLst>
                <a:ea typeface="ＭＳ Ｐゴシック" charset="0"/>
              </a:rPr>
              <a:t>ساحرة عين دور كانت مزيفة</a:t>
            </a:r>
            <a:endParaRPr lang="en-US" dirty="0">
              <a:effectLst>
                <a:glow rad="228600">
                  <a:schemeClr val="tx1"/>
                </a:glow>
              </a:effectLst>
              <a:ea typeface="ＭＳ Ｐゴシック" charset="0"/>
            </a:endParaRPr>
          </a:p>
        </p:txBody>
      </p:sp>
    </p:spTree>
    <p:extLst>
      <p:ext uri="{BB962C8B-B14F-4D97-AF65-F5344CB8AC3E}">
        <p14:creationId xmlns:p14="http://schemas.microsoft.com/office/powerpoint/2010/main" val="1066842434"/>
      </p:ext>
    </p:extLst>
  </p:cSld>
  <p:clrMapOvr>
    <a:masterClrMapping/>
  </p:clrMapOvr>
</p:sld>
</file>

<file path=ppt/theme/_rels/theme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theme1.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14.xml><?xml version="1.0" encoding="utf-8"?>
<a:theme xmlns:a="http://schemas.openxmlformats.org/drawingml/2006/main" name="1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10.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3.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4.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5.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6.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7.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8.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9.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0.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8.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Designs\Lock And Key.pot</Template>
  <TotalTime>14524</TotalTime>
  <Words>4387</Words>
  <Application>Microsoft Macintosh PowerPoint</Application>
  <PresentationFormat>On-screen Show (4:3)</PresentationFormat>
  <Paragraphs>781</Paragraphs>
  <Slides>122</Slides>
  <Notes>70</Notes>
  <HiddenSlides>0</HiddenSlides>
  <MMClips>0</MMClips>
  <ScaleCrop>false</ScaleCrop>
  <HeadingPairs>
    <vt:vector size="8" baseType="variant">
      <vt:variant>
        <vt:lpstr>Fonts Used</vt:lpstr>
      </vt:variant>
      <vt:variant>
        <vt:i4>12</vt:i4>
      </vt:variant>
      <vt:variant>
        <vt:lpstr>Theme</vt:lpstr>
      </vt:variant>
      <vt:variant>
        <vt:i4>17</vt:i4>
      </vt:variant>
      <vt:variant>
        <vt:lpstr>Slide Titles</vt:lpstr>
      </vt:variant>
      <vt:variant>
        <vt:i4>122</vt:i4>
      </vt:variant>
      <vt:variant>
        <vt:lpstr>Custom Shows</vt:lpstr>
      </vt:variant>
      <vt:variant>
        <vt:i4>1</vt:i4>
      </vt:variant>
    </vt:vector>
  </HeadingPairs>
  <TitlesOfParts>
    <vt:vector size="152" baseType="lpstr">
      <vt:lpstr>Arial</vt:lpstr>
      <vt:lpstr>Bauhaus 93</vt:lpstr>
      <vt:lpstr>Calibri</vt:lpstr>
      <vt:lpstr>Comic Sans MS</vt:lpstr>
      <vt:lpstr>Helvetica Neue Black Condensed</vt:lpstr>
      <vt:lpstr>Impact</vt:lpstr>
      <vt:lpstr>Tahoma</vt:lpstr>
      <vt:lpstr>Times</vt:lpstr>
      <vt:lpstr>Times New Roman</vt:lpstr>
      <vt:lpstr>Tw Cen MT</vt:lpstr>
      <vt:lpstr>Wingdings</vt:lpstr>
      <vt:lpstr>Wingdings 2</vt:lpstr>
      <vt:lpstr>1_Default Design</vt:lpstr>
      <vt:lpstr>4_Default Design</vt:lpstr>
      <vt:lpstr>49_Blank Presentation</vt:lpstr>
      <vt:lpstr>Blank Presentation</vt:lpstr>
      <vt:lpstr>11_Default Design</vt:lpstr>
      <vt:lpstr>15_Default Design</vt:lpstr>
      <vt:lpstr>6_Default Design</vt:lpstr>
      <vt:lpstr>2_Default Design</vt:lpstr>
      <vt:lpstr>5_Default Design</vt:lpstr>
      <vt:lpstr>10_Default Design</vt:lpstr>
      <vt:lpstr>12_Default Design</vt:lpstr>
      <vt:lpstr>16_Default Design</vt:lpstr>
      <vt:lpstr>Median</vt:lpstr>
      <vt:lpstr>13_Default Design</vt:lpstr>
      <vt:lpstr>17_Default Design</vt:lpstr>
      <vt:lpstr>2_Expedition</vt:lpstr>
      <vt:lpstr>50_Blank Presentation</vt:lpstr>
      <vt:lpstr>كن متغيراً</vt:lpstr>
      <vt:lpstr>التغيير</vt:lpstr>
      <vt:lpstr>الأمر الوحيد الثابت هو التغيير</vt:lpstr>
      <vt:lpstr>لقد رأيت هذا من قبل:  الاحتراق بسبب المقاومة الشديدة للتغيير.</vt:lpstr>
      <vt:lpstr>ما التغيرات التي تختبرها في حياتك الآن ؟</vt:lpstr>
      <vt:lpstr>لماذا يسبب الله التغيير ؟</vt:lpstr>
      <vt:lpstr>دعونا ندرس النصوص المقدسة</vt:lpstr>
      <vt:lpstr>الأخلاق و السياسة</vt:lpstr>
      <vt:lpstr>الكلمة المفتاحية</vt:lpstr>
      <vt:lpstr>نسب فارص</vt:lpstr>
      <vt:lpstr>الموضوع الرئيسي</vt:lpstr>
      <vt:lpstr>Purpose of this Book</vt:lpstr>
      <vt:lpstr>التغيير</vt:lpstr>
      <vt:lpstr>لماذا يسبب الله التغيير ؟</vt:lpstr>
      <vt:lpstr>١. خطط الله دائماً ليحكم من خلال الملوك الداووديين .</vt:lpstr>
      <vt:lpstr>لاهوت القضاة-راعوث-صموئيل</vt:lpstr>
      <vt:lpstr>١ صموئيل ١</vt:lpstr>
      <vt:lpstr>الإنتقال رقم 1</vt:lpstr>
      <vt:lpstr>Book Chart</vt:lpstr>
      <vt:lpstr>زوجة واحدة تكفي</vt:lpstr>
      <vt:lpstr>العقم في عالم الأم</vt:lpstr>
      <vt:lpstr>صلت حنة للحصول على ابن</vt:lpstr>
      <vt:lpstr>يعرف الله صلوات قلوبنا</vt:lpstr>
      <vt:lpstr>١ صموئيل ٢</vt:lpstr>
      <vt:lpstr>الله يستجيب</vt:lpstr>
      <vt:lpstr>حنة تهتم بصموئيل</vt:lpstr>
      <vt:lpstr>تباين السيرة الذاتية عن طريق التبادل 1 صم 1 - 12</vt:lpstr>
      <vt:lpstr>أحضرت حنة صموئيل إلى عالي</vt:lpstr>
      <vt:lpstr>عالي و صموئيل</vt:lpstr>
      <vt:lpstr>١ صموئيل ٣ </vt:lpstr>
      <vt:lpstr>The Boy Samuel</vt:lpstr>
      <vt:lpstr>١ صموئيل ٤ </vt:lpstr>
      <vt:lpstr>Book Chart</vt:lpstr>
      <vt:lpstr>”و كان كلام صموئيل إلى جميع إسرائيل"  (1 صموئيل 4 : 1)</vt:lpstr>
      <vt:lpstr>بداية صعبة كقاضي</vt:lpstr>
      <vt:lpstr>وصلت الأخبار إلى عالي (1 صم 4 : 18)</vt:lpstr>
      <vt:lpstr>١ صموئيل ٥ </vt:lpstr>
      <vt:lpstr>عار داجون في أشدود (1 صموئيل 5 : 4)</vt:lpstr>
      <vt:lpstr>مسار التابوت (١ صموئيل ٥)</vt:lpstr>
      <vt:lpstr>١ صموئيل ٦ </vt:lpstr>
      <vt:lpstr>ماذا يجب أن تكون الخطوة التالية لإسرائيل لحماية تابوت الله؟</vt:lpstr>
      <vt:lpstr>عودة التابوت</vt:lpstr>
      <vt:lpstr>١ صموئيل ٧ </vt:lpstr>
      <vt:lpstr>صموئيل يقهر الفلسطينيين في المصفاة  (صموئيل الأول 7: 2-17)</vt:lpstr>
      <vt:lpstr>الإنتقال رقم 2</vt:lpstr>
      <vt:lpstr>١ صموئيل ٨ </vt:lpstr>
      <vt:lpstr>Key Verse</vt:lpstr>
      <vt:lpstr>من استحق التاج ؟</vt:lpstr>
      <vt:lpstr>متى : المسيح كملك</vt:lpstr>
      <vt:lpstr>Book Chart</vt:lpstr>
      <vt:lpstr>١ صموئيل ٩ </vt:lpstr>
      <vt:lpstr>أي نوع من الرجال كان شاول ؟</vt:lpstr>
      <vt:lpstr>١ صموئيل ١٠ </vt:lpstr>
      <vt:lpstr>مسح شاول ملكاً</vt:lpstr>
      <vt:lpstr>١ صموئيل ١١ </vt:lpstr>
      <vt:lpstr>بداية عظيمة كملك</vt:lpstr>
      <vt:lpstr>١ صموئيل ١٢ </vt:lpstr>
      <vt:lpstr>بداية</vt:lpstr>
      <vt:lpstr>١ صموئيل ١٣ </vt:lpstr>
      <vt:lpstr>Book Chart</vt:lpstr>
      <vt:lpstr>أعذار شاول (١ صموئيل ١٣ )</vt:lpstr>
      <vt:lpstr>١ صموئيل ١٤ </vt:lpstr>
      <vt:lpstr>صموئيل, داود و شاول </vt:lpstr>
      <vt:lpstr> ١ صموئيل ١٥ </vt:lpstr>
      <vt:lpstr>رفض شاول تدمير عماليق  (1 صم 15)</vt:lpstr>
      <vt:lpstr>الإنتقال رقم 3 من شاول إلى داود</vt:lpstr>
      <vt:lpstr>١ صموئيل ١٦ </vt:lpstr>
      <vt:lpstr>Book Chart</vt:lpstr>
      <vt:lpstr>David's Sheep</vt:lpstr>
      <vt:lpstr>شجاعة داود</vt:lpstr>
      <vt:lpstr>صموئيل يمسح داود</vt:lpstr>
      <vt:lpstr>من هو داود ؟</vt:lpstr>
      <vt:lpstr>عمل الله في داود</vt:lpstr>
      <vt:lpstr>بيت لحم</vt:lpstr>
      <vt:lpstr>بيت لحم</vt:lpstr>
      <vt:lpstr>داود و شاول</vt:lpstr>
      <vt:lpstr>داود في محضر الملك</vt:lpstr>
      <vt:lpstr>١ صموئيل ١٧ </vt:lpstr>
      <vt:lpstr>عدو داود</vt:lpstr>
      <vt:lpstr>شجاعة داود</vt:lpstr>
      <vt:lpstr>الإنتصار الأول</vt:lpstr>
      <vt:lpstr>النتيجة : هرب الفلسطينيين</vt:lpstr>
      <vt:lpstr>وثق شاول بداود بشكل مبدئي</vt:lpstr>
      <vt:lpstr>١ صموئيل ١٨ </vt:lpstr>
      <vt:lpstr>قطع داود راس جليات (1 صم 17 : 57)</vt:lpstr>
      <vt:lpstr>يوناثان و داود (1 صم 18 : 1)</vt:lpstr>
      <vt:lpstr>غيرة شاول من داود</vt:lpstr>
      <vt:lpstr>ارتاب شاول من داود</vt:lpstr>
      <vt:lpstr>جنون العظمة</vt:lpstr>
      <vt:lpstr>داود اللاجئ</vt:lpstr>
      <vt:lpstr>١ صموئيل ١٩ </vt:lpstr>
      <vt:lpstr>داود الهارب</vt:lpstr>
      <vt:lpstr>١ صموئيل ٢٧ </vt:lpstr>
      <vt:lpstr>حكاية الملوك الثلاثة</vt:lpstr>
      <vt:lpstr>يبتهج داود بالرب وحده</vt:lpstr>
      <vt:lpstr>١ صموئيل ٢٨ </vt:lpstr>
      <vt:lpstr>سقوط شاول الأخير</vt:lpstr>
      <vt:lpstr>شاول يستشير وسيطة ( ساحرة )</vt:lpstr>
      <vt:lpstr>ساحرة عين دور كانت مزيفة</vt:lpstr>
      <vt:lpstr>١ صموئيل ٢٩ </vt:lpstr>
      <vt:lpstr>جُند داود من قبل أخيش و تم رفضه</vt:lpstr>
      <vt:lpstr>تظاهر داود بصداقة الفلسطينيين</vt:lpstr>
      <vt:lpstr>١ صموئيل ٣٠ </vt:lpstr>
      <vt:lpstr>داود يطارد عماليق</vt:lpstr>
      <vt:lpstr>١ صموئيل ٣١ </vt:lpstr>
      <vt:lpstr>مات شاول مع أبنائه يوناثان و أبيناداب و ملكيشوع  (1 صم 31 : 2)</vt:lpstr>
      <vt:lpstr>قتل شاول نفسه     (1 صم. 31: 4) لكن أحد العمالقة كذب بقوله إنه فعل ذلك بدلاً منه (2 صم 1 : 10)</vt:lpstr>
      <vt:lpstr>جسد شاول</vt:lpstr>
      <vt:lpstr> ٢. يبادر الله بالتغيير ليتمم خططه لنا</vt:lpstr>
      <vt:lpstr>يأتي التغيير أحيانًا على الرغم من رغبتنا في أن نكون مثل العالم</vt:lpstr>
      <vt:lpstr>الطريقة الأفضل للتغيير لنا هي أن ندع الله يقودنا </vt:lpstr>
      <vt:lpstr>لا يزال يتعين على العالم أن يرى ما يمكن أن يفعله الله من خلال رجل واحد يخضع له بالكامل    —دوايت ل. مودي  — </vt:lpstr>
      <vt:lpstr>لماذا يسبب الله التغيير ؟</vt:lpstr>
      <vt:lpstr>١. خطط الله دائماً ليحكم من خلال الملوك الداووديين</vt:lpstr>
      <vt:lpstr>1. خطط الله دائماً ليحكم من خلال الملوك الداووديين</vt:lpstr>
      <vt:lpstr>١. يبادر الله بالتغيير ليتمم خططه لنا</vt:lpstr>
      <vt:lpstr>كن متغيراً</vt:lpstr>
      <vt:lpstr>التغيير</vt:lpstr>
      <vt:lpstr>إذا لم يتغير شيء فلن يكون هناك فراشات قول غير معروف</vt:lpstr>
      <vt:lpstr>يا رب قد جئتُ إليكَ ———————— فدع قلبي يتغيّر</vt:lpstr>
      <vt:lpstr>Black</vt:lpstr>
      <vt:lpstr>تفسير الكتاب المقدس   •  BibleStudyDownloads.org</vt:lpstr>
      <vt:lpstr>Custom Show 1</vt:lpstr>
    </vt:vector>
  </TitlesOfParts>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 Hwee Ping</dc:creator>
  <cp:lastModifiedBy>Rick Griffith</cp:lastModifiedBy>
  <cp:revision>736</cp:revision>
  <dcterms:created xsi:type="dcterms:W3CDTF">2009-08-25T03:06:31Z</dcterms:created>
  <dcterms:modified xsi:type="dcterms:W3CDTF">2021-10-15T17:41:44Z</dcterms:modified>
</cp:coreProperties>
</file>