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9"/>
  </p:notesMasterIdLst>
  <p:sldIdLst>
    <p:sldId id="352"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rgbClr val="CACFFD"/>
          </a:solidFill>
        </a:fill>
      </a:tcStyle>
    </a:wholeTbl>
    <a:band2H>
      <a:tcTxStyle/>
      <a:tcStyle>
        <a:tcBdr/>
        <a:fill>
          <a:solidFill>
            <a:srgbClr val="E6E8FE"/>
          </a:solidFill>
        </a:fill>
      </a:tcStyle>
    </a:band2H>
    <a:firstCol>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chemeClr val="accent1"/>
          </a:solidFill>
        </a:fill>
      </a:tcStyle>
    </a:firstCol>
    <a:lastRow>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381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chemeClr val="accent1"/>
          </a:solidFill>
        </a:fill>
      </a:tcStyle>
    </a:lastRow>
    <a:firstRow>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381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chemeClr val="accent1"/>
          </a:solidFill>
        </a:fill>
      </a:tcStyle>
    </a:firstRow>
  </a:tblStyle>
  <a:tblStyle styleId="{C7B018BB-80A7-4F77-B60F-C8B233D01FF8}" styleName="">
    <a:tblBg/>
    <a:wholeTbl>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chemeClr val="accent3"/>
          </a:solidFill>
        </a:fill>
      </a:tcStyle>
    </a:firstCol>
    <a:lastRow>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381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chemeClr val="accent3"/>
          </a:solidFill>
        </a:fill>
      </a:tcStyle>
    </a:lastRow>
    <a:firstRow>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381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chemeClr val="accent3"/>
          </a:solidFill>
        </a:fill>
      </a:tcStyle>
    </a:firstRow>
  </a:tblStyle>
  <a:tblStyle styleId="{EEE7283C-3CF3-47DC-8721-378D4A62B228}" styleName="">
    <a:tblBg/>
    <a:wholeTbl>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chemeClr val="accent6"/>
          </a:solidFill>
        </a:fill>
      </a:tcStyle>
    </a:firstCol>
    <a:lastRow>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381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chemeClr val="accent6"/>
          </a:solidFill>
        </a:fill>
      </a:tcStyle>
    </a:lastRow>
    <a:firstRow>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381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chemeClr val="accent6"/>
          </a:solidFill>
        </a:fill>
      </a:tcStyle>
    </a:firstRow>
  </a:tblStyle>
  <a:tblStyle styleId="{CF821DB8-F4EB-4A41-A1BA-3FCAFE7338EE}" styleName="">
    <a:tblBg/>
    <a:wholeTbl>
      <a:tcTxStyle b="on" i="off">
        <a:fontRef idx="major">
          <a:srgbClr val="474747"/>
        </a:fontRef>
        <a:srgbClr val="47474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8E8"/>
          </a:solidFill>
        </a:fill>
      </a:tcStyle>
    </a:wholeTbl>
    <a:band2H>
      <a:tcTxStyle/>
      <a:tcStyle>
        <a:tcBdr/>
        <a:fill>
          <a:solidFill>
            <a:srgbClr val="474747"/>
          </a:solidFill>
        </a:fill>
      </a:tcStyle>
    </a:band2H>
    <a:firstCol>
      <a:tcTxStyle b="on" i="off">
        <a:fontRef idx="major">
          <a:srgbClr val="474747"/>
        </a:fontRef>
        <a:srgbClr val="47474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474747"/>
        </a:fontRef>
        <a:srgbClr val="474747"/>
      </a:tcTxStyle>
      <a:tcStyle>
        <a:tcBdr>
          <a:left>
            <a:ln w="12700" cap="flat">
              <a:noFill/>
              <a:miter lim="400000"/>
            </a:ln>
          </a:left>
          <a:right>
            <a:ln w="12700" cap="flat">
              <a:noFill/>
              <a:miter lim="400000"/>
            </a:ln>
          </a:right>
          <a:top>
            <a:ln w="50800" cap="flat">
              <a:solidFill>
                <a:srgbClr val="474747"/>
              </a:solidFill>
              <a:prstDash val="solid"/>
              <a:round/>
            </a:ln>
          </a:top>
          <a:bottom>
            <a:ln w="25400" cap="flat">
              <a:solidFill>
                <a:srgbClr val="474747"/>
              </a:solidFill>
              <a:prstDash val="solid"/>
              <a:round/>
            </a:ln>
          </a:bottom>
          <a:insideH>
            <a:ln w="12700" cap="flat">
              <a:noFill/>
              <a:miter lim="400000"/>
            </a:ln>
          </a:insideH>
          <a:insideV>
            <a:ln w="12700" cap="flat">
              <a:noFill/>
              <a:miter lim="400000"/>
            </a:ln>
          </a:insideV>
        </a:tcBdr>
        <a:fill>
          <a:solidFill>
            <a:srgbClr val="474747"/>
          </a:solidFill>
        </a:fill>
      </a:tcStyle>
    </a:lastRow>
    <a:firstRow>
      <a:tcTxStyle b="on" i="off">
        <a:fontRef idx="major">
          <a:srgbClr val="474747"/>
        </a:fontRef>
        <a:srgbClr val="474747"/>
      </a:tcTxStyle>
      <a:tcStyle>
        <a:tcBdr>
          <a:left>
            <a:ln w="12700" cap="flat">
              <a:noFill/>
              <a:miter lim="400000"/>
            </a:ln>
          </a:left>
          <a:right>
            <a:ln w="12700" cap="flat">
              <a:noFill/>
              <a:miter lim="400000"/>
            </a:ln>
          </a:right>
          <a:top>
            <a:ln w="25400" cap="flat">
              <a:solidFill>
                <a:srgbClr val="474747"/>
              </a:solidFill>
              <a:prstDash val="solid"/>
              <a:round/>
            </a:ln>
          </a:top>
          <a:bottom>
            <a:ln w="25400" cap="flat">
              <a:solidFill>
                <a:srgbClr val="474747"/>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rgbClr val="CECECE"/>
          </a:solidFill>
        </a:fill>
      </a:tcStyle>
    </a:wholeTbl>
    <a:band2H>
      <a:tcTxStyle/>
      <a:tcStyle>
        <a:tcBdr/>
        <a:fill>
          <a:solidFill>
            <a:srgbClr val="E8E8E8"/>
          </a:solidFill>
        </a:fill>
      </a:tcStyle>
    </a:band2H>
    <a:firstCol>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rgbClr val="474747"/>
          </a:solidFill>
        </a:fill>
      </a:tcStyle>
    </a:firstCol>
    <a:lastRow>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381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rgbClr val="474747"/>
          </a:solidFill>
        </a:fill>
      </a:tcStyle>
    </a:lastRow>
    <a:firstRow>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381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rgbClr val="474747"/>
          </a:solidFill>
        </a:fill>
      </a:tcStyle>
    </a:firstRow>
  </a:tblStyle>
  <a:tblStyle styleId="{2708684C-4D16-4618-839F-0558EEFCDFE6}" styleName="">
    <a:tblBg/>
    <a:wholeTbl>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rgbClr val="474747">
              <a:alpha val="20000"/>
            </a:srgbClr>
          </a:solidFill>
        </a:fill>
      </a:tcStyle>
    </a:wholeTbl>
    <a:band2H>
      <a:tcTxStyle/>
      <a:tcStyle>
        <a:tcBdr/>
        <a:fill>
          <a:solidFill>
            <a:srgbClr val="FFFFFF"/>
          </a:solidFill>
        </a:fill>
      </a:tcStyle>
    </a:band2H>
    <a:firstCol>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rgbClr val="474747">
              <a:alpha val="20000"/>
            </a:srgbClr>
          </a:solidFill>
        </a:fill>
      </a:tcStyle>
    </a:firstCol>
    <a:lastRow>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508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noFill/>
        </a:fill>
      </a:tcStyle>
    </a:lastRow>
    <a:firstRow>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254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54"/>
    <p:restoredTop sz="86939"/>
  </p:normalViewPr>
  <p:slideViewPr>
    <p:cSldViewPr snapToGrid="0" snapToObjects="1">
      <p:cViewPr varScale="1">
        <p:scale>
          <a:sx n="92" d="100"/>
          <a:sy n="92" d="100"/>
        </p:scale>
        <p:origin x="2512" y="4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p:scale>
          <a:sx n="170" d="100"/>
          <a:sy n="170" d="100"/>
        </p:scale>
        <p:origin x="-712" y="-29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0" name="Shape 560"/>
          <p:cNvSpPr>
            <a:spLocks noGrp="1" noRot="1" noChangeAspect="1"/>
          </p:cNvSpPr>
          <p:nvPr>
            <p:ph type="sldImg"/>
          </p:nvPr>
        </p:nvSpPr>
        <p:spPr>
          <a:xfrm>
            <a:off x="1143000" y="685800"/>
            <a:ext cx="4572000" cy="3429000"/>
          </a:xfrm>
          <a:prstGeom prst="rect">
            <a:avLst/>
          </a:prstGeom>
        </p:spPr>
        <p:txBody>
          <a:bodyPr/>
          <a:lstStyle/>
          <a:p>
            <a:endParaRPr/>
          </a:p>
        </p:txBody>
      </p:sp>
      <p:sp>
        <p:nvSpPr>
          <p:cNvPr id="561" name="Shape 5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Times Roman"/>
      </a:defRPr>
    </a:lvl1pPr>
    <a:lvl2pPr indent="228600" latinLnBrk="0">
      <a:spcBef>
        <a:spcPts val="400"/>
      </a:spcBef>
      <a:defRPr sz="1200">
        <a:latin typeface="+mn-lt"/>
        <a:ea typeface="+mn-ea"/>
        <a:cs typeface="+mn-cs"/>
        <a:sym typeface="Times Roman"/>
      </a:defRPr>
    </a:lvl2pPr>
    <a:lvl3pPr indent="457200" latinLnBrk="0">
      <a:spcBef>
        <a:spcPts val="400"/>
      </a:spcBef>
      <a:defRPr sz="1200">
        <a:latin typeface="+mn-lt"/>
        <a:ea typeface="+mn-ea"/>
        <a:cs typeface="+mn-cs"/>
        <a:sym typeface="Times Roman"/>
      </a:defRPr>
    </a:lvl3pPr>
    <a:lvl4pPr indent="685800" latinLnBrk="0">
      <a:spcBef>
        <a:spcPts val="400"/>
      </a:spcBef>
      <a:defRPr sz="1200">
        <a:latin typeface="+mn-lt"/>
        <a:ea typeface="+mn-ea"/>
        <a:cs typeface="+mn-cs"/>
        <a:sym typeface="Times Roman"/>
      </a:defRPr>
    </a:lvl4pPr>
    <a:lvl5pPr indent="914400" latinLnBrk="0">
      <a:spcBef>
        <a:spcPts val="400"/>
      </a:spcBef>
      <a:defRPr sz="1200">
        <a:latin typeface="+mn-lt"/>
        <a:ea typeface="+mn-ea"/>
        <a:cs typeface="+mn-cs"/>
        <a:sym typeface="Times Roman"/>
      </a:defRPr>
    </a:lvl5pPr>
    <a:lvl6pPr indent="1143000" latinLnBrk="0">
      <a:spcBef>
        <a:spcPts val="400"/>
      </a:spcBef>
      <a:defRPr sz="1200">
        <a:latin typeface="+mn-lt"/>
        <a:ea typeface="+mn-ea"/>
        <a:cs typeface="+mn-cs"/>
        <a:sym typeface="Times Roman"/>
      </a:defRPr>
    </a:lvl6pPr>
    <a:lvl7pPr indent="1371600" latinLnBrk="0">
      <a:spcBef>
        <a:spcPts val="400"/>
      </a:spcBef>
      <a:defRPr sz="1200">
        <a:latin typeface="+mn-lt"/>
        <a:ea typeface="+mn-ea"/>
        <a:cs typeface="+mn-cs"/>
        <a:sym typeface="Times Roman"/>
      </a:defRPr>
    </a:lvl7pPr>
    <a:lvl8pPr indent="1600200" latinLnBrk="0">
      <a:spcBef>
        <a:spcPts val="400"/>
      </a:spcBef>
      <a:defRPr sz="1200">
        <a:latin typeface="+mn-lt"/>
        <a:ea typeface="+mn-ea"/>
        <a:cs typeface="+mn-cs"/>
        <a:sym typeface="Times Roman"/>
      </a:defRPr>
    </a:lvl8pPr>
    <a:lvl9pPr indent="1828800" latinLnBrk="0">
      <a:spcBef>
        <a:spcPts val="400"/>
      </a:spcBef>
      <a:defRPr sz="1200">
        <a:latin typeface="+mn-lt"/>
        <a:ea typeface="+mn-ea"/>
        <a:cs typeface="+mn-cs"/>
        <a:sym typeface="Times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Shape 953"/>
          <p:cNvSpPr>
            <a:spLocks noGrp="1" noRot="1" noChangeAspect="1"/>
          </p:cNvSpPr>
          <p:nvPr>
            <p:ph type="sldImg"/>
          </p:nvPr>
        </p:nvSpPr>
        <p:spPr>
          <a:prstGeom prst="rect">
            <a:avLst/>
          </a:prstGeom>
        </p:spPr>
        <p:txBody>
          <a:bodyPr/>
          <a:lstStyle/>
          <a:p>
            <a:endParaRPr/>
          </a:p>
        </p:txBody>
      </p:sp>
      <p:sp>
        <p:nvSpPr>
          <p:cNvPr id="954" name="Shape 954"/>
          <p:cNvSpPr>
            <a:spLocks noGrp="1"/>
          </p:cNvSpPr>
          <p:nvPr>
            <p:ph type="body" sz="quarter" idx="1"/>
          </p:nvPr>
        </p:nvSpPr>
        <p:spPr>
          <a:prstGeom prst="rect">
            <a:avLst/>
          </a:prstGeom>
        </p:spPr>
        <p:txBody>
          <a:bodyPr/>
          <a:lstStyle/>
          <a:p>
            <a:pPr algn="r" rtl="1">
              <a:defRPr>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4174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Shape 953"/>
          <p:cNvSpPr>
            <a:spLocks noGrp="1" noRot="1" noChangeAspect="1"/>
          </p:cNvSpPr>
          <p:nvPr>
            <p:ph type="sldImg"/>
          </p:nvPr>
        </p:nvSpPr>
        <p:spPr>
          <a:prstGeom prst="rect">
            <a:avLst/>
          </a:prstGeom>
        </p:spPr>
        <p:txBody>
          <a:bodyPr/>
          <a:lstStyle/>
          <a:p>
            <a:endParaRPr/>
          </a:p>
        </p:txBody>
      </p:sp>
      <p:sp>
        <p:nvSpPr>
          <p:cNvPr id="954" name="Shape 954"/>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a:latin typeface="Arial" panose="020B0604020202020204" pitchFamily="34" charset="0"/>
                <a:cs typeface="Arial" panose="020B0604020202020204" pitchFamily="34" charset="0"/>
              </a:rPr>
              <a:t>ثم قم بتركيب شكل الشوك هذا على خريطة لإسرائيل القديمة - مع تسمية مناطق على تلك الخريطة كما كانت في العصر الروماني للمسيح</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////يهوذا…. السامره …. الجليل . هذه المناطق الفلسطينية التي أدارت روما بموجبها حكومة و اقتصاد الأرض قبل ٢٠٠٠ سنة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 name="Shape 992"/>
          <p:cNvSpPr>
            <a:spLocks noGrp="1" noRot="1" noChangeAspect="1"/>
          </p:cNvSpPr>
          <p:nvPr>
            <p:ph type="sldImg"/>
          </p:nvPr>
        </p:nvSpPr>
        <p:spPr>
          <a:prstGeom prst="rect">
            <a:avLst/>
          </a:prstGeom>
        </p:spPr>
        <p:txBody>
          <a:bodyPr/>
          <a:lstStyle/>
          <a:p>
            <a:endParaRPr/>
          </a:p>
        </p:txBody>
      </p:sp>
      <p:sp>
        <p:nvSpPr>
          <p:cNvPr id="993" name="Shape 993"/>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a:latin typeface="Arial" panose="020B0604020202020204" pitchFamily="34" charset="0"/>
                <a:cs typeface="Arial" panose="020B0604020202020204" pitchFamily="34" charset="0"/>
              </a:rPr>
              <a:t>باستخدام الدراسة المساعدة #٧  ، حول الشكل البيضاوي لهذا الشوك ، يمكننا رسم مسار رحلات يسوع خلال حياته - والحصول على تنظيم  آخر لتنظيم ما نعرفه بالفعل أو سنتعلمه عن حياته وخدمته.</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////ابدأ من قاعدة الشوك ، في مدينة القدس حيث بدأ الرب خدمته ... تسمى وزارة القدس الأولى.</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 name="Shape 1018"/>
          <p:cNvSpPr>
            <a:spLocks noGrp="1" noRot="1" noChangeAspect="1"/>
          </p:cNvSpPr>
          <p:nvPr>
            <p:ph type="sldImg"/>
          </p:nvPr>
        </p:nvSpPr>
        <p:spPr>
          <a:prstGeom prst="rect">
            <a:avLst/>
          </a:prstGeom>
        </p:spPr>
        <p:txBody>
          <a:bodyPr/>
          <a:lstStyle/>
          <a:p>
            <a:endParaRPr/>
          </a:p>
        </p:txBody>
      </p:sp>
      <p:sp>
        <p:nvSpPr>
          <p:cNvPr id="1019" name="Shape 1019"/>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كيف كانت الحياة حينها؟ هذا نموذج لمعبد القدس العظيم ، الذي بناه هيرودس الكبير - حيث علّم يسوع ، الحاخام الجموع - على نفس موقع جبل موريا الذي كان معبد سليمان قبل ١٠٠٠ عام ... نفس جبل موريا الذي كان عليه إبراهيم مزمع ان يذبح اسحق ابنه قبل ان يوقفه الرب. أصبح هذا المبنى الوحيد النقطة المركزة بإحكام لكل اللاهوت وكل السياسة في إسرائيل القديمة. انظر إلى المبنى والمدينة من خلفه ... وتصور في ذهنك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Shape 1049"/>
          <p:cNvSpPr>
            <a:spLocks noGrp="1" noRot="1" noChangeAspect="1"/>
          </p:cNvSpPr>
          <p:nvPr>
            <p:ph type="sldImg"/>
          </p:nvPr>
        </p:nvSpPr>
        <p:spPr>
          <a:prstGeom prst="rect">
            <a:avLst/>
          </a:prstGeom>
        </p:spPr>
        <p:txBody>
          <a:bodyPr/>
          <a:lstStyle/>
          <a:p>
            <a:endParaRPr/>
          </a:p>
        </p:txBody>
      </p:sp>
      <p:sp>
        <p:nvSpPr>
          <p:cNvPr id="1050" name="Shape 1050"/>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 البنية التحتية الاجتماعية ... القاعدة الاقتصادية التي يجب أن تكون موجودة للسماح بتشغيل مجمع ضخم مثل المعبد العظيم. وهناك فكرة ما عن مجتمع القدس القديمة - مدفوعًا بالتقنيات الرائعة والأشكال الاجتماعية للمجتمع الروماني الجديد.</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Shape 1080"/>
          <p:cNvSpPr>
            <a:spLocks noGrp="1" noRot="1" noChangeAspect="1"/>
          </p:cNvSpPr>
          <p:nvPr>
            <p:ph type="sldImg"/>
          </p:nvPr>
        </p:nvSpPr>
        <p:spPr>
          <a:prstGeom prst="rect">
            <a:avLst/>
          </a:prstGeom>
        </p:spPr>
        <p:txBody>
          <a:bodyPr/>
          <a:lstStyle/>
          <a:p>
            <a:endParaRPr/>
          </a:p>
        </p:txBody>
      </p:sp>
      <p:sp>
        <p:nvSpPr>
          <p:cNvPr id="1081" name="Shape 1081"/>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واجهت هذه الأفكار الجديدة خدمة يسوع المبكرة. تشير الأناجيل إلى أنه أدرك بسرعة أن رسالته سيتم استقبالها بشكل أفضل إذا انتقل من القدس إلى مكان آخر.</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 name="Shape 1128"/>
          <p:cNvSpPr>
            <a:spLocks noGrp="1" noRot="1" noChangeAspect="1"/>
          </p:cNvSpPr>
          <p:nvPr>
            <p:ph type="sldImg"/>
          </p:nvPr>
        </p:nvSpPr>
        <p:spPr>
          <a:prstGeom prst="rect">
            <a:avLst/>
          </a:prstGeom>
        </p:spPr>
        <p:txBody>
          <a:bodyPr/>
          <a:lstStyle/>
          <a:p>
            <a:endParaRPr/>
          </a:p>
        </p:txBody>
      </p:sp>
      <p:sp>
        <p:nvSpPr>
          <p:cNvPr id="1129" name="Shape 1129"/>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a:latin typeface="Arial" panose="020B0604020202020204" pitchFamily="34" charset="0"/>
                <a:cs typeface="Arial" panose="020B0604020202020204" pitchFamily="34" charset="0"/>
              </a:rPr>
              <a:t>في طريقه شمالاً لإقامة مقر وزارته الجديد ،</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////مر من يهودا عبر منطقة شمال القدس المعروفة باسم السامرة. تاريخيًا ، هذه هي المنطقة التي زرعت فيها مملكة إسرائيل الشمالية عاصمتها قبل ١٠٠٠ عام بعد أن انفصلت الأمة بعد وفاة سليمان. كان ذلك خلال فترة الملوكية ..</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////هل تتذكر السامرة بعد الانقسام القومي الإسرائيلي؟</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هذا هو "عبور الرب السامري" وهنا أجرى المحادثة الشهيرة مع المرأة السامرية عند البئر.</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////كان أيضًا قريبًا جدًا من الموقع في شيلوه - حيث كان معبد إسرائيل القديم قائمًا قبل بناء هيكل سليمان الجديد العظيم في القدس بعد ألف عام.</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Shape 1170"/>
          <p:cNvSpPr>
            <a:spLocks noGrp="1" noRot="1" noChangeAspect="1"/>
          </p:cNvSpPr>
          <p:nvPr>
            <p:ph type="sldImg"/>
          </p:nvPr>
        </p:nvSpPr>
        <p:spPr>
          <a:prstGeom prst="rect">
            <a:avLst/>
          </a:prstGeom>
        </p:spPr>
        <p:txBody>
          <a:bodyPr/>
          <a:lstStyle/>
          <a:p>
            <a:endParaRPr/>
          </a:p>
        </p:txBody>
      </p:sp>
      <p:sp>
        <p:nvSpPr>
          <p:cNvPr id="1171" name="Shape 1171"/>
          <p:cNvSpPr>
            <a:spLocks noGrp="1"/>
          </p:cNvSpPr>
          <p:nvPr>
            <p:ph type="body" sz="quarter" idx="1"/>
          </p:nvPr>
        </p:nvSpPr>
        <p:spPr>
          <a:prstGeom prst="rect">
            <a:avLst/>
          </a:prstGeom>
        </p:spPr>
        <p:txBody>
          <a:bodyPr/>
          <a:lstStyle/>
          <a:p>
            <a:pPr>
              <a:defRPr>
                <a:latin typeface="Arial"/>
                <a:ea typeface="Arial"/>
                <a:cs typeface="Arial"/>
                <a:sym typeface="Arial"/>
              </a:defRPr>
            </a:pPr>
            <a:endParaRPr b="1">
              <a:latin typeface="Arial" panose="020B0604020202020204" pitchFamily="34" charset="0"/>
              <a:cs typeface="Arial" panose="020B0604020202020204" pitchFamily="34" charset="0"/>
            </a:endParaRPr>
          </a:p>
          <a:p>
            <a:pPr>
              <a:defRPr>
                <a:latin typeface="Arial"/>
                <a:ea typeface="Arial"/>
                <a:cs typeface="Arial"/>
                <a:sym typeface="Arial"/>
              </a:defRPr>
            </a:pPr>
            <a:endParaRPr b="1">
              <a:latin typeface="Arial" panose="020B0604020202020204" pitchFamily="34" charset="0"/>
              <a:cs typeface="Arial" panose="020B0604020202020204" pitchFamily="34" charset="0"/>
            </a:endParaRPr>
          </a:p>
          <a:p>
            <a:pPr algn="r" rtl="1">
              <a:defRPr>
                <a:latin typeface="Arial"/>
                <a:ea typeface="Arial"/>
                <a:cs typeface="Arial"/>
                <a:sym typeface="Arial"/>
              </a:defRPr>
            </a:pPr>
            <a:r>
              <a:rPr b="1">
                <a:latin typeface="Arial" panose="020B0604020202020204" pitchFamily="34" charset="0"/>
                <a:cs typeface="Arial" panose="020B0604020202020204" pitchFamily="34" charset="0"/>
              </a:rPr>
              <a:t>وصل الرب أخيرًا إلى منطقة الجليل الشمالية الجميلة والجيدة المياه ، وأقام في نهاية المطاف في قرية الصيد البسيطة كفرناحوم ... على ضفاف بحيرة طبريا.</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 name="Shape 1197"/>
          <p:cNvSpPr>
            <a:spLocks noGrp="1" noRot="1" noChangeAspect="1"/>
          </p:cNvSpPr>
          <p:nvPr>
            <p:ph type="sldImg"/>
          </p:nvPr>
        </p:nvSpPr>
        <p:spPr>
          <a:prstGeom prst="rect">
            <a:avLst/>
          </a:prstGeom>
        </p:spPr>
        <p:txBody>
          <a:bodyPr/>
          <a:lstStyle/>
          <a:p>
            <a:endParaRPr/>
          </a:p>
        </p:txBody>
      </p:sp>
      <p:sp>
        <p:nvSpPr>
          <p:cNvPr id="1198" name="Shape 1198"/>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a:latin typeface="Arial" panose="020B0604020202020204" pitchFamily="34" charset="0"/>
                <a:cs typeface="Arial" panose="020B0604020202020204" pitchFamily="34" charset="0"/>
              </a:rPr>
              <a:t>يشير الكتاب المقدس إلى أنه عاش في منزل سمعان بطرس في كفرناحوم.</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ها نحن نقترب من كفرناحوم على الشاطئ الشمالي الغربي لبحيرة طبريا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 name="Shape 1221"/>
          <p:cNvSpPr>
            <a:spLocks noGrp="1" noRot="1" noChangeAspect="1"/>
          </p:cNvSpPr>
          <p:nvPr>
            <p:ph type="sldImg"/>
          </p:nvPr>
        </p:nvSpPr>
        <p:spPr>
          <a:prstGeom prst="rect">
            <a:avLst/>
          </a:prstGeom>
        </p:spPr>
        <p:txBody>
          <a:bodyPr/>
          <a:lstStyle/>
          <a:p>
            <a:endParaRPr/>
          </a:p>
        </p:txBody>
      </p:sp>
      <p:sp>
        <p:nvSpPr>
          <p:cNvPr id="1222" name="Shape 1222"/>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 ...  من الشرق ، عند الاقتراب من القرية ، ترتفع عن بعد مرتفعات الجليل اللطيفة</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 name="Shape 1245"/>
          <p:cNvSpPr>
            <a:spLocks noGrp="1" noRot="1" noChangeAspect="1"/>
          </p:cNvSpPr>
          <p:nvPr>
            <p:ph type="sldImg"/>
          </p:nvPr>
        </p:nvSpPr>
        <p:spPr>
          <a:prstGeom prst="rect">
            <a:avLst/>
          </a:prstGeom>
        </p:spPr>
        <p:txBody>
          <a:bodyPr/>
          <a:lstStyle/>
          <a:p>
            <a:endParaRPr/>
          </a:p>
        </p:txBody>
      </p:sp>
      <p:sp>
        <p:nvSpPr>
          <p:cNvPr id="1246" name="Shape 1246"/>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بدأنا نرى الكنيس القديم ... والهيكل الخرساني الرمادي الذي يغطي الآن أنقاض منزل بطرس ويحميها.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2169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 name="Shape 1270"/>
          <p:cNvSpPr>
            <a:spLocks noGrp="1" noRot="1" noChangeAspect="1"/>
          </p:cNvSpPr>
          <p:nvPr>
            <p:ph type="sldImg"/>
          </p:nvPr>
        </p:nvSpPr>
        <p:spPr>
          <a:prstGeom prst="rect">
            <a:avLst/>
          </a:prstGeom>
        </p:spPr>
        <p:txBody>
          <a:bodyPr/>
          <a:lstStyle/>
          <a:p>
            <a:endParaRPr/>
          </a:p>
        </p:txBody>
      </p:sp>
      <p:sp>
        <p:nvSpPr>
          <p:cNvPr id="1271" name="Shape 1271"/>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 كما هو الحال هنا… الاقتراب أكثر من الموقع الأثري الذي حفظه وأعاد ترميمه علماء الآثار الفرنسيسكان الكاثوليك الرومان.</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 name="Shape 1294"/>
          <p:cNvSpPr>
            <a:spLocks noGrp="1" noRot="1" noChangeAspect="1"/>
          </p:cNvSpPr>
          <p:nvPr>
            <p:ph type="sldImg"/>
          </p:nvPr>
        </p:nvSpPr>
        <p:spPr>
          <a:prstGeom prst="rect">
            <a:avLst/>
          </a:prstGeom>
        </p:spPr>
        <p:txBody>
          <a:bodyPr/>
          <a:lstStyle/>
          <a:p>
            <a:endParaRPr/>
          </a:p>
        </p:txBody>
      </p:sp>
      <p:sp>
        <p:nvSpPr>
          <p:cNvPr id="1295" name="Shape 1295"/>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إذا اقتربت عن طريق المياه من الجنوب ... تظهر الحقول الصاعدة والبساتين خصوبة الجليل وتربته البركانية القديمة….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8" name="Shape 1318"/>
          <p:cNvSpPr>
            <a:spLocks noGrp="1" noRot="1" noChangeAspect="1"/>
          </p:cNvSpPr>
          <p:nvPr>
            <p:ph type="sldImg"/>
          </p:nvPr>
        </p:nvSpPr>
        <p:spPr>
          <a:prstGeom prst="rect">
            <a:avLst/>
          </a:prstGeom>
        </p:spPr>
        <p:txBody>
          <a:bodyPr/>
          <a:lstStyle/>
          <a:p>
            <a:endParaRPr/>
          </a:p>
        </p:txBody>
      </p:sp>
      <p:sp>
        <p:nvSpPr>
          <p:cNvPr id="1319" name="Shape 1319"/>
          <p:cNvSpPr>
            <a:spLocks noGrp="1"/>
          </p:cNvSpPr>
          <p:nvPr>
            <p:ph type="body" sz="quarter" idx="1"/>
          </p:nvPr>
        </p:nvSpPr>
        <p:spPr>
          <a:prstGeom prst="rect">
            <a:avLst/>
          </a:prstGeom>
        </p:spPr>
        <p:txBody>
          <a:bodyPr/>
          <a:lstStyle>
            <a:lvl1pPr rtl="1">
              <a:defRPr>
                <a:latin typeface="Arial"/>
                <a:ea typeface="Arial"/>
                <a:cs typeface="Arial"/>
                <a:sym typeface="Arial"/>
              </a:defRPr>
            </a:lvl1pPr>
          </a:lstStyle>
          <a:p>
            <a:r>
              <a:rPr b="1">
                <a:latin typeface="Arial" panose="020B0604020202020204" pitchFamily="34" charset="0"/>
                <a:cs typeface="Arial" panose="020B0604020202020204" pitchFamily="34" charset="0"/>
              </a:rPr>
              <a:t>... ونحن نقترب أكثر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 name="Shape 1342"/>
          <p:cNvSpPr>
            <a:spLocks noGrp="1" noRot="1" noChangeAspect="1"/>
          </p:cNvSpPr>
          <p:nvPr>
            <p:ph type="sldImg"/>
          </p:nvPr>
        </p:nvSpPr>
        <p:spPr>
          <a:prstGeom prst="rect">
            <a:avLst/>
          </a:prstGeom>
        </p:spPr>
        <p:txBody>
          <a:bodyPr/>
          <a:lstStyle/>
          <a:p>
            <a:endParaRPr/>
          </a:p>
        </p:txBody>
      </p:sp>
      <p:sp>
        <p:nvSpPr>
          <p:cNvPr id="1343" name="Shape 1343"/>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 أخيرًا قادم إلى رصيف الميناء لزيارة الموقع القديم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6" name="Shape 1366"/>
          <p:cNvSpPr>
            <a:spLocks noGrp="1" noRot="1" noChangeAspect="1"/>
          </p:cNvSpPr>
          <p:nvPr>
            <p:ph type="sldImg"/>
          </p:nvPr>
        </p:nvSpPr>
        <p:spPr>
          <a:prstGeom prst="rect">
            <a:avLst/>
          </a:prstGeom>
        </p:spPr>
        <p:txBody>
          <a:bodyPr/>
          <a:lstStyle/>
          <a:p>
            <a:endParaRPr/>
          </a:p>
        </p:txBody>
      </p:sp>
      <p:sp>
        <p:nvSpPr>
          <p:cNvPr id="1367" name="Shape 1367"/>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 ….. ولاستكشاف الشوارع ذاتها التي سار فيها الرب. يُعتقد أن ما يصل إلى ١٠٠٠٠ جليلي عاشوا في كفرناحوم في زمن يسو</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1" name="Shape 1391"/>
          <p:cNvSpPr>
            <a:spLocks noGrp="1" noRot="1" noChangeAspect="1"/>
          </p:cNvSpPr>
          <p:nvPr>
            <p:ph type="sldImg"/>
          </p:nvPr>
        </p:nvSpPr>
        <p:spPr>
          <a:prstGeom prst="rect">
            <a:avLst/>
          </a:prstGeom>
        </p:spPr>
        <p:txBody>
          <a:bodyPr/>
          <a:lstStyle/>
          <a:p>
            <a:endParaRPr/>
          </a:p>
        </p:txBody>
      </p:sp>
      <p:sp>
        <p:nvSpPr>
          <p:cNvPr id="1392" name="Shape 1392"/>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تبدو بوابات مدينة كفرناحوم اليوم مختلفة قليلاً عن تلك الموجودة في أيام يسوع. يعتبر الحجر الأسود في المدينة من سمات البازلت البركاني الذي يقع تحت معظم الأراضي هنا. كفرناحوم اللطيف ... يا له من تناقض مع القدس المزدحمة والفوضوية والصاخبة في الجنوب.</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 name="Shape 1415"/>
          <p:cNvSpPr>
            <a:spLocks noGrp="1" noRot="1" noChangeAspect="1"/>
          </p:cNvSpPr>
          <p:nvPr>
            <p:ph type="sldImg"/>
          </p:nvPr>
        </p:nvSpPr>
        <p:spPr>
          <a:prstGeom prst="rect">
            <a:avLst/>
          </a:prstGeom>
        </p:spPr>
        <p:txBody>
          <a:bodyPr/>
          <a:lstStyle/>
          <a:p>
            <a:endParaRPr/>
          </a:p>
        </p:txBody>
      </p:sp>
      <p:sp>
        <p:nvSpPr>
          <p:cNvPr id="1416" name="Shape 1416"/>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المجمع الذي تم ترميمه في كفرناحوم ... ليس المجمع الذي علّم فيه يسوع. تم بناء هذا في القرن الثاني بعد ولادة المسيح. لكننا نعلم بالفعل أن الكنيس السابق - الذي علم فيه يسوع - كان موجودًا في نفس الموقع ، أعلى نقطة في المدينة. لاحظ النكهة اليونانية للعمارة …..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9" name="Shape 1439"/>
          <p:cNvSpPr>
            <a:spLocks noGrp="1" noRot="1" noChangeAspect="1"/>
          </p:cNvSpPr>
          <p:nvPr>
            <p:ph type="sldImg"/>
          </p:nvPr>
        </p:nvSpPr>
        <p:spPr>
          <a:prstGeom prst="rect">
            <a:avLst/>
          </a:prstGeom>
        </p:spPr>
        <p:txBody>
          <a:bodyPr/>
          <a:lstStyle/>
          <a:p>
            <a:endParaRPr/>
          </a:p>
        </p:txBody>
      </p:sp>
      <p:sp>
        <p:nvSpPr>
          <p:cNvPr id="1440" name="Shape 1440"/>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هذا هو تأثير الهيلينية الإسكندر ... القيام بأشياء بالطريقة اليونانية التي تم توضيحها في ترميم هذا الكنيس اليهودي في كفرناحوم. مع ذلك ، ليس هناك شك في أن هذا هو المكان الذي كان عليه المجمع اليهودي في زمن يسوع. علم في هذا المكان بالذات!</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 name="Shape 1464"/>
          <p:cNvSpPr>
            <a:spLocks noGrp="1" noRot="1" noChangeAspect="1"/>
          </p:cNvSpPr>
          <p:nvPr>
            <p:ph type="sldImg"/>
          </p:nvPr>
        </p:nvSpPr>
        <p:spPr>
          <a:prstGeom prst="rect">
            <a:avLst/>
          </a:prstGeom>
        </p:spPr>
        <p:txBody>
          <a:bodyPr/>
          <a:lstStyle/>
          <a:p>
            <a:endParaRPr/>
          </a:p>
        </p:txBody>
      </p:sp>
      <p:sp>
        <p:nvSpPr>
          <p:cNvPr id="1465" name="Shape 1465"/>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المزيد من الأدلة على التصميم اليوناني ، على الرغم من دفع ثمنها قائد روماني محلي وتم بناؤه باستخدام أساليب البناء الرومانية.</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 name="Shape 1488"/>
          <p:cNvSpPr>
            <a:spLocks noGrp="1" noRot="1" noChangeAspect="1"/>
          </p:cNvSpPr>
          <p:nvPr>
            <p:ph type="sldImg"/>
          </p:nvPr>
        </p:nvSpPr>
        <p:spPr>
          <a:prstGeom prst="rect">
            <a:avLst/>
          </a:prstGeom>
        </p:spPr>
        <p:txBody>
          <a:bodyPr/>
          <a:lstStyle/>
          <a:p>
            <a:endParaRPr/>
          </a:p>
        </p:txBody>
      </p:sp>
      <p:sp>
        <p:nvSpPr>
          <p:cNvPr id="1489" name="Shape 1489"/>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بجوار الكنيس توجد هذه الشوارع المرصوفة بالبازلت ، والعديد من الحجارة الأصلية لا تزال موجودة حتى اليوم…..</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Shape 677"/>
          <p:cNvSpPr>
            <a:spLocks noGrp="1" noRot="1" noChangeAspect="1"/>
          </p:cNvSpPr>
          <p:nvPr>
            <p:ph type="sldImg"/>
          </p:nvPr>
        </p:nvSpPr>
        <p:spPr>
          <a:prstGeom prst="rect">
            <a:avLst/>
          </a:prstGeom>
        </p:spPr>
        <p:txBody>
          <a:bodyPr/>
          <a:lstStyle/>
          <a:p>
            <a:endParaRPr/>
          </a:p>
        </p:txBody>
      </p:sp>
      <p:sp>
        <p:nvSpPr>
          <p:cNvPr id="678" name="Shape 678"/>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a:latin typeface="Arial" panose="020B0604020202020204" pitchFamily="34" charset="0"/>
                <a:cs typeface="Arial" panose="020B0604020202020204" pitchFamily="34" charset="0"/>
              </a:rPr>
              <a:t>شاهد هذا في وضع عرض الشرائح - لاحظ النص المخفي في وضع عرض الشرائح! نقل صورة الكتاب المقدس جانبا لترجمة النص تحت. انظر كيف نُسِخَت ما ورد أعلاه ، "بعد ٢٠٠ سنة من وعد الله لإبراهيم القديم ..."</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بعد ألفي سنة من وعده لإبراهيم ...</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  …..////يتقدم الجدول الزمني للخالق إلى الذروة الكبرى في التسلسل الزمني للكتاب المقدس. هذا هو الوقت الذي حدده الآب على أنه مناسب لإحضار ابنه إلى الأرض لتقديم الإنجيل لجميع الناس</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…..///في سطر القصة الكتابي الواسع ، المجلد العاشر والأخير من ملف الكتاب المقدس هو المجلد الذي تم توجيه جميع أعمالنا نحوه</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….////الرب يسوع المسيح… ملف يسوع. من خلال هذه الأخبار السارة ، يمكن لأي شخص أن يسترد إلى الأبد تلك العلاقة الوثيقة والحميمة بالخالق التي فقدها آباؤنا الأوائل. يجب أن يُعلَن الخلاص للبشرية جمعاء منخلال إنجيل الرب يسوع المسيح. تتويج برنامج الله الجديد مع الإنسان ظهور يتقدم التاريخ نحو</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هذه هي النقطة التي تلتقي فيها كل القطع معًا في ظهور المسيح وتدشين برنامج الله الجديد مع الإنسان ، والذي بدأ بوعده القديم لإبراهيم.</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 name="Shape 1512"/>
          <p:cNvSpPr>
            <a:spLocks noGrp="1" noRot="1" noChangeAspect="1"/>
          </p:cNvSpPr>
          <p:nvPr>
            <p:ph type="sldImg"/>
          </p:nvPr>
        </p:nvSpPr>
        <p:spPr>
          <a:prstGeom prst="rect">
            <a:avLst/>
          </a:prstGeom>
        </p:spPr>
        <p:txBody>
          <a:bodyPr/>
          <a:lstStyle/>
          <a:p>
            <a:endParaRPr/>
          </a:p>
        </p:txBody>
      </p:sp>
      <p:sp>
        <p:nvSpPr>
          <p:cNvPr id="1513" name="Shape 1513"/>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 …..حيث سار الرب وخدم تلاميذه وجميع الآخرين من المنطقة الذين جاؤوا لسماع تعاليمه…</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 name="Shape 1536"/>
          <p:cNvSpPr>
            <a:spLocks noGrp="1" noRot="1" noChangeAspect="1"/>
          </p:cNvSpPr>
          <p:nvPr>
            <p:ph type="sldImg"/>
          </p:nvPr>
        </p:nvSpPr>
        <p:spPr>
          <a:prstGeom prst="rect">
            <a:avLst/>
          </a:prstGeom>
        </p:spPr>
        <p:txBody>
          <a:bodyPr/>
          <a:lstStyle/>
          <a:p>
            <a:endParaRPr/>
          </a:p>
        </p:txBody>
      </p:sp>
      <p:sp>
        <p:nvSpPr>
          <p:cNvPr id="1537" name="Shape 1537"/>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هذه كنيسة كاثوليكية مبنية بهذا الشكل غير العادي من أجل حماية منزل الرب ... فوق بقايا كنيسة قديمة مثمنة الأضلاع محفوظة. يتذكر تصميم هذه الكنيسة الكاثوليكية الحالية فوق الأنقاض هذا الشكل القديم.</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 name="Shape 1560"/>
          <p:cNvSpPr>
            <a:spLocks noGrp="1" noRot="1" noChangeAspect="1"/>
          </p:cNvSpPr>
          <p:nvPr>
            <p:ph type="sldImg"/>
          </p:nvPr>
        </p:nvSpPr>
        <p:spPr>
          <a:prstGeom prst="rect">
            <a:avLst/>
          </a:prstGeom>
        </p:spPr>
        <p:txBody>
          <a:bodyPr/>
          <a:lstStyle/>
          <a:p>
            <a:endParaRPr/>
          </a:p>
        </p:txBody>
      </p:sp>
      <p:sp>
        <p:nvSpPr>
          <p:cNvPr id="1561" name="Shape 1561"/>
          <p:cNvSpPr>
            <a:spLocks noGrp="1"/>
          </p:cNvSpPr>
          <p:nvPr>
            <p:ph type="body" sz="quarter" idx="1"/>
          </p:nvPr>
        </p:nvSpPr>
        <p:spPr>
          <a:prstGeom prst="rect">
            <a:avLst/>
          </a:prstGeom>
        </p:spPr>
        <p:txBody>
          <a:bodyPr/>
          <a:lstStyle>
            <a:lvl1pPr algn="r" rtl="1">
              <a:defRPr/>
            </a:lvl1pPr>
          </a:lstStyle>
          <a:p>
            <a:r>
              <a:t>….. التي تقع تحتها. أنقاض منزل بطرس. يعتقد العلماء أن يسوع عاش هنا لمدة عامين تقريبًا</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 name="Shape 1584"/>
          <p:cNvSpPr>
            <a:spLocks noGrp="1" noRot="1" noChangeAspect="1"/>
          </p:cNvSpPr>
          <p:nvPr>
            <p:ph type="sldImg"/>
          </p:nvPr>
        </p:nvSpPr>
        <p:spPr>
          <a:prstGeom prst="rect">
            <a:avLst/>
          </a:prstGeom>
        </p:spPr>
        <p:txBody>
          <a:bodyPr/>
          <a:lstStyle/>
          <a:p>
            <a:endParaRPr/>
          </a:p>
        </p:txBody>
      </p:sp>
      <p:sp>
        <p:nvSpPr>
          <p:cNvPr id="1585" name="Shape 1585"/>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لكان قد رأى العديد من غروب الشمس مثل هذا في نهاية يوم طويل من الخدمة في كفرناحوم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 name="Shape 1608"/>
          <p:cNvSpPr>
            <a:spLocks noGrp="1" noRot="1" noChangeAspect="1"/>
          </p:cNvSpPr>
          <p:nvPr>
            <p:ph type="sldImg"/>
          </p:nvPr>
        </p:nvSpPr>
        <p:spPr>
          <a:prstGeom prst="rect">
            <a:avLst/>
          </a:prstGeom>
        </p:spPr>
        <p:txBody>
          <a:bodyPr/>
          <a:lstStyle/>
          <a:p>
            <a:endParaRPr/>
          </a:p>
        </p:txBody>
      </p:sp>
      <p:sp>
        <p:nvSpPr>
          <p:cNvPr id="1609" name="Shape 1609"/>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هذا المدرج الطبيعي ، وهو موقع يقع شرق كفرناحوم على سفوح التلال المحيطة ، هو اليوم جبل التطويبات. نحن نعلم أن يسوع اجتذب حشودًا ضخمة على هذه المنحدرات اللطيفة ... يلقي خطبته العظيمة على الجبل ... التطويبات ... أطعم الآلاف. حقًا مكان ذو أهمية نادرة في تاريخ المسيحية الأولى ودروس الخدمة وتدريب أتباعه.</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2" name="Shape 1632"/>
          <p:cNvSpPr>
            <a:spLocks noGrp="1" noRot="1" noChangeAspect="1"/>
          </p:cNvSpPr>
          <p:nvPr>
            <p:ph type="sldImg"/>
          </p:nvPr>
        </p:nvSpPr>
        <p:spPr>
          <a:prstGeom prst="rect">
            <a:avLst/>
          </a:prstGeom>
        </p:spPr>
        <p:txBody>
          <a:bodyPr/>
          <a:lstStyle/>
          <a:p>
            <a:endParaRPr/>
          </a:p>
        </p:txBody>
      </p:sp>
      <p:sp>
        <p:nvSpPr>
          <p:cNvPr id="1633" name="Shape 1633"/>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يروي الكتاب المقدس كيف سافر يسوع على نطاق واسع خلال سنوات خدمته ... عبر هذه المرتفعات فوق بحيرة الجليل.</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 name="Shape 1656"/>
          <p:cNvSpPr>
            <a:spLocks noGrp="1" noRot="1" noChangeAspect="1"/>
          </p:cNvSpPr>
          <p:nvPr>
            <p:ph type="sldImg"/>
          </p:nvPr>
        </p:nvSpPr>
        <p:spPr>
          <a:prstGeom prst="rect">
            <a:avLst/>
          </a:prstGeom>
        </p:spPr>
        <p:txBody>
          <a:bodyPr/>
          <a:lstStyle/>
          <a:p>
            <a:endParaRPr/>
          </a:p>
        </p:txBody>
      </p:sp>
      <p:sp>
        <p:nvSpPr>
          <p:cNvPr id="1657" name="Shape 1657"/>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كان السفر صعبًا ويستغرق وقتًا طويلاً ... ويتطلب عدة أيام للوصول إلى أماكن بعيدة في الوزارة.</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 name="Shape 1682"/>
          <p:cNvSpPr>
            <a:spLocks noGrp="1" noRot="1" noChangeAspect="1"/>
          </p:cNvSpPr>
          <p:nvPr>
            <p:ph type="sldImg"/>
          </p:nvPr>
        </p:nvSpPr>
        <p:spPr>
          <a:prstGeom prst="rect">
            <a:avLst/>
          </a:prstGeom>
        </p:spPr>
        <p:txBody>
          <a:bodyPr/>
          <a:lstStyle/>
          <a:p>
            <a:endParaRPr/>
          </a:p>
        </p:txBody>
      </p:sp>
      <p:sp>
        <p:nvSpPr>
          <p:cNvPr id="1683" name="Shape 1683"/>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 مثل هذا الربيع الطبيعي في قيصرية فيليبي ، الموقع التوراتي حيث وعد يسوع بطرس بأنه "على هذه الصخرة"سيبني. كنيسته.</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6" name="Shape 1706"/>
          <p:cNvSpPr>
            <a:spLocks noGrp="1" noRot="1" noChangeAspect="1"/>
          </p:cNvSpPr>
          <p:nvPr>
            <p:ph type="sldImg"/>
          </p:nvPr>
        </p:nvSpPr>
        <p:spPr>
          <a:prstGeom prst="rect">
            <a:avLst/>
          </a:prstGeom>
        </p:spPr>
        <p:txBody>
          <a:bodyPr/>
          <a:lstStyle/>
          <a:p>
            <a:endParaRPr/>
          </a:p>
        </p:txBody>
      </p:sp>
      <p:sp>
        <p:nvSpPr>
          <p:cNvPr id="1707" name="Shape 1707"/>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أصبحت المياه الوفيرة في أعالي الأردن تشبيهًا مألوفًا ليسوع لأنه أمد "ماء الحياة" لكل من سيستمع إليه ويتبعه.</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 name="Shape 1730"/>
          <p:cNvSpPr>
            <a:spLocks noGrp="1" noRot="1" noChangeAspect="1"/>
          </p:cNvSpPr>
          <p:nvPr>
            <p:ph type="sldImg"/>
          </p:nvPr>
        </p:nvSpPr>
        <p:spPr>
          <a:prstGeom prst="rect">
            <a:avLst/>
          </a:prstGeom>
        </p:spPr>
        <p:txBody>
          <a:bodyPr/>
          <a:lstStyle/>
          <a:p>
            <a:endParaRPr/>
          </a:p>
        </p:txBody>
      </p:sp>
      <p:sp>
        <p:nvSpPr>
          <p:cNvPr id="1731" name="Shape 1731"/>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 وهنا يتحرك الأردن جنوبا نحو السامرة عبر يهودا نحو البحر الميت</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Shape 717"/>
          <p:cNvSpPr>
            <a:spLocks noGrp="1" noRot="1" noChangeAspect="1"/>
          </p:cNvSpPr>
          <p:nvPr>
            <p:ph type="sldImg"/>
          </p:nvPr>
        </p:nvSpPr>
        <p:spPr>
          <a:prstGeom prst="rect">
            <a:avLst/>
          </a:prstGeom>
        </p:spPr>
        <p:txBody>
          <a:bodyPr/>
          <a:lstStyle/>
          <a:p>
            <a:endParaRPr/>
          </a:p>
        </p:txBody>
      </p:sp>
      <p:sp>
        <p:nvSpPr>
          <p:cNvPr id="718" name="Shape 718"/>
          <p:cNvSpPr>
            <a:spLocks noGrp="1"/>
          </p:cNvSpPr>
          <p:nvPr>
            <p:ph type="body" sz="quarter" idx="1"/>
          </p:nvPr>
        </p:nvSpPr>
        <p:spPr>
          <a:prstGeom prst="rect">
            <a:avLst/>
          </a:prstGeom>
        </p:spPr>
        <p:txBody>
          <a:bodyPr/>
          <a:lstStyle/>
          <a:p>
            <a:pPr algn="r" rtl="0">
              <a:defRPr>
                <a:latin typeface="Arial"/>
                <a:ea typeface="Arial"/>
                <a:cs typeface="Arial"/>
                <a:sym typeface="Arial"/>
              </a:defRPr>
            </a:pPr>
            <a:r>
              <a:rPr b="1" dirty="0" err="1">
                <a:latin typeface="Arial" panose="020B0604020202020204" pitchFamily="34" charset="0"/>
                <a:cs typeface="Arial" panose="020B0604020202020204" pitchFamily="34" charset="0"/>
              </a:rPr>
              <a:t>يبدأ</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العهد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الجديد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مباشرة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بميلاد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يسوع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المخلص</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نبدأ</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رؤية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مزيد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التطوير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a:t>
            </a:r>
            <a:r>
              <a:rPr b="1" dirty="0">
                <a:latin typeface="Arial" panose="020B0604020202020204" pitchFamily="34" charset="0"/>
                <a:cs typeface="Arial" panose="020B0604020202020204" pitchFamily="34" charset="0"/>
              </a:rPr>
              <a:t>ـ</a:t>
            </a:r>
          </a:p>
          <a:p>
            <a:pPr algn="r" rtl="0">
              <a:defRPr>
                <a:latin typeface="Arial"/>
                <a:ea typeface="Arial"/>
                <a:cs typeface="Arial"/>
                <a:sym typeface="Arial"/>
              </a:defRPr>
            </a:pPr>
            <a:r>
              <a:rPr b="1" dirty="0" err="1">
                <a:latin typeface="Arial" panose="020B0604020202020204" pitchFamily="34" charset="0"/>
                <a:cs typeface="Arial" panose="020B0604020202020204" pitchFamily="34" charset="0"/>
              </a:rPr>
              <a:t>الوعود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غير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المشروطة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للعهد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الأبراهيمي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قبل</a:t>
            </a:r>
            <a:r>
              <a:rPr b="1" dirty="0">
                <a:latin typeface="Arial" panose="020B0604020202020204" pitchFamily="34" charset="0"/>
                <a:cs typeface="Arial" panose="020B0604020202020204" pitchFamily="34" charset="0"/>
              </a:rPr>
              <a:t> 2000 </a:t>
            </a:r>
            <a:r>
              <a:rPr b="1" dirty="0" err="1">
                <a:latin typeface="Arial" panose="020B0604020202020204" pitchFamily="34" charset="0"/>
                <a:cs typeface="Arial" panose="020B0604020202020204" pitchFamily="34" charset="0"/>
              </a:rPr>
              <a:t>سنة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سؤال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كيف</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يمكننا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نعالج</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عقليًا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وننظم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الحقائق</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والتفاصيل</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الآثار</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التعليمات</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شيء</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تمامًا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يجب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نعرفه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الرب</a:t>
            </a:r>
            <a:r>
              <a:rPr b="1" dirty="0">
                <a:latin typeface="Arial" panose="020B0604020202020204" pitchFamily="34" charset="0"/>
                <a:cs typeface="Arial" panose="020B0604020202020204" pitchFamily="34" charset="0"/>
              </a:rPr>
              <a:t>؟ ////</a:t>
            </a:r>
          </a:p>
          <a:p>
            <a:pPr algn="r" rtl="0">
              <a:defRPr>
                <a:latin typeface="Arial"/>
                <a:ea typeface="Arial"/>
                <a:cs typeface="Arial"/>
                <a:sym typeface="Arial"/>
              </a:defRPr>
            </a:pPr>
            <a:r>
              <a:rPr b="1" dirty="0" err="1">
                <a:latin typeface="Arial" panose="020B0604020202020204" pitchFamily="34" charset="0"/>
                <a:cs typeface="Arial" panose="020B0604020202020204" pitchFamily="34" charset="0"/>
              </a:rPr>
              <a:t>لا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تنس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الدراسة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ليست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رحلة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التفاصيل</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ولكنها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دليل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لتنظيم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قد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نعرفه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سنعرفه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أخرى</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فقط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نظرة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عامة</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لا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توجد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تفاصيل</a:t>
            </a:r>
            <a:r>
              <a:rPr b="1" dirty="0">
                <a:latin typeface="Arial" panose="020B0604020202020204" pitchFamily="34" charset="0"/>
                <a:cs typeface="Arial" panose="020B0604020202020204" pitchFamily="34" charset="0"/>
              </a:rPr>
              <a:t>! //// </a:t>
            </a:r>
          </a:p>
          <a:p>
            <a:pPr algn="r" rtl="0">
              <a:defRPr>
                <a:latin typeface="Arial"/>
                <a:ea typeface="Arial"/>
                <a:cs typeface="Arial"/>
                <a:sym typeface="Arial"/>
              </a:defRPr>
            </a:pPr>
            <a:r>
              <a:rPr b="1" dirty="0" err="1">
                <a:latin typeface="Arial" panose="020B0604020202020204" pitchFamily="34" charset="0"/>
                <a:cs typeface="Arial" panose="020B0604020202020204" pitchFamily="34" charset="0"/>
              </a:rPr>
              <a:t>يمكن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تقسيم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ملف</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يسوع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ثلاثة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أجزاء</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رئيسية</a:t>
            </a:r>
            <a:r>
              <a:rPr b="1" dirty="0">
                <a:latin typeface="Arial" panose="020B0604020202020204" pitchFamily="34" charset="0"/>
                <a:cs typeface="Arial" panose="020B0604020202020204" pitchFamily="34" charset="0"/>
              </a:rPr>
              <a:t>: ////</a:t>
            </a:r>
          </a:p>
          <a:p>
            <a:pPr algn="r" rtl="0">
              <a:defRPr>
                <a:latin typeface="Arial"/>
                <a:ea typeface="Arial"/>
                <a:cs typeface="Arial"/>
                <a:sym typeface="Arial"/>
              </a:defRPr>
            </a:pPr>
            <a:r>
              <a:rPr b="1" dirty="0" err="1">
                <a:latin typeface="Arial" panose="020B0604020202020204" pitchFamily="34" charset="0"/>
                <a:cs typeface="Arial" panose="020B0604020202020204" pitchFamily="34" charset="0"/>
              </a:rPr>
              <a:t>حياته</a:t>
            </a:r>
            <a:r>
              <a:rPr b="1" dirty="0">
                <a:latin typeface="Arial" panose="020B0604020202020204" pitchFamily="34" charset="0"/>
                <a:cs typeface="Arial" panose="020B0604020202020204" pitchFamily="34" charset="0"/>
              </a:rPr>
              <a:t>،</a:t>
            </a:r>
          </a:p>
          <a:p>
            <a:pPr algn="r" rtl="0">
              <a:defRPr>
                <a:latin typeface="Arial"/>
                <a:ea typeface="Arial"/>
                <a:cs typeface="Arial"/>
                <a:sym typeface="Arial"/>
              </a:defRPr>
            </a:pPr>
            <a:r>
              <a:rPr b="1" dirty="0" err="1">
                <a:latin typeface="Arial" panose="020B0604020202020204" pitchFamily="34" charset="0"/>
                <a:cs typeface="Arial" panose="020B0604020202020204" pitchFamily="34" charset="0"/>
              </a:rPr>
              <a:t>تجربته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وآثار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الصليب</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a:t>
            </a:r>
            <a:r>
              <a:rPr b="1" dirty="0">
                <a:latin typeface="Arial" panose="020B0604020202020204" pitchFamily="34" charset="0"/>
                <a:cs typeface="Arial" panose="020B0604020202020204" pitchFamily="34" charset="0"/>
              </a:rPr>
              <a:t> //// </a:t>
            </a:r>
          </a:p>
          <a:p>
            <a:pPr algn="r" rtl="0">
              <a:defRPr>
                <a:latin typeface="Arial"/>
                <a:ea typeface="Arial"/>
                <a:cs typeface="Arial"/>
                <a:sym typeface="Arial"/>
              </a:defRPr>
            </a:pPr>
            <a:r>
              <a:rPr b="1" dirty="0" err="1">
                <a:latin typeface="Arial" panose="020B0604020202020204" pitchFamily="34" charset="0"/>
                <a:cs typeface="Arial" panose="020B0604020202020204" pitchFamily="34" charset="0"/>
              </a:rPr>
              <a:t>الكائن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الحي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الجديد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الغامض</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الناتج</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الكنيسة</a:t>
            </a:r>
            <a:r>
              <a:rPr b="1" dirty="0">
                <a:latin typeface="Arial" panose="020B0604020202020204" pitchFamily="34" charset="0"/>
                <a:cs typeface="Arial" panose="020B0604020202020204" pitchFamily="34" charset="0"/>
              </a:rPr>
              <a:t>. //// </a:t>
            </a:r>
          </a:p>
          <a:p>
            <a:pPr algn="r" rtl="0">
              <a:defRPr>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4" name="Shape 1754"/>
          <p:cNvSpPr>
            <a:spLocks noGrp="1" noRot="1" noChangeAspect="1"/>
          </p:cNvSpPr>
          <p:nvPr>
            <p:ph type="sldImg"/>
          </p:nvPr>
        </p:nvSpPr>
        <p:spPr>
          <a:prstGeom prst="rect">
            <a:avLst/>
          </a:prstGeom>
        </p:spPr>
        <p:txBody>
          <a:bodyPr/>
          <a:lstStyle/>
          <a:p>
            <a:endParaRPr/>
          </a:p>
        </p:txBody>
      </p:sp>
      <p:sp>
        <p:nvSpPr>
          <p:cNvPr id="1755" name="Shape 1755"/>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هنا وهناك على طول الطريق ، واجهت شلالات جميلة ومواقع ذات جمال طبيعي لا يصدق.</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7" name="Shape 1797"/>
          <p:cNvSpPr>
            <a:spLocks noGrp="1" noRot="1" noChangeAspect="1"/>
          </p:cNvSpPr>
          <p:nvPr>
            <p:ph type="sldImg"/>
          </p:nvPr>
        </p:nvSpPr>
        <p:spPr>
          <a:prstGeom prst="rect">
            <a:avLst/>
          </a:prstGeom>
        </p:spPr>
        <p:txBody>
          <a:bodyPr/>
          <a:lstStyle/>
          <a:p>
            <a:endParaRPr/>
          </a:p>
        </p:txBody>
      </p:sp>
      <p:sp>
        <p:nvSpPr>
          <p:cNvPr id="1798" name="Shape 1798"/>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وقت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لآخر</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كان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الرب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يقوم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بغزوات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الريف</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أجل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التعليم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والخدمة</a:t>
            </a:r>
            <a:r>
              <a:rPr b="1" dirty="0">
                <a:latin typeface="Arial" panose="020B0604020202020204" pitchFamily="34" charset="0"/>
                <a:cs typeface="Arial" panose="020B0604020202020204" pitchFamily="34" charset="0"/>
              </a:rPr>
              <a:t> …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a:t>
            </a:r>
            <a:r>
              <a:rPr sz="200" b="1" dirty="0" err="1">
                <a:latin typeface="Arial" panose="020B0604020202020204" pitchFamily="34" charset="0"/>
                <a:cs typeface="Arial" panose="020B0604020202020204" pitchFamily="34" charset="0"/>
              </a:rPr>
              <a:t>ش</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شمالاً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فينيقيا</a:t>
            </a:r>
            <a:endParaRPr b="1" dirty="0">
              <a:latin typeface="Arial" panose="020B0604020202020204" pitchFamily="34" charset="0"/>
              <a:cs typeface="Arial" panose="020B0604020202020204" pitchFamily="34" charset="0"/>
            </a:endParaRPr>
          </a:p>
          <a:p>
            <a:pPr algn="r" rtl="1">
              <a:defRPr>
                <a:latin typeface="Arial"/>
                <a:ea typeface="Arial"/>
                <a:cs typeface="Arial"/>
                <a:sym typeface="Arial"/>
              </a:defRPr>
            </a:pPr>
            <a:r>
              <a:rPr lang="en-US" b="1"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وفي</a:t>
            </a:r>
            <a:r>
              <a:rPr lang="en-US" b="1"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ال</a:t>
            </a:r>
            <a:r>
              <a:rPr b="1" dirty="0" err="1">
                <a:latin typeface="Arial" panose="020B0604020202020204" pitchFamily="34" charset="0"/>
                <a:cs typeface="Arial" panose="020B0604020202020204" pitchFamily="34" charset="0"/>
              </a:rPr>
              <a:t>منطقة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المعروفة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باسم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ديكابولس</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عشر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مدن</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بُنيت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ونظمت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وفقًا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لأساليب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المعيشة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الهلنستية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أو</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اليونانية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كان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الشيء</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الذي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يجب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القيام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به</a:t>
            </a:r>
            <a:r>
              <a:rPr b="1" dirty="0">
                <a:latin typeface="Arial" panose="020B0604020202020204" pitchFamily="34" charset="0"/>
                <a:cs typeface="Arial" panose="020B0604020202020204" pitchFamily="34" charset="0"/>
              </a:rPr>
              <a: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3" name="Shape 1823"/>
          <p:cNvSpPr>
            <a:spLocks noGrp="1" noRot="1" noChangeAspect="1"/>
          </p:cNvSpPr>
          <p:nvPr>
            <p:ph type="sldImg"/>
          </p:nvPr>
        </p:nvSpPr>
        <p:spPr>
          <a:prstGeom prst="rect">
            <a:avLst/>
          </a:prstGeom>
        </p:spPr>
        <p:txBody>
          <a:bodyPr/>
          <a:lstStyle/>
          <a:p>
            <a:endParaRPr/>
          </a:p>
        </p:txBody>
      </p:sp>
      <p:sp>
        <p:nvSpPr>
          <p:cNvPr id="1824" name="Shape 1824"/>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 مثل مدينة جدارا. حتى الأعمدة في هذا الترميم تظهر النمط الكورنثي النموذجي لتأثير العمارة اليونانية.</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2" name="Shape 1872"/>
          <p:cNvSpPr>
            <a:spLocks noGrp="1" noRot="1" noChangeAspect="1"/>
          </p:cNvSpPr>
          <p:nvPr>
            <p:ph type="sldImg"/>
          </p:nvPr>
        </p:nvSpPr>
        <p:spPr>
          <a:prstGeom prst="rect">
            <a:avLst/>
          </a:prstGeom>
        </p:spPr>
        <p:txBody>
          <a:bodyPr/>
          <a:lstStyle/>
          <a:p>
            <a:endParaRPr/>
          </a:p>
        </p:txBody>
      </p:sp>
      <p:sp>
        <p:nvSpPr>
          <p:cNvPr id="1873" name="Shape 1873"/>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قام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يسوع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برحلات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عديدة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البلد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المحيط</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تعليم</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شفاء</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وخدمة</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كفرناحوم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والجليل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نزولاً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أورشليم</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تحقق</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جانب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قوانين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الفسيفساء</a:t>
            </a:r>
            <a:endParaRPr b="1" dirty="0">
              <a:latin typeface="Arial" panose="020B0604020202020204" pitchFamily="34" charset="0"/>
              <a:cs typeface="Arial" panose="020B0604020202020204" pitchFamily="34" charset="0"/>
            </a:endParaRPr>
          </a:p>
          <a:p>
            <a:pPr algn="r" rtl="1">
              <a:defRPr>
                <a:latin typeface="Arial"/>
                <a:ea typeface="Arial"/>
                <a:cs typeface="Arial"/>
                <a:sym typeface="Arial"/>
              </a:defRPr>
            </a:pP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والتي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تضمنت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حضوره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المخلص</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طوال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تقويم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يهودي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للأعياد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السنوية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هيكل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القدس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سيسافر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يسوع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المدينة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العظيمة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الأرجح</a:t>
            </a:r>
            <a:r>
              <a:rPr b="1" dirty="0">
                <a:latin typeface="Arial" panose="020B0604020202020204" pitchFamily="34" charset="0"/>
                <a:cs typeface="Arial" panose="020B0604020202020204" pitchFamily="34" charset="0"/>
              </a:rPr>
              <a:t>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2" name="Shape 1912"/>
          <p:cNvSpPr>
            <a:spLocks noGrp="1" noRot="1" noChangeAspect="1"/>
          </p:cNvSpPr>
          <p:nvPr>
            <p:ph type="sldImg"/>
          </p:nvPr>
        </p:nvSpPr>
        <p:spPr>
          <a:prstGeom prst="rect">
            <a:avLst/>
          </a:prstGeom>
        </p:spPr>
        <p:txBody>
          <a:bodyPr/>
          <a:lstStyle/>
          <a:p>
            <a:endParaRPr/>
          </a:p>
        </p:txBody>
      </p:sp>
      <p:sp>
        <p:nvSpPr>
          <p:cNvPr id="1913" name="Shape 1913"/>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لإعطائك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فكرة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المسافات</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للتنقل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سيرًا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الأقدام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أو</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ظهر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حمار</a:t>
            </a:r>
            <a:r>
              <a:rPr b="1" dirty="0">
                <a:latin typeface="Arial" panose="020B0604020202020204" pitchFamily="34" charset="0"/>
                <a:cs typeface="Arial" panose="020B0604020202020204" pitchFamily="34" charset="0"/>
              </a:rPr>
              <a:t> ….</a:t>
            </a:r>
            <a:endParaRPr lang="ar-SA" b="1" dirty="0">
              <a:latin typeface="Arial" panose="020B0604020202020204" pitchFamily="34" charset="0"/>
              <a:cs typeface="Arial" panose="020B0604020202020204" pitchFamily="34" charset="0"/>
            </a:endParaRPr>
          </a:p>
          <a:p>
            <a:pPr algn="r" rtl="1">
              <a:defRPr>
                <a:latin typeface="Arial"/>
                <a:ea typeface="Arial"/>
                <a:cs typeface="Arial"/>
                <a:sym typeface="Arial"/>
              </a:defRPr>
            </a:pPr>
            <a:r>
              <a:rPr lang="ar-SA" b="1" dirty="0">
                <a:latin typeface="Arial" panose="020B0604020202020204" pitchFamily="34" charset="0"/>
                <a:cs typeface="Arial" panose="020B0604020202020204" pitchFamily="34" charset="0"/>
              </a:rPr>
              <a:t>////</a:t>
            </a:r>
            <a:r>
              <a:rPr lang="ar-SA" sz="100" b="1" dirty="0" err="1">
                <a:latin typeface="Arial" panose="020B0604020202020204" pitchFamily="34" charset="0"/>
                <a:cs typeface="Arial" panose="020B0604020202020204" pitchFamily="34" charset="0"/>
              </a:rPr>
              <a:t>م</a:t>
            </a:r>
            <a:r>
              <a:rPr lang="ar-SA" b="1" dirty="0">
                <a:latin typeface="Arial" panose="020B0604020202020204" pitchFamily="34" charset="0"/>
                <a:cs typeface="Arial" panose="020B0604020202020204" pitchFamily="34" charset="0"/>
              </a:rPr>
              <a:t>….ن كفر </a:t>
            </a:r>
            <a:r>
              <a:rPr lang="ar-SA" b="1" dirty="0" err="1">
                <a:latin typeface="Arial" panose="020B0604020202020204" pitchFamily="34" charset="0"/>
                <a:cs typeface="Arial" panose="020B0604020202020204" pitchFamily="34" charset="0"/>
              </a:rPr>
              <a:t>ناحوم</a:t>
            </a:r>
            <a:r>
              <a:rPr lang="ar-SA" b="1" dirty="0">
                <a:latin typeface="Arial" panose="020B0604020202020204" pitchFamily="34" charset="0"/>
                <a:cs typeface="Arial" panose="020B0604020202020204" pitchFamily="34" charset="0"/>
              </a:rPr>
              <a:t> إلى القدس … ٨٠ ميلا .</a:t>
            </a:r>
          </a:p>
          <a:p>
            <a:pPr algn="r" rtl="1">
              <a:defRPr>
                <a:latin typeface="Arial"/>
                <a:ea typeface="Arial"/>
                <a:cs typeface="Arial"/>
                <a:sym typeface="Arial"/>
              </a:defRPr>
            </a:pP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بحر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الجليل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منفذ</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نهر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الأردن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البحر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الميت</a:t>
            </a:r>
            <a:r>
              <a:rPr b="1" dirty="0">
                <a:latin typeface="Arial" panose="020B0604020202020204" pitchFamily="34" charset="0"/>
                <a:cs typeface="Arial" panose="020B0604020202020204" pitchFamily="34" charset="0"/>
              </a:rPr>
              <a:t> …. ٧٥ </a:t>
            </a:r>
            <a:r>
              <a:rPr b="1" dirty="0" err="1">
                <a:latin typeface="Arial" panose="020B0604020202020204" pitchFamily="34" charset="0"/>
                <a:cs typeface="Arial" panose="020B0604020202020204" pitchFamily="34" charset="0"/>
              </a:rPr>
              <a:t>ميلا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او</a:t>
            </a:r>
            <a:r>
              <a:rPr b="1" dirty="0">
                <a:latin typeface="Arial" panose="020B0604020202020204" pitchFamily="34" charset="0"/>
                <a:cs typeface="Arial" panose="020B0604020202020204" pitchFamily="34" charset="0"/>
              </a:rPr>
              <a:t> ١٢١ </a:t>
            </a:r>
            <a:r>
              <a:rPr b="1" dirty="0" err="1">
                <a:latin typeface="Arial" panose="020B0604020202020204" pitchFamily="34" charset="0"/>
                <a:cs typeface="Arial" panose="020B0604020202020204" pitchFamily="34" charset="0"/>
              </a:rPr>
              <a:t>كيلو</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متر</a:t>
            </a:r>
            <a:r>
              <a:rPr b="1" dirty="0">
                <a:latin typeface="Arial" panose="020B0604020202020204" pitchFamily="34" charset="0"/>
                <a:cs typeface="Arial" panose="020B0604020202020204" pitchFamily="34" charset="0"/>
              </a:rPr>
              <a:t> . </a:t>
            </a:r>
          </a:p>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لم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يكن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السفر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مهمة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سهلة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أيام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خدمة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الرب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الأرض</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0" name="Shape 1960"/>
          <p:cNvSpPr>
            <a:spLocks noGrp="1" noRot="1" noChangeAspect="1"/>
          </p:cNvSpPr>
          <p:nvPr>
            <p:ph type="sldImg"/>
          </p:nvPr>
        </p:nvSpPr>
        <p:spPr>
          <a:prstGeom prst="rect">
            <a:avLst/>
          </a:prstGeom>
        </p:spPr>
        <p:txBody>
          <a:bodyPr/>
          <a:lstStyle/>
          <a:p>
            <a:endParaRPr/>
          </a:p>
        </p:txBody>
      </p:sp>
      <p:sp>
        <p:nvSpPr>
          <p:cNvPr id="1961" name="Shape 1961"/>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وبعد ذلك مع اقتراب وقته…. عادر الجليل بشكل دائم ، ليعود إلى القدس عبر منطقة بيريا ….. نحن نعرف على وجه التحديد.</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7" name="Shape 1987"/>
          <p:cNvSpPr>
            <a:spLocks noGrp="1" noRot="1" noChangeAspect="1"/>
          </p:cNvSpPr>
          <p:nvPr>
            <p:ph type="sldImg"/>
          </p:nvPr>
        </p:nvSpPr>
        <p:spPr>
          <a:prstGeom prst="rect">
            <a:avLst/>
          </a:prstGeom>
        </p:spPr>
        <p:txBody>
          <a:bodyPr/>
          <a:lstStyle/>
          <a:p>
            <a:endParaRPr/>
          </a:p>
        </p:txBody>
      </p:sp>
      <p:sp>
        <p:nvSpPr>
          <p:cNvPr id="1988" name="Shape 1988"/>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تنقل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عبر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أريحا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القديمة</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تلك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الواحة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التاريخية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دخل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جوشوا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خلالها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الأرض</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ليخضعها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قبل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حوالي</a:t>
            </a:r>
            <a:r>
              <a:rPr b="1" dirty="0">
                <a:latin typeface="Arial" panose="020B0604020202020204" pitchFamily="34" charset="0"/>
                <a:cs typeface="Arial" panose="020B0604020202020204" pitchFamily="34" charset="0"/>
              </a:rPr>
              <a:t> ١٥٠٠ </a:t>
            </a:r>
            <a:r>
              <a:rPr b="1" dirty="0" err="1">
                <a:latin typeface="Arial" panose="020B0604020202020204" pitchFamily="34" charset="0"/>
                <a:cs typeface="Arial" panose="020B0604020202020204" pitchFamily="34" charset="0"/>
              </a:rPr>
              <a:t>عام</a:t>
            </a:r>
            <a:r>
              <a:rPr b="1" dirty="0">
                <a:latin typeface="Arial" panose="020B0604020202020204" pitchFamily="34" charset="0"/>
                <a:cs typeface="Arial" panose="020B0604020202020204" pitchFamily="34" charset="0"/>
              </a:rPr>
              <a:t>!</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a:t>
            </a:r>
            <a:r>
              <a:rPr b="1" dirty="0" err="1">
                <a:solidFill>
                  <a:srgbClr val="FFFFFF"/>
                </a:solidFill>
                <a:latin typeface="Arial" panose="020B0604020202020204" pitchFamily="34" charset="0"/>
                <a:cs typeface="Arial" panose="020B0604020202020204" pitchFamily="34" charset="0"/>
              </a:rPr>
              <a:t>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هناك</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مدينة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أريحا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هذه</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واجه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يسوع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لقاءه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الشهير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زكا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الصغير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المختبئ</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شجرة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جميز</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مثل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هذه</a:t>
            </a:r>
            <a:r>
              <a:rPr b="1" dirty="0">
                <a:latin typeface="Arial" panose="020B0604020202020204" pitchFamily="34" charset="0"/>
                <a:cs typeface="Arial" panose="020B0604020202020204" pitchFamily="34" charset="0"/>
              </a:rPr>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 name="Shape 2037"/>
          <p:cNvSpPr>
            <a:spLocks noGrp="1" noRot="1" noChangeAspect="1"/>
          </p:cNvSpPr>
          <p:nvPr>
            <p:ph type="sldImg"/>
          </p:nvPr>
        </p:nvSpPr>
        <p:spPr>
          <a:prstGeom prst="rect">
            <a:avLst/>
          </a:prstGeom>
        </p:spPr>
        <p:txBody>
          <a:bodyPr/>
          <a:lstStyle/>
          <a:p>
            <a:endParaRPr/>
          </a:p>
        </p:txBody>
      </p:sp>
      <p:sp>
        <p:nvSpPr>
          <p:cNvPr id="2038" name="Shape 2038"/>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وأخيراً ... آن الأوان لعودته إلى القدس لمواجهة الأحداث الحتمية التي بدأت تتكشف. وهكذا ... وخدمته الأخيرة في أورشليم..</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1" name="Shape 2071"/>
          <p:cNvSpPr>
            <a:spLocks noGrp="1" noRot="1" noChangeAspect="1"/>
          </p:cNvSpPr>
          <p:nvPr>
            <p:ph type="sldImg"/>
          </p:nvPr>
        </p:nvSpPr>
        <p:spPr>
          <a:prstGeom prst="rect">
            <a:avLst/>
          </a:prstGeom>
        </p:spPr>
        <p:txBody>
          <a:bodyPr/>
          <a:lstStyle/>
          <a:p>
            <a:endParaRPr/>
          </a:p>
        </p:txBody>
      </p:sp>
      <p:sp>
        <p:nvSpPr>
          <p:cNvPr id="2072" name="Shape 2072"/>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أحد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الشعانين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الشهير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أسبوعه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الأخير</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دخل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المدينة</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متجهًا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نحو</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معبد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هيروديان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العظيم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جبل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موريا</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جبل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الهيكل</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حيث</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تقف</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قبة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الصخرة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اليوم</a:t>
            </a:r>
            <a:endParaRPr b="1" dirty="0">
              <a:latin typeface="Arial" panose="020B0604020202020204" pitchFamily="34" charset="0"/>
              <a:cs typeface="Arial" panose="020B0604020202020204" pitchFamily="34" charset="0"/>
            </a:endParaRP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a:t>
            </a:r>
            <a:r>
              <a:rPr lang="ar-SA"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توقع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حشد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الناس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يصبح</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ملك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إسرائيل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الجديد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والحاكم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السياسي</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سوف</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تتذكر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ملف</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المولوكي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الرصيف</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الهائل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الذي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كان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يقف</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عليه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سليمان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وبعد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ذلك</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هذا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الذي</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هيكل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هيرودس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العظيم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خلا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أيام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يسوع</a:t>
            </a:r>
            <a:r>
              <a:rPr b="1" dirty="0">
                <a:latin typeface="Arial" panose="020B0604020202020204" pitchFamily="34" charset="0"/>
                <a:cs typeface="Arial" panose="020B0604020202020204" pitchFamily="34" charset="0"/>
              </a:rPr>
              <a:t>. …    </a:t>
            </a:r>
          </a:p>
          <a:p>
            <a:pPr algn="r" rtl="1">
              <a:defRPr>
                <a:latin typeface="Arial"/>
                <a:ea typeface="Arial"/>
                <a:cs typeface="Arial"/>
                <a:sym typeface="Arial"/>
              </a:defRPr>
            </a:pP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العلماء</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يخبروننا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أنه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كان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سيدخل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منطقة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الحرم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القدسي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عبر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البوابة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الشرقية</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أعاد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بناؤها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الآن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وأغلقها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لاحقًا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غزاة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وسكان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الحرم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القدسي</a:t>
            </a:r>
            <a:r>
              <a:rPr b="1" dirty="0">
                <a:latin typeface="Arial" panose="020B0604020202020204" pitchFamily="34" charset="0"/>
                <a:cs typeface="Arial" panose="020B0604020202020204" pitchFamily="34" charset="0"/>
              </a:rPr>
              <a:t>.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6" name="Shape 2096"/>
          <p:cNvSpPr>
            <a:spLocks noGrp="1" noRot="1" noChangeAspect="1"/>
          </p:cNvSpPr>
          <p:nvPr>
            <p:ph type="sldImg"/>
          </p:nvPr>
        </p:nvSpPr>
        <p:spPr>
          <a:prstGeom prst="rect">
            <a:avLst/>
          </a:prstGeom>
        </p:spPr>
        <p:txBody>
          <a:bodyPr/>
          <a:lstStyle/>
          <a:p>
            <a:endParaRPr/>
          </a:p>
        </p:txBody>
      </p:sp>
      <p:sp>
        <p:nvSpPr>
          <p:cNvPr id="2097" name="Shape 2097"/>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وماذا لو ... ماذا لو ... كان ذلك الهيكل العظيم كما هو معروف في زمن يسوع يحتل نفس الموقع في القدس اليوم؟ تصور أحد الفنانين أن الأمر سيبدو هكذا. بهذه الطريقة ... يمكننا أن ندرك بسهولة أكبر اتساع مجمع الهيكل والبنية المؤسسية والسياسية واللاهوتية الهشة التي لا تتزعزع التي تواجه يسوع. في غضون ساعات من دخول المدينة ، مثل الرب أمام السلطات اليهودية والرومانية ، مما أدى إلى بدء تلك الأحداث المأساوية التي ستؤدي في النهاية إلى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Shape 755"/>
          <p:cNvSpPr>
            <a:spLocks noGrp="1" noRot="1" noChangeAspect="1"/>
          </p:cNvSpPr>
          <p:nvPr>
            <p:ph type="sldImg"/>
          </p:nvPr>
        </p:nvSpPr>
        <p:spPr>
          <a:prstGeom prst="rect">
            <a:avLst/>
          </a:prstGeom>
        </p:spPr>
        <p:txBody>
          <a:bodyPr/>
          <a:lstStyle/>
          <a:p>
            <a:endParaRPr/>
          </a:p>
        </p:txBody>
      </p:sp>
      <p:sp>
        <p:nvSpPr>
          <p:cNvPr id="756" name="Shape 756"/>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a:latin typeface="Arial" panose="020B0604020202020204" pitchFamily="34" charset="0"/>
                <a:cs typeface="Arial" panose="020B0604020202020204" pitchFamily="34" charset="0"/>
              </a:rPr>
              <a:t>حول حياته: من المفيد تقسيم نظرتك إلى حياة ربنا إلى:</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////طفولته ، ولد ونشأ كـ "جليلي" ،</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////خدمته المبكرة أو الأولى في القدس ،</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////تحركاته شمالا باتجاه الجليل وإليه ،</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////خدمته الطويلة في الجليل المتمركزة في كفرناحوم ،</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////خدمة بيري موجزة ، النهاية ،</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////أن الأسبوع الأخير من حياته ، الخدمة الثانية أو الأخيرة في أورشليم.</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5" name="Shape 2135"/>
          <p:cNvSpPr>
            <a:spLocks noGrp="1" noRot="1" noChangeAspect="1"/>
          </p:cNvSpPr>
          <p:nvPr>
            <p:ph type="sldImg"/>
          </p:nvPr>
        </p:nvSpPr>
        <p:spPr>
          <a:prstGeom prst="rect">
            <a:avLst/>
          </a:prstGeom>
        </p:spPr>
        <p:txBody>
          <a:bodyPr/>
          <a:lstStyle/>
          <a:p>
            <a:endParaRPr/>
          </a:p>
        </p:txBody>
      </p:sp>
      <p:sp>
        <p:nvSpPr>
          <p:cNvPr id="2136" name="Shape 2136"/>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…الصليب. تم تلخيص هذا العنصر من ملف يسوع جيدًا بإعلانه في العشاء الأخير - بداية العهد الجديد.…</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5" name="Shape 2165"/>
          <p:cNvSpPr>
            <a:spLocks noGrp="1" noRot="1" noChangeAspect="1"/>
          </p:cNvSpPr>
          <p:nvPr>
            <p:ph type="sldImg"/>
          </p:nvPr>
        </p:nvSpPr>
        <p:spPr>
          <a:prstGeom prst="rect">
            <a:avLst/>
          </a:prstGeom>
        </p:spPr>
        <p:txBody>
          <a:bodyPr/>
          <a:lstStyle/>
          <a:p>
            <a:endParaRPr/>
          </a:p>
        </p:txBody>
      </p:sp>
      <p:sp>
        <p:nvSpPr>
          <p:cNvPr id="2166" name="Shape 2166"/>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هنا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بستان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الزيتون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القديم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هذا</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حديقة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الجثسيماني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اليوم</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عبر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وادي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قدرون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معبد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هيروديان</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ذهب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يسوع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للصلاة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عندما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لحظته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تقترب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هناك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توسلت</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lang="en-US" b="1" dirty="0">
                <a:latin typeface="Arial" panose="020B0604020202020204" pitchFamily="34" charset="0"/>
                <a:cs typeface="Arial" panose="020B0604020202020204" pitchFamily="34" charset="0"/>
              </a:rPr>
              <a:t>"</a:t>
            </a: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يا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أبتاه</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إذا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كنت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ترغب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ذلك</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خذ</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الكأس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مني</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لكن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ليست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إرادتي</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لكن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إرادتك</a:t>
            </a:r>
            <a:r>
              <a:rPr b="1" dirty="0">
                <a:latin typeface="Arial" panose="020B0604020202020204" pitchFamily="34" charset="0"/>
                <a:cs typeface="Arial" panose="020B0604020202020204" pitchFamily="34" charset="0"/>
              </a:rPr>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9" name="Shape 2209"/>
          <p:cNvSpPr>
            <a:spLocks noGrp="1" noRot="1" noChangeAspect="1"/>
          </p:cNvSpPr>
          <p:nvPr>
            <p:ph type="sldImg"/>
          </p:nvPr>
        </p:nvSpPr>
        <p:spPr>
          <a:prstGeom prst="rect">
            <a:avLst/>
          </a:prstGeom>
        </p:spPr>
        <p:txBody>
          <a:bodyPr/>
          <a:lstStyle/>
          <a:p>
            <a:endParaRPr/>
          </a:p>
        </p:txBody>
      </p:sp>
      <p:sp>
        <p:nvSpPr>
          <p:cNvPr id="2210" name="Shape 2210"/>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هنا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أيضًا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نواجه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جميع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أحداث</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الساعات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الأخيرة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خدمة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يسوع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أدت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موته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الصليب</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الآثار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الهائلة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لبيانه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الأخير</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قد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أكمل</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المزيد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حول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لاحقًا</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موته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دفنه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قيامته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المجيدة</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نحن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شهود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تضحيته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وتنازله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اللذان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يسبر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غورهما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مكانه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الأبدي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الآب</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أبعد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بكثير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محاولاتنا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لفهم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تداعياتها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الكلية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حياتنا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الآن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وإلى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الأبد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حضور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الله</a:t>
            </a: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 name="Shape 2252"/>
          <p:cNvSpPr>
            <a:spLocks noGrp="1" noRot="1" noChangeAspect="1"/>
          </p:cNvSpPr>
          <p:nvPr>
            <p:ph type="sldImg"/>
          </p:nvPr>
        </p:nvSpPr>
        <p:spPr>
          <a:prstGeom prst="rect">
            <a:avLst/>
          </a:prstGeom>
        </p:spPr>
        <p:txBody>
          <a:bodyPr/>
          <a:lstStyle/>
          <a:p>
            <a:endParaRPr/>
          </a:p>
        </p:txBody>
      </p:sp>
      <p:sp>
        <p:nvSpPr>
          <p:cNvPr id="2253" name="Shape 2253"/>
          <p:cNvSpPr>
            <a:spLocks noGrp="1"/>
          </p:cNvSpPr>
          <p:nvPr>
            <p:ph type="body" sz="quarter" idx="1"/>
          </p:nvPr>
        </p:nvSpPr>
        <p:spPr>
          <a:prstGeom prst="rect">
            <a:avLst/>
          </a:prstGeom>
        </p:spPr>
        <p:txBody>
          <a:bodyPr/>
          <a:lstStyle/>
          <a:p>
            <a:pPr lvl="1" indent="457200" algn="r" rtl="1">
              <a:defRPr>
                <a:latin typeface="Arial"/>
                <a:ea typeface="Arial"/>
                <a:cs typeface="Arial"/>
                <a:sym typeface="Arial"/>
              </a:defRPr>
            </a:pPr>
            <a:r>
              <a:rPr b="1" dirty="0" err="1">
                <a:latin typeface="Arial" panose="020B0604020202020204" pitchFamily="34" charset="0"/>
                <a:cs typeface="Arial" panose="020B0604020202020204" pitchFamily="34" charset="0"/>
              </a:rPr>
              <a:t>أخيرًا</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عنصر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الكنيسة</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الذي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يحتوي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تلك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الأحداث</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المتغيرة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للعالم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أشار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إليها</a:t>
            </a:r>
            <a:endParaRPr b="1" dirty="0">
              <a:latin typeface="Arial" panose="020B0604020202020204" pitchFamily="34" charset="0"/>
              <a:cs typeface="Arial" panose="020B0604020202020204" pitchFamily="34" charset="0"/>
            </a:endParaRP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تشكيل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الكنيسة</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t>
            </a:r>
            <a:r>
              <a:rPr b="1" dirty="0">
                <a:latin typeface="Arial" panose="020B0604020202020204" pitchFamily="34" charset="0"/>
                <a:cs typeface="Arial" panose="020B0604020202020204" pitchFamily="34" charset="0"/>
              </a:rPr>
              <a:t>ــــــ </a:t>
            </a:r>
            <a:r>
              <a:rPr b="1" dirty="0" err="1">
                <a:latin typeface="Arial" panose="020B0604020202020204" pitchFamily="34" charset="0"/>
                <a:cs typeface="Arial" panose="020B0604020202020204" pitchFamily="34" charset="0"/>
              </a:rPr>
              <a:t>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يسمى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بها</a:t>
            </a:r>
            <a:endParaRPr b="1" dirty="0">
              <a:latin typeface="Arial" panose="020B0604020202020204" pitchFamily="34" charset="0"/>
              <a:cs typeface="Arial" panose="020B0604020202020204" pitchFamily="34" charset="0"/>
            </a:endParaRP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ابتداء</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القدس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يعقوب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وبطرس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ورفاقهما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المخلصين</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ثم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الخروج</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العالم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بولس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ولوقا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وبرنابا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الآخرين</a:t>
            </a:r>
            <a:r>
              <a:rPr b="1" dirty="0">
                <a:latin typeface="Arial" panose="020B0604020202020204" pitchFamily="34" charset="0"/>
                <a:cs typeface="Arial" panose="020B0604020202020204" pitchFamily="34" charset="0"/>
              </a:rPr>
              <a:t>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9" name="Shape 2279"/>
          <p:cNvSpPr>
            <a:spLocks noGrp="1" noRot="1" noChangeAspect="1"/>
          </p:cNvSpPr>
          <p:nvPr>
            <p:ph type="sldImg"/>
          </p:nvPr>
        </p:nvSpPr>
        <p:spPr>
          <a:prstGeom prst="rect">
            <a:avLst/>
          </a:prstGeom>
        </p:spPr>
        <p:txBody>
          <a:bodyPr/>
          <a:lstStyle/>
          <a:p>
            <a:endParaRPr/>
          </a:p>
        </p:txBody>
      </p:sp>
      <p:sp>
        <p:nvSpPr>
          <p:cNvPr id="2280" name="Shape 2280"/>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وهنا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نجد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أنفسنا</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نكتشف</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دورنا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خطة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العصور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العظيمة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بدأها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الله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خلال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إبراهيم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القديم</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هنا</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الكنيسة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اليوم</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جسد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المسيح</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المعاصر</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حن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قمة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تلك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الموجة</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الذي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يطرح</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السؤال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الضخم</a:t>
            </a:r>
            <a:r>
              <a:rPr b="1" dirty="0">
                <a:latin typeface="Arial" panose="020B0604020202020204" pitchFamily="34" charset="0"/>
                <a:cs typeface="Arial" panose="020B0604020202020204" pitchFamily="34" charset="0"/>
              </a:rPr>
              <a:t> :</a:t>
            </a:r>
          </a:p>
          <a:p>
            <a:pPr algn="r">
              <a:defRPr>
                <a:latin typeface="Arial"/>
                <a:ea typeface="Arial"/>
                <a:cs typeface="Arial"/>
                <a:sym typeface="Arial"/>
              </a:defRPr>
            </a:pPr>
            <a:r>
              <a:rPr b="1" dirty="0">
                <a:latin typeface="Arial" panose="020B0604020202020204" pitchFamily="34" charset="0"/>
                <a:cs typeface="Arial" panose="020B0604020202020204" pitchFamily="34" charset="0"/>
              </a:rPr>
              <a:t>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7" name="Shape 2327"/>
          <p:cNvSpPr>
            <a:spLocks noGrp="1" noRot="1" noChangeAspect="1"/>
          </p:cNvSpPr>
          <p:nvPr>
            <p:ph type="sldImg"/>
          </p:nvPr>
        </p:nvSpPr>
        <p:spPr>
          <a:prstGeom prst="rect">
            <a:avLst/>
          </a:prstGeom>
        </p:spPr>
        <p:txBody>
          <a:bodyPr/>
          <a:lstStyle/>
          <a:p>
            <a:endParaRPr/>
          </a:p>
        </p:txBody>
      </p:sp>
      <p:sp>
        <p:nvSpPr>
          <p:cNvPr id="2328" name="Shape 2328"/>
          <p:cNvSpPr>
            <a:spLocks noGrp="1"/>
          </p:cNvSpPr>
          <p:nvPr>
            <p:ph type="body" sz="quarter" idx="1"/>
          </p:nvPr>
        </p:nvSpPr>
        <p:spPr>
          <a:prstGeom prst="rect">
            <a:avLst/>
          </a:prstGeom>
        </p:spPr>
        <p:txBody>
          <a:bodyPr/>
          <a:lstStyle/>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ماذا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نفعل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حيال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ذلك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نأتي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فقط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الكنيسة</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ونشربها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ونذهب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بعيدًا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للأيام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السبعة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المقبلة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أو</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هل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نقبل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التحدي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الديناميكي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لربنا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لنقل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الرسالة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أبعد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ركن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عالم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فرد</a:t>
            </a:r>
            <a:r>
              <a:rPr b="1" dirty="0">
                <a:latin typeface="Arial" panose="020B0604020202020204" pitchFamily="34" charset="0"/>
                <a:cs typeface="Arial" panose="020B0604020202020204" pitchFamily="34" charset="0"/>
              </a:rPr>
              <a:t>؟</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تذكر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كلمات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فراقه</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وتكونون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شهودًا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أورشليم</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يهودا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والسامرة</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وإلى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أقاصي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الأرض</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9" name="Shape 2389"/>
          <p:cNvSpPr>
            <a:spLocks noGrp="1" noRot="1" noChangeAspect="1"/>
          </p:cNvSpPr>
          <p:nvPr>
            <p:ph type="sldImg"/>
          </p:nvPr>
        </p:nvSpPr>
        <p:spPr>
          <a:prstGeom prst="rect">
            <a:avLst/>
          </a:prstGeom>
        </p:spPr>
        <p:txBody>
          <a:bodyPr/>
          <a:lstStyle/>
          <a:p>
            <a:endParaRPr/>
          </a:p>
        </p:txBody>
      </p:sp>
      <p:sp>
        <p:nvSpPr>
          <p:cNvPr id="2390" name="Shape 2390"/>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a:latin typeface="Arial" panose="020B0604020202020204" pitchFamily="34" charset="0"/>
                <a:cs typeface="Arial" panose="020B0604020202020204" pitchFamily="34" charset="0"/>
              </a:rPr>
              <a:t>يتم سرد كل هذه الأحداث العملاقة ، أولاً ، في الأناجيل على أنها …</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.حقائق ولاهوت العهد الجديد ليسوع المسيح</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 name="Shape 2457"/>
          <p:cNvSpPr>
            <a:spLocks noGrp="1" noRot="1" noChangeAspect="1"/>
          </p:cNvSpPr>
          <p:nvPr>
            <p:ph type="sldImg"/>
          </p:nvPr>
        </p:nvSpPr>
        <p:spPr>
          <a:prstGeom prst="rect">
            <a:avLst/>
          </a:prstGeom>
        </p:spPr>
        <p:txBody>
          <a:bodyPr/>
          <a:lstStyle/>
          <a:p>
            <a:endParaRPr/>
          </a:p>
        </p:txBody>
      </p:sp>
      <p:sp>
        <p:nvSpPr>
          <p:cNvPr id="2458" name="Shape 2458"/>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التالي مباشرة هو تاريخ الكنيسة ... كما ورد في أعمال الرسل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1" name="Shape 2531"/>
          <p:cNvSpPr>
            <a:spLocks noGrp="1" noRot="1" noChangeAspect="1"/>
          </p:cNvSpPr>
          <p:nvPr>
            <p:ph type="sldImg"/>
          </p:nvPr>
        </p:nvSpPr>
        <p:spPr>
          <a:prstGeom prst="rect">
            <a:avLst/>
          </a:prstGeom>
        </p:spPr>
        <p:txBody>
          <a:bodyPr/>
          <a:lstStyle/>
          <a:p>
            <a:endParaRPr/>
          </a:p>
        </p:txBody>
      </p:sp>
      <p:sp>
        <p:nvSpPr>
          <p:cNvPr id="2532" name="Shape 2532"/>
          <p:cNvSpPr>
            <a:spLocks noGrp="1"/>
          </p:cNvSpPr>
          <p:nvPr>
            <p:ph type="body" sz="quarter" idx="1"/>
          </p:nvPr>
        </p:nvSpPr>
        <p:spPr>
          <a:prstGeom prst="rect">
            <a:avLst/>
          </a:prstGeom>
        </p:spPr>
        <p:txBody>
          <a:bodyPr/>
          <a:lstStyle/>
          <a:p>
            <a:pPr algn="r" rtl="1">
              <a:defRPr sz="100">
                <a:solidFill>
                  <a:srgbClr val="FFFFFF"/>
                </a:solidFill>
                <a:latin typeface="Arial"/>
                <a:ea typeface="Arial"/>
                <a:cs typeface="Arial"/>
                <a:sym typeface="Arial"/>
              </a:defRPr>
            </a:pPr>
            <a:r>
              <a:rPr b="1">
                <a:latin typeface="Arial" panose="020B0604020202020204" pitchFamily="34" charset="0"/>
                <a:cs typeface="Arial" panose="020B0604020202020204" pitchFamily="34" charset="0"/>
              </a:rPr>
              <a:t>ا </a:t>
            </a:r>
            <a:r>
              <a:rPr sz="1200" b="1">
                <a:solidFill>
                  <a:srgbClr val="000000"/>
                </a:solidFill>
                <a:latin typeface="Arial" panose="020B0604020202020204" pitchFamily="34" charset="0"/>
                <a:cs typeface="Arial" panose="020B0604020202020204" pitchFamily="34" charset="0"/>
              </a:rPr>
              <a:t>… تليها مجموعة واسعة من الكتابات - الرسائل - المتعلقة بقضايا الكنيسة المبكرة ... الرسائل العديدة أو عادة الرسائل المتداولة من الرسل إلى الكنيسة. هذه رسائل إلى الكنائس الأولى ، تعطينا نظرة ثاقبة وإرشادات حول كيفية عمل الكنيسة الصغيرة في ذلك</a:t>
            </a:r>
            <a:r>
              <a:rPr b="1">
                <a:latin typeface="Arial" panose="020B0604020202020204" pitchFamily="34" charset="0"/>
                <a:cs typeface="Arial" panose="020B0604020202020204" pitchFamily="34" charset="0"/>
              </a:rPr>
              <a:t> </a:t>
            </a:r>
            <a:r>
              <a:rPr sz="1200" b="1">
                <a:solidFill>
                  <a:srgbClr val="000000"/>
                </a:solidFill>
                <a:latin typeface="Arial" panose="020B0604020202020204" pitchFamily="34" charset="0"/>
                <a:cs typeface="Arial" panose="020B0604020202020204" pitchFamily="34" charset="0"/>
              </a:rPr>
              <a:t>الوقت المبكر وفي حياتنا</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 name="Shape 2611"/>
          <p:cNvSpPr>
            <a:spLocks noGrp="1" noRot="1" noChangeAspect="1"/>
          </p:cNvSpPr>
          <p:nvPr>
            <p:ph type="sldImg"/>
          </p:nvPr>
        </p:nvSpPr>
        <p:spPr>
          <a:prstGeom prst="rect">
            <a:avLst/>
          </a:prstGeom>
        </p:spPr>
        <p:txBody>
          <a:bodyPr/>
          <a:lstStyle/>
          <a:p>
            <a:endParaRPr/>
          </a:p>
        </p:txBody>
      </p:sp>
      <p:sp>
        <p:nvSpPr>
          <p:cNvPr id="2612" name="Shape 2612"/>
          <p:cNvSpPr>
            <a:spLocks noGrp="1"/>
          </p:cNvSpPr>
          <p:nvPr>
            <p:ph type="body" sz="quarter" idx="1"/>
          </p:nvPr>
        </p:nvSpPr>
        <p:spPr>
          <a:prstGeom prst="rect">
            <a:avLst/>
          </a:prstGeom>
        </p:spPr>
        <p:txBody>
          <a:bodyPr/>
          <a:lstStyle/>
          <a:p>
            <a:pPr>
              <a:defRPr>
                <a:latin typeface="Arial"/>
                <a:ea typeface="Arial"/>
                <a:cs typeface="Arial"/>
                <a:sym typeface="Arial"/>
              </a:defRPr>
            </a:pPr>
            <a:endParaRPr b="1">
              <a:latin typeface="Arial" panose="020B0604020202020204" pitchFamily="34" charset="0"/>
              <a:cs typeface="Arial" panose="020B0604020202020204" pitchFamily="34" charset="0"/>
            </a:endParaRPr>
          </a:p>
          <a:p>
            <a:pPr algn="r" rtl="1">
              <a:defRPr>
                <a:latin typeface="Arial"/>
                <a:ea typeface="Arial"/>
                <a:cs typeface="Arial"/>
                <a:sym typeface="Arial"/>
              </a:defRPr>
            </a:pPr>
            <a:r>
              <a:rPr b="1">
                <a:latin typeface="Arial" panose="020B0604020202020204" pitchFamily="34" charset="0"/>
                <a:cs typeface="Arial" panose="020B0604020202020204" pitchFamily="34" charset="0"/>
              </a:rPr>
              <a:t>... وأخيرًا ... الوحي ... خاتمة الكتاب المقدس ... تعطينا لمحة موجزة عن سر وعظمة مستقبل الأبدية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Shape 791"/>
          <p:cNvSpPr>
            <a:spLocks noGrp="1" noRot="1" noChangeAspect="1"/>
          </p:cNvSpPr>
          <p:nvPr>
            <p:ph type="sldImg"/>
          </p:nvPr>
        </p:nvSpPr>
        <p:spPr>
          <a:prstGeom prst="rect">
            <a:avLst/>
          </a:prstGeom>
        </p:spPr>
        <p:txBody>
          <a:bodyPr/>
          <a:lstStyle/>
          <a:p>
            <a:endParaRPr/>
          </a:p>
        </p:txBody>
      </p:sp>
      <p:sp>
        <p:nvSpPr>
          <p:cNvPr id="792" name="Shape 792"/>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a:latin typeface="Arial" panose="020B0604020202020204" pitchFamily="34" charset="0"/>
                <a:cs typeface="Arial" panose="020B0604020202020204" pitchFamily="34" charset="0"/>
              </a:rPr>
              <a:t>كانت خلفية حياة ربنا هي الأرض التي عاش فيها..</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 أرض ميعاد إبراهيم. هذه آراء كان يراها بأم عينيه! تثبت التجربة أن معرفتنا بالجغرافيا هي أيضًا أداة قوية لتنظيم كميات هائلة من المعلومات. هذا يجعله متاحًا بسهولة للاستدعاء والمعالجة الذهنية ويساعد في التدريس أو الشهادة للآخرين. سار الرب في هذه الأماكن.</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8" name="Shape 2668"/>
          <p:cNvSpPr>
            <a:spLocks noGrp="1" noRot="1" noChangeAspect="1"/>
          </p:cNvSpPr>
          <p:nvPr>
            <p:ph type="sldImg"/>
          </p:nvPr>
        </p:nvSpPr>
        <p:spPr>
          <a:prstGeom prst="rect">
            <a:avLst/>
          </a:prstGeom>
        </p:spPr>
        <p:txBody>
          <a:bodyPr/>
          <a:lstStyle/>
          <a:p>
            <a:endParaRPr/>
          </a:p>
        </p:txBody>
      </p:sp>
      <p:sp>
        <p:nvSpPr>
          <p:cNvPr id="2669" name="Shape 2669"/>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حول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الرؤيا</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كتب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اللاهوتي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المحبوب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يوحنا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والفوورد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يلي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هو</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السيناريو</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الذي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يصل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الكتاب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المقدس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نهايته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المجيدة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سفر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الرؤيا</a:t>
            </a:r>
            <a:r>
              <a:rPr b="1" dirty="0">
                <a:latin typeface="Arial" panose="020B0604020202020204" pitchFamily="34" charset="0"/>
                <a:cs typeface="Arial" panose="020B0604020202020204" pitchFamily="34" charset="0"/>
              </a:rPr>
              <a:t>.</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هناك</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سياق</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الألفية</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تتدفق</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التيارات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العديدة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للتاريخ</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وعهود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الله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غير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المشروطة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معًا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نحو</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الإكمال</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وعد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قد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تم</a:t>
            </a:r>
            <a:endParaRPr b="1" dirty="0">
              <a:latin typeface="Arial" panose="020B0604020202020204" pitchFamily="34" charset="0"/>
              <a:cs typeface="Arial" panose="020B0604020202020204" pitchFamily="34" charset="0"/>
            </a:endParaRP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التفاهم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القديم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بين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الله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وخليله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أبراهام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قد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تحقق</a:t>
            </a:r>
            <a:r>
              <a:rPr b="1" dirty="0">
                <a:latin typeface="Arial" panose="020B0604020202020204" pitchFamily="34" charset="0"/>
                <a:cs typeface="Arial" panose="020B0604020202020204" pitchFamily="34" charset="0"/>
              </a:rPr>
              <a:t> “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 name="Shape 2734"/>
          <p:cNvSpPr>
            <a:spLocks noGrp="1" noRot="1" noChangeAspect="1"/>
          </p:cNvSpPr>
          <p:nvPr>
            <p:ph type="sldImg"/>
          </p:nvPr>
        </p:nvSpPr>
        <p:spPr>
          <a:prstGeom prst="rect">
            <a:avLst/>
          </a:prstGeom>
        </p:spPr>
        <p:txBody>
          <a:bodyPr/>
          <a:lstStyle/>
          <a:p>
            <a:endParaRPr/>
          </a:p>
        </p:txBody>
      </p:sp>
      <p:sp>
        <p:nvSpPr>
          <p:cNvPr id="2735" name="Shape 2735"/>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وهكذا ... يتقدم العهد الأبراهيمي مع الوفاء بوعود الأرض والنسل والبركة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0" name="Shape 2800"/>
          <p:cNvSpPr>
            <a:spLocks noGrp="1" noRot="1" noChangeAspect="1"/>
          </p:cNvSpPr>
          <p:nvPr>
            <p:ph type="sldImg"/>
          </p:nvPr>
        </p:nvSpPr>
        <p:spPr>
          <a:prstGeom prst="rect">
            <a:avLst/>
          </a:prstGeom>
        </p:spPr>
        <p:txBody>
          <a:bodyPr/>
          <a:lstStyle/>
          <a:p>
            <a:endParaRPr/>
          </a:p>
        </p:txBody>
      </p:sp>
      <p:sp>
        <p:nvSpPr>
          <p:cNvPr id="2801" name="Shape 2801"/>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a:latin typeface="Arial" panose="020B0604020202020204" pitchFamily="34" charset="0"/>
                <a:cs typeface="Arial" panose="020B0604020202020204" pitchFamily="34" charset="0"/>
              </a:rPr>
              <a:t>في هذا السياق الألفي، </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 يُنظر إلى إسرائيل مستوطنة بشكل دائم في الأرض في جميع الأوقات -</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وبذلك يتم استكمال عهد الأرض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6" name="Shape 2866"/>
          <p:cNvSpPr>
            <a:spLocks noGrp="1" noRot="1" noChangeAspect="1"/>
          </p:cNvSpPr>
          <p:nvPr>
            <p:ph type="sldImg"/>
          </p:nvPr>
        </p:nvSpPr>
        <p:spPr>
          <a:prstGeom prst="rect">
            <a:avLst/>
          </a:prstGeom>
        </p:spPr>
        <p:txBody>
          <a:bodyPr/>
          <a:lstStyle/>
          <a:p>
            <a:endParaRPr/>
          </a:p>
        </p:txBody>
      </p:sp>
      <p:sp>
        <p:nvSpPr>
          <p:cNvPr id="2867" name="Shape 2867"/>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يسوع المسيح ، النسل الصالح لداود ، يُرى وهو يسود بشكل دائم على عرش داود في اورشليم - مكملاً عهد داود ; و</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 name="Shape 2918"/>
          <p:cNvSpPr>
            <a:spLocks noGrp="1" noRot="1" noChangeAspect="1"/>
          </p:cNvSpPr>
          <p:nvPr>
            <p:ph type="sldImg"/>
          </p:nvPr>
        </p:nvSpPr>
        <p:spPr>
          <a:prstGeom prst="rect">
            <a:avLst/>
          </a:prstGeom>
        </p:spPr>
        <p:txBody>
          <a:bodyPr/>
          <a:lstStyle/>
          <a:p>
            <a:endParaRPr/>
          </a:p>
        </p:txBody>
      </p:sp>
      <p:sp>
        <p:nvSpPr>
          <p:cNvPr id="2919" name="Shape 2919"/>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يُرى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جميع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البشر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يعيشون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ضوء</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البركة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تنبثق</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الوقت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المستقبلي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عندما</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مرة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أخرى</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يعيش</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ربنا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الأرض</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وبذلك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يكمل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العهد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الجديد</a:t>
            </a:r>
            <a:r>
              <a:rPr b="1" dirty="0">
                <a:latin typeface="Arial" panose="020B0604020202020204" pitchFamily="34" charset="0"/>
                <a:cs typeface="Arial" panose="020B0604020202020204" pitchFamily="34" charset="0"/>
              </a:rPr>
              <a:t>.</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نجاز</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عنصر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عناصر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الوعود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الإبراهيمية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العظيمة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تكوين</a:t>
            </a:r>
            <a:r>
              <a:rPr b="1" dirty="0">
                <a:latin typeface="Arial" panose="020B0604020202020204" pitchFamily="34" charset="0"/>
                <a:cs typeface="Arial" panose="020B0604020202020204" pitchFamily="34" charset="0"/>
              </a:rPr>
              <a:t> ١٢: ١-٣ ... </a:t>
            </a:r>
            <a:r>
              <a:rPr b="1" dirty="0" err="1">
                <a:latin typeface="Arial" panose="020B0604020202020204" pitchFamily="34" charset="0"/>
                <a:cs typeface="Arial" panose="020B0604020202020204" pitchFamily="34" charset="0"/>
              </a:rPr>
              <a:t>ذلك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الترتيب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التعاقدي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بين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الله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وإبراهيم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الذي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وضع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الأساس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القديم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لظهور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الرب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يسوع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المسيح</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وخدمته</a:t>
            </a:r>
            <a:r>
              <a:rPr b="1" dirty="0">
                <a:latin typeface="Arial" panose="020B0604020202020204" pitchFamily="34" charset="0"/>
                <a:cs typeface="Arial" panose="020B0604020202020204" pitchFamily="34" charset="0"/>
              </a:rPr>
              <a:t>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2" name="Shape 3022"/>
          <p:cNvSpPr>
            <a:spLocks noGrp="1" noRot="1" noChangeAspect="1"/>
          </p:cNvSpPr>
          <p:nvPr>
            <p:ph type="sldImg"/>
          </p:nvPr>
        </p:nvSpPr>
        <p:spPr>
          <a:prstGeom prst="rect">
            <a:avLst/>
          </a:prstGeom>
        </p:spPr>
        <p:txBody>
          <a:bodyPr/>
          <a:lstStyle/>
          <a:p>
            <a:endParaRPr/>
          </a:p>
        </p:txBody>
      </p:sp>
      <p:sp>
        <p:nvSpPr>
          <p:cNvPr id="3023" name="Shape 3023"/>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a:latin typeface="Arial" panose="020B0604020202020204" pitchFamily="34" charset="0"/>
                <a:cs typeface="Arial" panose="020B0604020202020204" pitchFamily="34" charset="0"/>
              </a:rPr>
              <a:t>لذا ... في ملف يسوع العقلي الخاص بك ، انتقل الآن إلى كل الأشياء المتعلقة بالحياة المسيحية ، وكل دراساتك ، وكل قراءتك ، وتفكيرك ، وحياة الصلاة ، وتجارب الحياة عندما تنمو وتنضج في إيمان .</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كهذا هو المكان المنظم لجميع هؤلاء الأشخاص العظماء في العهد الجديد ، للأحداث التي لا تضاهى في حياة المخلص ، ولتأسيس كنيسته وتوسيعها.              </a:t>
            </a:r>
          </a:p>
          <a:p>
            <a:pPr algn="r" rtl="1">
              <a:defRPr sz="100">
                <a:solidFill>
                  <a:srgbClr val="FFFFFF"/>
                </a:solidFill>
                <a:latin typeface="Arial"/>
                <a:ea typeface="Arial"/>
                <a:cs typeface="Arial"/>
                <a:sym typeface="Arial"/>
              </a:defRPr>
            </a:pPr>
            <a:r>
              <a:rPr b="1">
                <a:latin typeface="Arial" panose="020B0604020202020204" pitchFamily="34" charset="0"/>
                <a:cs typeface="Arial" panose="020B0604020202020204" pitchFamily="34" charset="0"/>
              </a:rPr>
              <a:t>ك</a:t>
            </a:r>
            <a:r>
              <a:rPr sz="1200" b="1">
                <a:solidFill>
                  <a:srgbClr val="000000"/>
                </a:solidFill>
                <a:latin typeface="Arial" panose="020B0604020202020204" pitchFamily="34" charset="0"/>
                <a:cs typeface="Arial" panose="020B0604020202020204" pitchFamily="34" charset="0"/>
              </a:rPr>
              <a:t> //// الإدراك  الأساسي المطلق من ملف يسوع هو: الترابط والنمو من جميع الملفات الأخرى التي سبقته. الكتاب المقدس هو </a:t>
            </a:r>
            <a:r>
              <a:rPr sz="1200" b="1" u="sng">
                <a:solidFill>
                  <a:srgbClr val="000000"/>
                </a:solidFill>
                <a:latin typeface="Arial" panose="020B0604020202020204" pitchFamily="34" charset="0"/>
                <a:cs typeface="Arial" panose="020B0604020202020204" pitchFamily="34" charset="0"/>
              </a:rPr>
              <a:t>وحدة - يتم رؤية برنامج كبير قيد التشغيل</a:t>
            </a:r>
            <a:r>
              <a:rPr sz="1200" b="1">
                <a:solidFill>
                  <a:srgbClr val="000000"/>
                </a:solidFill>
                <a:latin typeface="Arial" panose="020B0604020202020204" pitchFamily="34" charset="0"/>
                <a:cs typeface="Arial" panose="020B0604020202020204" pitchFamily="34" charset="0"/>
              </a:rPr>
              <a:t>. من خلال فهم هذه الوحدة ، يتبع كل واحد منا علاقة شخصية وروحية بكل ما مضى ــــــ </a:t>
            </a:r>
            <a:r>
              <a:rPr b="1">
                <a:latin typeface="Arial" panose="020B0604020202020204" pitchFamily="34" charset="0"/>
                <a:cs typeface="Arial" panose="020B0604020202020204" pitchFamily="34" charset="0"/>
              </a:rPr>
              <a:t> </a:t>
            </a:r>
            <a:r>
              <a:rPr sz="1200" b="1">
                <a:solidFill>
                  <a:srgbClr val="000000"/>
                </a:solidFill>
                <a:latin typeface="Arial" panose="020B0604020202020204" pitchFamily="34" charset="0"/>
                <a:cs typeface="Arial" panose="020B0604020202020204" pitchFamily="34" charset="0"/>
              </a:rPr>
              <a:t>وكل ما سيأتي بعد ذلك.</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hape 3075"/>
          <p:cNvSpPr>
            <a:spLocks noGrp="1" noRot="1" noChangeAspect="1"/>
          </p:cNvSpPr>
          <p:nvPr>
            <p:ph type="sldImg"/>
          </p:nvPr>
        </p:nvSpPr>
        <p:spPr>
          <a:prstGeom prst="rect">
            <a:avLst/>
          </a:prstGeom>
        </p:spPr>
        <p:txBody>
          <a:bodyPr/>
          <a:lstStyle/>
          <a:p>
            <a:endParaRPr/>
          </a:p>
        </p:txBody>
      </p:sp>
      <p:sp>
        <p:nvSpPr>
          <p:cNvPr id="3076" name="Shape 3076"/>
          <p:cNvSpPr>
            <a:spLocks noGrp="1"/>
          </p:cNvSpPr>
          <p:nvPr>
            <p:ph type="body" sz="quarter" idx="1"/>
          </p:nvPr>
        </p:nvSpPr>
        <p:spPr>
          <a:prstGeom prst="rect">
            <a:avLst/>
          </a:prstGeom>
        </p:spPr>
        <p:txBody>
          <a:bodyPr/>
          <a:lstStyle/>
          <a:p>
            <a:pPr algn="r" rtl="1">
              <a:defRPr>
                <a:latin typeface="Times New Roman"/>
                <a:ea typeface="Times New Roman"/>
                <a:cs typeface="Times New Roman"/>
                <a:sym typeface="Times New Roman"/>
              </a:defRPr>
            </a:pPr>
            <a:r>
              <a:rPr dirty="0" err="1"/>
              <a:t>عندما</a:t>
            </a:r>
            <a:r>
              <a:rPr dirty="0"/>
              <a:t> </a:t>
            </a:r>
            <a:r>
              <a:rPr dirty="0" err="1"/>
              <a:t>ننظر</a:t>
            </a:r>
            <a:r>
              <a:rPr dirty="0"/>
              <a:t> </a:t>
            </a:r>
            <a:r>
              <a:rPr dirty="0" err="1"/>
              <a:t>إلى</a:t>
            </a:r>
            <a:r>
              <a:rPr dirty="0"/>
              <a:t> </a:t>
            </a:r>
            <a:r>
              <a:rPr dirty="0" err="1"/>
              <a:t>أشجار</a:t>
            </a:r>
            <a:r>
              <a:rPr dirty="0"/>
              <a:t> </a:t>
            </a:r>
            <a:r>
              <a:rPr dirty="0" err="1"/>
              <a:t>الزيتون</a:t>
            </a:r>
            <a:r>
              <a:rPr dirty="0"/>
              <a:t> </a:t>
            </a:r>
            <a:r>
              <a:rPr dirty="0" err="1"/>
              <a:t>القديمة</a:t>
            </a:r>
            <a:r>
              <a:rPr dirty="0"/>
              <a:t> </a:t>
            </a:r>
            <a:r>
              <a:rPr dirty="0" err="1"/>
              <a:t>هذه</a:t>
            </a:r>
            <a:r>
              <a:rPr dirty="0"/>
              <a:t> </a:t>
            </a:r>
            <a:r>
              <a:rPr dirty="0" err="1"/>
              <a:t>في</a:t>
            </a:r>
            <a:r>
              <a:rPr dirty="0"/>
              <a:t> </a:t>
            </a:r>
            <a:r>
              <a:rPr dirty="0" err="1"/>
              <a:t>المكان</a:t>
            </a:r>
            <a:r>
              <a:rPr dirty="0"/>
              <a:t> </a:t>
            </a:r>
            <a:r>
              <a:rPr dirty="0" err="1"/>
              <a:t>الذي</a:t>
            </a:r>
            <a:r>
              <a:rPr dirty="0"/>
              <a:t> </a:t>
            </a:r>
            <a:r>
              <a:rPr dirty="0" err="1"/>
              <a:t>قدم</a:t>
            </a:r>
            <a:r>
              <a:rPr dirty="0"/>
              <a:t> </a:t>
            </a:r>
            <a:r>
              <a:rPr dirty="0" err="1"/>
              <a:t>فيه</a:t>
            </a:r>
            <a:r>
              <a:rPr dirty="0"/>
              <a:t> </a:t>
            </a:r>
            <a:r>
              <a:rPr dirty="0" err="1"/>
              <a:t>المسيح</a:t>
            </a:r>
            <a:r>
              <a:rPr dirty="0"/>
              <a:t> </a:t>
            </a:r>
            <a:r>
              <a:rPr dirty="0" err="1"/>
              <a:t>صلاته</a:t>
            </a:r>
            <a:r>
              <a:rPr dirty="0"/>
              <a:t> </a:t>
            </a:r>
            <a:r>
              <a:rPr dirty="0" err="1"/>
              <a:t>الحماسية</a:t>
            </a:r>
            <a:r>
              <a:rPr dirty="0"/>
              <a:t> </a:t>
            </a:r>
            <a:r>
              <a:rPr dirty="0" err="1"/>
              <a:t>للتخلي</a:t>
            </a:r>
            <a:r>
              <a:rPr dirty="0"/>
              <a:t> ... </a:t>
            </a:r>
            <a:r>
              <a:rPr dirty="0" err="1"/>
              <a:t>يمكننا</a:t>
            </a:r>
            <a:r>
              <a:rPr dirty="0"/>
              <a:t> </a:t>
            </a:r>
            <a:r>
              <a:rPr dirty="0" err="1"/>
              <a:t>أن</a:t>
            </a:r>
            <a:r>
              <a:rPr dirty="0"/>
              <a:t> </a:t>
            </a:r>
            <a:r>
              <a:rPr dirty="0" err="1"/>
              <a:t>نختصر</a:t>
            </a:r>
            <a:r>
              <a:rPr dirty="0"/>
              <a:t> </a:t>
            </a:r>
            <a:r>
              <a:rPr dirty="0" err="1"/>
              <a:t>كل</a:t>
            </a:r>
            <a:r>
              <a:rPr dirty="0"/>
              <a:t> </a:t>
            </a:r>
            <a:r>
              <a:rPr dirty="0" err="1"/>
              <a:t>ذلك</a:t>
            </a:r>
            <a:r>
              <a:rPr dirty="0"/>
              <a:t> </a:t>
            </a:r>
            <a:r>
              <a:rPr dirty="0" err="1"/>
              <a:t>في</a:t>
            </a:r>
            <a:r>
              <a:rPr dirty="0"/>
              <a:t> </a:t>
            </a:r>
            <a:r>
              <a:rPr dirty="0" err="1"/>
              <a:t>مجموعة</a:t>
            </a:r>
            <a:r>
              <a:rPr dirty="0"/>
              <a:t> </a:t>
            </a:r>
            <a:r>
              <a:rPr dirty="0" err="1"/>
              <a:t>من</a:t>
            </a:r>
            <a:r>
              <a:rPr dirty="0"/>
              <a:t> </a:t>
            </a:r>
            <a:r>
              <a:rPr dirty="0" err="1"/>
              <a:t>العبارات</a:t>
            </a:r>
            <a:r>
              <a:rPr dirty="0"/>
              <a:t> </a:t>
            </a:r>
            <a:r>
              <a:rPr dirty="0" err="1"/>
              <a:t>البسيطة</a:t>
            </a:r>
            <a:r>
              <a:rPr dirty="0"/>
              <a:t>. </a:t>
            </a:r>
            <a:r>
              <a:rPr dirty="0" err="1"/>
              <a:t>تبدأ</a:t>
            </a:r>
            <a:r>
              <a:rPr dirty="0"/>
              <a:t> </a:t>
            </a:r>
            <a:r>
              <a:rPr dirty="0" err="1"/>
              <a:t>ب</a:t>
            </a:r>
            <a:r>
              <a:rPr dirty="0"/>
              <a:t>ـ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سؤال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حاسم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كبير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إذن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ماذا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معنى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حياة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الناس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العاديين</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ليس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اللاهوتيين</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ليس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المؤرخين</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ولكن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الناس</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حولنا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جميع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الجوانب</a:t>
            </a:r>
            <a:r>
              <a:rPr b="1" dirty="0">
                <a:latin typeface="Arial" panose="020B0604020202020204" pitchFamily="34" charset="0"/>
                <a:cs typeface="Arial" panose="020B0604020202020204" pitchFamily="34" charset="0"/>
              </a:rPr>
              <a:t>؟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7" name="Shape 3127"/>
          <p:cNvSpPr>
            <a:spLocks noGrp="1" noRot="1" noChangeAspect="1"/>
          </p:cNvSpPr>
          <p:nvPr>
            <p:ph type="sldImg"/>
          </p:nvPr>
        </p:nvSpPr>
        <p:spPr>
          <a:prstGeom prst="rect">
            <a:avLst/>
          </a:prstGeom>
        </p:spPr>
        <p:txBody>
          <a:bodyPr/>
          <a:lstStyle/>
          <a:p>
            <a:endParaRPr/>
          </a:p>
        </p:txBody>
      </p:sp>
      <p:sp>
        <p:nvSpPr>
          <p:cNvPr id="3128" name="Shape 3128"/>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a:latin typeface="Arial" panose="020B0604020202020204" pitchFamily="34" charset="0"/>
                <a:cs typeface="Arial" panose="020B0604020202020204" pitchFamily="34" charset="0"/>
              </a:rPr>
              <a:t>ماذا قال لنا يسوع؟ في الأصحاح الرابع من متى ، قيل لنا أن "يسوع بدأ يكرز ويقول:" توبوا ، لأن ملكوت السماوات قد اقترب ... كان يسوع يسير في كل الجليل ، يُعلم في مجامعهم ويعلن إنجيل الملكوت….”</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ما هي تلك المملكة؟ ماذا كان يعني؟</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9" name="Shape 3179"/>
          <p:cNvSpPr>
            <a:spLocks noGrp="1" noRot="1" noChangeAspect="1"/>
          </p:cNvSpPr>
          <p:nvPr>
            <p:ph type="sldImg"/>
          </p:nvPr>
        </p:nvSpPr>
        <p:spPr>
          <a:prstGeom prst="rect">
            <a:avLst/>
          </a:prstGeom>
        </p:spPr>
        <p:txBody>
          <a:bodyPr/>
          <a:lstStyle/>
          <a:p>
            <a:endParaRPr/>
          </a:p>
        </p:txBody>
      </p:sp>
      <p:sp>
        <p:nvSpPr>
          <p:cNvPr id="3180" name="Shape 3180"/>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بعد إصحاحين ، يخبرنا متى عن يسوع قائلاً ، "لكن اطلبوا اولاً ملكوته وبره ،وكل هذا سيزاد لكم.”</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1" name="Shape 3231"/>
          <p:cNvSpPr>
            <a:spLocks noGrp="1" noRot="1" noChangeAspect="1"/>
          </p:cNvSpPr>
          <p:nvPr>
            <p:ph type="sldImg"/>
          </p:nvPr>
        </p:nvSpPr>
        <p:spPr>
          <a:prstGeom prst="rect">
            <a:avLst/>
          </a:prstGeom>
        </p:spPr>
        <p:txBody>
          <a:bodyPr/>
          <a:lstStyle/>
          <a:p>
            <a:endParaRPr/>
          </a:p>
        </p:txBody>
      </p:sp>
      <p:sp>
        <p:nvSpPr>
          <p:cNvPr id="3232" name="Shape 3232"/>
          <p:cNvSpPr>
            <a:spLocks noGrp="1"/>
          </p:cNvSpPr>
          <p:nvPr>
            <p:ph type="body" sz="quarter" idx="1"/>
          </p:nvPr>
        </p:nvSpPr>
        <p:spPr>
          <a:prstGeom prst="rect">
            <a:avLst/>
          </a:prstGeom>
        </p:spPr>
        <p:txBody>
          <a:bodyPr/>
          <a:lstStyle/>
          <a:p>
            <a:pPr>
              <a:defRPr>
                <a:latin typeface="Arial"/>
                <a:ea typeface="Arial"/>
                <a:cs typeface="Arial"/>
                <a:sym typeface="Arial"/>
              </a:defRPr>
            </a:pPr>
            <a:endParaRPr b="1">
              <a:latin typeface="Arial" panose="020B0604020202020204" pitchFamily="34" charset="0"/>
              <a:cs typeface="Arial" panose="020B0604020202020204" pitchFamily="34" charset="0"/>
            </a:endParaRPr>
          </a:p>
          <a:p>
            <a:pPr algn="r" rtl="1">
              <a:defRPr>
                <a:latin typeface="Arial"/>
                <a:ea typeface="Arial"/>
                <a:cs typeface="Arial"/>
                <a:sym typeface="Arial"/>
              </a:defRPr>
            </a:pPr>
            <a:r>
              <a:rPr b="1">
                <a:latin typeface="Arial" panose="020B0604020202020204" pitchFamily="34" charset="0"/>
                <a:cs typeface="Arial" panose="020B0604020202020204" pitchFamily="34" charset="0"/>
              </a:rPr>
              <a:t>ثم يكتب بولس في رسالته في كولوسي: "لأنه أنقذنا من سلطان الظلمة ونقلنا إلى ملكوت ابنه الحبيب.”</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هذه المملكة… أين ذلك وكيف نصل إلى هناك؟</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Shape 843"/>
          <p:cNvSpPr>
            <a:spLocks noGrp="1" noRot="1" noChangeAspect="1"/>
          </p:cNvSpPr>
          <p:nvPr>
            <p:ph type="sldImg"/>
          </p:nvPr>
        </p:nvSpPr>
        <p:spPr>
          <a:prstGeom prst="rect">
            <a:avLst/>
          </a:prstGeom>
        </p:spPr>
        <p:txBody>
          <a:bodyPr/>
          <a:lstStyle/>
          <a:p>
            <a:endParaRPr/>
          </a:p>
        </p:txBody>
      </p:sp>
      <p:sp>
        <p:nvSpPr>
          <p:cNvPr id="844" name="Shape 844"/>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a:latin typeface="Arial" panose="020B0604020202020204" pitchFamily="34" charset="0"/>
                <a:cs typeface="Arial" panose="020B0604020202020204" pitchFamily="34" charset="0"/>
              </a:rPr>
              <a:t>بسبب أهمية الجغرافيا ... سنركز على رحلات يسوع حول إسرائيل في أيامه ... المساعدة في تنظيم حياته من أجل استرجاع عقلي أسهل.</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هناك ست نقاط محورية جغرافية يجب تذكرها. يبدأ في …… </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////بيت لحم ، مسقط رأسه ، مدينة داود القديمة ، جنوب القدس ؛</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////الناصرة ، حيث نشأ في سن الرشد وموقع بدايات خدمته ،</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////كفرناحوم ، حيث كان مقر معظم سنوات خدمته ...</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////وبالطبع القدس ، النقطة المحورية اللاهوتية والسياسية لليهودية وتاريخها وتقاليدها ومحل ميلاد المسيحية والكنيسة المبكرة.</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////هل تذكر ، مع ذلك ، أن يسوع المسيح كان أولاً وقبل كل شيء جليليًا ، رجل ليس من القدس وتطورها الدنيوي ، ولكنه جليل من الناس ، من مكان في إسرائيل مع سمعة لاستعداده للترفيه عن الجديد أفكار ... فلسفات جديدة.</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////وكانت هناك قانا… حيث بدأت خدمة الرب “الرسمية”.</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6" name="Shape 3286"/>
          <p:cNvSpPr>
            <a:spLocks noGrp="1" noRot="1" noChangeAspect="1"/>
          </p:cNvSpPr>
          <p:nvPr>
            <p:ph type="sldImg"/>
          </p:nvPr>
        </p:nvSpPr>
        <p:spPr>
          <a:xfrm>
            <a:off x="1143000" y="693738"/>
            <a:ext cx="4572000" cy="3429000"/>
          </a:xfrm>
          <a:prstGeom prst="rect">
            <a:avLst/>
          </a:prstGeom>
        </p:spPr>
        <p:txBody>
          <a:bodyPr/>
          <a:lstStyle/>
          <a:p>
            <a:pPr rtl="0" latinLnBrk="0">
              <a:spcBef>
                <a:spcPts val="400"/>
              </a:spcBef>
            </a:pPr>
            <a:endParaRPr/>
          </a:p>
        </p:txBody>
      </p:sp>
      <p:sp>
        <p:nvSpPr>
          <p:cNvPr id="3287" name="Shape 3287"/>
          <p:cNvSpPr>
            <a:spLocks noGrp="1"/>
          </p:cNvSpPr>
          <p:nvPr>
            <p:ph type="body" sz="quarter" idx="1"/>
          </p:nvPr>
        </p:nvSpPr>
        <p:spPr>
          <a:prstGeom prst="rect">
            <a:avLst/>
          </a:prstGeom>
        </p:spPr>
        <p:txBody>
          <a:bodyPr/>
          <a:lstStyle/>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يتم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إرشادنا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خلال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رسالتين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شاملتين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الكتاب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المقدس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أولاً</a:t>
            </a:r>
            <a:endParaRPr b="1" dirty="0">
              <a:latin typeface="Arial" panose="020B0604020202020204" pitchFamily="34" charset="0"/>
              <a:cs typeface="Arial" panose="020B0604020202020204" pitchFamily="34" charset="0"/>
            </a:endParaRP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يصور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رسالة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الكتاب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بكلمات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يمكننا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نجتهد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بوضوح</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لفهم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مجد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الله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والاحتفال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وإظهاره</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بناءً</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فهمنا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واستسلامنا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لقيادة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الروح</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القدس</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نحن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نسير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بثبات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نحو</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ملكوت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الله</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الذي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يستعيد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ببساطة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تلك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العلاقة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الوثيقة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والحميمة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احاطت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آباؤنا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الأصليون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تلك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الجنة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القديمة</a:t>
            </a:r>
            <a:r>
              <a:rPr b="1" dirty="0">
                <a:latin typeface="Arial" panose="020B0604020202020204" pitchFamily="34" charset="0"/>
                <a:cs typeface="Arial" panose="020B0604020202020204" pitchFamily="34" charset="0"/>
              </a:rPr>
              <a:t>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0" name="Shape 3340"/>
          <p:cNvSpPr>
            <a:spLocks noGrp="1" noRot="1" noChangeAspect="1"/>
          </p:cNvSpPr>
          <p:nvPr>
            <p:ph type="sldImg"/>
          </p:nvPr>
        </p:nvSpPr>
        <p:spPr>
          <a:prstGeom prst="rect">
            <a:avLst/>
          </a:prstGeom>
        </p:spPr>
        <p:txBody>
          <a:bodyPr/>
          <a:lstStyle/>
          <a:p>
            <a:endParaRPr/>
          </a:p>
        </p:txBody>
      </p:sp>
      <p:sp>
        <p:nvSpPr>
          <p:cNvPr id="3341" name="Shape 3341"/>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يقول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الكتاب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المقدس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بصراحة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أن</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جاء</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يسوع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المسيح</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ليخلص</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هلك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ولكي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يكتسب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الإنسان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الحياة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الأبدية</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يجب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يؤمن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الإنسان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خلال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رسالة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إنجيل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المسيح</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إذا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نؤمن</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إذا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نؤمن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حقًا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بكلمات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كتابنا</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فإن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مهمتنا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بسيطة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جدًا</a:t>
            </a:r>
            <a:r>
              <a:rPr b="1" dirty="0">
                <a:latin typeface="Arial" panose="020B0604020202020204" pitchFamily="34" charset="0"/>
                <a:cs typeface="Arial" panose="020B0604020202020204" pitchFamily="34" charset="0"/>
              </a:rPr>
              <a:t> : </a:t>
            </a:r>
          </a:p>
          <a:p>
            <a:pPr algn="r" rtl="1">
              <a:defRPr sz="100">
                <a:solidFill>
                  <a:srgbClr val="FFFFFF"/>
                </a:solidFill>
                <a:latin typeface="Arial"/>
                <a:ea typeface="Arial"/>
                <a:cs typeface="Arial"/>
                <a:sym typeface="Arial"/>
              </a:defRPr>
            </a:pPr>
            <a:r>
              <a:rPr b="1" dirty="0" err="1">
                <a:latin typeface="Arial" panose="020B0604020202020204" pitchFamily="34" charset="0"/>
                <a:cs typeface="Arial" panose="020B0604020202020204" pitchFamily="34" charset="0"/>
              </a:rPr>
              <a:t>ي</a:t>
            </a:r>
            <a:r>
              <a:rPr sz="1200" b="1" dirty="0">
                <a:solidFill>
                  <a:srgbClr val="000000"/>
                </a:solidFill>
                <a:latin typeface="Arial" panose="020B0604020202020204" pitchFamily="34" charset="0"/>
                <a:cs typeface="Arial" panose="020B0604020202020204" pitchFamily="34" charset="0"/>
              </a:rPr>
              <a:t>//// </a:t>
            </a:r>
            <a:r>
              <a:rPr lang="en-US" sz="1200" b="1" dirty="0">
                <a:solidFill>
                  <a:srgbClr val="000000"/>
                </a:solidFill>
                <a:latin typeface="Arial" panose="020B0604020202020204" pitchFamily="34" charset="0"/>
                <a:cs typeface="Arial" panose="020B0604020202020204" pitchFamily="34" charset="0"/>
              </a:rPr>
              <a:t> </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يجب</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أن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نذهب</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ونقول</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يجب</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أن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نكون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مستعدين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لمشاركة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إيماننا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مع</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الآخرين</a:t>
            </a:r>
            <a:r>
              <a:rPr sz="1200" b="1" dirty="0">
                <a:solidFill>
                  <a:srgbClr val="000000"/>
                </a:solidFill>
                <a:latin typeface="Arial" panose="020B0604020202020204" pitchFamily="34" charset="0"/>
                <a:cs typeface="Arial" panose="020B0604020202020204" pitchFamily="34" charset="0"/>
              </a:rPr>
              <a:t> ، </a:t>
            </a:r>
            <a:r>
              <a:rPr sz="1200" b="1" dirty="0" err="1">
                <a:solidFill>
                  <a:srgbClr val="000000"/>
                </a:solidFill>
                <a:latin typeface="Arial" panose="020B0604020202020204" pitchFamily="34" charset="0"/>
                <a:cs typeface="Arial" panose="020B0604020202020204" pitchFamily="34" charset="0"/>
              </a:rPr>
              <a:t>لنقدم</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لهم</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ضمان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الحياة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الأبدية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التي</a:t>
            </a:r>
            <a:r>
              <a:rPr sz="1200" b="1" dirty="0">
                <a:solidFill>
                  <a:srgbClr val="000000"/>
                </a:solidFill>
                <a:latin typeface="Arial" panose="020B0604020202020204" pitchFamily="34" charset="0"/>
                <a:cs typeface="Arial" panose="020B0604020202020204" pitchFamily="34" charset="0"/>
              </a:rPr>
              <a:t> ، </a:t>
            </a:r>
            <a:r>
              <a:rPr sz="1200" b="1" dirty="0" err="1">
                <a:solidFill>
                  <a:srgbClr val="000000"/>
                </a:solidFill>
                <a:latin typeface="Arial" panose="020B0604020202020204" pitchFamily="34" charset="0"/>
                <a:cs typeface="Arial" panose="020B0604020202020204" pitchFamily="34" charset="0"/>
              </a:rPr>
              <a:t>إذا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كنا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مؤمنين</a:t>
            </a:r>
            <a:r>
              <a:rPr sz="1200" b="1" dirty="0">
                <a:solidFill>
                  <a:srgbClr val="000000"/>
                </a:solidFill>
                <a:latin typeface="Arial" panose="020B0604020202020204" pitchFamily="34" charset="0"/>
                <a:cs typeface="Arial" panose="020B0604020202020204" pitchFamily="34" charset="0"/>
              </a:rPr>
              <a:t> ، </a:t>
            </a:r>
            <a:r>
              <a:rPr sz="1200" b="1" dirty="0" err="1">
                <a:solidFill>
                  <a:srgbClr val="000000"/>
                </a:solidFill>
                <a:latin typeface="Arial" panose="020B0604020202020204" pitchFamily="34" charset="0"/>
                <a:cs typeface="Arial" panose="020B0604020202020204" pitchFamily="34" charset="0"/>
              </a:rPr>
              <a:t>فإننا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نؤمن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بأنفسنا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عدم</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القيام</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بذلك</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هو</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عصيان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وصية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ربنا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الصريحة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وتجاهلها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لأنه</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ترك</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تلاميذه</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لعرشه</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السماوي</a:t>
            </a:r>
            <a:r>
              <a:rPr sz="1200" b="1" dirty="0">
                <a:solidFill>
                  <a:srgbClr val="000000"/>
                </a:solidFill>
                <a:latin typeface="Arial" panose="020B0604020202020204" pitchFamily="34" charset="0"/>
                <a:cs typeface="Arial" panose="020B0604020202020204" pitchFamily="34" charset="0"/>
              </a:rPr>
              <a:t> … </a:t>
            </a:r>
            <a:r>
              <a:rPr sz="1200" b="1" dirty="0" err="1">
                <a:solidFill>
                  <a:srgbClr val="000000"/>
                </a:solidFill>
                <a:latin typeface="Arial" panose="020B0604020202020204" pitchFamily="34" charset="0"/>
                <a:cs typeface="Arial" panose="020B0604020202020204" pitchFamily="34" charset="0"/>
              </a:rPr>
              <a:t>وترك</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بركته</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لجميع</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عائلات</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الأرض</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تمامًا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كما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وعد</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إبراهيم</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قبل</a:t>
            </a:r>
            <a:r>
              <a:rPr sz="1200" b="1" dirty="0">
                <a:solidFill>
                  <a:srgbClr val="000000"/>
                </a:solidFill>
                <a:latin typeface="Arial" panose="020B0604020202020204" pitchFamily="34" charset="0"/>
                <a:cs typeface="Arial" panose="020B0604020202020204" pitchFamily="34" charset="0"/>
              </a:rPr>
              <a:t> ٢٠٠٠ </a:t>
            </a:r>
            <a:r>
              <a:rPr sz="1200" b="1" dirty="0" err="1">
                <a:solidFill>
                  <a:srgbClr val="000000"/>
                </a:solidFill>
                <a:latin typeface="Arial" panose="020B0604020202020204" pitchFamily="34" charset="0"/>
                <a:cs typeface="Arial" panose="020B0604020202020204" pitchFamily="34" charset="0"/>
              </a:rPr>
              <a:t>عام</a:t>
            </a:r>
            <a:r>
              <a:rPr sz="1200" b="1" dirty="0">
                <a:solidFill>
                  <a:srgbClr val="000000"/>
                </a:solidFill>
                <a:latin typeface="Arial" panose="020B0604020202020204" pitchFamily="34" charset="0"/>
                <a:cs typeface="Arial" panose="020B0604020202020204" pitchFamily="34" charset="0"/>
              </a:rPr>
              <a: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3" name="Shape 3653"/>
          <p:cNvSpPr>
            <a:spLocks noGrp="1" noRot="1" noChangeAspect="1"/>
          </p:cNvSpPr>
          <p:nvPr>
            <p:ph type="sldImg"/>
          </p:nvPr>
        </p:nvSpPr>
        <p:spPr>
          <a:prstGeom prst="rect">
            <a:avLst/>
          </a:prstGeom>
        </p:spPr>
        <p:txBody>
          <a:bodyPr/>
          <a:lstStyle/>
          <a:p>
            <a:endParaRPr/>
          </a:p>
        </p:txBody>
      </p:sp>
      <p:sp>
        <p:nvSpPr>
          <p:cNvPr id="3654" name="Shape 3654"/>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الآن</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لتلخيص</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الدراسة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المساعدة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رقم</a:t>
            </a:r>
            <a:r>
              <a:rPr b="1" dirty="0">
                <a:latin typeface="Arial" panose="020B0604020202020204" pitchFamily="34" charset="0"/>
                <a:cs typeface="Arial" panose="020B0604020202020204" pitchFamily="34" charset="0"/>
              </a:rPr>
              <a:t> ٤ </a:t>
            </a:r>
            <a:r>
              <a:rPr b="1" dirty="0" err="1">
                <a:latin typeface="Arial" panose="020B0604020202020204" pitchFamily="34" charset="0"/>
                <a:cs typeface="Arial" panose="020B0604020202020204" pitchFamily="34" charset="0"/>
              </a:rPr>
              <a:t>و</a:t>
            </a:r>
            <a:r>
              <a:rPr b="1" dirty="0">
                <a:latin typeface="Arial" panose="020B0604020202020204" pitchFamily="34" charset="0"/>
                <a:cs typeface="Arial" panose="020B0604020202020204" pitchFamily="34" charset="0"/>
              </a:rPr>
              <a:t> ٣١ …… </a:t>
            </a:r>
          </a:p>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يتم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الآن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الكشف</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الهيكل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التخطيطي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للكتاب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المقدس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بأكمله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شكل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سهل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الهضم</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مرتبة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كنظام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حفظ</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عقلي</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انتظار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تطبيقك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العقلي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وتذكرك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واهتمامك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فقط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أول</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الخلق</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////٤ </a:t>
            </a:r>
            <a:r>
              <a:rPr b="1" dirty="0" err="1">
                <a:latin typeface="Arial" panose="020B0604020202020204" pitchFamily="34" charset="0"/>
                <a:cs typeface="Arial" panose="020B0604020202020204" pitchFamily="34" charset="0"/>
              </a:rPr>
              <a:t>اشخاص</a:t>
            </a:r>
            <a:r>
              <a:rPr lang="en-US" b="1" dirty="0">
                <a:latin typeface="Arial" panose="020B0604020202020204" pitchFamily="34" charset="0"/>
                <a:cs typeface="Arial" panose="020B0604020202020204" pitchFamily="34" charset="0"/>
              </a:rPr>
              <a:t>.</a:t>
            </a:r>
            <a:endParaRPr lang="ar-SA" b="1" dirty="0">
              <a:latin typeface="Arial" panose="020B0604020202020204" pitchFamily="34" charset="0"/>
              <a:cs typeface="Arial" panose="020B0604020202020204" pitchFamily="34" charset="0"/>
            </a:endParaRPr>
          </a:p>
          <a:p>
            <a:pPr algn="r" rtl="1">
              <a:defRPr>
                <a:latin typeface="Arial"/>
                <a:ea typeface="Arial"/>
                <a:cs typeface="Arial"/>
                <a:sym typeface="Arial"/>
              </a:defRPr>
            </a:pPr>
            <a:r>
              <a:rPr lang="ar-SA"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٣ مجتمعات.</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الصمت</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يسوع</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الثاني</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أسماء</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المجلدات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العشرة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لملف</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الكتاب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المقدس</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هي</a:t>
            </a:r>
            <a:r>
              <a:rPr b="1" dirty="0">
                <a:latin typeface="Arial" panose="020B0604020202020204" pitchFamily="34" charset="0"/>
                <a:cs typeface="Arial" panose="020B0604020202020204" pitchFamily="34" charset="0"/>
              </a:rPr>
              <a:t>:</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الخلق</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ابراهيم</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يوسف</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lang="ar-SA" b="1" dirty="0" err="1">
                <a:latin typeface="Arial" panose="020B0604020202020204" pitchFamily="34" charset="0"/>
                <a:cs typeface="Arial" panose="020B0604020202020204" pitchFamily="34" charset="0"/>
              </a:rPr>
              <a:t>م</a:t>
            </a:r>
            <a:r>
              <a:rPr b="1" dirty="0" err="1">
                <a:latin typeface="Arial" panose="020B0604020202020204" pitchFamily="34" charset="0"/>
                <a:cs typeface="Arial" panose="020B0604020202020204" pitchFamily="34" charset="0"/>
              </a:rPr>
              <a:t>وسى</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يشوع</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فوضى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سياسية</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المولوكي</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السبي</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الصمت</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ويسوع</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ثالثًا</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مع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الأحداث</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مرتبطة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معًا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بالعهود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الأربعة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غير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المشروطة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الموجودة</a:t>
            </a:r>
            <a:r>
              <a:rPr b="1" dirty="0">
                <a:latin typeface="Arial" panose="020B0604020202020204" pitchFamily="34" charset="0"/>
                <a:cs typeface="Arial" panose="020B0604020202020204" pitchFamily="34" charset="0"/>
              </a:rPr>
              <a:t> </a:t>
            </a:r>
            <a:r>
              <a:rPr b="1" u="sng" dirty="0" err="1">
                <a:latin typeface="Arial" panose="020B0604020202020204" pitchFamily="34" charset="0"/>
                <a:cs typeface="Arial" panose="020B0604020202020204" pitchFamily="34" charset="0"/>
              </a:rPr>
              <a:t>في</a:t>
            </a:r>
            <a:r>
              <a:rPr b="1" u="sng" dirty="0">
                <a:latin typeface="Arial" panose="020B0604020202020204" pitchFamily="34" charset="0"/>
                <a:cs typeface="Arial" panose="020B0604020202020204" pitchFamily="34" charset="0"/>
              </a:rPr>
              <a:t> </a:t>
            </a:r>
            <a:r>
              <a:rPr b="1" u="sng" dirty="0" err="1">
                <a:latin typeface="Arial" panose="020B0604020202020204" pitchFamily="34" charset="0"/>
                <a:cs typeface="Arial" panose="020B0604020202020204" pitchFamily="34" charset="0"/>
              </a:rPr>
              <a:t>كتابك</a:t>
            </a:r>
            <a:r>
              <a:rPr b="1" u="sng" dirty="0">
                <a:latin typeface="Arial" panose="020B0604020202020204" pitchFamily="34" charset="0"/>
                <a:cs typeface="Arial" panose="020B0604020202020204" pitchFamily="34" charset="0"/>
              </a:rPr>
              <a:t> </a:t>
            </a:r>
            <a:r>
              <a:rPr b="1" u="sng" dirty="0" err="1">
                <a:latin typeface="Arial" panose="020B0604020202020204" pitchFamily="34" charset="0"/>
                <a:cs typeface="Arial" panose="020B0604020202020204" pitchFamily="34" charset="0"/>
              </a:rPr>
              <a:t>المقدس</a:t>
            </a:r>
            <a:r>
              <a:rPr b="1" u="sng" dirty="0">
                <a:latin typeface="Arial" panose="020B0604020202020204" pitchFamily="34" charset="0"/>
                <a:cs typeface="Arial" panose="020B0604020202020204" pitchFamily="34" charset="0"/>
              </a:rPr>
              <a:t>!</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العهد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الأبراهيمي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لسفر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التكوين</a:t>
            </a:r>
            <a:r>
              <a:rPr b="1" dirty="0">
                <a:latin typeface="Arial" panose="020B0604020202020204" pitchFamily="34" charset="0"/>
                <a:cs typeface="Arial" panose="020B0604020202020204" pitchFamily="34" charset="0"/>
              </a:rPr>
              <a:t>……</a:t>
            </a:r>
          </a:p>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العهود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الفرعية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المضخمة</a:t>
            </a:r>
            <a:r>
              <a:rPr b="1" dirty="0">
                <a:latin typeface="Arial" panose="020B0604020202020204" pitchFamily="34" charset="0"/>
                <a:cs typeface="Arial" panose="020B0604020202020204" pitchFamily="34" charset="0"/>
              </a:rPr>
              <a:t>:</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العهد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الارضى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سفر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التثنية</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العهد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الداوودي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صموئيل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الثاني</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والعهد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الجديد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إرميا</a:t>
            </a:r>
            <a:r>
              <a:rPr b="1" dirty="0">
                <a:latin typeface="Arial" panose="020B0604020202020204" pitchFamily="34" charset="0"/>
                <a:cs typeface="Arial" panose="020B0604020202020204" pitchFamily="34" charset="0"/>
              </a:rPr>
              <a:t>.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1" name="Shape 3881"/>
          <p:cNvSpPr>
            <a:spLocks noGrp="1" noRot="1" noChangeAspect="1"/>
          </p:cNvSpPr>
          <p:nvPr>
            <p:ph type="sldImg"/>
          </p:nvPr>
        </p:nvSpPr>
        <p:spPr>
          <a:prstGeom prst="rect">
            <a:avLst/>
          </a:prstGeom>
        </p:spPr>
        <p:txBody>
          <a:bodyPr/>
          <a:lstStyle/>
          <a:p>
            <a:endParaRPr/>
          </a:p>
        </p:txBody>
      </p:sp>
      <p:sp>
        <p:nvSpPr>
          <p:cNvPr id="3882" name="Shape 3882"/>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كل ذلك بلغ ذروته… بلوغه الحد الأقصى… في خدمة الحياة والإنجيل للرب يسوع المسيح في إسرائيل القديمة.</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4" name="Shape 3904"/>
          <p:cNvSpPr>
            <a:spLocks noGrp="1" noRot="1" noChangeAspect="1"/>
          </p:cNvSpPr>
          <p:nvPr>
            <p:ph type="sldImg"/>
          </p:nvPr>
        </p:nvSpPr>
        <p:spPr>
          <a:prstGeom prst="rect">
            <a:avLst/>
          </a:prstGeom>
        </p:spPr>
        <p:txBody>
          <a:bodyPr/>
          <a:lstStyle/>
          <a:p>
            <a:endParaRPr/>
          </a:p>
        </p:txBody>
      </p:sp>
      <p:sp>
        <p:nvSpPr>
          <p:cNvPr id="3905" name="Shape 3905"/>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توضيح</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أخير</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الدراسة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المساعدة</a:t>
            </a:r>
            <a:r>
              <a:rPr b="1" dirty="0">
                <a:latin typeface="Arial" panose="020B0604020202020204" pitchFamily="34" charset="0"/>
                <a:cs typeface="Arial" panose="020B0604020202020204" pitchFamily="34" charset="0"/>
              </a:rPr>
              <a:t> #٨ ... </a:t>
            </a:r>
            <a:r>
              <a:rPr b="1" dirty="0" err="1">
                <a:latin typeface="Arial" panose="020B0604020202020204" pitchFamily="34" charset="0"/>
                <a:cs typeface="Arial" panose="020B0604020202020204" pitchFamily="34" charset="0"/>
              </a:rPr>
              <a:t>الغرض</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هو</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ربط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شيء</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معًا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وتوفير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أساس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فكري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قوي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ومتين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لمصداقية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إيماننا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نول</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مألوف</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جميعًا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وعليها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قطعة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قماش</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منسوجة</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اسرائيل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بالمناسبة</a:t>
            </a:r>
            <a:r>
              <a:rPr b="1" dirty="0">
                <a:latin typeface="Arial" panose="020B0604020202020204" pitchFamily="34" charset="0"/>
                <a:cs typeface="Arial" panose="020B0604020202020204" pitchFamily="34" charset="0"/>
              </a:rPr>
              <a:t>.</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ماذا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القماش</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المنسوج</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الأرض</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المقدسة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إنه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توضيح</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مفيد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فقط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شاهد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ونحن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نطورها</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نعلم</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يتطلب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نسج</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قطعة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قماش</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خيوطًا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أو</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خيوطًا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تسير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اتجاه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واحد</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ثم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مجموعة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أخرى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منسوجة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بينها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اتجاه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عمودي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المجموعة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الأولى</a:t>
            </a:r>
            <a:r>
              <a:rPr b="1" dirty="0">
                <a:latin typeface="Arial" panose="020B0604020202020204" pitchFamily="34" charset="0"/>
                <a:cs typeface="Arial" panose="020B0604020202020204" pitchFamily="34" charset="0"/>
              </a:rPr>
              <a:t>.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0" name="Shape 3930"/>
          <p:cNvSpPr>
            <a:spLocks noGrp="1" noRot="1" noChangeAspect="1"/>
          </p:cNvSpPr>
          <p:nvPr>
            <p:ph type="sldImg"/>
          </p:nvPr>
        </p:nvSpPr>
        <p:spPr>
          <a:prstGeom prst="rect">
            <a:avLst/>
          </a:prstGeom>
        </p:spPr>
        <p:txBody>
          <a:bodyPr/>
          <a:lstStyle/>
          <a:p>
            <a:endParaRPr/>
          </a:p>
        </p:txBody>
      </p:sp>
      <p:sp>
        <p:nvSpPr>
          <p:cNvPr id="3931" name="Shape 3931"/>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إليكم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لقطة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مقرّبة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لنفس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القماش</a:t>
            </a:r>
            <a:r>
              <a:rPr b="1" dirty="0">
                <a:latin typeface="Arial" panose="020B0604020202020204" pitchFamily="34" charset="0"/>
                <a:cs typeface="Arial" panose="020B0604020202020204" pitchFamily="34" charset="0"/>
              </a:rPr>
              <a:t>.</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الآن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فكر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القماش</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الإسرائيلي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القوي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المنسوج</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النول</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الذي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يجعله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متماسكًا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الذي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يسمح</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بمطها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وسحبها</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لكن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القماش</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يبقى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قطعة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واحدة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مؤمنة</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ببساطة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لأن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هناك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مجموعة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الخيوط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المربوطة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رأسياً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ومجموعة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أخرى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متوترة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أفقيًا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ومربوطة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ببعضها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البعض</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لهذ</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السبب</a:t>
            </a:r>
            <a:r>
              <a:rPr b="1" dirty="0">
                <a:latin typeface="Arial" panose="020B0604020202020204" pitchFamily="34" charset="0"/>
                <a:cs typeface="Arial" panose="020B0604020202020204" pitchFamily="34" charset="0"/>
              </a:rPr>
              <a:t>!</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الخيوط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العمودية</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نسميها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اعوجاج</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للنول</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الخطوط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الأفقية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تسمى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ندب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ويشار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إليها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احياناً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باللُحمة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المجموعة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الافقية</a:t>
            </a:r>
            <a:r>
              <a:rPr b="1" dirty="0">
                <a:latin typeface="Arial" panose="020B0604020202020204" pitchFamily="34" charset="0"/>
                <a:cs typeface="Arial" panose="020B0604020202020204" pitchFamily="34" charset="0"/>
              </a:rPr>
              <a:t>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8" name="Shape 4068"/>
          <p:cNvSpPr>
            <a:spLocks noGrp="1" noRot="1" noChangeAspect="1"/>
          </p:cNvSpPr>
          <p:nvPr>
            <p:ph type="sldImg"/>
          </p:nvPr>
        </p:nvSpPr>
        <p:spPr>
          <a:prstGeom prst="rect">
            <a:avLst/>
          </a:prstGeom>
        </p:spPr>
        <p:txBody>
          <a:bodyPr/>
          <a:lstStyle/>
          <a:p>
            <a:endParaRPr/>
          </a:p>
        </p:txBody>
      </p:sp>
      <p:sp>
        <p:nvSpPr>
          <p:cNvPr id="4069" name="Shape 4069"/>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تخيل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أنك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تغزل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نولًا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لتنسج</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عليه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قطعة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عمل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تسمى</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نسيج</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التسلسل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الزمني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للكتاب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المقدس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الأوتاد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موجودة</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فقط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انتظارك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للقيام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بالنسيج</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اللُحمة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الندب</a:t>
            </a:r>
            <a:r>
              <a:rPr b="1" dirty="0">
                <a:latin typeface="Arial" panose="020B0604020202020204" pitchFamily="34" charset="0"/>
                <a:cs typeface="Arial" panose="020B0604020202020204" pitchFamily="34" charset="0"/>
              </a:rPr>
              <a:t>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0" name="Shape 4220"/>
          <p:cNvSpPr>
            <a:spLocks noGrp="1" noRot="1" noChangeAspect="1"/>
          </p:cNvSpPr>
          <p:nvPr>
            <p:ph type="sldImg"/>
          </p:nvPr>
        </p:nvSpPr>
        <p:spPr>
          <a:prstGeom prst="rect">
            <a:avLst/>
          </a:prstGeom>
        </p:spPr>
        <p:txBody>
          <a:bodyPr/>
          <a:lstStyle/>
          <a:p>
            <a:endParaRPr/>
          </a:p>
        </p:txBody>
      </p:sp>
      <p:sp>
        <p:nvSpPr>
          <p:cNvPr id="4221" name="Shape 4221"/>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لذلك دعونا نربط هذا النول ونستعد لنسج نسيج عقلي من قصة الكتاب المقدس الرائعة!</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5" name="Shape 4375"/>
          <p:cNvSpPr>
            <a:spLocks noGrp="1" noRot="1" noChangeAspect="1"/>
          </p:cNvSpPr>
          <p:nvPr>
            <p:ph type="sldImg"/>
          </p:nvPr>
        </p:nvSpPr>
        <p:spPr>
          <a:prstGeom prst="rect">
            <a:avLst/>
          </a:prstGeom>
        </p:spPr>
        <p:txBody>
          <a:bodyPr/>
          <a:lstStyle/>
          <a:p>
            <a:endParaRPr/>
          </a:p>
        </p:txBody>
      </p:sp>
      <p:sp>
        <p:nvSpPr>
          <p:cNvPr id="4376" name="Shape 4376"/>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a:latin typeface="Arial" panose="020B0604020202020204" pitchFamily="34" charset="0"/>
                <a:cs typeface="Arial" panose="020B0604020202020204" pitchFamily="34" charset="0"/>
              </a:rPr>
              <a:t>سيكون نسيجًا من ١٥ خيطًا في اللُحمة  </a:t>
            </a:r>
          </a:p>
          <a:p>
            <a:pPr algn="r" rtl="1">
              <a:defRPr>
                <a:latin typeface="Arial"/>
                <a:ea typeface="Arial"/>
                <a:cs typeface="Arial"/>
                <a:sym typeface="Arial"/>
              </a:defRPr>
            </a:pPr>
            <a:r>
              <a:rPr b="1">
                <a:latin typeface="Arial" panose="020B0604020202020204" pitchFamily="34" charset="0"/>
                <a:cs typeface="Arial" panose="020B0604020202020204" pitchFamily="34" charset="0"/>
              </a:rPr>
              <a:t>!عشر خيوط من لون واحد ، وخمسة خيوط من اللون الثاني ... مع المزيد من الألوان في المستقبل</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4" name="Shape 4534"/>
          <p:cNvSpPr>
            <a:spLocks noGrp="1" noRot="1" noChangeAspect="1"/>
          </p:cNvSpPr>
          <p:nvPr>
            <p:ph type="sldImg"/>
          </p:nvPr>
        </p:nvSpPr>
        <p:spPr>
          <a:prstGeom prst="rect">
            <a:avLst/>
          </a:prstGeom>
        </p:spPr>
        <p:txBody>
          <a:bodyPr/>
          <a:lstStyle/>
          <a:p>
            <a:pPr rtl="0" latinLnBrk="0">
              <a:spcBef>
                <a:spcPts val="400"/>
              </a:spcBef>
            </a:pPr>
            <a:endParaRPr/>
          </a:p>
        </p:txBody>
      </p:sp>
      <p:sp>
        <p:nvSpPr>
          <p:cNvPr id="4535" name="Shape 4535"/>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مثل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إبقاء</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العين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ذلك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لون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الخيط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الخاص</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يبرز</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البقية</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سوف</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تمثل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الخيوط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العشرة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الأولى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الكلمات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العشر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لملف</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الكتاب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المقدس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تمثل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الخليقة</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وأبراهيم</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ويوسف</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وموسي</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ويوشوع</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والفوضى</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والملكية</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والسبي</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والصمت</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ويسوع</a:t>
            </a:r>
            <a:r>
              <a:rPr b="1" dirty="0">
                <a:latin typeface="Arial" panose="020B0604020202020204" pitchFamily="34" charset="0"/>
                <a:cs typeface="Arial" panose="020B0604020202020204" pitchFamily="34" charset="0"/>
              </a:rPr>
              <a:t>.</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بينما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تمثل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الخيوط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الخمسة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الأخيرة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ذلك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الوقت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المستقبلي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الذي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سينتهي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تاريخ</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العالم</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يسميه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العديد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المؤمنين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نهاية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الزمان</a:t>
            </a:r>
            <a:r>
              <a:rPr b="1" dirty="0">
                <a:latin typeface="Arial" panose="020B0604020202020204" pitchFamily="34" charset="0"/>
                <a:cs typeface="Arial" panose="020B0604020202020204" pitchFamily="34" charset="0"/>
              </a:rP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Shape 867"/>
          <p:cNvSpPr>
            <a:spLocks noGrp="1" noRot="1" noChangeAspect="1"/>
          </p:cNvSpPr>
          <p:nvPr>
            <p:ph type="sldImg"/>
          </p:nvPr>
        </p:nvSpPr>
        <p:spPr>
          <a:prstGeom prst="rect">
            <a:avLst/>
          </a:prstGeom>
        </p:spPr>
        <p:txBody>
          <a:bodyPr/>
          <a:lstStyle/>
          <a:p>
            <a:endParaRPr/>
          </a:p>
        </p:txBody>
      </p:sp>
      <p:sp>
        <p:nvSpPr>
          <p:cNvPr id="868" name="Shape 868"/>
          <p:cNvSpPr>
            <a:spLocks noGrp="1"/>
          </p:cNvSpPr>
          <p:nvPr>
            <p:ph type="body" sz="quarter" idx="1"/>
          </p:nvPr>
        </p:nvSpPr>
        <p:spPr>
          <a:prstGeom prst="rect">
            <a:avLst/>
          </a:prstGeom>
        </p:spPr>
        <p:txBody>
          <a:bodyPr/>
          <a:lstStyle>
            <a:lvl1pPr algn="r" rtl="1">
              <a:defRPr>
                <a:latin typeface="Times New Roman"/>
                <a:ea typeface="Times New Roman"/>
                <a:cs typeface="Times New Roman"/>
                <a:sym typeface="Times New Roman"/>
              </a:defRPr>
            </a:lvl1pPr>
          </a:lstStyle>
          <a:p>
            <a:r>
              <a:t>تقع بقايا قانا تحت هذا "التل" الإسرائيلي ، وهو تل أثري - أطلال قرون من الحضارات السابقة ، مكدسة فوق بعضها البعض مثل طبقة من الكعكة.</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3" name="Shape 4713"/>
          <p:cNvSpPr>
            <a:spLocks noGrp="1" noRot="1" noChangeAspect="1"/>
          </p:cNvSpPr>
          <p:nvPr>
            <p:ph type="sldImg"/>
          </p:nvPr>
        </p:nvSpPr>
        <p:spPr>
          <a:prstGeom prst="rect">
            <a:avLst/>
          </a:prstGeom>
        </p:spPr>
        <p:txBody>
          <a:bodyPr/>
          <a:lstStyle/>
          <a:p>
            <a:pPr rtl="0" latinLnBrk="0">
              <a:spcBef>
                <a:spcPts val="400"/>
              </a:spcBef>
            </a:pPr>
            <a:endParaRPr/>
          </a:p>
        </p:txBody>
      </p:sp>
      <p:sp>
        <p:nvSpPr>
          <p:cNvPr id="4714" name="Shape 4714"/>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أولاً</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دعنا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نطور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الخيوط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العشرة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اليسار</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هناك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السبعة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المألوفة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الشرطة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عبر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الجذع</a:t>
            </a:r>
            <a:r>
              <a:rPr b="1" dirty="0">
                <a:latin typeface="Arial" panose="020B0604020202020204" pitchFamily="34" charset="0"/>
                <a:cs typeface="Arial" panose="020B0604020202020204" pitchFamily="34" charset="0"/>
              </a:rPr>
              <a:t> …. </a:t>
            </a:r>
            <a:r>
              <a:rPr b="1" dirty="0">
                <a:solidFill>
                  <a:srgbClr val="FFFFFF"/>
                </a:solidFill>
                <a:latin typeface="Arial" panose="020B0604020202020204" pitchFamily="34" charset="0"/>
                <a:cs typeface="Arial" panose="020B0604020202020204" pitchFamily="34" charset="0"/>
              </a:rPr>
              <a:t>..</a:t>
            </a:r>
            <a:endParaRPr lang="en-US" b="1" dirty="0">
              <a:solidFill>
                <a:srgbClr val="FFFFFF"/>
              </a:solidFill>
              <a:latin typeface="Arial" panose="020B0604020202020204" pitchFamily="34" charset="0"/>
              <a:cs typeface="Arial" panose="020B0604020202020204" pitchFamily="34" charset="0"/>
            </a:endParaRPr>
          </a:p>
          <a:p>
            <a:pPr algn="r" rtl="1">
              <a:defRPr>
                <a:latin typeface="Arial"/>
                <a:ea typeface="Arial"/>
                <a:cs typeface="Arial"/>
                <a:sym typeface="Arial"/>
              </a:defRPr>
            </a:pPr>
            <a:r>
              <a:rPr lang="en-US" b="1" dirty="0">
                <a:latin typeface="Arial" panose="020B0604020202020204" pitchFamily="34" charset="0"/>
                <a:cs typeface="Arial" panose="020B0604020202020204" pitchFamily="34" charset="0"/>
              </a:rPr>
              <a:t>C-7-S-J.//// </a:t>
            </a:r>
            <a:r>
              <a:rPr lang="ar-SA" b="1" dirty="0">
                <a:latin typeface="Arial" panose="020B0604020202020204" pitchFamily="34" charset="0"/>
                <a:cs typeface="Arial" panose="020B0604020202020204" pitchFamily="34" charset="0"/>
              </a:rPr>
              <a:t>وهناك ترى فكرة  </a:t>
            </a:r>
            <a:endParaRPr lang="en-US" b="1" dirty="0">
              <a:latin typeface="Arial" panose="020B0604020202020204" pitchFamily="34" charset="0"/>
              <a:cs typeface="Arial" panose="020B0604020202020204" pitchFamily="34" charset="0"/>
            </a:endParaRPr>
          </a:p>
          <a:p>
            <a:pPr algn="r" rtl="1">
              <a:defRPr>
                <a:latin typeface="Arial"/>
                <a:ea typeface="Arial"/>
                <a:cs typeface="Arial"/>
                <a:sym typeface="Arial"/>
              </a:defRPr>
            </a:pPr>
            <a:r>
              <a:rPr lang="ar-SA" b="1" dirty="0">
                <a:latin typeface="Arial" panose="020B0604020202020204" pitchFamily="34" charset="0"/>
                <a:cs typeface="Arial" panose="020B0604020202020204" pitchFamily="34" charset="0"/>
              </a:rPr>
              <a:t>//// ثم 4 أشخاص و 3 مجتمعات …. </a:t>
            </a:r>
          </a:p>
          <a:p>
            <a:pPr algn="r" rtl="1">
              <a:defRPr>
                <a:latin typeface="Arial"/>
                <a:ea typeface="Arial"/>
                <a:cs typeface="Arial"/>
                <a:sym typeface="Arial"/>
              </a:defRPr>
            </a:pPr>
            <a:r>
              <a:rPr lang="en-US"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أحرف</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منفردة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تمثل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أول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تسعة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مجلدات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ملفات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الكتاب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المقدس</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الخلق</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حتى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الصمت</a:t>
            </a: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a:p>
            <a:pPr algn="r" rtl="1">
              <a:defRPr>
                <a:latin typeface="Arial"/>
                <a:ea typeface="Arial"/>
                <a:cs typeface="Arial"/>
                <a:sym typeface="Arial"/>
              </a:defRPr>
            </a:pPr>
            <a:r>
              <a:rPr lang="en-US"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وبالاخير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يسوع</a:t>
            </a:r>
            <a:r>
              <a:rPr b="1" dirty="0">
                <a:latin typeface="Arial" panose="020B0604020202020204" pitchFamily="34" charset="0"/>
                <a:cs typeface="Arial" panose="020B0604020202020204" pitchFamily="34" charset="0"/>
              </a:rPr>
              <a:t> .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1" name="Shape 4891"/>
          <p:cNvSpPr>
            <a:spLocks noGrp="1" noRot="1" noChangeAspect="1"/>
          </p:cNvSpPr>
          <p:nvPr>
            <p:ph type="sldImg"/>
          </p:nvPr>
        </p:nvSpPr>
        <p:spPr>
          <a:prstGeom prst="rect">
            <a:avLst/>
          </a:prstGeom>
        </p:spPr>
        <p:txBody>
          <a:bodyPr/>
          <a:lstStyle/>
          <a:p>
            <a:endParaRPr/>
          </a:p>
        </p:txBody>
      </p:sp>
      <p:sp>
        <p:nvSpPr>
          <p:cNvPr id="4892" name="Shape 4892"/>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لتالي ... فقط للحظة سنقوم بإزالة ثلاثة من سلاسل الرسائل ... ثم نستبدلها ... كما سترى ... الآن.</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1" name="Shape 5081"/>
          <p:cNvSpPr>
            <a:spLocks noGrp="1" noRot="1" noChangeAspect="1"/>
          </p:cNvSpPr>
          <p:nvPr>
            <p:ph type="sldImg"/>
          </p:nvPr>
        </p:nvSpPr>
        <p:spPr>
          <a:prstGeom prst="rect">
            <a:avLst/>
          </a:prstGeom>
        </p:spPr>
        <p:txBody>
          <a:bodyPr/>
          <a:lstStyle/>
          <a:p>
            <a:endParaRPr/>
          </a:p>
        </p:txBody>
      </p:sp>
      <p:sp>
        <p:nvSpPr>
          <p:cNvPr id="5082" name="Shape 5082"/>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النول</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أفقيًا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خلال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الخيوط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الرأسية</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سننسج</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شريطًا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عريضًا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وقويًا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القماش</a:t>
            </a:r>
            <a:r>
              <a:rPr b="1" dirty="0">
                <a:latin typeface="Arial" panose="020B0604020202020204" pitchFamily="34" charset="0"/>
                <a:cs typeface="Arial" panose="020B0604020202020204" pitchFamily="34" charset="0"/>
              </a:rPr>
              <a:t>.</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سنسميه</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العهد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الأبراهيمي</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نسجها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خيط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ابراهيم</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تمامًا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نجده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الكتاب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المقدس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تكوين</a:t>
            </a:r>
            <a:r>
              <a:rPr b="1" dirty="0">
                <a:latin typeface="Arial" panose="020B0604020202020204" pitchFamily="34" charset="0"/>
                <a:cs typeface="Arial" panose="020B0604020202020204" pitchFamily="34" charset="0"/>
              </a:rPr>
              <a:t>  ١٢ </a:t>
            </a:r>
            <a:r>
              <a:rPr b="1" dirty="0" err="1">
                <a:latin typeface="Arial" panose="020B0604020202020204" pitchFamily="34" charset="0"/>
                <a:cs typeface="Arial" panose="020B0604020202020204" pitchFamily="34" charset="0"/>
              </a:rPr>
              <a:t>و</a:t>
            </a:r>
            <a:r>
              <a:rPr b="1" dirty="0">
                <a:latin typeface="Arial" panose="020B0604020202020204" pitchFamily="34" charset="0"/>
                <a:cs typeface="Arial" panose="020B0604020202020204" pitchFamily="34" charset="0"/>
              </a:rPr>
              <a:t> ١٥       </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5" name="Shape 5275"/>
          <p:cNvSpPr>
            <a:spLocks noGrp="1" noRot="1" noChangeAspect="1"/>
          </p:cNvSpPr>
          <p:nvPr>
            <p:ph type="sldImg"/>
          </p:nvPr>
        </p:nvSpPr>
        <p:spPr>
          <a:prstGeom prst="rect">
            <a:avLst/>
          </a:prstGeom>
        </p:spPr>
        <p:txBody>
          <a:bodyPr/>
          <a:lstStyle/>
          <a:p>
            <a:pPr rtl="0" latinLnBrk="0">
              <a:spcBef>
                <a:spcPts val="400"/>
              </a:spcBef>
            </a:pPr>
            <a:endParaRPr/>
          </a:p>
        </p:txBody>
      </p:sp>
      <p:sp>
        <p:nvSpPr>
          <p:cNvPr id="5276" name="Shape 5276"/>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بعد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ذلك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خيط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موسى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ننسج</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شريطاً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آخر</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شريط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عهد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الأرض</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سلسلة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موسى</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solidFill>
                  <a:schemeClr val="tx1"/>
                </a:solidFill>
                <a:latin typeface="Arial" panose="020B0604020202020204" pitchFamily="34" charset="0"/>
                <a:cs typeface="Arial" panose="020B0604020202020204" pitchFamily="34" charset="0"/>
              </a:rPr>
              <a:t> </a:t>
            </a:r>
            <a:r>
              <a:rPr lang="en-US" b="1" dirty="0">
                <a:solidFill>
                  <a:schemeClr val="tx1"/>
                </a:solidFill>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نعلم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الآن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الترتيب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موجود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تثنية</a:t>
            </a:r>
            <a:r>
              <a:rPr b="1" dirty="0">
                <a:latin typeface="Arial" panose="020B0604020202020204" pitchFamily="34" charset="0"/>
                <a:cs typeface="Arial" panose="020B0604020202020204" pitchFamily="34" charset="0"/>
              </a:rPr>
              <a:t> ٣٠</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5" name="Shape 5475"/>
          <p:cNvSpPr>
            <a:spLocks noGrp="1" noRot="1" noChangeAspect="1"/>
          </p:cNvSpPr>
          <p:nvPr>
            <p:ph type="sldImg"/>
          </p:nvPr>
        </p:nvSpPr>
        <p:spPr>
          <a:prstGeom prst="rect">
            <a:avLst/>
          </a:prstGeom>
        </p:spPr>
        <p:txBody>
          <a:bodyPr/>
          <a:lstStyle/>
          <a:p>
            <a:endParaRPr/>
          </a:p>
        </p:txBody>
      </p:sp>
      <p:sp>
        <p:nvSpPr>
          <p:cNvPr id="5476" name="Shape 5476"/>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يتبع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الترتيب</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خيوط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ملوكية</a:t>
            </a:r>
            <a:endParaRPr b="1" dirty="0">
              <a:latin typeface="Arial" panose="020B0604020202020204" pitchFamily="34" charset="0"/>
              <a:cs typeface="Arial" panose="020B0604020202020204" pitchFamily="34" charset="0"/>
            </a:endParaRP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بواسطة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العهد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الداودي</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مرجعها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الكتابي</a:t>
            </a:r>
            <a:r>
              <a:rPr b="1" dirty="0">
                <a:latin typeface="Arial" panose="020B0604020202020204" pitchFamily="34" charset="0"/>
                <a:cs typeface="Arial" panose="020B0604020202020204" pitchFamily="34" charset="0"/>
              </a:rPr>
              <a:t> ٢ </a:t>
            </a:r>
            <a:r>
              <a:rPr b="1" dirty="0" err="1">
                <a:latin typeface="Arial" panose="020B0604020202020204" pitchFamily="34" charset="0"/>
                <a:cs typeface="Arial" panose="020B0604020202020204" pitchFamily="34" charset="0"/>
              </a:rPr>
              <a:t>صموئيل</a:t>
            </a:r>
            <a:r>
              <a:rPr b="1" dirty="0">
                <a:latin typeface="Arial" panose="020B0604020202020204" pitchFamily="34" charset="0"/>
                <a:cs typeface="Arial" panose="020B0604020202020204" pitchFamily="34" charset="0"/>
              </a:rPr>
              <a:t> ٧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4" name="Shape 5684"/>
          <p:cNvSpPr>
            <a:spLocks noGrp="1" noRot="1" noChangeAspect="1"/>
          </p:cNvSpPr>
          <p:nvPr>
            <p:ph type="sldImg"/>
          </p:nvPr>
        </p:nvSpPr>
        <p:spPr>
          <a:prstGeom prst="rect">
            <a:avLst/>
          </a:prstGeom>
        </p:spPr>
        <p:txBody>
          <a:bodyPr/>
          <a:lstStyle/>
          <a:p>
            <a:endParaRPr/>
          </a:p>
        </p:txBody>
      </p:sp>
      <p:sp>
        <p:nvSpPr>
          <p:cNvPr id="5685" name="Shape 5685"/>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وأخيراً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زلنا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الخيط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الملوكي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للنول</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الذي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ننسج</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فيه</a:t>
            </a:r>
            <a:endParaRPr b="1" dirty="0">
              <a:latin typeface="Arial" panose="020B0604020202020204" pitchFamily="34" charset="0"/>
              <a:cs typeface="Arial" panose="020B0604020202020204" pitchFamily="34" charset="0"/>
            </a:endParaRP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العهد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الجديد</a:t>
            </a:r>
            <a:r>
              <a:rPr b="1" dirty="0">
                <a:latin typeface="Arial" panose="020B0604020202020204" pitchFamily="34" charset="0"/>
                <a:cs typeface="Arial" panose="020B0604020202020204" pitchFamily="34" charset="0"/>
              </a:rPr>
              <a:t>.. </a:t>
            </a:r>
          </a:p>
          <a:p>
            <a:pPr algn="r" rtl="1">
              <a:defRPr sz="100">
                <a:solidFill>
                  <a:srgbClr val="FFFFFF"/>
                </a:solidFill>
                <a:latin typeface="Arial"/>
                <a:ea typeface="Arial"/>
                <a:cs typeface="Arial"/>
                <a:sym typeface="Arial"/>
              </a:defRPr>
            </a:pPr>
            <a:r>
              <a:rPr lang="en-US" b="1" dirty="0">
                <a:solidFill>
                  <a:schemeClr val="tx1"/>
                </a:solidFill>
                <a:latin typeface="Arial" panose="020B0604020202020204" pitchFamily="34" charset="0"/>
                <a:cs typeface="Arial" panose="020B0604020202020204" pitchFamily="34" charset="0"/>
              </a:rPr>
              <a:t>…</a:t>
            </a:r>
            <a:r>
              <a:rPr lang="en-US" sz="1200" b="1" dirty="0">
                <a:solidFill>
                  <a:schemeClr val="tx1"/>
                </a:solidFill>
                <a:latin typeface="Arial" panose="020B0604020202020204" pitchFamily="34" charset="0"/>
                <a:cs typeface="Arial" panose="020B0604020202020204" pitchFamily="34" charset="0"/>
              </a:rPr>
              <a:t>////</a:t>
            </a:r>
            <a:r>
              <a:rPr sz="1200" b="1" dirty="0" err="1">
                <a:solidFill>
                  <a:srgbClr val="000000"/>
                </a:solidFill>
                <a:latin typeface="Arial" panose="020B0604020202020204" pitchFamily="34" charset="0"/>
                <a:cs typeface="Arial" panose="020B0604020202020204" pitchFamily="34" charset="0"/>
              </a:rPr>
              <a:t>موجود</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في</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الاصحاح</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الحادي</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والثلاثون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في</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سفر</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النبي</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ارميا</a:t>
            </a:r>
            <a:r>
              <a:rPr sz="1200" b="1" dirty="0">
                <a:solidFill>
                  <a:srgbClr val="000000"/>
                </a:solidFill>
                <a:latin typeface="Arial" panose="020B0604020202020204" pitchFamily="34" charset="0"/>
                <a:cs typeface="Arial" panose="020B0604020202020204" pitchFamily="34" charset="0"/>
              </a:rPr>
              <a:t> . </a:t>
            </a:r>
            <a:r>
              <a:rPr sz="1200" b="1" dirty="0" err="1">
                <a:solidFill>
                  <a:srgbClr val="000000"/>
                </a:solidFill>
                <a:latin typeface="Arial" panose="020B0604020202020204" pitchFamily="34" charset="0"/>
                <a:cs typeface="Arial" panose="020B0604020202020204" pitchFamily="34" charset="0"/>
              </a:rPr>
              <a:t>من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الواضح</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أن</a:t>
            </a:r>
            <a:r>
              <a:rPr b="1" dirty="0">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كلاً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من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شريطي</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العهد</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الدادودي</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والعهد</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الجديد</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منسوجين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عند</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نفس</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نقطة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العبور</a:t>
            </a:r>
            <a:r>
              <a:rPr sz="1200" b="1" dirty="0">
                <a:solidFill>
                  <a:srgbClr val="000000"/>
                </a:solidFill>
                <a:latin typeface="Arial" panose="020B0604020202020204" pitchFamily="34" charset="0"/>
                <a:cs typeface="Arial" panose="020B0604020202020204" pitchFamily="34" charset="0"/>
              </a:rPr>
              <a:t> ….</a:t>
            </a:r>
          </a:p>
          <a:p>
            <a:pPr algn="r" rtl="1">
              <a:defRPr sz="100">
                <a:solidFill>
                  <a:srgbClr val="FFFFFF"/>
                </a:solidFill>
                <a:latin typeface="Arial"/>
                <a:ea typeface="Arial"/>
                <a:cs typeface="Arial"/>
                <a:sym typeface="Arial"/>
              </a:defRPr>
            </a:pPr>
            <a:r>
              <a:rPr lang="en-US" b="1" dirty="0">
                <a:latin typeface="Arial" panose="020B0604020202020204" pitchFamily="34" charset="0"/>
                <a:cs typeface="Arial" panose="020B0604020202020204" pitchFamily="34" charset="0"/>
              </a:rPr>
              <a:t>…</a:t>
            </a:r>
            <a:r>
              <a:rPr lang="en-US" sz="1200" b="1" dirty="0">
                <a:solidFill>
                  <a:srgbClr val="000000"/>
                </a:solidFill>
                <a:latin typeface="Arial" panose="020B0604020202020204" pitchFamily="34" charset="0"/>
                <a:cs typeface="Arial" panose="020B0604020202020204" pitchFamily="34" charset="0"/>
              </a:rPr>
              <a:t>////</a:t>
            </a:r>
            <a:r>
              <a:rPr sz="1200" b="1" dirty="0" err="1">
                <a:solidFill>
                  <a:srgbClr val="000000"/>
                </a:solidFill>
                <a:latin typeface="Arial" panose="020B0604020202020204" pitchFamily="34" charset="0"/>
                <a:cs typeface="Arial" panose="020B0604020202020204" pitchFamily="34" charset="0"/>
              </a:rPr>
              <a:t>من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موضوع</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الملوكي</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مجتمعة</a:t>
            </a:r>
            <a:r>
              <a:rPr sz="1200" b="1" dirty="0">
                <a:solidFill>
                  <a:srgbClr val="000000"/>
                </a:solidFill>
                <a:latin typeface="Arial" panose="020B0604020202020204" pitchFamily="34" charset="0"/>
                <a:cs typeface="Arial" panose="020B0604020202020204" pitchFamily="34" charset="0"/>
              </a:rPr>
              <a:t> ، </a:t>
            </a:r>
            <a:r>
              <a:rPr sz="1200" b="1" dirty="0" err="1">
                <a:solidFill>
                  <a:srgbClr val="000000"/>
                </a:solidFill>
                <a:latin typeface="Arial" panose="020B0604020202020204" pitchFamily="34" charset="0"/>
                <a:cs typeface="Arial" panose="020B0604020202020204" pitchFamily="34" charset="0"/>
              </a:rPr>
              <a:t>يمكننا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أن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نرى</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أن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أشرطة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العهود</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الأربعة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للنسيج</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توضح</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كيف</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أصبحت</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وعود</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العهد</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في</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العهد</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القديم</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هو</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المحركات</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التاريخية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التي</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تحرك</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تقدُم</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كل</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حدث</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كتابي</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مما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يمهد</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الطريق</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لظهور</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الرب</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يسوع</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المسيح</a:t>
            </a:r>
            <a:r>
              <a:rPr sz="1200" b="1" dirty="0">
                <a:solidFill>
                  <a:srgbClr val="000000"/>
                </a:solidFill>
                <a:latin typeface="Arial" panose="020B0604020202020204" pitchFamily="34" charset="0"/>
                <a:cs typeface="Arial" panose="020B0604020202020204" pitchFamily="34" charset="0"/>
              </a:rPr>
              <a:t> . </a:t>
            </a:r>
            <a:r>
              <a:rPr sz="1200" b="1" dirty="0" err="1">
                <a:solidFill>
                  <a:srgbClr val="000000"/>
                </a:solidFill>
                <a:latin typeface="Arial" panose="020B0604020202020204" pitchFamily="34" charset="0"/>
                <a:cs typeface="Arial" panose="020B0604020202020204" pitchFamily="34" charset="0"/>
              </a:rPr>
              <a:t>يمكنك</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أن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ترى</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أن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ندبات</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العهد</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السميكة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تستمر</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بالمرور</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عبر</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النسيج</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وراء</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خيط</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يسوع</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لماذا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لأنه</a:t>
            </a:r>
            <a:r>
              <a:rPr sz="1200" b="1" dirty="0">
                <a:solidFill>
                  <a:srgbClr val="000000"/>
                </a:solidFill>
                <a:latin typeface="Arial" panose="020B0604020202020204" pitchFamily="34" charset="0"/>
                <a:cs typeface="Arial" panose="020B0604020202020204" pitchFamily="34" charset="0"/>
              </a:rPr>
              <a:t> ، </a:t>
            </a:r>
            <a:r>
              <a:rPr sz="1200" b="1" dirty="0" err="1">
                <a:solidFill>
                  <a:srgbClr val="000000"/>
                </a:solidFill>
                <a:latin typeface="Arial" panose="020B0604020202020204" pitchFamily="34" charset="0"/>
                <a:cs typeface="Arial" panose="020B0604020202020204" pitchFamily="34" charset="0"/>
              </a:rPr>
              <a:t>من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وقت</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إبراهيم</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وحتى</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هذه</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اللحظة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من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حياتنا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وما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بعدها</a:t>
            </a:r>
            <a:r>
              <a:rPr sz="1200" b="1" dirty="0">
                <a:solidFill>
                  <a:srgbClr val="000000"/>
                </a:solidFill>
                <a:latin typeface="Arial" panose="020B0604020202020204" pitchFamily="34" charset="0"/>
                <a:cs typeface="Arial" panose="020B0604020202020204" pitchFamily="34" charset="0"/>
              </a:rPr>
              <a:t> ، </a:t>
            </a:r>
            <a:r>
              <a:rPr sz="1200" b="1" dirty="0" err="1">
                <a:solidFill>
                  <a:srgbClr val="000000"/>
                </a:solidFill>
                <a:latin typeface="Arial" panose="020B0604020202020204" pitchFamily="34" charset="0"/>
                <a:cs typeface="Arial" panose="020B0604020202020204" pitchFamily="34" charset="0"/>
              </a:rPr>
              <a:t>تستمر</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تلك</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الوعود</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في</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التأثير</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سوف</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يأتون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إلى</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الشبع</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الكامل</a:t>
            </a:r>
            <a:r>
              <a:rPr sz="1200" b="1" dirty="0">
                <a:solidFill>
                  <a:srgbClr val="000000"/>
                </a:solidFill>
                <a:latin typeface="Arial" panose="020B0604020202020204" pitchFamily="34" charset="0"/>
                <a:cs typeface="Arial" panose="020B0604020202020204" pitchFamily="34" charset="0"/>
              </a:rPr>
              <a:t> ! </a:t>
            </a:r>
            <a:r>
              <a:rPr sz="1200" b="1" dirty="0" err="1">
                <a:solidFill>
                  <a:srgbClr val="000000"/>
                </a:solidFill>
                <a:latin typeface="Arial" panose="020B0604020202020204" pitchFamily="34" charset="0"/>
                <a:cs typeface="Arial" panose="020B0604020202020204" pitchFamily="34" charset="0"/>
              </a:rPr>
              <a:t>المزيد</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حول</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هذا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لاحقاً</a:t>
            </a:r>
            <a:r>
              <a:rPr sz="1200" b="1" dirty="0">
                <a:solidFill>
                  <a:srgbClr val="000000"/>
                </a:solidFill>
                <a:latin typeface="Arial" panose="020B0604020202020204" pitchFamily="34" charset="0"/>
                <a:cs typeface="Arial" panose="020B0604020202020204" pitchFamily="34" charset="0"/>
              </a:rPr>
              <a:t>.  </a:t>
            </a:r>
          </a:p>
          <a:p>
            <a:pPr algn="r">
              <a:defRPr>
                <a:latin typeface="Arial"/>
                <a:ea typeface="Arial"/>
                <a:cs typeface="Arial"/>
                <a:sym typeface="Arial"/>
              </a:defRPr>
            </a:pPr>
            <a:endParaRPr sz="1200" b="1" dirty="0">
              <a:solidFill>
                <a:srgbClr val="000000"/>
              </a:solidFill>
              <a:latin typeface="Arial" panose="020B0604020202020204" pitchFamily="34" charset="0"/>
              <a:cs typeface="Arial" panose="020B0604020202020204" pitchFamily="34" charset="0"/>
            </a:endParaRPr>
          </a:p>
          <a:p>
            <a:pPr algn="r">
              <a:defRPr>
                <a:latin typeface="Arial"/>
                <a:ea typeface="Arial"/>
                <a:cs typeface="Arial"/>
                <a:sym typeface="Arial"/>
              </a:defRPr>
            </a:pPr>
            <a:endParaRPr sz="1200" b="1" dirty="0">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6" name="Shape 5896"/>
          <p:cNvSpPr>
            <a:spLocks noGrp="1" noRot="1" noChangeAspect="1"/>
          </p:cNvSpPr>
          <p:nvPr>
            <p:ph type="sldImg"/>
          </p:nvPr>
        </p:nvSpPr>
        <p:spPr>
          <a:prstGeom prst="rect">
            <a:avLst/>
          </a:prstGeom>
        </p:spPr>
        <p:txBody>
          <a:bodyPr/>
          <a:lstStyle/>
          <a:p>
            <a:endParaRPr/>
          </a:p>
        </p:txBody>
      </p:sp>
      <p:sp>
        <p:nvSpPr>
          <p:cNvPr id="5897" name="Shape 5897"/>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والآن</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حول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نهاية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الزمان</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هناك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أرائ</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متباينة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نطاق</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واسع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لسيناريو</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نهاية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الزمان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هذا</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لكن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ترتيب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الاحداث</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الموضح</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الكتاب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المقدس</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يتفق</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بشكل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عام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قِبل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الغالبية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العظمى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المؤمنين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والمعلمين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والعلماء</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المسيحيين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ثم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الإبلاغ</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عنها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الاصحاحات </a:t>
            </a:r>
            <a:r>
              <a:rPr b="1" dirty="0" err="1">
                <a:latin typeface="Arial" panose="020B0604020202020204" pitchFamily="34" charset="0"/>
                <a:cs typeface="Arial" panose="020B0604020202020204" pitchFamily="34" charset="0"/>
              </a:rPr>
              <a:t>الآخيرة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رؤيا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يوحنا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العهد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الجديد</a:t>
            </a:r>
            <a:r>
              <a:rPr b="1" dirty="0">
                <a:latin typeface="Arial" panose="020B0604020202020204" pitchFamily="34" charset="0"/>
                <a:cs typeface="Arial" panose="020B0604020202020204" pitchFamily="34" charset="0"/>
              </a:rPr>
              <a:t>.</a:t>
            </a:r>
          </a:p>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هذه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الخمسة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خيوط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المنسوجة</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أوقات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النهاية</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وراء</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خيط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يسوع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موضحة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بالتريب</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عشاء</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عرس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الخروف</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المجيئ</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الثاني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لربنا</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عهد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المسيح</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الألف</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سنة</a:t>
            </a:r>
            <a:r>
              <a:rPr b="1" dirty="0">
                <a:latin typeface="Arial" panose="020B0604020202020204" pitchFamily="34" charset="0"/>
                <a:cs typeface="Arial" panose="020B0604020202020204" pitchFamily="34" charset="0"/>
              </a:rPr>
              <a:t> ….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دينونة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العرش</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الأبيض</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العظيم</a:t>
            </a:r>
            <a:r>
              <a:rPr b="1" dirty="0">
                <a:latin typeface="Arial" panose="020B0604020202020204" pitchFamily="34" charset="0"/>
                <a:cs typeface="Arial" panose="020B0604020202020204" pitchFamily="34" charset="0"/>
              </a:rPr>
              <a:t> ….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وأخيراً</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السماء</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الجديدة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والأرض</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الجديدة</a:t>
            </a:r>
            <a:r>
              <a:rPr b="1" dirty="0">
                <a:latin typeface="Arial" panose="020B0604020202020204" pitchFamily="34" charset="0"/>
                <a:cs typeface="Arial" panose="020B0604020202020204" pitchFamily="34" charset="0"/>
              </a:rPr>
              <a:t>   </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2" name="Shape 6112"/>
          <p:cNvSpPr>
            <a:spLocks noGrp="1" noRot="1" noChangeAspect="1"/>
          </p:cNvSpPr>
          <p:nvPr>
            <p:ph type="sldImg"/>
          </p:nvPr>
        </p:nvSpPr>
        <p:spPr>
          <a:prstGeom prst="rect">
            <a:avLst/>
          </a:prstGeom>
        </p:spPr>
        <p:txBody>
          <a:bodyPr/>
          <a:lstStyle/>
          <a:p>
            <a:endParaRPr/>
          </a:p>
        </p:txBody>
      </p:sp>
      <p:sp>
        <p:nvSpPr>
          <p:cNvPr id="6113" name="Shape 6113"/>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العهود</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كونها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حرفيًا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وأبديًا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وغير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مشروط</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تعمل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اللحظة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بالذات</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وستستمر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القيام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بذلك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حتى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ينتهي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تاريخ</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الأرض</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حتى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بعد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أحداث</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نهاية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الوقت</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متى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سيتم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الانتهاء</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منها</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وخياطة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نسيج</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الكرونولوجيا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وإكمالها</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سوف</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تبدأ</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السماء</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الجديدة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والأرض</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الجديدة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وهذا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شيء</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نعرف</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عنه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إلا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القليل</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ربما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يكون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أمرًا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جيدًا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وإلا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سنكون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مفتونين</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وفضوليين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أكثر</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للحياة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تنتظرنا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أكثر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الحياة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نعيشها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الأرض</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أثناء</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قيامنا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بمهمتنا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الخاصة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لنشرإنجيل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الرب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يسوع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المسيح</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اقصى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الارض</a:t>
            </a:r>
            <a:r>
              <a:rPr b="1" dirty="0">
                <a:latin typeface="Arial" panose="020B0604020202020204" pitchFamily="34" charset="0"/>
                <a:cs typeface="Arial" panose="020B0604020202020204" pitchFamily="34" charset="0"/>
              </a:rPr>
              <a:t>!</a:t>
            </a:r>
          </a:p>
          <a:p>
            <a:pPr algn="r" rtl="1">
              <a:defRPr sz="100">
                <a:solidFill>
                  <a:srgbClr val="FFFFFF"/>
                </a:solidFill>
                <a:latin typeface="Arial"/>
                <a:ea typeface="Arial"/>
                <a:cs typeface="Arial"/>
                <a:sym typeface="Arial"/>
              </a:defRPr>
            </a:pPr>
            <a:r>
              <a:rPr b="1" dirty="0" err="1">
                <a:latin typeface="Arial" panose="020B0604020202020204" pitchFamily="34" charset="0"/>
                <a:cs typeface="Arial" panose="020B0604020202020204" pitchFamily="34" charset="0"/>
              </a:rPr>
              <a:t>و</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ولكن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ما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هو</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واضح</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للغاية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هو</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هذا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شيء</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ما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يجري</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هنا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يُنظر</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إليه</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في</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سياق</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التسلسل</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الزمني</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الكتابي</a:t>
            </a:r>
            <a:r>
              <a:rPr sz="1200" b="1" dirty="0">
                <a:solidFill>
                  <a:srgbClr val="000000"/>
                </a:solidFill>
                <a:latin typeface="Arial" panose="020B0604020202020204" pitchFamily="34" charset="0"/>
                <a:cs typeface="Arial" panose="020B0604020202020204" pitchFamily="34" charset="0"/>
              </a:rPr>
              <a:t> ، </a:t>
            </a:r>
            <a:r>
              <a:rPr sz="1200" b="1" dirty="0" err="1">
                <a:solidFill>
                  <a:srgbClr val="000000"/>
                </a:solidFill>
                <a:latin typeface="Arial" panose="020B0604020202020204" pitchFamily="34" charset="0"/>
                <a:cs typeface="Arial" panose="020B0604020202020204" pitchFamily="34" charset="0"/>
              </a:rPr>
              <a:t>مدعومًا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بالعهود</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الأساسية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الأربعة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أو</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الاتفاقات</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القانونية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بين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الله</a:t>
            </a:r>
            <a:r>
              <a:rPr b="1" dirty="0">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والإنسان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هناك</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برنامج</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يعمل</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هنا</a:t>
            </a:r>
            <a:r>
              <a:rPr sz="1200" b="1" dirty="0">
                <a:solidFill>
                  <a:srgbClr val="000000"/>
                </a:solidFill>
                <a:latin typeface="Arial" panose="020B0604020202020204" pitchFamily="34" charset="0"/>
                <a:cs typeface="Arial" panose="020B0604020202020204" pitchFamily="34" charset="0"/>
              </a:rPr>
              <a:t> ... </a:t>
            </a:r>
            <a:r>
              <a:rPr sz="1200" b="1" dirty="0" err="1">
                <a:solidFill>
                  <a:srgbClr val="000000"/>
                </a:solidFill>
                <a:latin typeface="Arial" panose="020B0604020202020204" pitchFamily="34" charset="0"/>
                <a:cs typeface="Arial" panose="020B0604020202020204" pitchFamily="34" charset="0"/>
              </a:rPr>
              <a:t>برنامج</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يكون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لكل</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منا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فيه</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مهمته</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الخاصة</a:t>
            </a:r>
            <a:r>
              <a:rPr sz="1200" b="1" dirty="0">
                <a:solidFill>
                  <a:srgbClr val="000000"/>
                </a:solidFill>
                <a:latin typeface="Arial" panose="020B0604020202020204" pitchFamily="34" charset="0"/>
                <a:cs typeface="Arial" panose="020B0604020202020204" pitchFamily="34" charset="0"/>
              </a:rPr>
              <a:t>.</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1" name="Shape 6331"/>
          <p:cNvSpPr>
            <a:spLocks noGrp="1" noRot="1" noChangeAspect="1"/>
          </p:cNvSpPr>
          <p:nvPr>
            <p:ph type="sldImg"/>
          </p:nvPr>
        </p:nvSpPr>
        <p:spPr>
          <a:prstGeom prst="rect">
            <a:avLst/>
          </a:prstGeom>
        </p:spPr>
        <p:txBody>
          <a:bodyPr/>
          <a:lstStyle/>
          <a:p>
            <a:endParaRPr/>
          </a:p>
        </p:txBody>
      </p:sp>
      <p:sp>
        <p:nvSpPr>
          <p:cNvPr id="6332" name="Shape 6332"/>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إذن</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توضح</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الخيوط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الرأسية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لهذا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النول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بالترتيب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ماهية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التسلسل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الزمني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للكتاب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المقدس</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الكلمات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العشر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ملف</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الكتاب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المقدس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نفس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الوقت</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وضعت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الخيوط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الأفقية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بسبب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ذلك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التسلسل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الزمني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يعطي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ماذا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ولماذا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دفعة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هائلة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لمصداقية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السجل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الكتابي</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وشهادتنا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للآخرين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حول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الموضوع</a:t>
            </a:r>
            <a:r>
              <a:rPr b="1" dirty="0">
                <a:latin typeface="Arial" panose="020B0604020202020204" pitchFamily="34" charset="0"/>
                <a:cs typeface="Arial" panose="020B0604020202020204" pitchFamily="34" charset="0"/>
              </a:rPr>
              <a:t>!     </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 name="Shape 6553"/>
          <p:cNvSpPr>
            <a:spLocks noGrp="1" noRot="1" noChangeAspect="1"/>
          </p:cNvSpPr>
          <p:nvPr>
            <p:ph type="sldImg"/>
          </p:nvPr>
        </p:nvSpPr>
        <p:spPr>
          <a:prstGeom prst="rect">
            <a:avLst/>
          </a:prstGeom>
        </p:spPr>
        <p:txBody>
          <a:bodyPr/>
          <a:lstStyle/>
          <a:p>
            <a:endParaRPr/>
          </a:p>
        </p:txBody>
      </p:sp>
      <p:sp>
        <p:nvSpPr>
          <p:cNvPr id="6554" name="Shape 6554"/>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dirty="0" err="1">
                <a:latin typeface="Arial" panose="020B0604020202020204" pitchFamily="34" charset="0"/>
                <a:cs typeface="Arial" panose="020B0604020202020204" pitchFamily="34" charset="0"/>
              </a:rPr>
              <a:t>لذا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فإن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اللُحمة</a:t>
            </a:r>
            <a:r>
              <a:rPr b="1" dirty="0">
                <a:latin typeface="Arial" panose="020B0604020202020204" pitchFamily="34" charset="0"/>
                <a:cs typeface="Arial" panose="020B0604020202020204" pitchFamily="34" charset="0"/>
              </a:rPr>
              <a:t> ….</a:t>
            </a:r>
          </a:p>
          <a:p>
            <a:pPr algn="r" rtl="1">
              <a:defRPr>
                <a:latin typeface="Arial"/>
                <a:ea typeface="Arial"/>
                <a:cs typeface="Arial"/>
                <a:sym typeface="Arial"/>
              </a:defRPr>
            </a:pP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t>
            </a:r>
            <a:r>
              <a:rPr b="1" dirty="0" err="1">
                <a:latin typeface="Arial" panose="020B0604020202020204" pitchFamily="34" charset="0"/>
                <a:cs typeface="Arial" panose="020B0604020202020204" pitchFamily="34" charset="0"/>
              </a:rPr>
              <a:t>والأعوجاج</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يجتمعان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معاً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لبناء</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النسيج</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العقلي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الخاص</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للتسلس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الزمني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للكتاب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المقدس</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مما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يعني</a:t>
            </a:r>
            <a:r>
              <a:rPr b="1" dirty="0">
                <a:latin typeface="Arial" panose="020B0604020202020204" pitchFamily="34" charset="0"/>
                <a:cs typeface="Arial" panose="020B0604020202020204" pitchFamily="34" charset="0"/>
              </a:rPr>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Shape 914"/>
          <p:cNvSpPr>
            <a:spLocks noGrp="1" noRot="1" noChangeAspect="1"/>
          </p:cNvSpPr>
          <p:nvPr>
            <p:ph type="sldImg"/>
          </p:nvPr>
        </p:nvSpPr>
        <p:spPr>
          <a:prstGeom prst="rect">
            <a:avLst/>
          </a:prstGeom>
        </p:spPr>
        <p:txBody>
          <a:bodyPr/>
          <a:lstStyle/>
          <a:p>
            <a:endParaRPr/>
          </a:p>
        </p:txBody>
      </p:sp>
      <p:sp>
        <p:nvSpPr>
          <p:cNvPr id="915" name="Shape 915"/>
          <p:cNvSpPr>
            <a:spLocks noGrp="1"/>
          </p:cNvSpPr>
          <p:nvPr>
            <p:ph type="body" sz="quarter" idx="1"/>
          </p:nvPr>
        </p:nvSpPr>
        <p:spPr>
          <a:prstGeom prst="rect">
            <a:avLst/>
          </a:prstGeom>
        </p:spPr>
        <p:txBody>
          <a:bodyPr/>
          <a:lstStyle/>
          <a:p>
            <a:pPr algn="r" rtl="0">
              <a:defRPr>
                <a:latin typeface="Arial"/>
                <a:ea typeface="Arial"/>
                <a:cs typeface="Arial"/>
                <a:sym typeface="Arial"/>
              </a:defRPr>
            </a:pPr>
            <a:r>
              <a:rPr b="1" dirty="0" err="1">
                <a:latin typeface="Arial" panose="020B0604020202020204" pitchFamily="34" charset="0"/>
                <a:cs typeface="Arial" panose="020B0604020202020204" pitchFamily="34" charset="0"/>
              </a:rPr>
              <a:t>الآن</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مع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وضع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الجغرافيا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الاعتبار</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فكر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شكل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شوك</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إلى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حد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مستدير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وشائك</a:t>
            </a:r>
            <a:r>
              <a:rPr b="1" dirty="0">
                <a:latin typeface="Arial" panose="020B0604020202020204" pitchFamily="34" charset="0"/>
                <a:cs typeface="Arial" panose="020B0604020202020204" pitchFamily="34" charset="0"/>
              </a:rPr>
              <a:t>.</a:t>
            </a:r>
          </a:p>
          <a:p>
            <a:pPr algn="r" rtl="0">
              <a:defRPr>
                <a:latin typeface="Arial"/>
                <a:ea typeface="Arial"/>
                <a:cs typeface="Arial"/>
                <a:sym typeface="Arial"/>
              </a:defRPr>
            </a:pP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فوق</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الشكل</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قم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بتراكب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رسم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تخطيطي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للخطوط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العريضة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الأساسية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لشوك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قد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يبدو</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مثل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هذا</a:t>
            </a:r>
            <a:r>
              <a:rPr b="1" dirty="0">
                <a:latin typeface="Arial" panose="020B0604020202020204" pitchFamily="34" charset="0"/>
                <a:cs typeface="Arial" panose="020B0604020202020204" pitchFamily="34" charset="0"/>
              </a:rPr>
              <a:t>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7" name="Shape 6777"/>
          <p:cNvSpPr>
            <a:spLocks noGrp="1" noRot="1" noChangeAspect="1"/>
          </p:cNvSpPr>
          <p:nvPr>
            <p:ph type="sldImg"/>
          </p:nvPr>
        </p:nvSpPr>
        <p:spPr>
          <a:prstGeom prst="rect">
            <a:avLst/>
          </a:prstGeom>
        </p:spPr>
        <p:txBody>
          <a:bodyPr/>
          <a:lstStyle/>
          <a:p>
            <a:endParaRPr/>
          </a:p>
        </p:txBody>
      </p:sp>
      <p:sp>
        <p:nvSpPr>
          <p:cNvPr id="6778" name="Shape 6778"/>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b="1">
                <a:latin typeface="Arial" panose="020B0604020202020204" pitchFamily="34" charset="0"/>
                <a:cs typeface="Arial" panose="020B0604020202020204" pitchFamily="34" charset="0"/>
              </a:rPr>
              <a:t>….. أنه في كل مرة ترى فيها قطعة من النسيج ... يتم تذكيرك بأن النسيج يصعب تمزقه لأنه منسوج من خيوط اللُحمة والأعوجاج.</a:t>
            </a:r>
          </a:p>
          <a:p>
            <a:pPr algn="r">
              <a:defRPr>
                <a:latin typeface="Arial"/>
                <a:ea typeface="Arial"/>
                <a:cs typeface="Arial"/>
                <a:sym typeface="Arial"/>
              </a:defRPr>
            </a:pPr>
            <a:endParaRPr b="1">
              <a:latin typeface="Arial" panose="020B0604020202020204" pitchFamily="34" charset="0"/>
              <a:cs typeface="Arial" panose="020B0604020202020204" pitchFamily="34" charset="0"/>
            </a:endParaRPr>
          </a:p>
          <a:p>
            <a:pPr algn="r" rtl="1">
              <a:defRPr>
                <a:latin typeface="Arial"/>
                <a:ea typeface="Arial"/>
                <a:cs typeface="Arial"/>
                <a:sym typeface="Arial"/>
              </a:defRPr>
            </a:pPr>
            <a:r>
              <a:rPr b="1">
                <a:latin typeface="Arial" panose="020B0604020202020204" pitchFamily="34" charset="0"/>
                <a:cs typeface="Arial" panose="020B0604020202020204" pitchFamily="34" charset="0"/>
              </a:rPr>
              <a:t>وبنفس الطريقة ... في أذهاننا ... عندما ننسج معًا ما الأحداث التسلسل الزمني ... حتى في أقصر أشكالها ... جنبًا إلى جنب مع سبب ... العهود غير المشروطة ... إيمانك بمصداقية الكتاب المقدس سيتعزز بشكل كبير!</a:t>
            </a:r>
          </a:p>
          <a:p>
            <a:pPr algn="r">
              <a:defRPr>
                <a:latin typeface="Arial"/>
                <a:ea typeface="Arial"/>
                <a:cs typeface="Arial"/>
                <a:sym typeface="Arial"/>
              </a:defRPr>
            </a:pPr>
            <a:endParaRPr b="1">
              <a:latin typeface="Arial" panose="020B0604020202020204" pitchFamily="34" charset="0"/>
              <a:cs typeface="Arial" panose="020B0604020202020204" pitchFamily="34" charset="0"/>
            </a:endParaRPr>
          </a:p>
          <a:p>
            <a:pPr algn="r" rtl="1">
              <a:defRPr>
                <a:latin typeface="Arial"/>
                <a:ea typeface="Arial"/>
                <a:cs typeface="Arial"/>
                <a:sym typeface="Arial"/>
              </a:defRPr>
            </a:pPr>
            <a:r>
              <a:rPr b="1">
                <a:latin typeface="Arial" panose="020B0604020202020204" pitchFamily="34" charset="0"/>
                <a:cs typeface="Arial" panose="020B0604020202020204" pitchFamily="34" charset="0"/>
              </a:rPr>
              <a:t>شهادتك قبل الآخرين ستصبح حصينة! لقد نسجنا وجهة نظر قوية ومتينة للتاريخ ومصداقية الكتاب المقدس ... وجهة نظر لا يمزقها الشك وعدم اليقين بسهولة ... من خلال سهام وحراب الشك وعدم اليقين التي من المؤكد أن العالم وعدو أرواحنا يلقيان بها أنظمة المعتقدات لدينا جميعًا. الآن يمكننا أن نرى ….</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5" name="Shape 7005"/>
          <p:cNvSpPr>
            <a:spLocks noGrp="1" noRot="1" noChangeAspect="1"/>
          </p:cNvSpPr>
          <p:nvPr>
            <p:ph type="sldImg"/>
          </p:nvPr>
        </p:nvSpPr>
        <p:spPr>
          <a:prstGeom prst="rect">
            <a:avLst/>
          </a:prstGeom>
        </p:spPr>
        <p:txBody>
          <a:bodyPr/>
          <a:lstStyle/>
          <a:p>
            <a:endParaRPr/>
          </a:p>
        </p:txBody>
      </p:sp>
      <p:sp>
        <p:nvSpPr>
          <p:cNvPr id="7006" name="Shape 7006"/>
          <p:cNvSpPr>
            <a:spLocks noGrp="1"/>
          </p:cNvSpPr>
          <p:nvPr>
            <p:ph type="body" sz="quarter" idx="1"/>
          </p:nvPr>
        </p:nvSpPr>
        <p:spPr>
          <a:prstGeom prst="rect">
            <a:avLst/>
          </a:prstGeom>
        </p:spPr>
        <p:txBody>
          <a:bodyPr/>
          <a:lstStyle/>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lgn="r" rtl="1">
              <a:defRPr sz="100">
                <a:solidFill>
                  <a:srgbClr val="FFFFFF"/>
                </a:solidFill>
                <a:latin typeface="Arial"/>
                <a:ea typeface="Arial"/>
                <a:cs typeface="Arial"/>
                <a:sym typeface="Arial"/>
              </a:defRPr>
            </a:pPr>
            <a:r>
              <a:rPr b="1" dirty="0" err="1">
                <a:latin typeface="Arial" panose="020B0604020202020204" pitchFamily="34" charset="0"/>
                <a:cs typeface="Arial" panose="020B0604020202020204" pitchFamily="34" charset="0"/>
              </a:rPr>
              <a:t>ز</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الخطة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العظيمة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للأعمار</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تمضي</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قدمًا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هناك</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معنى</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للخطة</a:t>
            </a:r>
            <a:r>
              <a:rPr sz="1200" b="1" dirty="0">
                <a:solidFill>
                  <a:srgbClr val="000000"/>
                </a:solidFill>
                <a:latin typeface="Arial" panose="020B0604020202020204" pitchFamily="34" charset="0"/>
                <a:cs typeface="Arial" panose="020B0604020202020204" pitchFamily="34" charset="0"/>
              </a:rPr>
              <a:t> - </a:t>
            </a:r>
            <a:r>
              <a:rPr sz="1200" b="1" dirty="0" err="1">
                <a:solidFill>
                  <a:srgbClr val="000000"/>
                </a:solidFill>
                <a:latin typeface="Arial" panose="020B0604020202020204" pitchFamily="34" charset="0"/>
                <a:cs typeface="Arial" panose="020B0604020202020204" pitchFamily="34" charset="0"/>
              </a:rPr>
              <a:t>لكل</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منا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دور</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فريد</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ومميز</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للعبه</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كما</a:t>
            </a:r>
            <a:r>
              <a:rPr b="1" dirty="0">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تمتحقيق</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الخطة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العظيمة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لكن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ضع</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في</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اعتبارك</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دائمًا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الرسالة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المركزية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للتسلسل</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الزمني</a:t>
            </a:r>
            <a:r>
              <a:rPr sz="1200" b="1" dirty="0">
                <a:solidFill>
                  <a:srgbClr val="000000"/>
                </a:solidFill>
                <a:latin typeface="Arial" panose="020B0604020202020204" pitchFamily="34" charset="0"/>
                <a:cs typeface="Arial" panose="020B0604020202020204" pitchFamily="34" charset="0"/>
              </a:rPr>
              <a:t> ... </a:t>
            </a:r>
            <a:r>
              <a:rPr sz="1200" b="1" dirty="0" err="1">
                <a:solidFill>
                  <a:srgbClr val="000000"/>
                </a:solidFill>
                <a:latin typeface="Arial" panose="020B0604020202020204" pitchFamily="34" charset="0"/>
                <a:cs typeface="Arial" panose="020B0604020202020204" pitchFamily="34" charset="0"/>
              </a:rPr>
              <a:t>يعمل</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البرنامج</a:t>
            </a:r>
            <a:r>
              <a:rPr sz="1200" b="1" dirty="0">
                <a:solidFill>
                  <a:srgbClr val="000000"/>
                </a:solidFill>
                <a:latin typeface="Arial" panose="020B0604020202020204" pitchFamily="34" charset="0"/>
                <a:cs typeface="Arial" panose="020B0604020202020204" pitchFamily="34" charset="0"/>
              </a:rPr>
              <a:t> ... </a:t>
            </a:r>
            <a:r>
              <a:rPr sz="1200" b="1" dirty="0" err="1">
                <a:solidFill>
                  <a:srgbClr val="000000"/>
                </a:solidFill>
                <a:latin typeface="Arial" panose="020B0604020202020204" pitchFamily="34" charset="0"/>
                <a:cs typeface="Arial" panose="020B0604020202020204" pitchFamily="34" charset="0"/>
              </a:rPr>
              <a:t>الخطة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الكبرى</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للأعمار</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تتويجها</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خدمة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الإنجيل</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الخالدة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ورسالة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الرب</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يسوع</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المسيح</a:t>
            </a:r>
            <a:r>
              <a:rPr sz="1200" b="1" dirty="0">
                <a:solidFill>
                  <a:srgbClr val="000000"/>
                </a:solidFill>
                <a:latin typeface="Arial" panose="020B0604020202020204" pitchFamily="34" charset="0"/>
                <a:cs typeface="Arial" panose="020B0604020202020204" pitchFamily="34" charset="0"/>
              </a:rPr>
              <a:t> ... </a:t>
            </a:r>
            <a:r>
              <a:rPr sz="1200" b="1" dirty="0" err="1">
                <a:solidFill>
                  <a:srgbClr val="000000"/>
                </a:solidFill>
                <a:latin typeface="Arial" panose="020B0604020202020204" pitchFamily="34" charset="0"/>
                <a:cs typeface="Arial" panose="020B0604020202020204" pitchFamily="34" charset="0"/>
              </a:rPr>
              <a:t>مدعومة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بأوامره</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المسيرة</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إلينا</a:t>
            </a:r>
            <a:r>
              <a:rPr sz="1200" b="1" dirty="0">
                <a:solidFill>
                  <a:srgbClr val="000000"/>
                </a:solidFill>
                <a:latin typeface="Arial" panose="020B0604020202020204" pitchFamily="34" charset="0"/>
                <a:cs typeface="Arial" panose="020B0604020202020204" pitchFamily="34" charset="0"/>
              </a:rPr>
              <a:t> ... </a:t>
            </a:r>
            <a:r>
              <a:rPr sz="1200" b="1" dirty="0" err="1">
                <a:solidFill>
                  <a:srgbClr val="000000"/>
                </a:solidFill>
                <a:latin typeface="Arial" panose="020B0604020202020204" pitchFamily="34" charset="0"/>
                <a:cs typeface="Arial" panose="020B0604020202020204" pitchFamily="34" charset="0"/>
              </a:rPr>
              <a:t>لنقل</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إنجيله</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إلى</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كل</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ركن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من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أركان</a:t>
            </a:r>
            <a:r>
              <a:rPr sz="1200" b="1" dirty="0">
                <a:solidFill>
                  <a:srgbClr val="000000"/>
                </a:solidFill>
                <a:latin typeface="Arial" panose="020B0604020202020204" pitchFamily="34" charset="0"/>
                <a:cs typeface="Arial" panose="020B0604020202020204" pitchFamily="34" charset="0"/>
              </a:rPr>
              <a:t> </a:t>
            </a:r>
            <a:r>
              <a:rPr sz="1200" b="1" dirty="0" err="1">
                <a:solidFill>
                  <a:srgbClr val="000000"/>
                </a:solidFill>
                <a:latin typeface="Arial" panose="020B0604020202020204" pitchFamily="34" charset="0"/>
                <a:cs typeface="Arial" panose="020B0604020202020204" pitchFamily="34" charset="0"/>
              </a:rPr>
              <a:t>الأرض</a:t>
            </a:r>
            <a:r>
              <a:rPr sz="1200" b="1" dirty="0">
                <a:solidFill>
                  <a:srgbClr val="000000"/>
                </a:solidFill>
                <a:latin typeface="Arial" panose="020B0604020202020204" pitchFamily="34" charset="0"/>
                <a:cs typeface="Arial" panose="020B0604020202020204" pitchFamily="34" charset="0"/>
              </a:rPr>
              <a:t>!</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2" name="Shape 7152"/>
          <p:cNvSpPr>
            <a:spLocks noGrp="1" noRot="1" noChangeAspect="1"/>
          </p:cNvSpPr>
          <p:nvPr>
            <p:ph type="sldImg"/>
          </p:nvPr>
        </p:nvSpPr>
        <p:spPr>
          <a:prstGeom prst="rect">
            <a:avLst/>
          </a:prstGeom>
        </p:spPr>
        <p:txBody>
          <a:bodyPr/>
          <a:lstStyle/>
          <a:p>
            <a:endParaRPr/>
          </a:p>
        </p:txBody>
      </p:sp>
      <p:sp>
        <p:nvSpPr>
          <p:cNvPr id="7153" name="Shape 7153"/>
          <p:cNvSpPr>
            <a:spLocks noGrp="1"/>
          </p:cNvSpPr>
          <p:nvPr>
            <p:ph type="body" sz="quarter" idx="1"/>
          </p:nvPr>
        </p:nvSpPr>
        <p:spPr>
          <a:prstGeom prst="rect">
            <a:avLst/>
          </a:prstGeom>
        </p:spPr>
        <p:txBody>
          <a:bodyPr/>
          <a:lstStyle/>
          <a:p>
            <a:pPr algn="r" rtl="0">
              <a:defRPr>
                <a:latin typeface="Arial"/>
                <a:ea typeface="Arial"/>
                <a:cs typeface="Arial"/>
                <a:sym typeface="Arial"/>
              </a:defRPr>
            </a:pPr>
            <a:r>
              <a:rPr b="1" dirty="0">
                <a:latin typeface="Arial" panose="020B0604020202020204" pitchFamily="34" charset="0"/>
                <a:cs typeface="Arial" panose="020B0604020202020204" pitchFamily="34" charset="0"/>
              </a:rPr>
              <a:t>Ω9.65.03F.90 [1]              (</a:t>
            </a:r>
            <a:r>
              <a:rPr b="1" dirty="0" err="1">
                <a:latin typeface="Arial" panose="020B0604020202020204" pitchFamily="34" charset="0"/>
                <a:cs typeface="Arial" panose="020B0604020202020204" pitchFamily="34" charset="0"/>
              </a:rPr>
              <a:t>يمكن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تجميع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الخرزات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المتحركة</a:t>
            </a:r>
            <a:r>
              <a:rPr b="1" dirty="0">
                <a:latin typeface="Arial" panose="020B0604020202020204" pitchFamily="34" charset="0"/>
                <a:cs typeface="Arial" panose="020B0604020202020204" pitchFamily="34" charset="0"/>
              </a:rPr>
              <a:t>)</a:t>
            </a:r>
          </a:p>
          <a:p>
            <a:pPr algn="r" rtl="0">
              <a:defRPr>
                <a:latin typeface="Arial"/>
                <a:ea typeface="Arial"/>
                <a:cs typeface="Arial"/>
                <a:sym typeface="Arial"/>
              </a:defRPr>
            </a:pPr>
            <a:r>
              <a:rPr b="1" dirty="0" err="1">
                <a:latin typeface="Arial" panose="020B0604020202020204" pitchFamily="34" charset="0"/>
                <a:cs typeface="Arial" panose="020B0604020202020204" pitchFamily="34" charset="0"/>
              </a:rPr>
              <a:t>وهنا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أخرى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كتابنا</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الوثيقة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الأساسية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لإيماننا</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مع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أجزائه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المتناثرة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تتلاقى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معنى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واستمرارية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جديدين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لقد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اقترحنا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عددًا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محدودًا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الأحداث</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وعددًا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محدودًا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الأشخاص</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والآيات</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وتواريخ</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قليلة</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شخص</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ومكان</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وحدث</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يُرى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علاقته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المناسبة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حدث</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أو</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عمل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آخر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مرحلة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الكوكب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العظيم</a:t>
            </a:r>
            <a:r>
              <a:rPr b="1" dirty="0">
                <a:latin typeface="Arial" panose="020B0604020202020204" pitchFamily="34" charset="0"/>
                <a:cs typeface="Arial" panose="020B0604020202020204" pitchFamily="34" charset="0"/>
              </a:rPr>
              <a:t>.</a:t>
            </a:r>
          </a:p>
          <a:p>
            <a:pPr algn="r" rtl="0">
              <a:defRPr>
                <a:latin typeface="Arial"/>
                <a:ea typeface="Arial"/>
                <a:cs typeface="Arial"/>
                <a:sym typeface="Arial"/>
              </a:defRPr>
            </a:pPr>
            <a:r>
              <a:rPr b="1" dirty="0" err="1">
                <a:latin typeface="Arial" panose="020B0604020202020204" pitchFamily="34" charset="0"/>
                <a:cs typeface="Arial" panose="020B0604020202020204" pitchFamily="34" charset="0"/>
              </a:rPr>
              <a:t>هنا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تتشكل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أمامنا</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تلك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السلسلة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لآلئ</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هنريتا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مكتملة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الآن</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نظرة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متماسكة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لقصة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الكتاب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المقدس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الرائعة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والتعويضية</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ربما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بالنسبة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نظرة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جديدة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لرسالة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الكتاب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المقدس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الخالدة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للإيمان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والرجاء</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والوعد</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رسالة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الآب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أنه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يمتد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الاستمرارية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والمنطق</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سفر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التكوين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وصولاً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الرؤيا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وهناك</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تلك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الرسالة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الكبرى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الموجهة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الكنائس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السبع</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وإلينا</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تختتم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بنداء</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صادق</a:t>
            </a:r>
            <a:r>
              <a:rPr b="1" dirty="0">
                <a:latin typeface="Arial" panose="020B0604020202020204" pitchFamily="34" charset="0"/>
                <a:cs typeface="Arial" panose="020B0604020202020204" pitchFamily="34" charset="0"/>
              </a:rPr>
              <a:t> ...</a:t>
            </a:r>
          </a:p>
          <a:p>
            <a:pPr algn="r" rtl="0">
              <a:defRPr>
                <a:latin typeface="Arial"/>
                <a:ea typeface="Arial"/>
                <a:cs typeface="Arial"/>
                <a:sym typeface="Arial"/>
              </a:defRPr>
            </a:pP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تعال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أيها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الرب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يسوع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لننضم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إلى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الطلب</a:t>
            </a: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a:p>
            <a:pPr algn="r" rtl="0">
              <a:defRPr>
                <a:latin typeface="Arial"/>
                <a:ea typeface="Arial"/>
                <a:cs typeface="Arial"/>
                <a:sym typeface="Arial"/>
              </a:defRPr>
            </a:pPr>
            <a:r>
              <a:rPr b="1" dirty="0" err="1">
                <a:latin typeface="Arial" panose="020B0604020202020204" pitchFamily="34" charset="0"/>
                <a:cs typeface="Arial" panose="020B0604020202020204" pitchFamily="34" charset="0"/>
              </a:rPr>
              <a:t>نعم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رب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يسوع</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تعال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بسرعة</a:t>
            </a:r>
            <a:r>
              <a:rPr b="1" dirty="0">
                <a:latin typeface="Arial" panose="020B0604020202020204" pitchFamily="34" charset="0"/>
                <a:cs typeface="Arial" panose="020B0604020202020204" pitchFamily="34" charset="0"/>
              </a:rPr>
              <a:t>!</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0" name="Shape 7160"/>
          <p:cNvSpPr>
            <a:spLocks noGrp="1" noRot="1" noChangeAspect="1"/>
          </p:cNvSpPr>
          <p:nvPr>
            <p:ph type="sldImg"/>
          </p:nvPr>
        </p:nvSpPr>
        <p:spPr>
          <a:prstGeom prst="rect">
            <a:avLst/>
          </a:prstGeom>
        </p:spPr>
        <p:txBody>
          <a:bodyPr/>
          <a:lstStyle/>
          <a:p>
            <a:endParaRPr/>
          </a:p>
        </p:txBody>
      </p:sp>
      <p:sp>
        <p:nvSpPr>
          <p:cNvPr id="7161" name="Shape 7161"/>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أخيرًا ... لمزيد من المساعدة ... توفر المساعدة الدراسية # 9 مجموعة مفيدة من بطاقات الاستذكار لتقسيمها واستخدامها لإتقان تسلسل الأحداث الزمني للتسلسل السريع.</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hape 7175"/>
          <p:cNvSpPr>
            <a:spLocks noGrp="1" noRot="1" noChangeAspect="1"/>
          </p:cNvSpPr>
          <p:nvPr>
            <p:ph type="sldImg"/>
          </p:nvPr>
        </p:nvSpPr>
        <p:spPr>
          <a:prstGeom prst="rect">
            <a:avLst/>
          </a:prstGeom>
        </p:spPr>
        <p:txBody>
          <a:bodyPr/>
          <a:lstStyle/>
          <a:p>
            <a:pPr rtl="0" latinLnBrk="0">
              <a:spcBef>
                <a:spcPts val="400"/>
              </a:spcBef>
            </a:pPr>
            <a:endParaRPr/>
          </a:p>
        </p:txBody>
      </p:sp>
      <p:sp>
        <p:nvSpPr>
          <p:cNvPr id="7176" name="Shape 7176"/>
          <p:cNvSpPr>
            <a:spLocks noGrp="1"/>
          </p:cNvSpPr>
          <p:nvPr>
            <p:ph type="body" sz="quarter" idx="1"/>
          </p:nvPr>
        </p:nvSpPr>
        <p:spPr>
          <a:prstGeom prst="rect">
            <a:avLst/>
          </a:prstGeom>
        </p:spPr>
        <p:txBody>
          <a:bodyPr/>
          <a:lstStyle/>
          <a:p>
            <a:pPr lvl="1" indent="6350" algn="r" rtl="1">
              <a:defRPr>
                <a:latin typeface="Arial"/>
                <a:ea typeface="Arial"/>
                <a:cs typeface="Arial"/>
                <a:sym typeface="Arial"/>
              </a:defRPr>
            </a:pPr>
            <a:r>
              <a:rPr b="1" dirty="0" err="1">
                <a:latin typeface="Arial" panose="020B0604020202020204" pitchFamily="34" charset="0"/>
                <a:cs typeface="Arial" panose="020B0604020202020204" pitchFamily="34" charset="0"/>
              </a:rPr>
              <a:t>الآن</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بحلول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الوقت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الدراسة</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لديك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فكرة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تسمى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ملف</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الكتاب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المقدس</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المفتاح</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العقلي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لفتحه</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القدرة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صنع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خريطتك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الخاصة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للشرق</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الأوسط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الذاكرة</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والآن</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جوهر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قصة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الكتاب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المقدس</a:t>
            </a:r>
            <a:r>
              <a:rPr b="1" dirty="0">
                <a:latin typeface="Arial" panose="020B0604020202020204" pitchFamily="34" charset="0"/>
                <a:cs typeface="Arial" panose="020B0604020202020204" pitchFamily="34" charset="0"/>
              </a:rPr>
              <a:t> ... “ </a:t>
            </a:r>
            <a:r>
              <a:rPr b="1" dirty="0" err="1">
                <a:latin typeface="Arial" panose="020B0604020202020204" pitchFamily="34" charset="0"/>
                <a:cs typeface="Arial" panose="020B0604020202020204" pitchFamily="34" charset="0"/>
              </a:rPr>
              <a:t>تسلسل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زمني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سريع</a:t>
            </a:r>
            <a:r>
              <a:rPr b="1" dirty="0">
                <a:latin typeface="Arial" panose="020B0604020202020204" pitchFamily="34" charset="0"/>
                <a:cs typeface="Arial" panose="020B0604020202020204" pitchFamily="34" charset="0"/>
              </a:rPr>
              <a:t>. "</a:t>
            </a:r>
          </a:p>
          <a:p>
            <a:pPr lvl="1" indent="6350" algn="r" rtl="1">
              <a:defRPr>
                <a:latin typeface="Arial"/>
                <a:ea typeface="Arial"/>
                <a:cs typeface="Arial"/>
                <a:sym typeface="Arial"/>
              </a:defRPr>
            </a:pPr>
            <a:r>
              <a:rPr b="1" dirty="0" err="1">
                <a:latin typeface="Arial" panose="020B0604020202020204" pitchFamily="34" charset="0"/>
                <a:cs typeface="Arial" panose="020B0604020202020204" pitchFamily="34" charset="0"/>
              </a:rPr>
              <a:t>بعد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ذلك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سنجيب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على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السؤال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التالي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الذي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يجمع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هذا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المعنى</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والغرض</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عبر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أكثر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4000 </a:t>
            </a:r>
            <a:r>
              <a:rPr b="1" dirty="0" err="1">
                <a:latin typeface="Arial" panose="020B0604020202020204" pitchFamily="34" charset="0"/>
                <a:cs typeface="Arial" panose="020B0604020202020204" pitchFamily="34" charset="0"/>
              </a:rPr>
              <a:t>عام</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لأن</a:t>
            </a:r>
            <a:r>
              <a:rPr b="1" dirty="0">
                <a:latin typeface="Arial" panose="020B0604020202020204" pitchFamily="34" charset="0"/>
                <a:cs typeface="Arial" panose="020B0604020202020204" pitchFamily="34" charset="0"/>
              </a:rPr>
              <a:t>…</a:t>
            </a:r>
          </a:p>
          <a:p>
            <a:pPr lvl="1" indent="6350" algn="r" rtl="1">
              <a:defRPr>
                <a:latin typeface="Arial"/>
                <a:ea typeface="Arial"/>
                <a:cs typeface="Arial"/>
                <a:sym typeface="Arial"/>
              </a:defRPr>
            </a:pPr>
            <a:r>
              <a:rPr lang="en-US"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هناك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معنى</a:t>
            </a:r>
            <a:r>
              <a:rPr b="1" dirty="0">
                <a:latin typeface="Arial" panose="020B0604020202020204" pitchFamily="34" charset="0"/>
                <a:cs typeface="Arial" panose="020B0604020202020204" pitchFamily="34" charset="0"/>
              </a:rPr>
              <a:t>…</a:t>
            </a:r>
          </a:p>
          <a:p>
            <a:pPr lvl="1" indent="6350" algn="r" rtl="1">
              <a:defRPr>
                <a:latin typeface="Arial"/>
                <a:ea typeface="Arial"/>
                <a:cs typeface="Arial"/>
                <a:sym typeface="Arial"/>
              </a:defRPr>
            </a:pPr>
            <a:r>
              <a:rPr lang="en-US"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يوجد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سبب</a:t>
            </a:r>
            <a:r>
              <a:rPr b="1" dirty="0">
                <a:latin typeface="Arial" panose="020B0604020202020204" pitchFamily="34" charset="0"/>
                <a:cs typeface="Arial" panose="020B0604020202020204" pitchFamily="34" charset="0"/>
              </a:rPr>
              <a:t>…</a:t>
            </a:r>
          </a:p>
          <a:p>
            <a:pPr lvl="1" indent="6350" algn="r" rtl="1">
              <a:defRPr>
                <a:latin typeface="Arial"/>
                <a:ea typeface="Arial"/>
                <a:cs typeface="Arial"/>
                <a:sym typeface="Arial"/>
              </a:defRPr>
            </a:pPr>
            <a:r>
              <a:rPr lang="en-US"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هناك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هدف</a:t>
            </a:r>
            <a:r>
              <a:rPr b="1" dirty="0">
                <a:latin typeface="Arial" panose="020B0604020202020204" pitchFamily="34" charset="0"/>
                <a:cs typeface="Arial" panose="020B0604020202020204" pitchFamily="34" charset="0"/>
              </a:rPr>
              <a:t>…</a:t>
            </a:r>
          </a:p>
          <a:p>
            <a:pPr lvl="1" indent="6350" algn="r" rtl="1">
              <a:defRPr>
                <a:latin typeface="Arial"/>
                <a:ea typeface="Arial"/>
                <a:cs typeface="Arial"/>
                <a:sym typeface="Arial"/>
              </a:defRPr>
            </a:pPr>
            <a:r>
              <a:rPr lang="en-US"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هناك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تأكيد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كلمة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وآية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وفصل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وكتاب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الكتاب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المقدس</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سياقه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الكامل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ونجد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كل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ذلك</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خدمة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الرب</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يسوع</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المسيح</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مدعومة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باتفاقيات</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العهد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غير</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المشروطة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بين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الله</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والإنسان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يا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لها</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من</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مغامرة</a:t>
            </a:r>
            <a:r>
              <a:rPr b="1" dirty="0">
                <a:latin typeface="Arial" panose="020B0604020202020204" pitchFamily="34" charset="0"/>
                <a:cs typeface="Arial" panose="020B0604020202020204" pitchFamily="34" charset="0"/>
              </a:rPr>
              <a:t>!</a:t>
            </a:r>
          </a:p>
          <a:p>
            <a:pPr lvl="1" indent="6350" algn="r" rtl="1">
              <a:defRPr>
                <a:latin typeface="Arial"/>
                <a:ea typeface="Arial"/>
                <a:cs typeface="Arial"/>
                <a:sym typeface="Arial"/>
              </a:defRPr>
            </a:pPr>
            <a:r>
              <a:rPr b="1" dirty="0" err="1">
                <a:latin typeface="Arial" panose="020B0604020202020204" pitchFamily="34" charset="0"/>
                <a:cs typeface="Arial" panose="020B0604020202020204" pitchFamily="34" charset="0"/>
              </a:rPr>
              <a:t>الآن</a:t>
            </a:r>
            <a:r>
              <a:rPr b="1" dirty="0">
                <a:latin typeface="Arial" panose="020B0604020202020204" pitchFamily="34" charset="0"/>
                <a:cs typeface="Arial" panose="020B0604020202020204" pitchFamily="34" charset="0"/>
              </a:rPr>
              <a:t> ... </a:t>
            </a:r>
            <a:r>
              <a:rPr b="1" dirty="0" err="1">
                <a:latin typeface="Arial" panose="020B0604020202020204" pitchFamily="34" charset="0"/>
                <a:cs typeface="Arial" panose="020B0604020202020204" pitchFamily="34" charset="0"/>
              </a:rPr>
              <a:t>ننتقل</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لدراسة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المزيد</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وللتعمق</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أكثر</a:t>
            </a:r>
            <a:r>
              <a:rPr b="1" dirty="0">
                <a:latin typeface="Arial" panose="020B0604020202020204" pitchFamily="34" charset="0"/>
                <a:cs typeface="Arial" panose="020B0604020202020204" pitchFamily="34" charset="0"/>
              </a:rPr>
              <a:t>!</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 name="Shape 7182"/>
          <p:cNvSpPr>
            <a:spLocks noGrp="1" noRot="1" noChangeAspect="1"/>
          </p:cNvSpPr>
          <p:nvPr>
            <p:ph type="sldImg"/>
          </p:nvPr>
        </p:nvSpPr>
        <p:spPr>
          <a:prstGeom prst="rect">
            <a:avLst/>
          </a:prstGeom>
        </p:spPr>
        <p:txBody>
          <a:bodyPr/>
          <a:lstStyle/>
          <a:p>
            <a:endParaRPr/>
          </a:p>
        </p:txBody>
      </p:sp>
      <p:sp>
        <p:nvSpPr>
          <p:cNvPr id="7183" name="Shape 7183"/>
          <p:cNvSpPr>
            <a:spLocks noGrp="1"/>
          </p:cNvSpPr>
          <p:nvPr>
            <p:ph type="body" sz="quarter" idx="1"/>
          </p:nvPr>
        </p:nvSpPr>
        <p:spPr>
          <a:prstGeom prst="rect">
            <a:avLst/>
          </a:prstGeom>
        </p:spPr>
        <p:txBody>
          <a:bodyPr/>
          <a:lstStyle/>
          <a:p>
            <a:endParaRPr/>
          </a:p>
          <a:p>
            <a:pPr algn="r" rtl="1">
              <a:defRPr/>
            </a:pPr>
            <a:r>
              <a:t>عنوان الاسلايد (بلا سرد)</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9" name="Shape 7189"/>
          <p:cNvSpPr>
            <a:spLocks noGrp="1" noRot="1" noChangeAspect="1"/>
          </p:cNvSpPr>
          <p:nvPr>
            <p:ph type="sldImg"/>
          </p:nvPr>
        </p:nvSpPr>
        <p:spPr>
          <a:prstGeom prst="rect">
            <a:avLst/>
          </a:prstGeom>
        </p:spPr>
        <p:txBody>
          <a:bodyPr/>
          <a:lstStyle/>
          <a:p>
            <a:endParaRPr/>
          </a:p>
        </p:txBody>
      </p:sp>
      <p:sp>
        <p:nvSpPr>
          <p:cNvPr id="7190" name="Shape 7190"/>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rPr b="1">
                <a:latin typeface="Arial" panose="020B0604020202020204" pitchFamily="34" charset="0"/>
                <a:cs typeface="Arial" panose="020B0604020202020204" pitchFamily="34" charset="0"/>
              </a:rPr>
              <a:t>الكتاب المقس العربي - الكتاب المقدس ….. الاساسي </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1004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2" name="Title Text"/>
          <p:cNvSpPr txBox="1">
            <a:spLocks noGrp="1"/>
          </p:cNvSpPr>
          <p:nvPr>
            <p:ph type="title"/>
          </p:nvPr>
        </p:nvSpPr>
        <p:spPr>
          <a:prstGeom prst="rect">
            <a:avLst/>
          </a:prstGeom>
        </p:spPr>
        <p:txBody>
          <a:bodyPr/>
          <a:lstStyle/>
          <a:p>
            <a:r>
              <a:t>Title Text</a:t>
            </a:r>
          </a:p>
        </p:txBody>
      </p:sp>
      <p:sp>
        <p:nvSpPr>
          <p:cNvPr id="4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281"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305" name="Group 2"/>
          <p:cNvGrpSpPr/>
          <p:nvPr/>
        </p:nvGrpSpPr>
        <p:grpSpPr>
          <a:xfrm>
            <a:off x="388937" y="322263"/>
            <a:ext cx="8377238" cy="6184901"/>
            <a:chOff x="0" y="0"/>
            <a:chExt cx="8377237" cy="6184900"/>
          </a:xfrm>
        </p:grpSpPr>
        <p:sp>
          <p:nvSpPr>
            <p:cNvPr id="282"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83"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84"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85"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86"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87"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88"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89"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0"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1"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2"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3"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4"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5"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6"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7"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8"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9"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00"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01"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02"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03"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04"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309" name="Group 26"/>
          <p:cNvGrpSpPr/>
          <p:nvPr/>
        </p:nvGrpSpPr>
        <p:grpSpPr>
          <a:xfrm>
            <a:off x="-1" y="-1"/>
            <a:ext cx="1979615" cy="1957390"/>
            <a:chOff x="0" y="0"/>
            <a:chExt cx="1979613" cy="1957388"/>
          </a:xfrm>
        </p:grpSpPr>
        <p:sp>
          <p:nvSpPr>
            <p:cNvPr id="306"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7"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8"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10" name="Text Box 30"/>
          <p:cNvSpPr txBox="1"/>
          <p:nvPr/>
        </p:nvSpPr>
        <p:spPr>
          <a:xfrm>
            <a:off x="492113" y="6535659"/>
            <a:ext cx="889024"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rPr b="1" i="0">
                <a:latin typeface="Arial" panose="020B0604020202020204" pitchFamily="34" charset="0"/>
                <a:cs typeface="Arial" panose="020B0604020202020204" pitchFamily="34" charset="0"/>
              </a:rPr>
              <a:t>© </a:t>
            </a:r>
            <a:r>
              <a:rPr sz="1000" b="1" i="0">
                <a:latin typeface="Arial" panose="020B0604020202020204" pitchFamily="34" charset="0"/>
                <a:cs typeface="Arial" panose="020B0604020202020204" pitchFamily="34" charset="0"/>
              </a:rPr>
              <a:t>2006</a:t>
            </a:r>
            <a:r>
              <a:rPr b="1" i="0">
                <a:latin typeface="Arial" panose="020B0604020202020204" pitchFamily="34" charset="0"/>
                <a:cs typeface="Arial" panose="020B0604020202020204" pitchFamily="34" charset="0"/>
              </a:rPr>
              <a:t> TBBMI</a:t>
            </a:r>
          </a:p>
        </p:txBody>
      </p:sp>
      <p:sp>
        <p:nvSpPr>
          <p:cNvPr id="311" name="Text Box 31"/>
          <p:cNvSpPr txBox="1"/>
          <p:nvPr/>
        </p:nvSpPr>
        <p:spPr>
          <a:xfrm>
            <a:off x="7510092" y="6497161"/>
            <a:ext cx="721468"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312" name="Title Text"/>
          <p:cNvSpPr txBox="1">
            <a:spLocks noGrp="1"/>
          </p:cNvSpPr>
          <p:nvPr>
            <p:ph type="title"/>
          </p:nvPr>
        </p:nvSpPr>
        <p:spPr>
          <a:xfrm>
            <a:off x="623887" y="1709738"/>
            <a:ext cx="7886701" cy="2852737"/>
          </a:xfrm>
          <a:prstGeom prst="rect">
            <a:avLst/>
          </a:prstGeom>
        </p:spPr>
        <p:txBody>
          <a:bodyPr lIns="45719" tIns="45719" rIns="45719" bIns="45719" anchor="b"/>
          <a:lstStyle>
            <a:lvl1pPr>
              <a:defRPr sz="6000">
                <a:effectLst>
                  <a:outerShdw blurRad="38100" dist="38100" dir="2700000" rotWithShape="0">
                    <a:srgbClr val="000000"/>
                  </a:outerShdw>
                </a:effectLst>
              </a:defRPr>
            </a:lvl1pPr>
          </a:lstStyle>
          <a:p>
            <a:r>
              <a:t>Title Text</a:t>
            </a:r>
          </a:p>
        </p:txBody>
      </p:sp>
      <p:sp>
        <p:nvSpPr>
          <p:cNvPr id="313" name="Body Level One…"/>
          <p:cNvSpPr txBox="1">
            <a:spLocks noGrp="1"/>
          </p:cNvSpPr>
          <p:nvPr>
            <p:ph type="body" sz="quarter" idx="1"/>
          </p:nvPr>
        </p:nvSpPr>
        <p:spPr>
          <a:xfrm>
            <a:off x="623887" y="4589462"/>
            <a:ext cx="7886701" cy="1500188"/>
          </a:xfrm>
          <a:prstGeom prst="rect">
            <a:avLst/>
          </a:prstGeom>
        </p:spPr>
        <p:txBody>
          <a:bodyPr lIns="45719" tIns="45719" rIns="45719" bIns="45719"/>
          <a:lstStyle>
            <a:lvl1pPr marL="0" indent="0">
              <a:buClrTx/>
              <a:buSzTx/>
              <a:buFontTx/>
              <a:buNone/>
              <a:defRPr sz="2400">
                <a:effectLst>
                  <a:outerShdw blurRad="38100" dist="38100" dir="2700000" rotWithShape="0">
                    <a:srgbClr val="000000"/>
                  </a:outerShdw>
                </a:effectLst>
              </a:defRPr>
            </a:lvl1pPr>
            <a:lvl2pPr marL="0" indent="457200">
              <a:buClrTx/>
              <a:buSzTx/>
              <a:buFontTx/>
              <a:buNone/>
              <a:defRPr sz="2400">
                <a:effectLst>
                  <a:outerShdw blurRad="38100" dist="38100" dir="2700000" rotWithShape="0">
                    <a:srgbClr val="000000"/>
                  </a:outerShdw>
                </a:effectLst>
              </a:defRPr>
            </a:lvl2pPr>
            <a:lvl3pPr marL="0" indent="914400">
              <a:buClrTx/>
              <a:buSzTx/>
              <a:buFontTx/>
              <a:buNone/>
              <a:defRPr sz="2400">
                <a:effectLst>
                  <a:outerShdw blurRad="38100" dist="38100" dir="2700000" rotWithShape="0">
                    <a:srgbClr val="000000"/>
                  </a:outerShdw>
                </a:effectLst>
              </a:defRPr>
            </a:lvl3pPr>
            <a:lvl4pPr marL="0" indent="1371600">
              <a:buClrTx/>
              <a:buSzTx/>
              <a:buFontTx/>
              <a:buNone/>
              <a:defRPr sz="2400">
                <a:effectLst>
                  <a:outerShdw blurRad="38100" dist="38100" dir="2700000" rotWithShape="0">
                    <a:srgbClr val="000000"/>
                  </a:outerShdw>
                </a:effectLst>
              </a:defRPr>
            </a:lvl4pPr>
            <a:lvl5pPr marL="0" indent="1828800">
              <a:buClrTx/>
              <a:buSzTx/>
              <a:buFontTx/>
              <a:buNone/>
              <a:defRPr sz="24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14"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21"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345" name="Group 2"/>
          <p:cNvGrpSpPr/>
          <p:nvPr/>
        </p:nvGrpSpPr>
        <p:grpSpPr>
          <a:xfrm>
            <a:off x="388937" y="322263"/>
            <a:ext cx="8377238" cy="6184901"/>
            <a:chOff x="0" y="0"/>
            <a:chExt cx="8377237" cy="6184900"/>
          </a:xfrm>
        </p:grpSpPr>
        <p:sp>
          <p:nvSpPr>
            <p:cNvPr id="322"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3"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24"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25"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26"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27"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28"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29"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0"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1"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2"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3"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4"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5"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6"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7"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8"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9"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40"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41"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42"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43"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44"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349" name="Group 26"/>
          <p:cNvGrpSpPr/>
          <p:nvPr/>
        </p:nvGrpSpPr>
        <p:grpSpPr>
          <a:xfrm>
            <a:off x="-1" y="-1"/>
            <a:ext cx="1979615" cy="1957390"/>
            <a:chOff x="0" y="0"/>
            <a:chExt cx="1979613" cy="1957388"/>
          </a:xfrm>
        </p:grpSpPr>
        <p:sp>
          <p:nvSpPr>
            <p:cNvPr id="346"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47"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48"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50" name="Text Box 30"/>
          <p:cNvSpPr txBox="1"/>
          <p:nvPr/>
        </p:nvSpPr>
        <p:spPr>
          <a:xfrm>
            <a:off x="492113" y="6535659"/>
            <a:ext cx="889024"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rPr b="1" i="0">
                <a:latin typeface="Arial" panose="020B0604020202020204" pitchFamily="34" charset="0"/>
                <a:cs typeface="Arial" panose="020B0604020202020204" pitchFamily="34" charset="0"/>
              </a:rPr>
              <a:t>© </a:t>
            </a:r>
            <a:r>
              <a:rPr sz="1000" b="1" i="0">
                <a:latin typeface="Arial" panose="020B0604020202020204" pitchFamily="34" charset="0"/>
                <a:cs typeface="Arial" panose="020B0604020202020204" pitchFamily="34" charset="0"/>
              </a:rPr>
              <a:t>2006</a:t>
            </a:r>
            <a:r>
              <a:rPr b="1" i="0">
                <a:latin typeface="Arial" panose="020B0604020202020204" pitchFamily="34" charset="0"/>
                <a:cs typeface="Arial" panose="020B0604020202020204" pitchFamily="34" charset="0"/>
              </a:rPr>
              <a:t> TBBMI</a:t>
            </a:r>
          </a:p>
        </p:txBody>
      </p:sp>
      <p:sp>
        <p:nvSpPr>
          <p:cNvPr id="351" name="Text Box 31"/>
          <p:cNvSpPr txBox="1"/>
          <p:nvPr/>
        </p:nvSpPr>
        <p:spPr>
          <a:xfrm>
            <a:off x="7510092" y="6497161"/>
            <a:ext cx="721468"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352"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effectLst>
                  <a:outerShdw blurRad="38100" dist="38100" dir="2700000" rotWithShape="0">
                    <a:srgbClr val="000000"/>
                  </a:outerShdw>
                </a:effectLst>
              </a:defRPr>
            </a:lvl1pPr>
          </a:lstStyle>
          <a:p>
            <a:r>
              <a:t>Title Text</a:t>
            </a:r>
          </a:p>
        </p:txBody>
      </p:sp>
      <p:sp>
        <p:nvSpPr>
          <p:cNvPr id="353" name="Body Level One…"/>
          <p:cNvSpPr txBox="1">
            <a:spLocks noGrp="1"/>
          </p:cNvSpPr>
          <p:nvPr>
            <p:ph type="body" sz="half" idx="1"/>
          </p:nvPr>
        </p:nvSpPr>
        <p:spPr>
          <a:xfrm>
            <a:off x="457200" y="1600200"/>
            <a:ext cx="4038600" cy="4525963"/>
          </a:xfrm>
          <a:prstGeom prst="rect">
            <a:avLst/>
          </a:prstGeom>
        </p:spPr>
        <p:txBody>
          <a:bodyPr lIns="45719" tIns="45719" rIns="45719" bIns="45719"/>
          <a:lstStyle>
            <a:lvl1pPr>
              <a:buChar char="n"/>
              <a:defRPr>
                <a:effectLst>
                  <a:outerShdw blurRad="38100" dist="38100" dir="2700000" rotWithShape="0">
                    <a:srgbClr val="000000"/>
                  </a:outerShdw>
                </a:effectLst>
              </a:defRPr>
            </a:lvl1pPr>
            <a:lvl2pPr marL="782637" indent="-325437">
              <a:defRPr>
                <a:effectLst>
                  <a:outerShdw blurRad="38100" dist="38100" dir="2700000" rotWithShape="0">
                    <a:srgbClr val="000000"/>
                  </a:outerShdw>
                </a:effectLst>
              </a:defRPr>
            </a:lvl2pPr>
            <a:lvl3pPr marL="1219200" indent="-304800">
              <a:defRPr>
                <a:effectLst>
                  <a:outerShdw blurRad="38100" dist="38100" dir="2700000" rotWithShape="0">
                    <a:srgbClr val="000000"/>
                  </a:outerShdw>
                </a:effectLst>
              </a:defRPr>
            </a:lvl3pPr>
            <a:lvl4pPr marL="1736725" indent="-365125">
              <a:defRPr>
                <a:effectLst>
                  <a:outerShdw blurRad="38100" dist="38100" dir="2700000" rotWithShape="0">
                    <a:srgbClr val="000000"/>
                  </a:outerShdw>
                </a:effectLst>
              </a:defRPr>
            </a:lvl4pPr>
            <a:lvl5pPr marL="2193925" indent="-365125">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4"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361"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385" name="Group 2"/>
          <p:cNvGrpSpPr/>
          <p:nvPr/>
        </p:nvGrpSpPr>
        <p:grpSpPr>
          <a:xfrm>
            <a:off x="388937" y="322263"/>
            <a:ext cx="8377238" cy="6184901"/>
            <a:chOff x="0" y="0"/>
            <a:chExt cx="8377237" cy="6184900"/>
          </a:xfrm>
        </p:grpSpPr>
        <p:sp>
          <p:nvSpPr>
            <p:cNvPr id="362"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3"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4"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5"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6"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7"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8"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9"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0"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1"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2"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3"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4"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5"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6"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7"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8"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9"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80"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81"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82"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83"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84"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389" name="Group 26"/>
          <p:cNvGrpSpPr/>
          <p:nvPr/>
        </p:nvGrpSpPr>
        <p:grpSpPr>
          <a:xfrm>
            <a:off x="-1" y="-1"/>
            <a:ext cx="1979615" cy="1957390"/>
            <a:chOff x="0" y="0"/>
            <a:chExt cx="1979613" cy="1957388"/>
          </a:xfrm>
        </p:grpSpPr>
        <p:sp>
          <p:nvSpPr>
            <p:cNvPr id="386"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7"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8"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90" name="Text Box 30"/>
          <p:cNvSpPr txBox="1"/>
          <p:nvPr/>
        </p:nvSpPr>
        <p:spPr>
          <a:xfrm>
            <a:off x="492113" y="6535659"/>
            <a:ext cx="889024"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rPr b="1" i="0">
                <a:latin typeface="Arial" panose="020B0604020202020204" pitchFamily="34" charset="0"/>
                <a:cs typeface="Arial" panose="020B0604020202020204" pitchFamily="34" charset="0"/>
              </a:rPr>
              <a:t>© </a:t>
            </a:r>
            <a:r>
              <a:rPr sz="1000" b="1" i="0">
                <a:latin typeface="Arial" panose="020B0604020202020204" pitchFamily="34" charset="0"/>
                <a:cs typeface="Arial" panose="020B0604020202020204" pitchFamily="34" charset="0"/>
              </a:rPr>
              <a:t>2006</a:t>
            </a:r>
            <a:r>
              <a:rPr b="1" i="0">
                <a:latin typeface="Arial" panose="020B0604020202020204" pitchFamily="34" charset="0"/>
                <a:cs typeface="Arial" panose="020B0604020202020204" pitchFamily="34" charset="0"/>
              </a:rPr>
              <a:t> TBBMI</a:t>
            </a:r>
          </a:p>
        </p:txBody>
      </p:sp>
      <p:sp>
        <p:nvSpPr>
          <p:cNvPr id="391" name="Text Box 31"/>
          <p:cNvSpPr txBox="1"/>
          <p:nvPr/>
        </p:nvSpPr>
        <p:spPr>
          <a:xfrm>
            <a:off x="7510092" y="6497161"/>
            <a:ext cx="721468"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392" name="Title Text"/>
          <p:cNvSpPr txBox="1">
            <a:spLocks noGrp="1"/>
          </p:cNvSpPr>
          <p:nvPr>
            <p:ph type="title"/>
          </p:nvPr>
        </p:nvSpPr>
        <p:spPr>
          <a:xfrm>
            <a:off x="630237" y="365125"/>
            <a:ext cx="7886701" cy="1325563"/>
          </a:xfrm>
          <a:prstGeom prst="rect">
            <a:avLst/>
          </a:prstGeom>
        </p:spPr>
        <p:txBody>
          <a:bodyPr lIns="45719" tIns="45719" rIns="45719" bIns="45719"/>
          <a:lstStyle>
            <a:lvl1pPr>
              <a:defRPr>
                <a:effectLst>
                  <a:outerShdw blurRad="38100" dist="38100" dir="2700000" rotWithShape="0">
                    <a:srgbClr val="000000"/>
                  </a:outerShdw>
                </a:effectLst>
              </a:defRPr>
            </a:lvl1pPr>
          </a:lstStyle>
          <a:p>
            <a:r>
              <a:t>Title Text</a:t>
            </a:r>
          </a:p>
        </p:txBody>
      </p:sp>
      <p:sp>
        <p:nvSpPr>
          <p:cNvPr id="393" name="Body Level One…"/>
          <p:cNvSpPr txBox="1">
            <a:spLocks noGrp="1"/>
          </p:cNvSpPr>
          <p:nvPr>
            <p:ph type="body" sz="quarter" idx="1"/>
          </p:nvPr>
        </p:nvSpPr>
        <p:spPr>
          <a:xfrm>
            <a:off x="630237" y="1681163"/>
            <a:ext cx="3868739" cy="823913"/>
          </a:xfrm>
          <a:prstGeom prst="rect">
            <a:avLst/>
          </a:prstGeom>
        </p:spPr>
        <p:txBody>
          <a:bodyPr lIns="45719" tIns="45719" rIns="45719" bIns="45719" anchor="b"/>
          <a:lstStyle>
            <a:lvl1pPr marL="0" indent="0">
              <a:buClrTx/>
              <a:buSzTx/>
              <a:buFontTx/>
              <a:buNone/>
              <a:defRPr sz="2400" b="1">
                <a:effectLst>
                  <a:outerShdw blurRad="38100" dist="38100" dir="2700000" rotWithShape="0">
                    <a:srgbClr val="000000"/>
                  </a:outerShdw>
                </a:effectLst>
              </a:defRPr>
            </a:lvl1pPr>
            <a:lvl2pPr marL="0" indent="457200">
              <a:buClrTx/>
              <a:buSzTx/>
              <a:buFontTx/>
              <a:buNone/>
              <a:defRPr sz="2400" b="1">
                <a:effectLst>
                  <a:outerShdw blurRad="38100" dist="38100" dir="2700000" rotWithShape="0">
                    <a:srgbClr val="000000"/>
                  </a:outerShdw>
                </a:effectLst>
              </a:defRPr>
            </a:lvl2pPr>
            <a:lvl3pPr marL="0" indent="914400">
              <a:buClrTx/>
              <a:buSzTx/>
              <a:buFontTx/>
              <a:buNone/>
              <a:defRPr sz="2400" b="1">
                <a:effectLst>
                  <a:outerShdw blurRad="38100" dist="38100" dir="2700000" rotWithShape="0">
                    <a:srgbClr val="000000"/>
                  </a:outerShdw>
                </a:effectLst>
              </a:defRPr>
            </a:lvl3pPr>
            <a:lvl4pPr marL="0" indent="1371600">
              <a:buClrTx/>
              <a:buSzTx/>
              <a:buFontTx/>
              <a:buNone/>
              <a:defRPr sz="2400" b="1">
                <a:effectLst>
                  <a:outerShdw blurRad="38100" dist="38100" dir="2700000" rotWithShape="0">
                    <a:srgbClr val="000000"/>
                  </a:outerShdw>
                </a:effectLst>
              </a:defRPr>
            </a:lvl4pPr>
            <a:lvl5pPr marL="0" indent="1828800">
              <a:buClrTx/>
              <a:buSzTx/>
              <a:buFontTx/>
              <a:buNone/>
              <a:defRPr sz="2400"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4" name="Text Placeholder 4"/>
          <p:cNvSpPr>
            <a:spLocks noGrp="1"/>
          </p:cNvSpPr>
          <p:nvPr>
            <p:ph type="body" sz="quarter" idx="21"/>
          </p:nvPr>
        </p:nvSpPr>
        <p:spPr>
          <a:xfrm>
            <a:off x="4629150" y="1681163"/>
            <a:ext cx="3887788" cy="823913"/>
          </a:xfrm>
          <a:prstGeom prst="rect">
            <a:avLst/>
          </a:prstGeom>
        </p:spPr>
        <p:txBody>
          <a:bodyPr lIns="45719" tIns="45719" rIns="45719" bIns="45719" anchor="b"/>
          <a:lstStyle/>
          <a:p>
            <a:pPr marL="0" indent="0" rtl="0">
              <a:buClrTx/>
              <a:buSzTx/>
              <a:buFontTx/>
              <a:buNone/>
              <a:defRPr sz="2400" b="1">
                <a:effectLst>
                  <a:outerShdw blurRad="38100" dist="38100" dir="2700000" rotWithShape="0">
                    <a:srgbClr val="000000"/>
                  </a:outerShdw>
                </a:effectLst>
              </a:defRPr>
            </a:pPr>
            <a:endParaRPr/>
          </a:p>
        </p:txBody>
      </p:sp>
      <p:sp>
        <p:nvSpPr>
          <p:cNvPr id="395"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402"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426" name="Group 2"/>
          <p:cNvGrpSpPr/>
          <p:nvPr/>
        </p:nvGrpSpPr>
        <p:grpSpPr>
          <a:xfrm>
            <a:off x="388937" y="322263"/>
            <a:ext cx="8377238" cy="6184901"/>
            <a:chOff x="0" y="0"/>
            <a:chExt cx="8377237" cy="6184900"/>
          </a:xfrm>
        </p:grpSpPr>
        <p:sp>
          <p:nvSpPr>
            <p:cNvPr id="403"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04"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05"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06"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07"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08"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09"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0"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1"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2"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3"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4"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5"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6"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7"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8"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9"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20"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21"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22"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23"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24"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25"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430" name="Group 26"/>
          <p:cNvGrpSpPr/>
          <p:nvPr/>
        </p:nvGrpSpPr>
        <p:grpSpPr>
          <a:xfrm>
            <a:off x="-1" y="-1"/>
            <a:ext cx="1979615" cy="1957390"/>
            <a:chOff x="0" y="0"/>
            <a:chExt cx="1979613" cy="1957388"/>
          </a:xfrm>
        </p:grpSpPr>
        <p:sp>
          <p:nvSpPr>
            <p:cNvPr id="427"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8"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9"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431" name="Text Box 30"/>
          <p:cNvSpPr txBox="1"/>
          <p:nvPr/>
        </p:nvSpPr>
        <p:spPr>
          <a:xfrm>
            <a:off x="492113" y="6535659"/>
            <a:ext cx="889024"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rPr b="1" i="0">
                <a:latin typeface="Arial" panose="020B0604020202020204" pitchFamily="34" charset="0"/>
                <a:cs typeface="Arial" panose="020B0604020202020204" pitchFamily="34" charset="0"/>
              </a:rPr>
              <a:t>© </a:t>
            </a:r>
            <a:r>
              <a:rPr sz="1000" b="1" i="0">
                <a:latin typeface="Arial" panose="020B0604020202020204" pitchFamily="34" charset="0"/>
                <a:cs typeface="Arial" panose="020B0604020202020204" pitchFamily="34" charset="0"/>
              </a:rPr>
              <a:t>2006</a:t>
            </a:r>
            <a:r>
              <a:rPr b="1" i="0">
                <a:latin typeface="Arial" panose="020B0604020202020204" pitchFamily="34" charset="0"/>
                <a:cs typeface="Arial" panose="020B0604020202020204" pitchFamily="34" charset="0"/>
              </a:rPr>
              <a:t> TBBMI</a:t>
            </a:r>
          </a:p>
        </p:txBody>
      </p:sp>
      <p:sp>
        <p:nvSpPr>
          <p:cNvPr id="432" name="Text Box 31"/>
          <p:cNvSpPr txBox="1"/>
          <p:nvPr/>
        </p:nvSpPr>
        <p:spPr>
          <a:xfrm>
            <a:off x="7510092" y="6497161"/>
            <a:ext cx="721468"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433"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effectLst>
                  <a:outerShdw blurRad="38100" dist="38100" dir="2700000" rotWithShape="0">
                    <a:srgbClr val="000000"/>
                  </a:outerShdw>
                </a:effectLst>
              </a:defRPr>
            </a:lvl1pPr>
          </a:lstStyle>
          <a:p>
            <a:r>
              <a:t>Title Text</a:t>
            </a:r>
          </a:p>
        </p:txBody>
      </p:sp>
      <p:sp>
        <p:nvSpPr>
          <p:cNvPr id="434"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441"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465" name="Group 2"/>
          <p:cNvGrpSpPr/>
          <p:nvPr/>
        </p:nvGrpSpPr>
        <p:grpSpPr>
          <a:xfrm>
            <a:off x="388937" y="322263"/>
            <a:ext cx="8377238" cy="6184901"/>
            <a:chOff x="0" y="0"/>
            <a:chExt cx="8377237" cy="6184900"/>
          </a:xfrm>
        </p:grpSpPr>
        <p:sp>
          <p:nvSpPr>
            <p:cNvPr id="442"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3"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44"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45"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46"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47"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48"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49"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0"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1"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2"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3"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4"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5"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6"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7"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8"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9"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60"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61"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62"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63"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64"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469" name="Group 26"/>
          <p:cNvGrpSpPr/>
          <p:nvPr/>
        </p:nvGrpSpPr>
        <p:grpSpPr>
          <a:xfrm>
            <a:off x="-1" y="-1"/>
            <a:ext cx="1979615" cy="1957390"/>
            <a:chOff x="0" y="0"/>
            <a:chExt cx="1979613" cy="1957388"/>
          </a:xfrm>
        </p:grpSpPr>
        <p:sp>
          <p:nvSpPr>
            <p:cNvPr id="466"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67"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68"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470" name="Text Box 30"/>
          <p:cNvSpPr txBox="1"/>
          <p:nvPr/>
        </p:nvSpPr>
        <p:spPr>
          <a:xfrm>
            <a:off x="492113" y="6535659"/>
            <a:ext cx="889024"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rPr b="1" i="0">
                <a:latin typeface="Arial" panose="020B0604020202020204" pitchFamily="34" charset="0"/>
                <a:cs typeface="Arial" panose="020B0604020202020204" pitchFamily="34" charset="0"/>
              </a:rPr>
              <a:t>© </a:t>
            </a:r>
            <a:r>
              <a:rPr sz="1000" b="1" i="0">
                <a:latin typeface="Arial" panose="020B0604020202020204" pitchFamily="34" charset="0"/>
                <a:cs typeface="Arial" panose="020B0604020202020204" pitchFamily="34" charset="0"/>
              </a:rPr>
              <a:t>2006</a:t>
            </a:r>
            <a:r>
              <a:rPr b="1" i="0">
                <a:latin typeface="Arial" panose="020B0604020202020204" pitchFamily="34" charset="0"/>
                <a:cs typeface="Arial" panose="020B0604020202020204" pitchFamily="34" charset="0"/>
              </a:rPr>
              <a:t> TBBMI</a:t>
            </a:r>
          </a:p>
        </p:txBody>
      </p:sp>
      <p:sp>
        <p:nvSpPr>
          <p:cNvPr id="471" name="Text Box 31"/>
          <p:cNvSpPr txBox="1"/>
          <p:nvPr/>
        </p:nvSpPr>
        <p:spPr>
          <a:xfrm>
            <a:off x="7510092" y="6497161"/>
            <a:ext cx="721468"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472"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479"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503" name="Group 2"/>
          <p:cNvGrpSpPr/>
          <p:nvPr/>
        </p:nvGrpSpPr>
        <p:grpSpPr>
          <a:xfrm>
            <a:off x="388937" y="322263"/>
            <a:ext cx="8377238" cy="6184901"/>
            <a:chOff x="0" y="0"/>
            <a:chExt cx="8377237" cy="6184900"/>
          </a:xfrm>
        </p:grpSpPr>
        <p:sp>
          <p:nvSpPr>
            <p:cNvPr id="480"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81"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2"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3"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4"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5"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6"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7"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8"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9"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0"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1"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2"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3"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4"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5"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6"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7"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8"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9"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00"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01"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02"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507" name="Group 26"/>
          <p:cNvGrpSpPr/>
          <p:nvPr/>
        </p:nvGrpSpPr>
        <p:grpSpPr>
          <a:xfrm>
            <a:off x="-1" y="-1"/>
            <a:ext cx="1979615" cy="1957390"/>
            <a:chOff x="0" y="0"/>
            <a:chExt cx="1979613" cy="1957388"/>
          </a:xfrm>
        </p:grpSpPr>
        <p:sp>
          <p:nvSpPr>
            <p:cNvPr id="504"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05"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06"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508" name="Text Box 30"/>
          <p:cNvSpPr txBox="1"/>
          <p:nvPr/>
        </p:nvSpPr>
        <p:spPr>
          <a:xfrm>
            <a:off x="492113" y="6535659"/>
            <a:ext cx="889024"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rPr b="1" i="0">
                <a:latin typeface="Arial" panose="020B0604020202020204" pitchFamily="34" charset="0"/>
                <a:cs typeface="Arial" panose="020B0604020202020204" pitchFamily="34" charset="0"/>
              </a:rPr>
              <a:t>© </a:t>
            </a:r>
            <a:r>
              <a:rPr sz="1000" b="1" i="0">
                <a:latin typeface="Arial" panose="020B0604020202020204" pitchFamily="34" charset="0"/>
                <a:cs typeface="Arial" panose="020B0604020202020204" pitchFamily="34" charset="0"/>
              </a:rPr>
              <a:t>2006</a:t>
            </a:r>
            <a:r>
              <a:rPr b="1" i="0">
                <a:latin typeface="Arial" panose="020B0604020202020204" pitchFamily="34" charset="0"/>
                <a:cs typeface="Arial" panose="020B0604020202020204" pitchFamily="34" charset="0"/>
              </a:rPr>
              <a:t> TBBMI</a:t>
            </a:r>
          </a:p>
        </p:txBody>
      </p:sp>
      <p:sp>
        <p:nvSpPr>
          <p:cNvPr id="509" name="Text Box 31"/>
          <p:cNvSpPr txBox="1"/>
          <p:nvPr/>
        </p:nvSpPr>
        <p:spPr>
          <a:xfrm>
            <a:off x="7510092" y="6497161"/>
            <a:ext cx="721468"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510" name="Title Text"/>
          <p:cNvSpPr txBox="1">
            <a:spLocks noGrp="1"/>
          </p:cNvSpPr>
          <p:nvPr>
            <p:ph type="title"/>
          </p:nvPr>
        </p:nvSpPr>
        <p:spPr>
          <a:xfrm>
            <a:off x="630237" y="457200"/>
            <a:ext cx="2949576" cy="1600200"/>
          </a:xfrm>
          <a:prstGeom prst="rect">
            <a:avLst/>
          </a:prstGeom>
        </p:spPr>
        <p:txBody>
          <a:bodyPr lIns="45719" tIns="45719" rIns="45719" bIns="45719" anchor="b"/>
          <a:lstStyle>
            <a:lvl1pPr>
              <a:defRPr sz="3200">
                <a:effectLst>
                  <a:outerShdw blurRad="38100" dist="38100" dir="2700000" rotWithShape="0">
                    <a:srgbClr val="000000"/>
                  </a:outerShdw>
                </a:effectLst>
              </a:defRPr>
            </a:lvl1pPr>
          </a:lstStyle>
          <a:p>
            <a:r>
              <a:t>Title Text</a:t>
            </a:r>
          </a:p>
        </p:txBody>
      </p:sp>
      <p:sp>
        <p:nvSpPr>
          <p:cNvPr id="511" name="Body Level One…"/>
          <p:cNvSpPr txBox="1">
            <a:spLocks noGrp="1"/>
          </p:cNvSpPr>
          <p:nvPr>
            <p:ph type="body" sz="half" idx="1"/>
          </p:nvPr>
        </p:nvSpPr>
        <p:spPr>
          <a:xfrm>
            <a:off x="3887787" y="987425"/>
            <a:ext cx="4629151" cy="4873625"/>
          </a:xfrm>
          <a:prstGeom prst="rect">
            <a:avLst/>
          </a:prstGeom>
        </p:spPr>
        <p:txBody>
          <a:bodyPr lIns="45719" tIns="45719" rIns="45719" bIns="45719"/>
          <a:lstStyle>
            <a:lvl1pPr>
              <a:buChar char="n"/>
              <a:defRPr>
                <a:effectLst>
                  <a:outerShdw blurRad="38100" dist="38100" dir="2700000" rotWithShape="0">
                    <a:srgbClr val="000000"/>
                  </a:outerShdw>
                </a:effectLst>
              </a:defRPr>
            </a:lvl1pPr>
            <a:lvl2pPr marL="829129" indent="-371929">
              <a:defRPr>
                <a:effectLst>
                  <a:outerShdw blurRad="38100" dist="38100" dir="2700000" rotWithShape="0">
                    <a:srgbClr val="000000"/>
                  </a:outerShdw>
                </a:effectLst>
              </a:defRPr>
            </a:lvl2pPr>
            <a:lvl3pPr marL="1320800" indent="-406400">
              <a:defRPr>
                <a:effectLst>
                  <a:outerShdw blurRad="38100" dist="38100" dir="2700000" rotWithShape="0">
                    <a:srgbClr val="000000"/>
                  </a:outerShdw>
                </a:effectLst>
              </a:defRPr>
            </a:lvl3pPr>
            <a:lvl4pPr marL="1955800" indent="-584200">
              <a:defRPr>
                <a:effectLst>
                  <a:outerShdw blurRad="38100" dist="38100" dir="2700000" rotWithShape="0">
                    <a:srgbClr val="000000"/>
                  </a:outerShdw>
                </a:effectLst>
              </a:defRPr>
            </a:lvl4pPr>
            <a:lvl5pPr marL="2413000" indent="-584200">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512" name="Text Placeholder 3"/>
          <p:cNvSpPr>
            <a:spLocks noGrp="1"/>
          </p:cNvSpPr>
          <p:nvPr>
            <p:ph type="body" sz="quarter" idx="21"/>
          </p:nvPr>
        </p:nvSpPr>
        <p:spPr>
          <a:xfrm>
            <a:off x="630237" y="2057400"/>
            <a:ext cx="2949576" cy="3811588"/>
          </a:xfrm>
          <a:prstGeom prst="rect">
            <a:avLst/>
          </a:prstGeom>
        </p:spPr>
        <p:txBody>
          <a:bodyPr lIns="45719" tIns="45719" rIns="45719" bIns="45719"/>
          <a:lstStyle/>
          <a:p>
            <a:pPr marL="0" indent="0" rtl="0">
              <a:buClrTx/>
              <a:buSzTx/>
              <a:buFontTx/>
              <a:buNone/>
              <a:defRPr sz="1600">
                <a:effectLst>
                  <a:outerShdw blurRad="38100" dist="38100" dir="2700000" rotWithShape="0">
                    <a:srgbClr val="000000"/>
                  </a:outerShdw>
                </a:effectLst>
              </a:defRPr>
            </a:pPr>
            <a:endParaRPr/>
          </a:p>
        </p:txBody>
      </p:sp>
      <p:sp>
        <p:nvSpPr>
          <p:cNvPr id="513"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520"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544" name="Group 2"/>
          <p:cNvGrpSpPr/>
          <p:nvPr/>
        </p:nvGrpSpPr>
        <p:grpSpPr>
          <a:xfrm>
            <a:off x="388937" y="322263"/>
            <a:ext cx="8377238" cy="6184901"/>
            <a:chOff x="0" y="0"/>
            <a:chExt cx="8377237" cy="6184900"/>
          </a:xfrm>
        </p:grpSpPr>
        <p:sp>
          <p:nvSpPr>
            <p:cNvPr id="521"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22"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23"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24"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25"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26"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27"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28"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29"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0"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1"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2"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3"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4"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5"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6"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7"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8"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9"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40"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41"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42"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43"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548" name="Group 26"/>
          <p:cNvGrpSpPr/>
          <p:nvPr/>
        </p:nvGrpSpPr>
        <p:grpSpPr>
          <a:xfrm>
            <a:off x="-1" y="-1"/>
            <a:ext cx="1979615" cy="1957390"/>
            <a:chOff x="0" y="0"/>
            <a:chExt cx="1979613" cy="1957388"/>
          </a:xfrm>
        </p:grpSpPr>
        <p:sp>
          <p:nvSpPr>
            <p:cNvPr id="545"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46"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47"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549" name="Text Box 30"/>
          <p:cNvSpPr txBox="1"/>
          <p:nvPr/>
        </p:nvSpPr>
        <p:spPr>
          <a:xfrm>
            <a:off x="492113" y="6535659"/>
            <a:ext cx="889024"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rPr b="1" i="0">
                <a:latin typeface="Arial" panose="020B0604020202020204" pitchFamily="34" charset="0"/>
                <a:cs typeface="Arial" panose="020B0604020202020204" pitchFamily="34" charset="0"/>
              </a:rPr>
              <a:t>© </a:t>
            </a:r>
            <a:r>
              <a:rPr sz="1000" b="1" i="0">
                <a:latin typeface="Arial" panose="020B0604020202020204" pitchFamily="34" charset="0"/>
                <a:cs typeface="Arial" panose="020B0604020202020204" pitchFamily="34" charset="0"/>
              </a:rPr>
              <a:t>2006</a:t>
            </a:r>
            <a:r>
              <a:rPr b="1" i="0">
                <a:latin typeface="Arial" panose="020B0604020202020204" pitchFamily="34" charset="0"/>
                <a:cs typeface="Arial" panose="020B0604020202020204" pitchFamily="34" charset="0"/>
              </a:rPr>
              <a:t> TBBMI</a:t>
            </a:r>
          </a:p>
        </p:txBody>
      </p:sp>
      <p:sp>
        <p:nvSpPr>
          <p:cNvPr id="550" name="Text Box 31"/>
          <p:cNvSpPr txBox="1"/>
          <p:nvPr/>
        </p:nvSpPr>
        <p:spPr>
          <a:xfrm>
            <a:off x="7510092" y="6497161"/>
            <a:ext cx="721468"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551" name="Title Text"/>
          <p:cNvSpPr txBox="1">
            <a:spLocks noGrp="1"/>
          </p:cNvSpPr>
          <p:nvPr>
            <p:ph type="title"/>
          </p:nvPr>
        </p:nvSpPr>
        <p:spPr>
          <a:xfrm>
            <a:off x="630237" y="457200"/>
            <a:ext cx="2949576" cy="1600200"/>
          </a:xfrm>
          <a:prstGeom prst="rect">
            <a:avLst/>
          </a:prstGeom>
        </p:spPr>
        <p:txBody>
          <a:bodyPr lIns="45719" tIns="45719" rIns="45719" bIns="45719" anchor="b"/>
          <a:lstStyle>
            <a:lvl1pPr>
              <a:defRPr sz="3200">
                <a:effectLst>
                  <a:outerShdw blurRad="38100" dist="38100" dir="2700000" rotWithShape="0">
                    <a:srgbClr val="000000"/>
                  </a:outerShdw>
                </a:effectLst>
              </a:defRPr>
            </a:lvl1pPr>
          </a:lstStyle>
          <a:p>
            <a:r>
              <a:t>Title Text</a:t>
            </a:r>
          </a:p>
        </p:txBody>
      </p:sp>
      <p:sp>
        <p:nvSpPr>
          <p:cNvPr id="552" name="Picture Placeholder 2"/>
          <p:cNvSpPr>
            <a:spLocks noGrp="1"/>
          </p:cNvSpPr>
          <p:nvPr>
            <p:ph type="pic" sz="half" idx="21"/>
          </p:nvPr>
        </p:nvSpPr>
        <p:spPr>
          <a:xfrm>
            <a:off x="3887787" y="987425"/>
            <a:ext cx="4629151" cy="4873625"/>
          </a:xfrm>
          <a:prstGeom prst="rect">
            <a:avLst/>
          </a:prstGeom>
        </p:spPr>
        <p:txBody>
          <a:bodyPr lIns="91439" tIns="45719" rIns="91439" bIns="45719">
            <a:noAutofit/>
          </a:bodyPr>
          <a:lstStyle/>
          <a:p>
            <a:endParaRPr/>
          </a:p>
        </p:txBody>
      </p:sp>
      <p:sp>
        <p:nvSpPr>
          <p:cNvPr id="553" name="Body Level One…"/>
          <p:cNvSpPr txBox="1">
            <a:spLocks noGrp="1"/>
          </p:cNvSpPr>
          <p:nvPr>
            <p:ph type="body" sz="quarter" idx="1"/>
          </p:nvPr>
        </p:nvSpPr>
        <p:spPr>
          <a:xfrm>
            <a:off x="630237" y="2057400"/>
            <a:ext cx="2949576" cy="3811588"/>
          </a:xfrm>
          <a:prstGeom prst="rect">
            <a:avLst/>
          </a:prstGeom>
        </p:spPr>
        <p:txBody>
          <a:bodyPr lIns="45719" tIns="45719" rIns="45719" bIns="45719"/>
          <a:lstStyle>
            <a:lvl1pPr marL="0" indent="0">
              <a:buClrTx/>
              <a:buSzTx/>
              <a:buFontTx/>
              <a:buNone/>
              <a:defRPr sz="1600">
                <a:effectLst>
                  <a:outerShdw blurRad="38100" dist="38100" dir="2700000" rotWithShape="0">
                    <a:srgbClr val="000000"/>
                  </a:outerShdw>
                </a:effectLst>
              </a:defRPr>
            </a:lvl1pPr>
            <a:lvl2pPr marL="0" indent="457200">
              <a:buClrTx/>
              <a:buSzTx/>
              <a:buFontTx/>
              <a:buNone/>
              <a:defRPr sz="1600">
                <a:effectLst>
                  <a:outerShdw blurRad="38100" dist="38100" dir="2700000" rotWithShape="0">
                    <a:srgbClr val="000000"/>
                  </a:outerShdw>
                </a:effectLst>
              </a:defRPr>
            </a:lvl2pPr>
            <a:lvl3pPr marL="0" indent="914400">
              <a:buClrTx/>
              <a:buSzTx/>
              <a:buFontTx/>
              <a:buNone/>
              <a:defRPr sz="1600">
                <a:effectLst>
                  <a:outerShdw blurRad="38100" dist="38100" dir="2700000" rotWithShape="0">
                    <a:srgbClr val="000000"/>
                  </a:outerShdw>
                </a:effectLst>
              </a:defRPr>
            </a:lvl3pPr>
            <a:lvl4pPr marL="0" indent="1371600">
              <a:buClrTx/>
              <a:buSzTx/>
              <a:buFontTx/>
              <a:buNone/>
              <a:defRPr sz="1600">
                <a:effectLst>
                  <a:outerShdw blurRad="38100" dist="38100" dir="2700000" rotWithShape="0">
                    <a:srgbClr val="000000"/>
                  </a:outerShdw>
                </a:effectLst>
              </a:defRPr>
            </a:lvl4pPr>
            <a:lvl5pPr marL="0" indent="1828800">
              <a:buClrTx/>
              <a:buSzTx/>
              <a:buFontTx/>
              <a:buNone/>
              <a:defRPr sz="16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554"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0">
    <p:spTree>
      <p:nvGrpSpPr>
        <p:cNvPr id="1" name=""/>
        <p:cNvGrpSpPr/>
        <p:nvPr/>
      </p:nvGrpSpPr>
      <p:grpSpPr>
        <a:xfrm>
          <a:off x="0" y="0"/>
          <a:ext cx="0" cy="0"/>
          <a:chOff x="0" y="0"/>
          <a:chExt cx="0" cy="0"/>
        </a:xfrm>
      </p:grpSpPr>
      <p:sp>
        <p:nvSpPr>
          <p:cNvPr id="51" name="Title Text"/>
          <p:cNvSpPr txBox="1">
            <a:spLocks noGrp="1"/>
          </p:cNvSpPr>
          <p:nvPr>
            <p:ph type="title"/>
          </p:nvPr>
        </p:nvSpPr>
        <p:spPr>
          <a:prstGeom prst="rect">
            <a:avLst/>
          </a:prstGeom>
        </p:spPr>
        <p:txBody>
          <a:bodyPr/>
          <a:lstStyle/>
          <a:p>
            <a:r>
              <a:t>Title Text</a:t>
            </a:r>
          </a:p>
        </p:txBody>
      </p:sp>
      <p:sp>
        <p:nvSpPr>
          <p:cNvPr id="5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89" name="Group"/>
          <p:cNvGrpSpPr/>
          <p:nvPr/>
        </p:nvGrpSpPr>
        <p:grpSpPr>
          <a:xfrm>
            <a:off x="-22" y="-6"/>
            <a:ext cx="9132905" cy="6843719"/>
            <a:chOff x="-15" y="-5"/>
            <a:chExt cx="9132904" cy="6843719"/>
          </a:xfrm>
        </p:grpSpPr>
        <p:sp>
          <p:nvSpPr>
            <p:cNvPr id="60" name="Rectangle 2"/>
            <p:cNvSpPr/>
            <p:nvPr/>
          </p:nvSpPr>
          <p:spPr>
            <a:xfrm>
              <a:off x="-4" y="-1"/>
              <a:ext cx="9132893" cy="6843716"/>
            </a:xfrm>
            <a:prstGeom prst="rect">
              <a:avLst/>
            </a:prstGeom>
            <a:gradFill flip="none" rotWithShape="1">
              <a:gsLst>
                <a:gs pos="0">
                  <a:schemeClr val="accent2">
                    <a:lumOff val="-4745"/>
                  </a:schemeClr>
                </a:gs>
                <a:gs pos="100000">
                  <a:schemeClr val="accent2"/>
                </a:gs>
              </a:gsLst>
              <a:lin ang="162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nvGrpSpPr>
            <p:cNvPr id="84" name="Group"/>
            <p:cNvGrpSpPr/>
            <p:nvPr/>
          </p:nvGrpSpPr>
          <p:grpSpPr>
            <a:xfrm>
              <a:off x="390518" y="323772"/>
              <a:ext cx="8366134" cy="6170777"/>
              <a:chOff x="-1" y="0"/>
              <a:chExt cx="8366133" cy="6170776"/>
            </a:xfrm>
          </p:grpSpPr>
          <p:sp>
            <p:nvSpPr>
              <p:cNvPr id="61" name="Rectangle 4"/>
              <p:cNvSpPr/>
              <p:nvPr/>
            </p:nvSpPr>
            <p:spPr>
              <a:xfrm>
                <a:off x="76200" y="38090"/>
                <a:ext cx="8281994" cy="6110466"/>
              </a:xfrm>
              <a:prstGeom prst="rect">
                <a:avLst/>
              </a:prstGeom>
              <a:solidFill>
                <a:srgbClr val="535353"/>
              </a:solidFill>
              <a:ln w="12700" cap="flat">
                <a:noFill/>
                <a:miter lim="400000"/>
              </a:ln>
              <a:effectLst>
                <a:outerShdw blurRad="63500" dist="197565" dir="2700000" rotWithShape="0">
                  <a:srgbClr val="000000">
                    <a:alpha val="74996"/>
                  </a:srgbClr>
                </a:outerShdw>
              </a:effectLst>
            </p:spPr>
            <p:txBody>
              <a:bodyPr wrap="square" lIns="45718" tIns="45718" rIns="45718" bIns="45718" numCol="1" anchor="ctr">
                <a:noAutofit/>
              </a:bodyPr>
              <a:lstStyle/>
              <a:p>
                <a:pPr>
                  <a:defRPr>
                    <a:solidFill>
                      <a:srgbClr val="00DFCA"/>
                    </a:solidFill>
                    <a:latin typeface="Arial"/>
                    <a:ea typeface="Arial"/>
                    <a:cs typeface="Arial"/>
                    <a:sym typeface="Arial"/>
                  </a:defRPr>
                </a:pPr>
                <a:endParaRPr b="1" i="0">
                  <a:latin typeface="Arial" panose="020B0604020202020204" pitchFamily="34" charset="0"/>
                  <a:cs typeface="Arial" panose="020B0604020202020204" pitchFamily="34" charset="0"/>
                </a:endParaRPr>
              </a:p>
            </p:txBody>
          </p:sp>
          <p:sp>
            <p:nvSpPr>
              <p:cNvPr id="62" name="AutoShape 5"/>
              <p:cNvSpPr/>
              <p:nvPr/>
            </p:nvSpPr>
            <p:spPr>
              <a:xfrm>
                <a:off x="4375151" y="276161"/>
                <a:ext cx="2238380" cy="54581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3" name="AutoShape 6"/>
              <p:cNvSpPr/>
              <p:nvPr/>
            </p:nvSpPr>
            <p:spPr>
              <a:xfrm>
                <a:off x="438150" y="5096283"/>
                <a:ext cx="3117856" cy="7761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4" name="AutoShape 7"/>
              <p:cNvSpPr/>
              <p:nvPr/>
            </p:nvSpPr>
            <p:spPr>
              <a:xfrm>
                <a:off x="6569075" y="309490"/>
                <a:ext cx="1652595" cy="2798120"/>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5" name="AutoShape 8"/>
              <p:cNvSpPr/>
              <p:nvPr/>
            </p:nvSpPr>
            <p:spPr>
              <a:xfrm>
                <a:off x="406400" y="1622048"/>
                <a:ext cx="7748595" cy="22251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6" name="AutoShape 9"/>
              <p:cNvSpPr/>
              <p:nvPr/>
            </p:nvSpPr>
            <p:spPr>
              <a:xfrm>
                <a:off x="273049" y="547560"/>
                <a:ext cx="7924808" cy="516136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7" name="AutoShape 10"/>
              <p:cNvSpPr/>
              <p:nvPr/>
            </p:nvSpPr>
            <p:spPr>
              <a:xfrm>
                <a:off x="449261" y="493597"/>
                <a:ext cx="1065219" cy="958633"/>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8" name="AutoShape 11"/>
              <p:cNvSpPr/>
              <p:nvPr/>
            </p:nvSpPr>
            <p:spPr>
              <a:xfrm>
                <a:off x="406399" y="276161"/>
                <a:ext cx="1801818" cy="4029734"/>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9" name="AutoShape 12"/>
              <p:cNvSpPr/>
              <p:nvPr/>
            </p:nvSpPr>
            <p:spPr>
              <a:xfrm>
                <a:off x="1717675" y="1277640"/>
                <a:ext cx="3138494" cy="668187"/>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0" name="AutoShape 13"/>
              <p:cNvSpPr/>
              <p:nvPr/>
            </p:nvSpPr>
            <p:spPr>
              <a:xfrm>
                <a:off x="5111751" y="563431"/>
                <a:ext cx="2898781" cy="139509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1" name="AutoShape 14"/>
              <p:cNvSpPr/>
              <p:nvPr/>
            </p:nvSpPr>
            <p:spPr>
              <a:xfrm>
                <a:off x="468311" y="241243"/>
                <a:ext cx="7621595" cy="5493073"/>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2" name="AutoShape 15"/>
              <p:cNvSpPr/>
              <p:nvPr/>
            </p:nvSpPr>
            <p:spPr>
              <a:xfrm>
                <a:off x="0" y="0"/>
                <a:ext cx="8366133" cy="1841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3" name="AutoShape 16"/>
              <p:cNvSpPr/>
              <p:nvPr/>
            </p:nvSpPr>
            <p:spPr>
              <a:xfrm>
                <a:off x="-2" y="0"/>
                <a:ext cx="168280" cy="61707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4" name="AutoShape 17"/>
              <p:cNvSpPr/>
              <p:nvPr/>
            </p:nvSpPr>
            <p:spPr>
              <a:xfrm>
                <a:off x="8197852" y="0"/>
                <a:ext cx="168280" cy="6170776"/>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5" name="AutoShape 18"/>
              <p:cNvSpPr/>
              <p:nvPr/>
            </p:nvSpPr>
            <p:spPr>
              <a:xfrm>
                <a:off x="0" y="5986665"/>
                <a:ext cx="8366133" cy="18411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6" name="AutoShape 19"/>
              <p:cNvSpPr/>
              <p:nvPr/>
            </p:nvSpPr>
            <p:spPr>
              <a:xfrm>
                <a:off x="8197852" y="184107"/>
                <a:ext cx="125418" cy="29711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7" name="AutoShape 20"/>
              <p:cNvSpPr/>
              <p:nvPr/>
            </p:nvSpPr>
            <p:spPr>
              <a:xfrm>
                <a:off x="1087437" y="6012059"/>
                <a:ext cx="2370142" cy="125388"/>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8" name="AutoShape 21"/>
              <p:cNvSpPr/>
              <p:nvPr/>
            </p:nvSpPr>
            <p:spPr>
              <a:xfrm>
                <a:off x="4011613" y="5986665"/>
                <a:ext cx="2732093" cy="1269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9" name="AutoShape 22"/>
              <p:cNvSpPr/>
              <p:nvPr/>
            </p:nvSpPr>
            <p:spPr>
              <a:xfrm>
                <a:off x="8197852" y="2855251"/>
                <a:ext cx="125418" cy="21664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80" name="AutoShape 23"/>
              <p:cNvSpPr/>
              <p:nvPr/>
            </p:nvSpPr>
            <p:spPr>
              <a:xfrm>
                <a:off x="-2" y="-1"/>
                <a:ext cx="168280" cy="33869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81" name="AutoShape 24"/>
              <p:cNvSpPr/>
              <p:nvPr/>
            </p:nvSpPr>
            <p:spPr>
              <a:xfrm>
                <a:off x="22223" y="369801"/>
                <a:ext cx="146055" cy="26949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82" name="AutoShape 25"/>
              <p:cNvSpPr/>
              <p:nvPr/>
            </p:nvSpPr>
            <p:spPr>
              <a:xfrm>
                <a:off x="1452562" y="0"/>
                <a:ext cx="4010033" cy="1841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83" name="AutoShape 26"/>
              <p:cNvSpPr/>
              <p:nvPr/>
            </p:nvSpPr>
            <p:spPr>
              <a:xfrm>
                <a:off x="4483101" y="0"/>
                <a:ext cx="2711456" cy="117451"/>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88" name="Group"/>
            <p:cNvGrpSpPr/>
            <p:nvPr/>
          </p:nvGrpSpPr>
          <p:grpSpPr>
            <a:xfrm>
              <a:off x="-16" y="-6"/>
              <a:ext cx="1978032" cy="1955353"/>
              <a:chOff x="-8" y="-3"/>
              <a:chExt cx="1978031" cy="1955351"/>
            </a:xfrm>
          </p:grpSpPr>
          <p:sp>
            <p:nvSpPr>
              <p:cNvPr id="85" name="Rectangle 28"/>
              <p:cNvSpPr/>
              <p:nvPr/>
            </p:nvSpPr>
            <p:spPr>
              <a:xfrm>
                <a:off x="-9" y="-4"/>
                <a:ext cx="1978032" cy="1955352"/>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86" name="Rectangle 29"/>
              <p:cNvSpPr/>
              <p:nvPr/>
            </p:nvSpPr>
            <p:spPr>
              <a:xfrm>
                <a:off x="390517" y="320598"/>
                <a:ext cx="1587507" cy="1634751"/>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87" name="Rectangle 30"/>
              <p:cNvSpPr/>
              <p:nvPr/>
            </p:nvSpPr>
            <p:spPr>
              <a:xfrm>
                <a:off x="-8" y="-3"/>
                <a:ext cx="1860556" cy="1849013"/>
              </a:xfrm>
              <a:prstGeom prst="rect">
                <a:avLst/>
              </a:prstGeom>
              <a:gradFill flip="none" rotWithShape="1">
                <a:gsLst>
                  <a:gs pos="0">
                    <a:schemeClr val="accent2">
                      <a:lumOff val="-4745"/>
                    </a:schemeClr>
                  </a:gs>
                  <a:gs pos="100000">
                    <a:schemeClr val="accent2"/>
                  </a:gs>
                </a:gsLst>
                <a:lin ang="162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sp>
        <p:nvSpPr>
          <p:cNvPr id="90" name="Text Box 31"/>
          <p:cNvSpPr txBox="1"/>
          <p:nvPr/>
        </p:nvSpPr>
        <p:spPr>
          <a:xfrm>
            <a:off x="327024" y="6516594"/>
            <a:ext cx="911464"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spcBef>
                <a:spcPts val="600"/>
              </a:spcBef>
              <a:defRPr sz="1000">
                <a:solidFill>
                  <a:srgbClr val="FFFFFF"/>
                </a:solidFill>
                <a:latin typeface="Arial"/>
                <a:ea typeface="Arial"/>
                <a:cs typeface="Arial"/>
                <a:sym typeface="Arial"/>
              </a:defRPr>
            </a:lvl1pPr>
          </a:lstStyle>
          <a:p>
            <a:r>
              <a:rPr b="1" i="0">
                <a:latin typeface="Arial" panose="020B0604020202020204" pitchFamily="34" charset="0"/>
                <a:cs typeface="Arial" panose="020B0604020202020204" pitchFamily="34" charset="0"/>
              </a:rPr>
              <a:t>©2006 TBBMI</a:t>
            </a:r>
          </a:p>
        </p:txBody>
      </p:sp>
      <p:sp>
        <p:nvSpPr>
          <p:cNvPr id="91" name="Text Box 32"/>
          <p:cNvSpPr txBox="1"/>
          <p:nvPr/>
        </p:nvSpPr>
        <p:spPr>
          <a:xfrm>
            <a:off x="7646985" y="6507481"/>
            <a:ext cx="656910" cy="269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defRPr sz="1000">
                <a:solidFill>
                  <a:srgbClr val="FFFFFF"/>
                </a:solidFill>
                <a:latin typeface="Comic Sans MS"/>
                <a:ea typeface="Comic Sans MS"/>
                <a:cs typeface="Comic Sans MS"/>
                <a:sym typeface="Comic Sans MS"/>
              </a:defRPr>
            </a:lvl1pPr>
          </a:lstStyle>
          <a:p>
            <a:r>
              <a:t>9.65.01.</a:t>
            </a:r>
          </a:p>
        </p:txBody>
      </p:sp>
      <p:sp>
        <p:nvSpPr>
          <p:cNvPr id="92" name="Title Text"/>
          <p:cNvSpPr txBox="1">
            <a:spLocks noGrp="1"/>
          </p:cNvSpPr>
          <p:nvPr>
            <p:ph type="title"/>
          </p:nvPr>
        </p:nvSpPr>
        <p:spPr>
          <a:xfrm>
            <a:off x="628650" y="365125"/>
            <a:ext cx="7886700" cy="1325563"/>
          </a:xfrm>
          <a:prstGeom prst="rect">
            <a:avLst/>
          </a:prstGeom>
        </p:spPr>
        <p:txBody>
          <a:bodyPr/>
          <a:lstStyle/>
          <a:p>
            <a:r>
              <a:t>Title Text</a:t>
            </a:r>
          </a:p>
        </p:txBody>
      </p:sp>
      <p:sp>
        <p:nvSpPr>
          <p:cNvPr id="93" name="Body Level One…"/>
          <p:cNvSpPr txBox="1">
            <a:spLocks noGrp="1"/>
          </p:cNvSpPr>
          <p:nvPr>
            <p:ph type="body" idx="1"/>
          </p:nvPr>
        </p:nvSpPr>
        <p:spPr>
          <a:xfrm>
            <a:off x="628650" y="1825625"/>
            <a:ext cx="78867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000000"/>
        </a:solidFill>
        <a:effectLst/>
      </p:bgPr>
    </p:bg>
    <p:spTree>
      <p:nvGrpSpPr>
        <p:cNvPr id="1" name=""/>
        <p:cNvGrpSpPr/>
        <p:nvPr/>
      </p:nvGrpSpPr>
      <p:grpSpPr>
        <a:xfrm>
          <a:off x="0" y="0"/>
          <a:ext cx="0" cy="0"/>
          <a:chOff x="0" y="0"/>
          <a:chExt cx="0" cy="0"/>
        </a:xfrm>
      </p:grpSpPr>
      <p:grpSp>
        <p:nvGrpSpPr>
          <p:cNvPr id="108" name="Group"/>
          <p:cNvGrpSpPr/>
          <p:nvPr/>
        </p:nvGrpSpPr>
        <p:grpSpPr>
          <a:xfrm>
            <a:off x="-5" y="3902073"/>
            <a:ext cx="3400433" cy="2949578"/>
            <a:chOff x="0" y="0"/>
            <a:chExt cx="3400431" cy="2949577"/>
          </a:xfrm>
        </p:grpSpPr>
        <p:sp>
          <p:nvSpPr>
            <p:cNvPr id="101" name="Freeform 3"/>
            <p:cNvSpPr/>
            <p:nvPr/>
          </p:nvSpPr>
          <p:spPr>
            <a:xfrm>
              <a:off x="0" y="79374"/>
              <a:ext cx="3400431" cy="2863855"/>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8" tIns="45718" rIns="45718" bIns="45718"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2" name="Freeform 4"/>
            <p:cNvSpPr/>
            <p:nvPr/>
          </p:nvSpPr>
          <p:spPr>
            <a:xfrm>
              <a:off x="-1" y="0"/>
              <a:ext cx="2943232" cy="294957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8" tIns="45718" rIns="45718" bIns="45718"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3" name="Freeform 5"/>
            <p:cNvSpPr/>
            <p:nvPr/>
          </p:nvSpPr>
          <p:spPr>
            <a:xfrm>
              <a:off x="-1" y="439736"/>
              <a:ext cx="2770194" cy="2503493"/>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8" tIns="45718" rIns="45718" bIns="45718"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4" name="Freeform 6"/>
            <p:cNvSpPr/>
            <p:nvPr/>
          </p:nvSpPr>
          <p:spPr>
            <a:xfrm>
              <a:off x="-1" y="136524"/>
              <a:ext cx="2770194" cy="28067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8" tIns="45718" rIns="45718" bIns="45718"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5" name="Oval 7"/>
            <p:cNvSpPr/>
            <p:nvPr/>
          </p:nvSpPr>
          <p:spPr>
            <a:xfrm>
              <a:off x="331787" y="517523"/>
              <a:ext cx="136531" cy="136533"/>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8" tIns="45718" rIns="45718" bIns="45718"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6" name="Oval 8"/>
            <p:cNvSpPr/>
            <p:nvPr/>
          </p:nvSpPr>
          <p:spPr>
            <a:xfrm>
              <a:off x="2438401" y="2263775"/>
              <a:ext cx="146055" cy="146055"/>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8" tIns="45718" rIns="45718" bIns="45718"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7" name="Oval 9"/>
            <p:cNvSpPr/>
            <p:nvPr/>
          </p:nvSpPr>
          <p:spPr>
            <a:xfrm>
              <a:off x="1255712" y="420686"/>
              <a:ext cx="192093" cy="192093"/>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8" tIns="45718" rIns="45718" bIns="45718"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109" name="Title Text"/>
          <p:cNvSpPr txBox="1">
            <a:spLocks noGrp="1"/>
          </p:cNvSpPr>
          <p:nvPr>
            <p:ph type="title"/>
          </p:nvPr>
        </p:nvSpPr>
        <p:spPr>
          <a:xfrm>
            <a:off x="685800" y="2130425"/>
            <a:ext cx="7772400" cy="1470025"/>
          </a:xfrm>
          <a:prstGeom prst="rect">
            <a:avLst/>
          </a:prstGeom>
        </p:spPr>
        <p:txBody>
          <a:bodyPr anchor="ctr"/>
          <a:lstStyle>
            <a:lvl1pPr>
              <a:defRPr>
                <a:effectLst>
                  <a:outerShdw blurRad="12700" dist="25400" dir="2700000" rotWithShape="0">
                    <a:srgbClr val="FFFFFF"/>
                  </a:outerShdw>
                </a:effectLst>
              </a:defRPr>
            </a:lvl1pPr>
          </a:lstStyle>
          <a:p>
            <a:r>
              <a:t>Title Text</a:t>
            </a:r>
          </a:p>
        </p:txBody>
      </p:sp>
      <p:sp>
        <p:nvSpPr>
          <p:cNvPr id="110" name="Body Level One…"/>
          <p:cNvSpPr txBox="1">
            <a:spLocks noGrp="1"/>
          </p:cNvSpPr>
          <p:nvPr>
            <p:ph type="body" sz="quarter" idx="1"/>
          </p:nvPr>
        </p:nvSpPr>
        <p:spPr>
          <a:xfrm>
            <a:off x="1371600" y="3886200"/>
            <a:ext cx="6400800" cy="1752600"/>
          </a:xfrm>
          <a:prstGeom prst="rect">
            <a:avLst/>
          </a:prstGeom>
        </p:spPr>
        <p:txBody>
          <a:bodyPr/>
          <a:lstStyle>
            <a:lvl1pPr>
              <a:defRPr>
                <a:effectLst>
                  <a:outerShdw blurRad="12700" dist="25400" dir="2700000" rotWithShape="0">
                    <a:srgbClr val="535353"/>
                  </a:outerShdw>
                </a:effectLst>
              </a:defRPr>
            </a:lvl1pPr>
            <a:lvl2pPr>
              <a:defRPr>
                <a:effectLst>
                  <a:outerShdw blurRad="12700" dist="25400" dir="2700000" rotWithShape="0">
                    <a:srgbClr val="535353"/>
                  </a:outerShdw>
                </a:effectLst>
              </a:defRPr>
            </a:lvl2pPr>
            <a:lvl3pPr>
              <a:defRPr>
                <a:effectLst>
                  <a:outerShdw blurRad="12700" dist="25400" dir="2700000" rotWithShape="0">
                    <a:srgbClr val="535353"/>
                  </a:outerShdw>
                </a:effectLst>
              </a:defRPr>
            </a:lvl3pPr>
            <a:lvl4pPr>
              <a:defRPr>
                <a:effectLst>
                  <a:outerShdw blurRad="12700" dist="25400" dir="2700000" rotWithShape="0">
                    <a:srgbClr val="535353"/>
                  </a:outerShdw>
                </a:effectLst>
              </a:defRPr>
            </a:lvl4pPr>
            <a:lvl5pPr>
              <a:defRPr>
                <a:effectLst>
                  <a:outerShdw blurRad="12700" dist="25400" dir="2700000" rotWithShape="0">
                    <a:srgbClr val="535353"/>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11" name="Slide Number"/>
          <p:cNvSpPr txBox="1">
            <a:spLocks noGrp="1"/>
          </p:cNvSpPr>
          <p:nvPr>
            <p:ph type="sldNum" sz="quarter" idx="2"/>
          </p:nvPr>
        </p:nvSpPr>
        <p:spPr>
          <a:xfrm>
            <a:off x="8437380" y="6248400"/>
            <a:ext cx="249423" cy="246217"/>
          </a:xfrm>
          <a:prstGeom prst="rect">
            <a:avLst/>
          </a:prstGeom>
        </p:spPr>
        <p:txBody>
          <a:bodyPr anchor="t"/>
          <a:lstStyle>
            <a:lvl1pPr>
              <a:defRPr sz="1000" b="1" i="0">
                <a:solidFill>
                  <a:srgbClr val="FFFFFF"/>
                </a:solidFill>
                <a:effectLst>
                  <a:outerShdw blurRad="12700" dist="25400" dir="2700000" rotWithShape="0">
                    <a:srgbClr val="535353"/>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a:pPr/>
              <a:t>‹#›</a:t>
            </a:fld>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18" name="Rectangle 1"/>
          <p:cNvSpPr/>
          <p:nvPr/>
        </p:nvSpPr>
        <p:spPr>
          <a:xfrm>
            <a:off x="-1" y="0"/>
            <a:ext cx="9132890" cy="6845300"/>
          </a:xfrm>
          <a:prstGeom prst="rect">
            <a:avLst/>
          </a:prstGeom>
          <a:gradFill>
            <a:gsLst>
              <a:gs pos="0">
                <a:schemeClr val="accent2">
                  <a:lumOff val="-4745"/>
                </a:schemeClr>
              </a:gs>
              <a:gs pos="100000">
                <a:schemeClr val="accent2"/>
              </a:gs>
            </a:gsLst>
            <a:lin ang="16200000"/>
          </a:gradFill>
          <a:ln w="12700">
            <a:miter lim="400000"/>
          </a:ln>
        </p:spPr>
        <p:txBody>
          <a:bodyPr lIns="45718" tIns="45718" rIns="45718" bIns="45718" anchor="ctr"/>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19" name="Rectangle 2"/>
          <p:cNvSpPr/>
          <p:nvPr/>
        </p:nvSpPr>
        <p:spPr>
          <a:xfrm>
            <a:off x="506412" y="414335"/>
            <a:ext cx="8359776" cy="6178555"/>
          </a:xfrm>
          <a:prstGeom prst="rect">
            <a:avLst/>
          </a:prstGeom>
          <a:solidFill>
            <a:srgbClr val="1A0004"/>
          </a:solidFill>
          <a:ln w="12700">
            <a:miter lim="400000"/>
          </a:ln>
        </p:spPr>
        <p:txBody>
          <a:bodyPr lIns="45718" tIns="45718" rIns="45718" bIns="45718" anchor="ctr"/>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0" name="Rectangle 3"/>
          <p:cNvSpPr/>
          <p:nvPr/>
        </p:nvSpPr>
        <p:spPr>
          <a:xfrm>
            <a:off x="465137" y="361950"/>
            <a:ext cx="8283576" cy="6111875"/>
          </a:xfrm>
          <a:prstGeom prst="rect">
            <a:avLst/>
          </a:prstGeom>
          <a:solidFill>
            <a:srgbClr val="535353"/>
          </a:solidFill>
          <a:ln w="12700">
            <a:miter lim="400000"/>
          </a:ln>
        </p:spPr>
        <p:txBody>
          <a:bodyPr lIns="45718" tIns="45718" rIns="45718" bIns="45718" anchor="ctr"/>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1" name="AutoShape 4"/>
          <p:cNvSpPr/>
          <p:nvPr/>
        </p:nvSpPr>
        <p:spPr>
          <a:xfrm>
            <a:off x="4764087" y="598486"/>
            <a:ext cx="2239966" cy="54610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2" name="AutoShape 5"/>
          <p:cNvSpPr/>
          <p:nvPr/>
        </p:nvSpPr>
        <p:spPr>
          <a:xfrm>
            <a:off x="795337" y="1946275"/>
            <a:ext cx="7750178" cy="22256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3" name="AutoShape 6"/>
          <p:cNvSpPr/>
          <p:nvPr/>
        </p:nvSpPr>
        <p:spPr>
          <a:xfrm>
            <a:off x="661986" y="871535"/>
            <a:ext cx="7924803" cy="5162555"/>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4" name="AutoShape 7"/>
          <p:cNvSpPr/>
          <p:nvPr/>
        </p:nvSpPr>
        <p:spPr>
          <a:xfrm>
            <a:off x="839786" y="81756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5" name="AutoShape 8"/>
          <p:cNvSpPr/>
          <p:nvPr/>
        </p:nvSpPr>
        <p:spPr>
          <a:xfrm>
            <a:off x="796924" y="600074"/>
            <a:ext cx="1801816" cy="4030665"/>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6" name="AutoShape 9"/>
          <p:cNvSpPr/>
          <p:nvPr/>
        </p:nvSpPr>
        <p:spPr>
          <a:xfrm>
            <a:off x="858836" y="563561"/>
            <a:ext cx="7620003" cy="549592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7" name="AutoShape 10"/>
          <p:cNvSpPr/>
          <p:nvPr/>
        </p:nvSpPr>
        <p:spPr>
          <a:xfrm>
            <a:off x="388936" y="323849"/>
            <a:ext cx="8366129" cy="1841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8" name="AutoShape 11"/>
          <p:cNvSpPr/>
          <p:nvPr/>
        </p:nvSpPr>
        <p:spPr>
          <a:xfrm>
            <a:off x="388936" y="322260"/>
            <a:ext cx="169865" cy="6173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9" name="AutoShape 12"/>
          <p:cNvSpPr/>
          <p:nvPr/>
        </p:nvSpPr>
        <p:spPr>
          <a:xfrm>
            <a:off x="8586785" y="322260"/>
            <a:ext cx="169866" cy="617379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30" name="AutoShape 13"/>
          <p:cNvSpPr/>
          <p:nvPr/>
        </p:nvSpPr>
        <p:spPr>
          <a:xfrm>
            <a:off x="388936" y="6311898"/>
            <a:ext cx="8366129" cy="184154"/>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31" name="AutoShape 14"/>
          <p:cNvSpPr/>
          <p:nvPr/>
        </p:nvSpPr>
        <p:spPr>
          <a:xfrm>
            <a:off x="1477962" y="6335712"/>
            <a:ext cx="2368551" cy="12700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32" name="AutoShape 15"/>
          <p:cNvSpPr/>
          <p:nvPr/>
        </p:nvSpPr>
        <p:spPr>
          <a:xfrm>
            <a:off x="4402136" y="6310312"/>
            <a:ext cx="2730503" cy="1285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33" name="AutoShape 16"/>
          <p:cNvSpPr/>
          <p:nvPr/>
        </p:nvSpPr>
        <p:spPr>
          <a:xfrm>
            <a:off x="388936" y="322262"/>
            <a:ext cx="169865" cy="33893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34" name="AutoShape 17"/>
          <p:cNvSpPr/>
          <p:nvPr/>
        </p:nvSpPr>
        <p:spPr>
          <a:xfrm>
            <a:off x="412748" y="693736"/>
            <a:ext cx="146054" cy="26924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grpSp>
        <p:nvGrpSpPr>
          <p:cNvPr id="138" name="Group"/>
          <p:cNvGrpSpPr/>
          <p:nvPr/>
        </p:nvGrpSpPr>
        <p:grpSpPr>
          <a:xfrm>
            <a:off x="-8" y="-8"/>
            <a:ext cx="1978030" cy="1954220"/>
            <a:chOff x="-3" y="-4"/>
            <a:chExt cx="1978028" cy="1954218"/>
          </a:xfrm>
        </p:grpSpPr>
        <p:sp>
          <p:nvSpPr>
            <p:cNvPr id="135" name="Rectangle 19"/>
            <p:cNvSpPr/>
            <p:nvPr/>
          </p:nvSpPr>
          <p:spPr>
            <a:xfrm>
              <a:off x="-3" y="-2"/>
              <a:ext cx="1978027" cy="1954216"/>
            </a:xfrm>
            <a:prstGeom prst="rect">
              <a:avLst/>
            </a:prstGeom>
            <a:solidFill>
              <a:srgbClr val="1A0004"/>
            </a:solidFill>
            <a:ln w="12700" cap="flat">
              <a:noFill/>
              <a:miter lim="400000"/>
            </a:ln>
            <a:effectLst/>
          </p:spPr>
          <p:txBody>
            <a:bodyPr wrap="square" lIns="45718" tIns="45718" rIns="45718" bIns="45718" numCol="1" anchor="ctr">
              <a:noAutofit/>
            </a:bodyPr>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36" name="Rectangle 20"/>
            <p:cNvSpPr/>
            <p:nvPr/>
          </p:nvSpPr>
          <p:spPr>
            <a:xfrm>
              <a:off x="390522" y="320411"/>
              <a:ext cx="1587503" cy="1633802"/>
            </a:xfrm>
            <a:prstGeom prst="rect">
              <a:avLst/>
            </a:prstGeom>
            <a:solidFill>
              <a:srgbClr val="474747"/>
            </a:solidFill>
            <a:ln w="12700" cap="flat">
              <a:noFill/>
              <a:miter lim="400000"/>
            </a:ln>
            <a:effectLst/>
          </p:spPr>
          <p:txBody>
            <a:bodyPr wrap="square" lIns="45718" tIns="45718" rIns="45718" bIns="45718" numCol="1" anchor="ctr">
              <a:noAutofit/>
            </a:bodyPr>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37" name="Rectangle 21"/>
            <p:cNvSpPr/>
            <p:nvPr/>
          </p:nvSpPr>
          <p:spPr>
            <a:xfrm>
              <a:off x="-4" y="-5"/>
              <a:ext cx="1860552" cy="1847943"/>
            </a:xfrm>
            <a:prstGeom prst="rect">
              <a:avLst/>
            </a:prstGeom>
            <a:gradFill flip="none" rotWithShape="1">
              <a:gsLst>
                <a:gs pos="0">
                  <a:schemeClr val="accent2">
                    <a:lumOff val="-4745"/>
                  </a:schemeClr>
                </a:gs>
                <a:gs pos="100000">
                  <a:schemeClr val="accent2"/>
                </a:gs>
              </a:gsLst>
              <a:lin ang="16200000" scaled="0"/>
            </a:gradFill>
            <a:ln w="12700" cap="flat">
              <a:noFill/>
              <a:miter lim="400000"/>
            </a:ln>
            <a:effectLst/>
          </p:spPr>
          <p:txBody>
            <a:bodyPr wrap="square" lIns="45718" tIns="45718" rIns="45718" bIns="45718" numCol="1" anchor="ctr">
              <a:noAutofit/>
            </a:bodyPr>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grpSp>
      <p:sp>
        <p:nvSpPr>
          <p:cNvPr id="139" name="Text Box 22"/>
          <p:cNvSpPr txBox="1"/>
          <p:nvPr/>
        </p:nvSpPr>
        <p:spPr>
          <a:xfrm>
            <a:off x="387347" y="438150"/>
            <a:ext cx="2733681" cy="1003300"/>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000">
                <a:solidFill>
                  <a:srgbClr val="FFD34A"/>
                </a:solidFill>
                <a:latin typeface="+mn-lt"/>
                <a:ea typeface="+mn-ea"/>
                <a:cs typeface="+mn-cs"/>
                <a:sym typeface="Times Roman"/>
              </a:defRPr>
            </a:pPr>
            <a:r>
              <a:t> DRESSING</a:t>
            </a:r>
            <a:endParaRPr>
              <a:solidFill>
                <a:srgbClr val="00DFCA"/>
              </a:solidFill>
              <a:latin typeface="Comic Sans MS"/>
              <a:ea typeface="Comic Sans MS"/>
              <a:cs typeface="Comic Sans MS"/>
              <a:sym typeface="Comic Sans MS"/>
            </a:endParaRPr>
          </a:p>
          <a:p>
            <a:pPr>
              <a:defRPr sz="2000">
                <a:solidFill>
                  <a:srgbClr val="FFD34A"/>
                </a:solidFill>
                <a:latin typeface="+mn-lt"/>
                <a:ea typeface="+mn-ea"/>
                <a:cs typeface="+mn-cs"/>
                <a:sym typeface="Times Roman"/>
              </a:defRPr>
            </a:pPr>
            <a:r>
              <a:t>        THE                                    </a:t>
            </a:r>
            <a:endParaRPr>
              <a:solidFill>
                <a:srgbClr val="00DFCA"/>
              </a:solidFill>
              <a:latin typeface="Comic Sans MS"/>
              <a:ea typeface="Comic Sans MS"/>
              <a:cs typeface="Comic Sans MS"/>
              <a:sym typeface="Comic Sans MS"/>
            </a:endParaRPr>
          </a:p>
          <a:p>
            <a:pPr>
              <a:defRPr sz="2000">
                <a:solidFill>
                  <a:srgbClr val="FFD34A"/>
                </a:solidFill>
                <a:latin typeface="+mn-lt"/>
                <a:ea typeface="+mn-ea"/>
                <a:cs typeface="+mn-cs"/>
                <a:sym typeface="Times Roman"/>
              </a:defRPr>
            </a:pPr>
            <a:r>
              <a:t>   STAGE</a:t>
            </a:r>
          </a:p>
        </p:txBody>
      </p:sp>
      <p:sp>
        <p:nvSpPr>
          <p:cNvPr id="140" name="Text Box 23"/>
          <p:cNvSpPr txBox="1"/>
          <p:nvPr/>
        </p:nvSpPr>
        <p:spPr>
          <a:xfrm>
            <a:off x="307974" y="6539626"/>
            <a:ext cx="946730"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spcBef>
                <a:spcPts val="600"/>
              </a:spcBef>
              <a:defRPr sz="1000">
                <a:solidFill>
                  <a:srgbClr val="FFFFFF"/>
                </a:solidFill>
                <a:latin typeface="Arial"/>
                <a:ea typeface="Arial"/>
                <a:cs typeface="Arial"/>
                <a:sym typeface="Arial"/>
              </a:defRPr>
            </a:lvl1pPr>
          </a:lstStyle>
          <a:p>
            <a:r>
              <a:rPr b="1" i="0">
                <a:latin typeface="Arial" panose="020B0604020202020204" pitchFamily="34" charset="0"/>
                <a:cs typeface="Arial" panose="020B0604020202020204" pitchFamily="34" charset="0"/>
              </a:rPr>
              <a:t>© 2006 TBBMI</a:t>
            </a:r>
          </a:p>
        </p:txBody>
      </p:sp>
      <p:sp>
        <p:nvSpPr>
          <p:cNvPr id="141" name="Text Box 24"/>
          <p:cNvSpPr txBox="1"/>
          <p:nvPr/>
        </p:nvSpPr>
        <p:spPr>
          <a:xfrm>
            <a:off x="7662860" y="6515417"/>
            <a:ext cx="579395" cy="269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9.7.02.</a:t>
            </a:r>
          </a:p>
        </p:txBody>
      </p:sp>
      <p:sp>
        <p:nvSpPr>
          <p:cNvPr id="142" name="Rectangle 25"/>
          <p:cNvSpPr/>
          <p:nvPr/>
        </p:nvSpPr>
        <p:spPr>
          <a:xfrm>
            <a:off x="1562100" y="812800"/>
            <a:ext cx="6934200" cy="5372100"/>
          </a:xfrm>
          <a:prstGeom prst="rect">
            <a:avLst/>
          </a:prstGeom>
          <a:gradFill>
            <a:gsLst>
              <a:gs pos="0">
                <a:srgbClr val="000099"/>
              </a:gs>
              <a:gs pos="100000">
                <a:srgbClr val="000025"/>
              </a:gs>
            </a:gsLst>
            <a:path path="circle">
              <a:fillToRect l="37721" t="-19636" r="62278" b="119636"/>
            </a:path>
          </a:gradFill>
          <a:ln w="762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43" name="Title Text"/>
          <p:cNvSpPr txBox="1">
            <a:spLocks noGrp="1"/>
          </p:cNvSpPr>
          <p:nvPr>
            <p:ph type="title"/>
          </p:nvPr>
        </p:nvSpPr>
        <p:spPr>
          <a:xfrm>
            <a:off x="628650" y="365125"/>
            <a:ext cx="7886700" cy="1325563"/>
          </a:xfrm>
          <a:prstGeom prst="rect">
            <a:avLst/>
          </a:prstGeom>
        </p:spPr>
        <p:txBody>
          <a:bodyPr/>
          <a:lstStyle/>
          <a:p>
            <a:r>
              <a:t>Title Text</a:t>
            </a:r>
          </a:p>
        </p:txBody>
      </p:sp>
      <p:sp>
        <p:nvSpPr>
          <p:cNvPr id="144" name="Body Level One…"/>
          <p:cNvSpPr txBox="1">
            <a:spLocks noGrp="1"/>
          </p:cNvSpPr>
          <p:nvPr>
            <p:ph type="body" idx="1"/>
          </p:nvPr>
        </p:nvSpPr>
        <p:spPr>
          <a:xfrm>
            <a:off x="628650" y="1825625"/>
            <a:ext cx="78867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52" name="Title Text"/>
          <p:cNvSpPr txBox="1">
            <a:spLocks noGrp="1"/>
          </p:cNvSpPr>
          <p:nvPr>
            <p:ph type="title"/>
          </p:nvPr>
        </p:nvSpPr>
        <p:spPr>
          <a:prstGeom prst="rect">
            <a:avLst/>
          </a:prstGeom>
        </p:spPr>
        <p:txBody>
          <a:bodyPr/>
          <a:lstStyle/>
          <a:p>
            <a:r>
              <a:t>Title Text</a:t>
            </a:r>
          </a:p>
        </p:txBody>
      </p:sp>
      <p:sp>
        <p:nvSpPr>
          <p:cNvPr id="15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61"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185" name="Group 2"/>
          <p:cNvGrpSpPr/>
          <p:nvPr/>
        </p:nvGrpSpPr>
        <p:grpSpPr>
          <a:xfrm>
            <a:off x="388937" y="322263"/>
            <a:ext cx="8377238" cy="6184901"/>
            <a:chOff x="0" y="0"/>
            <a:chExt cx="8377237" cy="6184900"/>
          </a:xfrm>
        </p:grpSpPr>
        <p:sp>
          <p:nvSpPr>
            <p:cNvPr id="162"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3"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64"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65"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66"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67"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68"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69"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0"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1"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2"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3"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4"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5"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6"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7"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8"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9"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80"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81"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82"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83"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84"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189" name="Group 26"/>
          <p:cNvGrpSpPr/>
          <p:nvPr/>
        </p:nvGrpSpPr>
        <p:grpSpPr>
          <a:xfrm>
            <a:off x="-1" y="-1"/>
            <a:ext cx="1979615" cy="1957390"/>
            <a:chOff x="0" y="0"/>
            <a:chExt cx="1979613" cy="1957388"/>
          </a:xfrm>
        </p:grpSpPr>
        <p:sp>
          <p:nvSpPr>
            <p:cNvPr id="186"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87"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88"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190" name="Text Box 30"/>
          <p:cNvSpPr txBox="1"/>
          <p:nvPr/>
        </p:nvSpPr>
        <p:spPr>
          <a:xfrm>
            <a:off x="492113" y="6535659"/>
            <a:ext cx="889024"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rPr b="1" i="0">
                <a:latin typeface="Arial" panose="020B0604020202020204" pitchFamily="34" charset="0"/>
                <a:cs typeface="Arial" panose="020B0604020202020204" pitchFamily="34" charset="0"/>
              </a:rPr>
              <a:t>© </a:t>
            </a:r>
            <a:r>
              <a:rPr sz="1000" b="1" i="0">
                <a:latin typeface="Arial" panose="020B0604020202020204" pitchFamily="34" charset="0"/>
                <a:cs typeface="Arial" panose="020B0604020202020204" pitchFamily="34" charset="0"/>
              </a:rPr>
              <a:t>2006</a:t>
            </a:r>
            <a:r>
              <a:rPr b="1" i="0">
                <a:latin typeface="Arial" panose="020B0604020202020204" pitchFamily="34" charset="0"/>
                <a:cs typeface="Arial" panose="020B0604020202020204" pitchFamily="34" charset="0"/>
              </a:rPr>
              <a:t> TBBMI</a:t>
            </a:r>
          </a:p>
        </p:txBody>
      </p:sp>
      <p:sp>
        <p:nvSpPr>
          <p:cNvPr id="191" name="Text Box 31"/>
          <p:cNvSpPr txBox="1"/>
          <p:nvPr/>
        </p:nvSpPr>
        <p:spPr>
          <a:xfrm>
            <a:off x="7510092" y="6497161"/>
            <a:ext cx="721468"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192" name="Title Text"/>
          <p:cNvSpPr txBox="1">
            <a:spLocks noGrp="1"/>
          </p:cNvSpPr>
          <p:nvPr>
            <p:ph type="title"/>
          </p:nvPr>
        </p:nvSpPr>
        <p:spPr>
          <a:xfrm>
            <a:off x="1143000" y="1122362"/>
            <a:ext cx="6858000" cy="2387601"/>
          </a:xfrm>
          <a:prstGeom prst="rect">
            <a:avLst/>
          </a:prstGeom>
        </p:spPr>
        <p:txBody>
          <a:bodyPr lIns="45719" tIns="45719" rIns="45719" bIns="45719" anchor="b"/>
          <a:lstStyle>
            <a:lvl1pPr algn="ctr">
              <a:defRPr sz="6000">
                <a:effectLst>
                  <a:outerShdw blurRad="38100" dist="38100" dir="2700000" rotWithShape="0">
                    <a:srgbClr val="000000"/>
                  </a:outerShdw>
                </a:effectLst>
              </a:defRPr>
            </a:lvl1pPr>
          </a:lstStyle>
          <a:p>
            <a:r>
              <a:t>Title Text</a:t>
            </a:r>
          </a:p>
        </p:txBody>
      </p:sp>
      <p:sp>
        <p:nvSpPr>
          <p:cNvPr id="193" name="Body Level One…"/>
          <p:cNvSpPr txBox="1">
            <a:spLocks noGrp="1"/>
          </p:cNvSpPr>
          <p:nvPr>
            <p:ph type="body" sz="quarter" idx="1"/>
          </p:nvPr>
        </p:nvSpPr>
        <p:spPr>
          <a:xfrm>
            <a:off x="1143000" y="3602037"/>
            <a:ext cx="6858000" cy="1655763"/>
          </a:xfrm>
          <a:prstGeom prst="rect">
            <a:avLst/>
          </a:prstGeom>
        </p:spPr>
        <p:txBody>
          <a:bodyPr lIns="45719" tIns="45719" rIns="45719" bIns="45719"/>
          <a:lstStyle>
            <a:lvl1pPr marL="0" indent="0" algn="ctr">
              <a:buClrTx/>
              <a:buSzTx/>
              <a:buFontTx/>
              <a:buNone/>
              <a:defRPr sz="2400">
                <a:effectLst>
                  <a:outerShdw blurRad="38100" dist="38100" dir="2700000" rotWithShape="0">
                    <a:srgbClr val="000000"/>
                  </a:outerShdw>
                </a:effectLst>
              </a:defRPr>
            </a:lvl1pPr>
            <a:lvl2pPr marL="0" indent="457200" algn="ctr">
              <a:buClrTx/>
              <a:buSzTx/>
              <a:buFontTx/>
              <a:buNone/>
              <a:defRPr sz="2400">
                <a:effectLst>
                  <a:outerShdw blurRad="38100" dist="38100" dir="2700000" rotWithShape="0">
                    <a:srgbClr val="000000"/>
                  </a:outerShdw>
                </a:effectLst>
              </a:defRPr>
            </a:lvl2pPr>
            <a:lvl3pPr marL="0" indent="914400" algn="ctr">
              <a:buClrTx/>
              <a:buSzTx/>
              <a:buFontTx/>
              <a:buNone/>
              <a:defRPr sz="2400">
                <a:effectLst>
                  <a:outerShdw blurRad="38100" dist="38100" dir="2700000" rotWithShape="0">
                    <a:srgbClr val="000000"/>
                  </a:outerShdw>
                </a:effectLst>
              </a:defRPr>
            </a:lvl3pPr>
            <a:lvl4pPr marL="0" indent="1371600" algn="ctr">
              <a:buClrTx/>
              <a:buSzTx/>
              <a:buFontTx/>
              <a:buNone/>
              <a:defRPr sz="2400">
                <a:effectLst>
                  <a:outerShdw blurRad="38100" dist="38100" dir="2700000" rotWithShape="0">
                    <a:srgbClr val="000000"/>
                  </a:outerShdw>
                </a:effectLst>
              </a:defRPr>
            </a:lvl4pPr>
            <a:lvl5pPr marL="0" indent="1828800" algn="ctr">
              <a:buClrTx/>
              <a:buSzTx/>
              <a:buFontTx/>
              <a:buNone/>
              <a:defRPr sz="24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94"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01"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225" name="Group 2"/>
          <p:cNvGrpSpPr/>
          <p:nvPr/>
        </p:nvGrpSpPr>
        <p:grpSpPr>
          <a:xfrm>
            <a:off x="388937" y="322263"/>
            <a:ext cx="8377238" cy="6184901"/>
            <a:chOff x="0" y="0"/>
            <a:chExt cx="8377237" cy="6184900"/>
          </a:xfrm>
        </p:grpSpPr>
        <p:sp>
          <p:nvSpPr>
            <p:cNvPr id="202"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03"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04"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05"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06"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07"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08"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09"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0"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1"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2"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3"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4"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5"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6"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7"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8"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9"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20"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21"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22"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23"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24"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229" name="Group 26"/>
          <p:cNvGrpSpPr/>
          <p:nvPr/>
        </p:nvGrpSpPr>
        <p:grpSpPr>
          <a:xfrm>
            <a:off x="-1" y="-1"/>
            <a:ext cx="1979615" cy="1957390"/>
            <a:chOff x="0" y="0"/>
            <a:chExt cx="1979613" cy="1957388"/>
          </a:xfrm>
        </p:grpSpPr>
        <p:sp>
          <p:nvSpPr>
            <p:cNvPr id="226"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27"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28"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230" name="Text Box 30"/>
          <p:cNvSpPr txBox="1"/>
          <p:nvPr/>
        </p:nvSpPr>
        <p:spPr>
          <a:xfrm>
            <a:off x="492113" y="6535659"/>
            <a:ext cx="889024"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rPr b="1" i="0">
                <a:latin typeface="Arial" panose="020B0604020202020204" pitchFamily="34" charset="0"/>
                <a:cs typeface="Arial" panose="020B0604020202020204" pitchFamily="34" charset="0"/>
              </a:rPr>
              <a:t>© </a:t>
            </a:r>
            <a:r>
              <a:rPr sz="1000" b="1" i="0">
                <a:latin typeface="Arial" panose="020B0604020202020204" pitchFamily="34" charset="0"/>
                <a:cs typeface="Arial" panose="020B0604020202020204" pitchFamily="34" charset="0"/>
              </a:rPr>
              <a:t>2006</a:t>
            </a:r>
            <a:r>
              <a:rPr b="1" i="0">
                <a:latin typeface="Arial" panose="020B0604020202020204" pitchFamily="34" charset="0"/>
                <a:cs typeface="Arial" panose="020B0604020202020204" pitchFamily="34" charset="0"/>
              </a:rPr>
              <a:t> TBBMI</a:t>
            </a:r>
          </a:p>
        </p:txBody>
      </p:sp>
      <p:sp>
        <p:nvSpPr>
          <p:cNvPr id="231" name="Text Box 31"/>
          <p:cNvSpPr txBox="1"/>
          <p:nvPr/>
        </p:nvSpPr>
        <p:spPr>
          <a:xfrm>
            <a:off x="7510092" y="6497161"/>
            <a:ext cx="721468"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232"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effectLst>
                  <a:outerShdw blurRad="38100" dist="38100" dir="2700000" rotWithShape="0">
                    <a:srgbClr val="000000"/>
                  </a:outerShdw>
                </a:effectLst>
              </a:defRPr>
            </a:lvl1pPr>
          </a:lstStyle>
          <a:p>
            <a:r>
              <a:t>Title Text</a:t>
            </a:r>
          </a:p>
        </p:txBody>
      </p:sp>
      <p:sp>
        <p:nvSpPr>
          <p:cNvPr id="233" name="Body Level One…"/>
          <p:cNvSpPr txBox="1">
            <a:spLocks noGrp="1"/>
          </p:cNvSpPr>
          <p:nvPr>
            <p:ph type="body" idx="1"/>
          </p:nvPr>
        </p:nvSpPr>
        <p:spPr>
          <a:prstGeom prst="rect">
            <a:avLst/>
          </a:prstGeom>
        </p:spPr>
        <p:txBody>
          <a:bodyPr lIns="45719" tIns="45719" rIns="45719" bIns="45719"/>
          <a:lstStyle>
            <a:lvl1pPr>
              <a:buChar char="n"/>
              <a:defRPr>
                <a:effectLst>
                  <a:outerShdw blurRad="38100" dist="38100" dir="2700000" rotWithShape="0">
                    <a:srgbClr val="000000"/>
                  </a:outerShdw>
                </a:effectLst>
              </a:defRPr>
            </a:lvl1pPr>
            <a:lvl2pPr marL="782637" indent="-325437">
              <a:defRPr>
                <a:effectLst>
                  <a:outerShdw blurRad="38100" dist="38100" dir="2700000" rotWithShape="0">
                    <a:srgbClr val="000000"/>
                  </a:outerShdw>
                </a:effectLst>
              </a:defRPr>
            </a:lvl2pPr>
            <a:lvl3pPr marL="1219200" indent="-304800">
              <a:defRPr>
                <a:effectLst>
                  <a:outerShdw blurRad="38100" dist="38100" dir="2700000" rotWithShape="0">
                    <a:srgbClr val="000000"/>
                  </a:outerShdw>
                </a:effectLst>
              </a:defRPr>
            </a:lvl3pPr>
            <a:lvl4pPr marL="1736725" indent="-365125">
              <a:defRPr>
                <a:effectLst>
                  <a:outerShdw blurRad="38100" dist="38100" dir="2700000" rotWithShape="0">
                    <a:srgbClr val="000000"/>
                  </a:outerShdw>
                </a:effectLst>
              </a:defRPr>
            </a:lvl4pPr>
            <a:lvl5pPr marL="2193925" indent="-365125">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34"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nd Content 0">
    <p:spTree>
      <p:nvGrpSpPr>
        <p:cNvPr id="1" name=""/>
        <p:cNvGrpSpPr/>
        <p:nvPr/>
      </p:nvGrpSpPr>
      <p:grpSpPr>
        <a:xfrm>
          <a:off x="0" y="0"/>
          <a:ext cx="0" cy="0"/>
          <a:chOff x="0" y="0"/>
          <a:chExt cx="0" cy="0"/>
        </a:xfrm>
      </p:grpSpPr>
      <p:sp>
        <p:nvSpPr>
          <p:cNvPr id="241"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265" name="Group 2"/>
          <p:cNvGrpSpPr/>
          <p:nvPr/>
        </p:nvGrpSpPr>
        <p:grpSpPr>
          <a:xfrm>
            <a:off x="388937" y="322263"/>
            <a:ext cx="8377238" cy="6184901"/>
            <a:chOff x="0" y="0"/>
            <a:chExt cx="8377237" cy="6184900"/>
          </a:xfrm>
        </p:grpSpPr>
        <p:sp>
          <p:nvSpPr>
            <p:cNvPr id="242"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43"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44"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45"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46"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47"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48"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49"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0"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1"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2"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3"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4"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5"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6"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7"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8"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9"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60"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61"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62"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63"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64"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269" name="Group 26"/>
          <p:cNvGrpSpPr/>
          <p:nvPr/>
        </p:nvGrpSpPr>
        <p:grpSpPr>
          <a:xfrm>
            <a:off x="-1" y="-1"/>
            <a:ext cx="1979615" cy="1957390"/>
            <a:chOff x="0" y="0"/>
            <a:chExt cx="1979613" cy="1957388"/>
          </a:xfrm>
        </p:grpSpPr>
        <p:sp>
          <p:nvSpPr>
            <p:cNvPr id="266"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67"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68"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270" name="Text Box 30"/>
          <p:cNvSpPr txBox="1"/>
          <p:nvPr/>
        </p:nvSpPr>
        <p:spPr>
          <a:xfrm>
            <a:off x="492113" y="6535659"/>
            <a:ext cx="889024"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rPr b="1" i="0">
                <a:latin typeface="Arial" panose="020B0604020202020204" pitchFamily="34" charset="0"/>
                <a:cs typeface="Arial" panose="020B0604020202020204" pitchFamily="34" charset="0"/>
              </a:rPr>
              <a:t>© </a:t>
            </a:r>
            <a:r>
              <a:rPr sz="1000" b="1" i="0">
                <a:latin typeface="Arial" panose="020B0604020202020204" pitchFamily="34" charset="0"/>
                <a:cs typeface="Arial" panose="020B0604020202020204" pitchFamily="34" charset="0"/>
              </a:rPr>
              <a:t>2006</a:t>
            </a:r>
            <a:r>
              <a:rPr b="1" i="0">
                <a:latin typeface="Arial" panose="020B0604020202020204" pitchFamily="34" charset="0"/>
                <a:cs typeface="Arial" panose="020B0604020202020204" pitchFamily="34" charset="0"/>
              </a:rPr>
              <a:t> TBBMI</a:t>
            </a:r>
          </a:p>
        </p:txBody>
      </p:sp>
      <p:sp>
        <p:nvSpPr>
          <p:cNvPr id="271" name="Text Box 31"/>
          <p:cNvSpPr txBox="1"/>
          <p:nvPr/>
        </p:nvSpPr>
        <p:spPr>
          <a:xfrm>
            <a:off x="7510092" y="6497161"/>
            <a:ext cx="721468"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272"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effectLst>
                  <a:outerShdw blurRad="38100" dist="38100" dir="2700000" rotWithShape="0">
                    <a:srgbClr val="000000"/>
                  </a:outerShdw>
                </a:effectLst>
              </a:defRPr>
            </a:lvl1pPr>
          </a:lstStyle>
          <a:p>
            <a:r>
              <a:t>Title Text</a:t>
            </a:r>
          </a:p>
        </p:txBody>
      </p:sp>
      <p:sp>
        <p:nvSpPr>
          <p:cNvPr id="273" name="Body Level One…"/>
          <p:cNvSpPr txBox="1">
            <a:spLocks noGrp="1"/>
          </p:cNvSpPr>
          <p:nvPr>
            <p:ph type="body" idx="1"/>
          </p:nvPr>
        </p:nvSpPr>
        <p:spPr>
          <a:prstGeom prst="rect">
            <a:avLst/>
          </a:prstGeom>
        </p:spPr>
        <p:txBody>
          <a:bodyPr lIns="45719" tIns="45719" rIns="45719" bIns="45719"/>
          <a:lstStyle>
            <a:lvl1pPr>
              <a:buChar char="n"/>
              <a:defRPr>
                <a:effectLst>
                  <a:outerShdw blurRad="38100" dist="38100" dir="2700000" rotWithShape="0">
                    <a:srgbClr val="000000"/>
                  </a:outerShdw>
                </a:effectLst>
              </a:defRPr>
            </a:lvl1pPr>
            <a:lvl2pPr marL="782637" indent="-325437">
              <a:defRPr>
                <a:effectLst>
                  <a:outerShdw blurRad="38100" dist="38100" dir="2700000" rotWithShape="0">
                    <a:srgbClr val="000000"/>
                  </a:outerShdw>
                </a:effectLst>
              </a:defRPr>
            </a:lvl2pPr>
            <a:lvl3pPr marL="1219200" indent="-304800">
              <a:defRPr>
                <a:effectLst>
                  <a:outerShdw blurRad="38100" dist="38100" dir="2700000" rotWithShape="0">
                    <a:srgbClr val="000000"/>
                  </a:outerShdw>
                </a:effectLst>
              </a:defRPr>
            </a:lvl3pPr>
            <a:lvl4pPr marL="1736725" indent="-365125">
              <a:defRPr>
                <a:effectLst>
                  <a:outerShdw blurRad="38100" dist="38100" dir="2700000" rotWithShape="0">
                    <a:srgbClr val="000000"/>
                  </a:outerShdw>
                </a:effectLst>
              </a:defRPr>
            </a:lvl4pPr>
            <a:lvl5pPr marL="2193925" indent="-365125">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 name="Rectangle 1"/>
          <p:cNvSpPr/>
          <p:nvPr/>
        </p:nvSpPr>
        <p:spPr>
          <a:xfrm>
            <a:off x="-2" y="0"/>
            <a:ext cx="9144004" cy="6858000"/>
          </a:xfrm>
          <a:prstGeom prst="rect">
            <a:avLst/>
          </a:prstGeom>
          <a:gradFill>
            <a:gsLst>
              <a:gs pos="0">
                <a:schemeClr val="accent2">
                  <a:lumOff val="-4745"/>
                </a:schemeClr>
              </a:gs>
              <a:gs pos="100000">
                <a:schemeClr val="accent2"/>
              </a:gs>
            </a:gsLst>
            <a:lin ang="162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26" name="Group"/>
          <p:cNvGrpSpPr/>
          <p:nvPr/>
        </p:nvGrpSpPr>
        <p:grpSpPr>
          <a:xfrm>
            <a:off x="388934" y="322261"/>
            <a:ext cx="8375655" cy="6184906"/>
            <a:chOff x="-1" y="0"/>
            <a:chExt cx="8375653" cy="6184905"/>
          </a:xfrm>
        </p:grpSpPr>
        <p:sp>
          <p:nvSpPr>
            <p:cNvPr id="3" name="Rectangle 3"/>
            <p:cNvSpPr/>
            <p:nvPr/>
          </p:nvSpPr>
          <p:spPr>
            <a:xfrm>
              <a:off x="76285" y="38177"/>
              <a:ext cx="8291421" cy="6124457"/>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 name="AutoShape 4"/>
            <p:cNvSpPr/>
            <p:nvPr/>
          </p:nvSpPr>
          <p:spPr>
            <a:xfrm>
              <a:off x="4380130" y="276792"/>
              <a:ext cx="2240928" cy="54706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 name="AutoShape 5"/>
            <p:cNvSpPr/>
            <p:nvPr/>
          </p:nvSpPr>
          <p:spPr>
            <a:xfrm>
              <a:off x="438648" y="5107951"/>
              <a:ext cx="3121405" cy="7778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 name="AutoShape 6"/>
            <p:cNvSpPr/>
            <p:nvPr/>
          </p:nvSpPr>
          <p:spPr>
            <a:xfrm>
              <a:off x="6576553" y="310198"/>
              <a:ext cx="1664000" cy="2804528"/>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 name="AutoShape 7"/>
            <p:cNvSpPr/>
            <p:nvPr/>
          </p:nvSpPr>
          <p:spPr>
            <a:xfrm>
              <a:off x="406862" y="1625762"/>
              <a:ext cx="7766946" cy="22302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8" name="AutoShape 8"/>
            <p:cNvSpPr/>
            <p:nvPr/>
          </p:nvSpPr>
          <p:spPr>
            <a:xfrm>
              <a:off x="273360" y="548813"/>
              <a:ext cx="7933828" cy="5163639"/>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9" name="AutoShape 9"/>
            <p:cNvSpPr/>
            <p:nvPr/>
          </p:nvSpPr>
          <p:spPr>
            <a:xfrm>
              <a:off x="449772" y="494727"/>
              <a:ext cx="1066432" cy="960828"/>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0" name="AutoShape 10"/>
            <p:cNvSpPr/>
            <p:nvPr/>
          </p:nvSpPr>
          <p:spPr>
            <a:xfrm>
              <a:off x="406861" y="276791"/>
              <a:ext cx="1803870" cy="4048504"/>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1" name="AutoShape 11"/>
            <p:cNvSpPr/>
            <p:nvPr/>
          </p:nvSpPr>
          <p:spPr>
            <a:xfrm>
              <a:off x="1719631" y="1280566"/>
              <a:ext cx="3142064" cy="669717"/>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2" name="AutoShape 12"/>
            <p:cNvSpPr/>
            <p:nvPr/>
          </p:nvSpPr>
          <p:spPr>
            <a:xfrm>
              <a:off x="5117568" y="564720"/>
              <a:ext cx="2911611" cy="1398289"/>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3" name="AutoShape 13"/>
            <p:cNvSpPr/>
            <p:nvPr/>
          </p:nvSpPr>
          <p:spPr>
            <a:xfrm>
              <a:off x="468864" y="241796"/>
              <a:ext cx="7639785" cy="5505650"/>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4" name="AutoShape 14"/>
            <p:cNvSpPr/>
            <p:nvPr/>
          </p:nvSpPr>
          <p:spPr>
            <a:xfrm>
              <a:off x="-2" y="-1"/>
              <a:ext cx="8375655" cy="1845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5" name="AutoShape 15"/>
            <p:cNvSpPr/>
            <p:nvPr/>
          </p:nvSpPr>
          <p:spPr>
            <a:xfrm>
              <a:off x="-2" y="0"/>
              <a:ext cx="168471" cy="61849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6" name="AutoShape 16"/>
            <p:cNvSpPr/>
            <p:nvPr/>
          </p:nvSpPr>
          <p:spPr>
            <a:xfrm>
              <a:off x="8207181" y="0"/>
              <a:ext cx="168472" cy="6184905"/>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 name="AutoShape 17"/>
            <p:cNvSpPr/>
            <p:nvPr/>
          </p:nvSpPr>
          <p:spPr>
            <a:xfrm>
              <a:off x="-2" y="6000372"/>
              <a:ext cx="8375655" cy="184533"/>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8" name="AutoShape 18"/>
            <p:cNvSpPr/>
            <p:nvPr/>
          </p:nvSpPr>
          <p:spPr>
            <a:xfrm>
              <a:off x="8207181" y="184527"/>
              <a:ext cx="125560" cy="2977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9" name="AutoShape 19"/>
            <p:cNvSpPr/>
            <p:nvPr/>
          </p:nvSpPr>
          <p:spPr>
            <a:xfrm>
              <a:off x="1088673" y="6025824"/>
              <a:ext cx="2372842" cy="125675"/>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0" name="AutoShape 20"/>
            <p:cNvSpPr/>
            <p:nvPr/>
          </p:nvSpPr>
          <p:spPr>
            <a:xfrm>
              <a:off x="4016179" y="6000372"/>
              <a:ext cx="2744734" cy="1272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 name="AutoShape 21"/>
            <p:cNvSpPr/>
            <p:nvPr/>
          </p:nvSpPr>
          <p:spPr>
            <a:xfrm>
              <a:off x="8207181" y="2861788"/>
              <a:ext cx="125560" cy="2171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2" name="AutoShape 22"/>
            <p:cNvSpPr/>
            <p:nvPr/>
          </p:nvSpPr>
          <p:spPr>
            <a:xfrm>
              <a:off x="-2" y="-2"/>
              <a:ext cx="168471" cy="33947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3" name="AutoShape 23"/>
            <p:cNvSpPr/>
            <p:nvPr/>
          </p:nvSpPr>
          <p:spPr>
            <a:xfrm>
              <a:off x="22247" y="370647"/>
              <a:ext cx="146222" cy="27043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4" name="AutoShape 24"/>
            <p:cNvSpPr/>
            <p:nvPr/>
          </p:nvSpPr>
          <p:spPr>
            <a:xfrm>
              <a:off x="1454216" y="-1"/>
              <a:ext cx="4024126" cy="18453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 name="AutoShape 25"/>
            <p:cNvSpPr/>
            <p:nvPr/>
          </p:nvSpPr>
          <p:spPr>
            <a:xfrm>
              <a:off x="4488203" y="-1"/>
              <a:ext cx="2714542" cy="117721"/>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30" name="Group"/>
          <p:cNvGrpSpPr/>
          <p:nvPr/>
        </p:nvGrpSpPr>
        <p:grpSpPr>
          <a:xfrm>
            <a:off x="-9" y="-3"/>
            <a:ext cx="1979619" cy="1957393"/>
            <a:chOff x="-4" y="-1"/>
            <a:chExt cx="1979618" cy="1957391"/>
          </a:xfrm>
        </p:grpSpPr>
        <p:sp>
          <p:nvSpPr>
            <p:cNvPr id="27" name="Rectangle 27"/>
            <p:cNvSpPr/>
            <p:nvPr/>
          </p:nvSpPr>
          <p:spPr>
            <a:xfrm>
              <a:off x="-3" y="-2"/>
              <a:ext cx="1979617" cy="1957393"/>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8" name="Rectangle 28"/>
            <p:cNvSpPr/>
            <p:nvPr/>
          </p:nvSpPr>
          <p:spPr>
            <a:xfrm>
              <a:off x="390834" y="320934"/>
              <a:ext cx="1588778" cy="1636456"/>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 name="Rectangle 29"/>
            <p:cNvSpPr/>
            <p:nvPr/>
          </p:nvSpPr>
          <p:spPr>
            <a:xfrm>
              <a:off x="-5" y="-2"/>
              <a:ext cx="1862049" cy="1850943"/>
            </a:xfrm>
            <a:prstGeom prst="rect">
              <a:avLst/>
            </a:prstGeom>
            <a:gradFill flip="none" rotWithShape="1">
              <a:gsLst>
                <a:gs pos="0">
                  <a:schemeClr val="accent2">
                    <a:lumOff val="-4745"/>
                  </a:schemeClr>
                </a:gs>
                <a:gs pos="100000">
                  <a:schemeClr val="accent2"/>
                </a:gs>
              </a:gsLst>
              <a:lin ang="162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1" name="Text Box 30"/>
          <p:cNvSpPr txBox="1"/>
          <p:nvPr/>
        </p:nvSpPr>
        <p:spPr>
          <a:xfrm>
            <a:off x="491317" y="6534864"/>
            <a:ext cx="889022"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rPr b="1" i="0">
                <a:latin typeface="Arial" panose="020B0604020202020204" pitchFamily="34" charset="0"/>
                <a:cs typeface="Arial" panose="020B0604020202020204" pitchFamily="34" charset="0"/>
              </a:rPr>
              <a:t>© </a:t>
            </a:r>
            <a:r>
              <a:rPr sz="1000" b="1" i="0">
                <a:latin typeface="Arial" panose="020B0604020202020204" pitchFamily="34" charset="0"/>
                <a:cs typeface="Arial" panose="020B0604020202020204" pitchFamily="34" charset="0"/>
              </a:rPr>
              <a:t>2006</a:t>
            </a:r>
            <a:r>
              <a:rPr b="1" i="0">
                <a:latin typeface="Arial" panose="020B0604020202020204" pitchFamily="34" charset="0"/>
                <a:cs typeface="Arial" panose="020B0604020202020204" pitchFamily="34" charset="0"/>
              </a:rPr>
              <a:t> TBBMI</a:t>
            </a:r>
          </a:p>
        </p:txBody>
      </p:sp>
      <p:sp>
        <p:nvSpPr>
          <p:cNvPr id="32" name="Text Box 31"/>
          <p:cNvSpPr txBox="1"/>
          <p:nvPr/>
        </p:nvSpPr>
        <p:spPr>
          <a:xfrm>
            <a:off x="7509295" y="6496367"/>
            <a:ext cx="721464" cy="269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9.65.03f.</a:t>
            </a:r>
          </a:p>
        </p:txBody>
      </p:sp>
      <p:sp>
        <p:nvSpPr>
          <p:cNvPr id="33" name="Title Text"/>
          <p:cNvSpPr txBox="1">
            <a:spLocks noGrp="1"/>
          </p:cNvSpPr>
          <p:nvPr>
            <p:ph type="title"/>
          </p:nvPr>
        </p:nvSpPr>
        <p:spPr>
          <a:xfrm>
            <a:off x="457200" y="274635"/>
            <a:ext cx="8229600" cy="11430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rtl="1">
              <a:defRPr/>
            </a:lvl1pPr>
          </a:lstStyle>
          <a:p>
            <a:r>
              <a:t>Title Text</a:t>
            </a:r>
          </a:p>
        </p:txBody>
      </p:sp>
      <p:sp>
        <p:nvSpPr>
          <p:cNvPr id="34"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rtl="1">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xfrm>
            <a:off x="6261442" y="6208238"/>
            <a:ext cx="290172" cy="294637"/>
          </a:xfrm>
          <a:prstGeom prst="rect">
            <a:avLst/>
          </a:prstGeom>
          <a:ln w="12700">
            <a:miter lim="400000"/>
          </a:ln>
        </p:spPr>
        <p:txBody>
          <a:bodyPr wrap="none" lIns="45718" tIns="45718" rIns="45718" bIns="45718" anchor="ctr">
            <a:spAutoFit/>
          </a:bodyPr>
          <a:lstStyle>
            <a:lvl1pPr algn="r">
              <a:defRPr sz="1200">
                <a:solidFill>
                  <a:srgbClr val="00DFCA"/>
                </a:solidFill>
                <a:latin typeface="Comic Sans MS"/>
                <a:ea typeface="Comic Sans MS"/>
                <a:cs typeface="Comic Sans MS"/>
                <a:sym typeface="Comic Sans MS"/>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5pPr>
      <a:lvl6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6pPr>
      <a:lvl7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7pPr>
      <a:lvl8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8pPr>
      <a:lvl9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9pPr>
    </p:titleStyle>
    <p:bodyStyle>
      <a:lvl1pPr marL="342900" marR="0" indent="-342900" algn="l" defTabSz="914400" rtl="0" latinLnBrk="0">
        <a:lnSpc>
          <a:spcPct val="100000"/>
        </a:lnSpc>
        <a:spcBef>
          <a:spcPts val="700"/>
        </a:spcBef>
        <a:spcAft>
          <a:spcPts val="0"/>
        </a:spcAft>
        <a:buClr>
          <a:schemeClr val="accent2"/>
        </a:buClr>
        <a:buSzPct val="75000"/>
        <a:buFont typeface="Times Roman"/>
        <a:buChar char="•"/>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1pPr>
      <a:lvl2pPr marL="1035754" marR="0" indent="-578553" algn="l" defTabSz="914400" rtl="0" latinLnBrk="0">
        <a:lnSpc>
          <a:spcPct val="100000"/>
        </a:lnSpc>
        <a:spcBef>
          <a:spcPts val="700"/>
        </a:spcBef>
        <a:spcAft>
          <a:spcPts val="0"/>
        </a:spcAft>
        <a:buClr>
          <a:schemeClr val="accent2"/>
        </a:buClr>
        <a:buSzPct val="100000"/>
        <a:buFont typeface="Times Roman"/>
        <a:buChar char="–"/>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2pPr>
      <a:lvl3pPr marL="1456264" marR="0" indent="-541864" algn="l" defTabSz="914400" rtl="0" latinLnBrk="0">
        <a:lnSpc>
          <a:spcPct val="100000"/>
        </a:lnSpc>
        <a:spcBef>
          <a:spcPts val="700"/>
        </a:spcBef>
        <a:spcAft>
          <a:spcPts val="0"/>
        </a:spcAft>
        <a:buClr>
          <a:schemeClr val="accent2"/>
        </a:buClr>
        <a:buSzPct val="100000"/>
        <a:buFont typeface="Times Roman"/>
        <a:buChar char="•"/>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3pPr>
      <a:lvl4pPr marL="2020709" marR="0" indent="-649109" algn="l" defTabSz="914400" rtl="0" latinLnBrk="0">
        <a:lnSpc>
          <a:spcPct val="100000"/>
        </a:lnSpc>
        <a:spcBef>
          <a:spcPts val="700"/>
        </a:spcBef>
        <a:spcAft>
          <a:spcPts val="0"/>
        </a:spcAft>
        <a:buClr>
          <a:schemeClr val="accent2"/>
        </a:buClr>
        <a:buSzPct val="100000"/>
        <a:buFont typeface="Times Roman"/>
        <a:buChar char="–"/>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4pPr>
      <a:lvl5pPr marL="2477909" marR="0" indent="-649109" algn="l" defTabSz="914400" rtl="0" latinLnBrk="0">
        <a:lnSpc>
          <a:spcPct val="100000"/>
        </a:lnSpc>
        <a:spcBef>
          <a:spcPts val="700"/>
        </a:spcBef>
        <a:spcAft>
          <a:spcPts val="0"/>
        </a:spcAft>
        <a:buClr>
          <a:schemeClr val="accent2"/>
        </a:buClr>
        <a:buSzPct val="100000"/>
        <a:buFont typeface="Times Roman"/>
        <a:buChar char="•"/>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5pPr>
      <a:lvl6pPr marL="0" marR="0" indent="0" algn="l" defTabSz="914400" rtl="0" latinLnBrk="0">
        <a:lnSpc>
          <a:spcPct val="100000"/>
        </a:lnSpc>
        <a:spcBef>
          <a:spcPts val="700"/>
        </a:spcBef>
        <a:spcAft>
          <a:spcPts val="0"/>
        </a:spcAft>
        <a:buClr>
          <a:schemeClr val="accent2"/>
        </a:buClr>
        <a:buSzTx/>
        <a:buFont typeface="Times Roman"/>
        <a:buNone/>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6pPr>
      <a:lvl7pPr marL="0" marR="0" indent="0" algn="l" defTabSz="914400" rtl="0" latinLnBrk="0">
        <a:lnSpc>
          <a:spcPct val="100000"/>
        </a:lnSpc>
        <a:spcBef>
          <a:spcPts val="700"/>
        </a:spcBef>
        <a:spcAft>
          <a:spcPts val="0"/>
        </a:spcAft>
        <a:buClr>
          <a:schemeClr val="accent2"/>
        </a:buClr>
        <a:buSzTx/>
        <a:buFont typeface="Times Roman"/>
        <a:buNone/>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7pPr>
      <a:lvl8pPr marL="0" marR="0" indent="0" algn="l" defTabSz="914400" rtl="0" latinLnBrk="0">
        <a:lnSpc>
          <a:spcPct val="100000"/>
        </a:lnSpc>
        <a:spcBef>
          <a:spcPts val="700"/>
        </a:spcBef>
        <a:spcAft>
          <a:spcPts val="0"/>
        </a:spcAft>
        <a:buClr>
          <a:schemeClr val="accent2"/>
        </a:buClr>
        <a:buSzTx/>
        <a:buFont typeface="Times Roman"/>
        <a:buNone/>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8pPr>
      <a:lvl9pPr marL="0" marR="0" indent="0" algn="l" defTabSz="914400" rtl="0" latinLnBrk="0">
        <a:lnSpc>
          <a:spcPct val="100000"/>
        </a:lnSpc>
        <a:spcBef>
          <a:spcPts val="700"/>
        </a:spcBef>
        <a:spcAft>
          <a:spcPts val="0"/>
        </a:spcAft>
        <a:buClr>
          <a:schemeClr val="accent2"/>
        </a:buClr>
        <a:buSzTx/>
        <a:buFont typeface="Times Roman"/>
        <a:buNone/>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9pPr>
    </p:bodyStyle>
    <p:otherStyle>
      <a:lvl1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1pPr>
      <a:lvl2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2pPr>
      <a:lvl3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3pPr>
      <a:lvl4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4pPr>
      <a:lvl5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5pPr>
      <a:lvl6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6pPr>
      <a:lvl7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7pPr>
      <a:lvl8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8pPr>
      <a:lvl9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pn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77.jpeg"/></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68.jpe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68.jpe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7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76.jpeg"/><Relationship Id="rId7"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8.png"/><Relationship Id="rId4" Type="http://schemas.openxmlformats.org/officeDocument/2006/relationships/image" Target="../media/image77.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76.jpeg"/><Relationship Id="rId7" Type="http://schemas.openxmlformats.org/officeDocument/2006/relationships/image" Target="../media/image79.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8.png"/><Relationship Id="rId4" Type="http://schemas.openxmlformats.org/officeDocument/2006/relationships/image" Target="../media/image77.jpeg"/></Relationships>
</file>

<file path=ppt/slides/_rels/slide8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8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6.jpeg"/><Relationship Id="rId7" Type="http://schemas.openxmlformats.org/officeDocument/2006/relationships/image" Target="../media/image81.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68.jpeg"/><Relationship Id="rId4" Type="http://schemas.openxmlformats.org/officeDocument/2006/relationships/image" Target="../media/image77.jpeg"/><Relationship Id="rId9" Type="http://schemas.openxmlformats.org/officeDocument/2006/relationships/image" Target="../media/image80.png"/></Relationships>
</file>

<file path=ppt/slides/_rels/slide8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6.jpeg"/><Relationship Id="rId7" Type="http://schemas.openxmlformats.org/officeDocument/2006/relationships/image" Target="../media/image81.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68.jpeg"/><Relationship Id="rId5" Type="http://schemas.openxmlformats.org/officeDocument/2006/relationships/image" Target="../media/image78.png"/><Relationship Id="rId10" Type="http://schemas.openxmlformats.org/officeDocument/2006/relationships/image" Target="../media/image80.png"/><Relationship Id="rId4" Type="http://schemas.openxmlformats.org/officeDocument/2006/relationships/image" Target="../media/image77.jpeg"/><Relationship Id="rId9" Type="http://schemas.openxmlformats.org/officeDocument/2006/relationships/image" Target="../media/image82.png"/></Relationships>
</file>

<file path=ppt/slides/_rels/slide8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79.png"/><Relationship Id="rId12" Type="http://schemas.openxmlformats.org/officeDocument/2006/relationships/image" Target="../media/image68.jpe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0.png"/><Relationship Id="rId5" Type="http://schemas.openxmlformats.org/officeDocument/2006/relationships/image" Target="../media/image78.png"/><Relationship Id="rId10" Type="http://schemas.openxmlformats.org/officeDocument/2006/relationships/image" Target="../media/image84.png"/><Relationship Id="rId4" Type="http://schemas.openxmlformats.org/officeDocument/2006/relationships/image" Target="../media/image77.jpeg"/><Relationship Id="rId9" Type="http://schemas.openxmlformats.org/officeDocument/2006/relationships/image" Target="../media/image83.png"/></Relationships>
</file>

<file path=ppt/slides/_rels/slide8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8.jpeg"/><Relationship Id="rId3" Type="http://schemas.openxmlformats.org/officeDocument/2006/relationships/image" Target="../media/image76.jpeg"/><Relationship Id="rId7" Type="http://schemas.openxmlformats.org/officeDocument/2006/relationships/image" Target="../media/image79.png"/><Relationship Id="rId12" Type="http://schemas.openxmlformats.org/officeDocument/2006/relationships/image" Target="../media/image80.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media/image78.png"/><Relationship Id="rId10" Type="http://schemas.openxmlformats.org/officeDocument/2006/relationships/image" Target="../media/image84.png"/><Relationship Id="rId4" Type="http://schemas.openxmlformats.org/officeDocument/2006/relationships/image" Target="../media/image77.jpeg"/><Relationship Id="rId9" Type="http://schemas.openxmlformats.org/officeDocument/2006/relationships/image" Target="../media/image83.png"/></Relationships>
</file>

<file path=ppt/slides/_rels/slide8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8.jpeg"/><Relationship Id="rId3" Type="http://schemas.openxmlformats.org/officeDocument/2006/relationships/image" Target="../media/image76.jpeg"/><Relationship Id="rId7" Type="http://schemas.openxmlformats.org/officeDocument/2006/relationships/image" Target="../media/image79.png"/><Relationship Id="rId12" Type="http://schemas.openxmlformats.org/officeDocument/2006/relationships/image" Target="../media/image80.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media/image78.png"/><Relationship Id="rId10" Type="http://schemas.openxmlformats.org/officeDocument/2006/relationships/image" Target="../media/image84.png"/><Relationship Id="rId4" Type="http://schemas.openxmlformats.org/officeDocument/2006/relationships/image" Target="../media/image77.jpeg"/><Relationship Id="rId9" Type="http://schemas.openxmlformats.org/officeDocument/2006/relationships/image" Target="../media/image83.png"/></Relationships>
</file>

<file path=ppt/slides/_rels/slide87.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8.jpeg"/><Relationship Id="rId3" Type="http://schemas.openxmlformats.org/officeDocument/2006/relationships/image" Target="../media/image76.jpeg"/><Relationship Id="rId7" Type="http://schemas.openxmlformats.org/officeDocument/2006/relationships/image" Target="../media/image79.png"/><Relationship Id="rId12" Type="http://schemas.openxmlformats.org/officeDocument/2006/relationships/image" Target="../media/image80.pn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media/image78.png"/><Relationship Id="rId10" Type="http://schemas.openxmlformats.org/officeDocument/2006/relationships/image" Target="../media/image84.png"/><Relationship Id="rId4" Type="http://schemas.openxmlformats.org/officeDocument/2006/relationships/image" Target="../media/image77.jpeg"/><Relationship Id="rId9" Type="http://schemas.openxmlformats.org/officeDocument/2006/relationships/image" Target="../media/image83.png"/></Relationships>
</file>

<file path=ppt/slides/_rels/slide8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8.jpeg"/><Relationship Id="rId3" Type="http://schemas.openxmlformats.org/officeDocument/2006/relationships/image" Target="../media/image76.jpeg"/><Relationship Id="rId7" Type="http://schemas.openxmlformats.org/officeDocument/2006/relationships/image" Target="../media/image79.png"/><Relationship Id="rId12" Type="http://schemas.openxmlformats.org/officeDocument/2006/relationships/image" Target="../media/image80.pn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media/image78.png"/><Relationship Id="rId10" Type="http://schemas.openxmlformats.org/officeDocument/2006/relationships/image" Target="../media/image84.png"/><Relationship Id="rId4" Type="http://schemas.openxmlformats.org/officeDocument/2006/relationships/image" Target="../media/image77.jpeg"/><Relationship Id="rId9" Type="http://schemas.openxmlformats.org/officeDocument/2006/relationships/image" Target="../media/image83.png"/></Relationships>
</file>

<file path=ppt/slides/_rels/slide8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8.jpeg"/><Relationship Id="rId3" Type="http://schemas.openxmlformats.org/officeDocument/2006/relationships/image" Target="../media/image76.jpeg"/><Relationship Id="rId7" Type="http://schemas.openxmlformats.org/officeDocument/2006/relationships/image" Target="../media/image79.png"/><Relationship Id="rId12" Type="http://schemas.openxmlformats.org/officeDocument/2006/relationships/image" Target="../media/image80.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media/image78.png"/><Relationship Id="rId10" Type="http://schemas.openxmlformats.org/officeDocument/2006/relationships/image" Target="../media/image84.png"/><Relationship Id="rId4" Type="http://schemas.openxmlformats.org/officeDocument/2006/relationships/image" Target="../media/image77.jpeg"/><Relationship Id="rId9" Type="http://schemas.openxmlformats.org/officeDocument/2006/relationships/image" Target="../media/image8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0.png"/><Relationship Id="rId3" Type="http://schemas.openxmlformats.org/officeDocument/2006/relationships/image" Target="../media/image74.jpeg"/><Relationship Id="rId7" Type="http://schemas.openxmlformats.org/officeDocument/2006/relationships/image" Target="../media/image82.png"/><Relationship Id="rId12" Type="http://schemas.openxmlformats.org/officeDocument/2006/relationships/image" Target="../media/image85.pn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image" Target="../media/image84.png"/><Relationship Id="rId5" Type="http://schemas.openxmlformats.org/officeDocument/2006/relationships/image" Target="../media/image77.jpeg"/><Relationship Id="rId10" Type="http://schemas.openxmlformats.org/officeDocument/2006/relationships/image" Target="../media/image83.png"/><Relationship Id="rId4" Type="http://schemas.openxmlformats.org/officeDocument/2006/relationships/image" Target="../media/image75.jpeg"/><Relationship Id="rId9" Type="http://schemas.openxmlformats.org/officeDocument/2006/relationships/image" Target="../media/image81.png"/><Relationship Id="rId14" Type="http://schemas.openxmlformats.org/officeDocument/2006/relationships/image" Target="../media/image68.jpeg"/></Relationships>
</file>

<file path=ppt/slides/_rels/slide9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0.png"/><Relationship Id="rId3" Type="http://schemas.openxmlformats.org/officeDocument/2006/relationships/image" Target="../media/image74.jpeg"/><Relationship Id="rId7" Type="http://schemas.openxmlformats.org/officeDocument/2006/relationships/image" Target="../media/image82.png"/><Relationship Id="rId12" Type="http://schemas.openxmlformats.org/officeDocument/2006/relationships/image" Target="../media/image85.png"/><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image" Target="../media/image84.png"/><Relationship Id="rId5" Type="http://schemas.openxmlformats.org/officeDocument/2006/relationships/image" Target="../media/image77.jpeg"/><Relationship Id="rId10" Type="http://schemas.openxmlformats.org/officeDocument/2006/relationships/image" Target="../media/image83.png"/><Relationship Id="rId4" Type="http://schemas.openxmlformats.org/officeDocument/2006/relationships/image" Target="../media/image75.jpeg"/><Relationship Id="rId9" Type="http://schemas.openxmlformats.org/officeDocument/2006/relationships/image" Target="../media/image81.png"/><Relationship Id="rId14" Type="http://schemas.openxmlformats.org/officeDocument/2006/relationships/image" Target="../media/image68.jpeg"/></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6.xm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7" name="Picture 1" descr="Picture 1"/>
          <p:cNvPicPr>
            <a:picLocks noChangeAspect="1"/>
          </p:cNvPicPr>
          <p:nvPr/>
        </p:nvPicPr>
        <p:blipFill>
          <a:blip r:embed="rId3"/>
          <a:stretch>
            <a:fillRect/>
          </a:stretch>
        </p:blipFill>
        <p:spPr>
          <a:xfrm>
            <a:off x="2778125" y="681037"/>
            <a:ext cx="3746500" cy="5475288"/>
          </a:xfrm>
          <a:prstGeom prst="rect">
            <a:avLst/>
          </a:prstGeom>
          <a:ln w="50800">
            <a:solidFill>
              <a:srgbClr val="00FF00"/>
            </a:solidFill>
            <a:miter/>
          </a:ln>
          <a:effectLst>
            <a:outerShdw blurRad="63500" dist="152928" dir="2901987" rotWithShape="0">
              <a:srgbClr val="1A0004">
                <a:alpha val="74996"/>
              </a:srgbClr>
            </a:outerShdw>
          </a:effectLst>
        </p:spPr>
      </p:pic>
      <p:grpSp>
        <p:nvGrpSpPr>
          <p:cNvPr id="922" name="Group"/>
          <p:cNvGrpSpPr/>
          <p:nvPr/>
        </p:nvGrpSpPr>
        <p:grpSpPr>
          <a:xfrm>
            <a:off x="4202111" y="1700209"/>
            <a:ext cx="1179517" cy="3009907"/>
            <a:chOff x="-1" y="0"/>
            <a:chExt cx="1179516" cy="3009906"/>
          </a:xfrm>
        </p:grpSpPr>
        <p:sp>
          <p:nvSpPr>
            <p:cNvPr id="918" name="Oval 3"/>
            <p:cNvSpPr/>
            <p:nvPr/>
          </p:nvSpPr>
          <p:spPr>
            <a:xfrm>
              <a:off x="-2" y="2798761"/>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19" name="Oval 4"/>
            <p:cNvSpPr/>
            <p:nvPr/>
          </p:nvSpPr>
          <p:spPr>
            <a:xfrm>
              <a:off x="338136" y="2524125"/>
              <a:ext cx="211143" cy="211143"/>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20" name="Oval 5"/>
            <p:cNvSpPr/>
            <p:nvPr/>
          </p:nvSpPr>
          <p:spPr>
            <a:xfrm>
              <a:off x="338136" y="438149"/>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21" name="Oval 6"/>
            <p:cNvSpPr/>
            <p:nvPr/>
          </p:nvSpPr>
          <p:spPr>
            <a:xfrm>
              <a:off x="968373" y="-1"/>
              <a:ext cx="211143" cy="211147"/>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923" name="Oval 7"/>
          <p:cNvSpPr/>
          <p:nvPr/>
        </p:nvSpPr>
        <p:spPr>
          <a:xfrm rot="240000">
            <a:off x="4368798" y="1903410"/>
            <a:ext cx="1206503" cy="2447930"/>
          </a:xfrm>
          <a:prstGeom prst="ellipse">
            <a:avLst/>
          </a:prstGeom>
          <a:ln w="50800">
            <a:solidFill>
              <a:srgbClr val="FFFFFF"/>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24" name="Line 8"/>
          <p:cNvSpPr/>
          <p:nvPr/>
        </p:nvSpPr>
        <p:spPr>
          <a:xfrm flipV="1">
            <a:off x="5494337" y="1973260"/>
            <a:ext cx="457203" cy="320678"/>
          </a:xfrm>
          <a:prstGeom prst="line">
            <a:avLst/>
          </a:prstGeom>
          <a:ln w="50800">
            <a:solidFill>
              <a:srgbClr val="FFFFFF"/>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25" name="Line 9"/>
          <p:cNvSpPr/>
          <p:nvPr/>
        </p:nvSpPr>
        <p:spPr>
          <a:xfrm flipV="1">
            <a:off x="5029200" y="1122362"/>
            <a:ext cx="6352" cy="757240"/>
          </a:xfrm>
          <a:prstGeom prst="line">
            <a:avLst/>
          </a:prstGeom>
          <a:ln w="50800">
            <a:solidFill>
              <a:srgbClr val="FFFFFF"/>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26" name="Line 10"/>
          <p:cNvSpPr/>
          <p:nvPr/>
        </p:nvSpPr>
        <p:spPr>
          <a:xfrm flipV="1">
            <a:off x="5319712" y="1376362"/>
            <a:ext cx="368303" cy="598490"/>
          </a:xfrm>
          <a:prstGeom prst="line">
            <a:avLst/>
          </a:prstGeom>
          <a:ln w="50800">
            <a:solidFill>
              <a:srgbClr val="FFFFFF"/>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27" name="Line 11"/>
          <p:cNvSpPr/>
          <p:nvPr/>
        </p:nvSpPr>
        <p:spPr>
          <a:xfrm flipH="1" flipV="1">
            <a:off x="4576762" y="1484311"/>
            <a:ext cx="211140" cy="534990"/>
          </a:xfrm>
          <a:prstGeom prst="line">
            <a:avLst/>
          </a:prstGeom>
          <a:ln w="50800">
            <a:solidFill>
              <a:srgbClr val="FFFFFF"/>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28" name="Line 12"/>
          <p:cNvSpPr/>
          <p:nvPr/>
        </p:nvSpPr>
        <p:spPr>
          <a:xfrm flipH="1" flipV="1">
            <a:off x="4317998" y="1897060"/>
            <a:ext cx="334966" cy="306390"/>
          </a:xfrm>
          <a:prstGeom prst="line">
            <a:avLst/>
          </a:prstGeom>
          <a:ln w="50800">
            <a:solidFill>
              <a:srgbClr val="FFFFFF"/>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29" name="Text Box 13"/>
          <p:cNvSpPr txBox="1"/>
          <p:nvPr/>
        </p:nvSpPr>
        <p:spPr>
          <a:xfrm>
            <a:off x="474662" y="5915023"/>
            <a:ext cx="8318501" cy="582211"/>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طريق الأشواك لأسفار يسوع …</a:t>
            </a:r>
          </a:p>
        </p:txBody>
      </p:sp>
      <p:sp>
        <p:nvSpPr>
          <p:cNvPr id="930" name="AutoShape 14"/>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31" name="Rectangle 15"/>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32" name="Line 16"/>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33" name="Line 17"/>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34" name="Line 18"/>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35" name="Line 19"/>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36" name="Line 20"/>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37" name="Text Box 21"/>
          <p:cNvSpPr txBox="1"/>
          <p:nvPr/>
        </p:nvSpPr>
        <p:spPr>
          <a:xfrm>
            <a:off x="8080374" y="3428998"/>
            <a:ext cx="386904"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938" name="Rectangle 22"/>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39" name="Line 23"/>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40" name="Line 24"/>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41" name="Rectangle 25"/>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42" name="Rectangle 26"/>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43" name="Text Box 27"/>
          <p:cNvSpPr txBox="1"/>
          <p:nvPr/>
        </p:nvSpPr>
        <p:spPr>
          <a:xfrm>
            <a:off x="8274049" y="3614737"/>
            <a:ext cx="266099"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sp>
        <p:nvSpPr>
          <p:cNvPr id="944" name="Text Box 28"/>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b="1">
                <a:latin typeface="Arial" panose="020B0604020202020204" pitchFamily="34" charset="0"/>
                <a:cs typeface="Arial" panose="020B0604020202020204" pitchFamily="34" charset="0"/>
              </a:rPr>
              <a:t> </a:t>
            </a:r>
          </a:p>
        </p:txBody>
      </p:sp>
      <p:sp>
        <p:nvSpPr>
          <p:cNvPr id="945" name="Text Box 29"/>
          <p:cNvSpPr txBox="1"/>
          <p:nvPr/>
        </p:nvSpPr>
        <p:spPr>
          <a:xfrm>
            <a:off x="8143063" y="6507877"/>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08</a:t>
            </a:r>
          </a:p>
        </p:txBody>
      </p:sp>
      <p:sp>
        <p:nvSpPr>
          <p:cNvPr id="946" name="Text Box 30"/>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947" name="Text Box 31"/>
          <p:cNvSpPr txBox="1"/>
          <p:nvPr/>
        </p:nvSpPr>
        <p:spPr>
          <a:xfrm>
            <a:off x="1846260" y="23812"/>
            <a:ext cx="5867403" cy="27699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700"/>
              </a:spcBef>
              <a:defRPr sz="12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اعمال ٩:٣١</a:t>
            </a:r>
          </a:p>
        </p:txBody>
      </p:sp>
      <p:sp>
        <p:nvSpPr>
          <p:cNvPr id="948" name="Text Box 32"/>
          <p:cNvSpPr txBox="1"/>
          <p:nvPr/>
        </p:nvSpPr>
        <p:spPr>
          <a:xfrm>
            <a:off x="8610714" y="6444247"/>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a:t>
            </a:r>
          </a:p>
        </p:txBody>
      </p:sp>
      <p:sp>
        <p:nvSpPr>
          <p:cNvPr id="949" name="AutoShape 33"/>
          <p:cNvSpPr/>
          <p:nvPr/>
        </p:nvSpPr>
        <p:spPr>
          <a:xfrm>
            <a:off x="3884612" y="4727575"/>
            <a:ext cx="930278" cy="339725"/>
          </a:xfrm>
          <a:prstGeom prst="roundRect">
            <a:avLst>
              <a:gd name="adj" fmla="val 16667"/>
            </a:avLst>
          </a:prstGeom>
          <a:ln w="38100">
            <a:solidFill>
              <a:srgbClr val="FFFF00"/>
            </a:solidFill>
          </a:ln>
          <a:effectLst>
            <a:outerShdw blurRad="63500" dist="53881" dir="2700000" rotWithShape="0">
              <a:srgbClr val="474747">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50" name="AutoShape 34"/>
          <p:cNvSpPr/>
          <p:nvPr/>
        </p:nvSpPr>
        <p:spPr>
          <a:xfrm>
            <a:off x="4451350" y="1797050"/>
            <a:ext cx="930275" cy="339725"/>
          </a:xfrm>
          <a:prstGeom prst="roundRect">
            <a:avLst>
              <a:gd name="adj" fmla="val 16667"/>
            </a:avLst>
          </a:prstGeom>
          <a:ln w="38100">
            <a:solidFill>
              <a:srgbClr val="FFFF00"/>
            </a:solidFill>
          </a:ln>
          <a:effectLst>
            <a:outerShdw blurRad="63500" dist="53881" dir="2700000" rotWithShape="0">
              <a:srgbClr val="474747">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51" name="AutoShape 35"/>
          <p:cNvSpPr/>
          <p:nvPr/>
        </p:nvSpPr>
        <p:spPr>
          <a:xfrm>
            <a:off x="4102100" y="3089275"/>
            <a:ext cx="930275" cy="339725"/>
          </a:xfrm>
          <a:prstGeom prst="roundRect">
            <a:avLst>
              <a:gd name="adj" fmla="val 16667"/>
            </a:avLst>
          </a:prstGeom>
          <a:ln w="38100">
            <a:solidFill>
              <a:srgbClr val="FFFF00"/>
            </a:solidFill>
          </a:ln>
          <a:effectLst>
            <a:outerShdw blurRad="63500" dist="53881" dir="2700000" rotWithShape="0">
              <a:srgbClr val="474747">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52" name="Line 36"/>
          <p:cNvSpPr txBox="1"/>
          <p:nvPr/>
        </p:nvSpPr>
        <p:spPr>
          <a:xfrm>
            <a:off x="565148" y="341669"/>
            <a:ext cx="852798" cy="1720984"/>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rPr b="1" dirty="0">
                <a:latin typeface="Arial" panose="020B0604020202020204" pitchFamily="34" charset="0"/>
                <a:cs typeface="Arial" panose="020B0604020202020204" pitchFamily="34" charset="0"/>
              </a:rPr>
              <a:t>٧</a:t>
            </a:r>
          </a:p>
        </p:txBody>
      </p:sp>
      <p:sp>
        <p:nvSpPr>
          <p:cNvPr id="2" name="Text Box 113">
            <a:extLst>
              <a:ext uri="{FF2B5EF4-FFF2-40B4-BE49-F238E27FC236}">
                <a16:creationId xmlns:a16="http://schemas.microsoft.com/office/drawing/2014/main" id="{2DE99BAD-B4CA-AD23-6DEC-8AEFAF572411}"/>
              </a:ext>
            </a:extLst>
          </p:cNvPr>
          <p:cNvSpPr txBox="1">
            <a:spLocks noChangeArrowheads="1"/>
          </p:cNvSpPr>
          <p:nvPr/>
        </p:nvSpPr>
        <p:spPr bwMode="auto">
          <a:xfrm>
            <a:off x="658812" y="2378075"/>
            <a:ext cx="7826375" cy="1862048"/>
          </a:xfrm>
          <a:prstGeom prst="rect">
            <a:avLst/>
          </a:prstGeom>
          <a:noFill/>
          <a:ln w="9525">
            <a:noFill/>
            <a:miter lim="800000"/>
            <a:headEnd/>
            <a:tailEnd/>
          </a:ln>
          <a:effectLst/>
        </p:spPr>
        <p:txBody>
          <a:bodyPr>
            <a:spAutoFit/>
            <a:flatTx/>
          </a:bodyPr>
          <a:lstStyle>
            <a:lvl1pPr>
              <a:defRPr sz="2800">
                <a:solidFill>
                  <a:srgbClr val="00DFCA"/>
                </a:solidFill>
                <a:latin typeface="Arial" charset="0"/>
                <a:ea typeface="ＭＳ Ｐゴシック" charset="0"/>
                <a:cs typeface="ＭＳ Ｐゴシック" charset="0"/>
              </a:defRPr>
            </a:lvl1pPr>
            <a:lvl2pPr marL="37931725" indent="-37474525">
              <a:defRPr sz="2800">
                <a:solidFill>
                  <a:srgbClr val="00DFCA"/>
                </a:solidFill>
                <a:latin typeface="Arial" charset="0"/>
                <a:ea typeface="ＭＳ Ｐゴシック" charset="0"/>
              </a:defRPr>
            </a:lvl2pPr>
            <a:lvl3pPr>
              <a:defRPr sz="2800">
                <a:solidFill>
                  <a:srgbClr val="00DFCA"/>
                </a:solidFill>
                <a:latin typeface="Arial" charset="0"/>
                <a:ea typeface="ＭＳ Ｐゴシック" charset="0"/>
              </a:defRPr>
            </a:lvl3pPr>
            <a:lvl4pPr>
              <a:defRPr sz="2800">
                <a:solidFill>
                  <a:srgbClr val="00DFCA"/>
                </a:solidFill>
                <a:latin typeface="Arial" charset="0"/>
                <a:ea typeface="ＭＳ Ｐゴシック" charset="0"/>
              </a:defRPr>
            </a:lvl4pPr>
            <a:lvl5pPr>
              <a:defRPr sz="2800">
                <a:solidFill>
                  <a:srgbClr val="00DFCA"/>
                </a:solidFill>
                <a:latin typeface="Arial" charset="0"/>
                <a:ea typeface="ＭＳ Ｐゴシック" charset="0"/>
              </a:defRPr>
            </a:lvl5pPr>
            <a:lvl6pPr marL="457200" eaLnBrk="0" fontAlgn="base" hangingPunct="0">
              <a:spcBef>
                <a:spcPct val="0"/>
              </a:spcBef>
              <a:spcAft>
                <a:spcPct val="0"/>
              </a:spcAft>
              <a:defRPr sz="2800">
                <a:solidFill>
                  <a:srgbClr val="00DFCA"/>
                </a:solidFill>
                <a:latin typeface="Arial" charset="0"/>
                <a:ea typeface="ＭＳ Ｐゴシック" charset="0"/>
              </a:defRPr>
            </a:lvl6pPr>
            <a:lvl7pPr marL="914400" eaLnBrk="0" fontAlgn="base" hangingPunct="0">
              <a:spcBef>
                <a:spcPct val="0"/>
              </a:spcBef>
              <a:spcAft>
                <a:spcPct val="0"/>
              </a:spcAft>
              <a:defRPr sz="2800">
                <a:solidFill>
                  <a:srgbClr val="00DFCA"/>
                </a:solidFill>
                <a:latin typeface="Arial" charset="0"/>
                <a:ea typeface="ＭＳ Ｐゴシック" charset="0"/>
              </a:defRPr>
            </a:lvl7pPr>
            <a:lvl8pPr marL="1371600" eaLnBrk="0" fontAlgn="base" hangingPunct="0">
              <a:spcBef>
                <a:spcPct val="0"/>
              </a:spcBef>
              <a:spcAft>
                <a:spcPct val="0"/>
              </a:spcAft>
              <a:defRPr sz="2800">
                <a:solidFill>
                  <a:srgbClr val="00DFCA"/>
                </a:solidFill>
                <a:latin typeface="Arial" charset="0"/>
                <a:ea typeface="ＭＳ Ｐゴシック" charset="0"/>
              </a:defRPr>
            </a:lvl8pPr>
            <a:lvl9pPr marL="1828800" eaLnBrk="0" fontAlgn="base" hangingPunct="0">
              <a:spcBef>
                <a:spcPct val="0"/>
              </a:spcBef>
              <a:spcAft>
                <a:spcPct val="0"/>
              </a:spcAft>
              <a:defRPr sz="2800">
                <a:solidFill>
                  <a:srgbClr val="00DFCA"/>
                </a:solidFill>
                <a:latin typeface="Arial" charset="0"/>
                <a:ea typeface="ＭＳ Ｐゴシック" charset="0"/>
              </a:defRPr>
            </a:lvl9pPr>
          </a:lstStyle>
          <a:p>
            <a:pPr algn="ctr">
              <a:spcBef>
                <a:spcPct val="50000"/>
              </a:spcBef>
              <a:defRPr/>
            </a:pPr>
            <a:r>
              <a:rPr lang="ar-SA" altLang="ja-JP" sz="11500" dirty="0">
                <a:solidFill>
                  <a:srgbClr val="FFFF00"/>
                </a:solidFill>
                <a:effectLst>
                  <a:glow rad="228600">
                    <a:schemeClr val="bg2">
                      <a:alpha val="40000"/>
                    </a:schemeClr>
                  </a:glow>
                  <a:outerShdw blurRad="50800" dist="88900" dir="2700000" algn="tl" rotWithShape="0">
                    <a:srgbClr val="000000"/>
                  </a:outerShdw>
                </a:effectLst>
                <a:latin typeface="Arial" panose="020B0604020202020204" pitchFamily="34" charset="0"/>
                <a:cs typeface="Arial" panose="020B0604020202020204" pitchFamily="34" charset="0"/>
              </a:rPr>
              <a:t> يسوع</a:t>
            </a:r>
            <a:endParaRPr lang="en-US" sz="9600" dirty="0">
              <a:solidFill>
                <a:srgbClr val="FFFF00"/>
              </a:solidFill>
              <a:effectLst>
                <a:glow rad="228600">
                  <a:schemeClr val="bg2">
                    <a:alpha val="40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grpSp>
        <p:nvGrpSpPr>
          <p:cNvPr id="3" name="Group">
            <a:extLst>
              <a:ext uri="{FF2B5EF4-FFF2-40B4-BE49-F238E27FC236}">
                <a16:creationId xmlns:a16="http://schemas.microsoft.com/office/drawing/2014/main" id="{479D96EE-45CA-10CB-AB84-AC7A1618D03A}"/>
              </a:ext>
            </a:extLst>
          </p:cNvPr>
          <p:cNvGrpSpPr/>
          <p:nvPr/>
        </p:nvGrpSpPr>
        <p:grpSpPr>
          <a:xfrm>
            <a:off x="-34925" y="5555889"/>
            <a:ext cx="9250369" cy="1300526"/>
            <a:chOff x="0" y="0"/>
            <a:chExt cx="9250368" cy="1628777"/>
          </a:xfrm>
        </p:grpSpPr>
        <p:sp>
          <p:nvSpPr>
            <p:cNvPr id="4" name="Rectangle 4">
              <a:extLst>
                <a:ext uri="{FF2B5EF4-FFF2-40B4-BE49-F238E27FC236}">
                  <a16:creationId xmlns:a16="http://schemas.microsoft.com/office/drawing/2014/main" id="{98A6085C-F6C9-0B7A-F1D5-1AB120DA0514}"/>
                </a:ext>
              </a:extLst>
            </p:cNvPr>
            <p:cNvSpPr/>
            <p:nvPr/>
          </p:nvSpPr>
          <p:spPr>
            <a:xfrm>
              <a:off x="0" y="0"/>
              <a:ext cx="9250368" cy="1628777"/>
            </a:xfrm>
            <a:prstGeom prst="rect">
              <a:avLst/>
            </a:prstGeom>
            <a:solidFill>
              <a:srgbClr val="000514"/>
            </a:solidFill>
            <a:ln w="12700" cap="flat">
              <a:noFill/>
              <a:miter lim="400000"/>
            </a:ln>
            <a:effectLst>
              <a:outerShdw blurRad="63500" dist="35921" dir="2700000" rotWithShape="0">
                <a:srgbClr val="000514">
                  <a:alpha val="74996"/>
                </a:srgbClr>
              </a:outerShdw>
            </a:effectLst>
          </p:spPr>
          <p:txBody>
            <a:bodyPr wrap="square" lIns="45718" tIns="45718" rIns="45718" bIns="45718" numCol="1" anchor="ctr">
              <a:noAutofit/>
            </a:bodyPr>
            <a:lstStyle/>
            <a:p>
              <a:pPr algn="ctr">
                <a:spcBef>
                  <a:spcPts val="400"/>
                </a:spcBef>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 name="Text Box 5">
              <a:extLst>
                <a:ext uri="{FF2B5EF4-FFF2-40B4-BE49-F238E27FC236}">
                  <a16:creationId xmlns:a16="http://schemas.microsoft.com/office/drawing/2014/main" id="{DFC5D98A-D53E-016E-7670-5740976F9835}"/>
                </a:ext>
              </a:extLst>
            </p:cNvPr>
            <p:cNvSpPr txBox="1"/>
            <p:nvPr/>
          </p:nvSpPr>
          <p:spPr>
            <a:xfrm>
              <a:off x="45709" y="178380"/>
              <a:ext cx="9158949" cy="12720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p>
              <a:pPr algn="ctr" rtl="1">
                <a:spcBef>
                  <a:spcPts val="400"/>
                </a:spcBef>
                <a:defRPr sz="2000">
                  <a:solidFill>
                    <a:srgbClr val="FFFFFF"/>
                  </a:solidFill>
                  <a:effectLst>
                    <a:outerShdw blurRad="12700" dist="25400" dir="2700000" rotWithShape="0">
                      <a:srgbClr val="000000"/>
                    </a:outerShdw>
                  </a:effectLst>
                  <a:latin typeface="Arial"/>
                  <a:ea typeface="Arial"/>
                  <a:cs typeface="Arial"/>
                  <a:sym typeface="Arial"/>
                </a:defRPr>
              </a:pPr>
              <a:r>
                <a:rPr>
                  <a:latin typeface="Arial" panose="020B0604020202020204" pitchFamily="34" charset="0"/>
                  <a:cs typeface="Arial" panose="020B0604020202020204" pitchFamily="34" charset="0"/>
                </a:rPr>
                <a:t>صممها د. جون فرايمان, تكساس, أمريكا</a:t>
              </a:r>
              <a:br>
                <a:rPr>
                  <a:latin typeface="Arial" panose="020B0604020202020204" pitchFamily="34" charset="0"/>
                  <a:cs typeface="Arial" panose="020B0604020202020204" pitchFamily="34" charset="0"/>
                </a:rPr>
              </a:br>
              <a:r>
                <a:rPr>
                  <a:latin typeface="Arial" panose="020B0604020202020204" pitchFamily="34" charset="0"/>
                  <a:cs typeface="Arial" panose="020B0604020202020204" pitchFamily="34" charset="0"/>
                </a:rPr>
                <a:t>تم تدريسها بواسطة الدكتور ريك جريفيث ، المؤسسة الأردنية اللاهونية</a:t>
              </a:r>
              <a:br>
                <a:rPr>
                  <a:latin typeface="Arial" panose="020B0604020202020204" pitchFamily="34" charset="0"/>
                  <a:cs typeface="Arial" panose="020B0604020202020204" pitchFamily="34" charset="0"/>
                </a:rPr>
              </a:br>
              <a:r>
                <a:rPr>
                  <a:latin typeface="Arial" panose="020B0604020202020204" pitchFamily="34" charset="0"/>
                  <a:cs typeface="Arial" panose="020B0604020202020204" pitchFamily="34" charset="0"/>
                </a:rPr>
                <a:t> جميع الملفات بعدة لغات للتحميل مجانًا في   BibleStudyDownloads.org</a:t>
              </a:r>
            </a:p>
          </p:txBody>
        </p:sp>
      </p:grpSp>
    </p:spTree>
    <p:extLst>
      <p:ext uri="{BB962C8B-B14F-4D97-AF65-F5344CB8AC3E}">
        <p14:creationId xmlns:p14="http://schemas.microsoft.com/office/powerpoint/2010/main" val="283132424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949"/>
                                        </p:tgtEl>
                                        <p:attrNameLst>
                                          <p:attrName>style.visibility</p:attrName>
                                        </p:attrNameLst>
                                      </p:cBhvr>
                                      <p:to>
                                        <p:strVal val="visible"/>
                                      </p:to>
                                    </p:set>
                                    <p:anim calcmode="lin" valueType="num">
                                      <p:cBhvr>
                                        <p:cTn id="7" dur="1000" fill="hold"/>
                                        <p:tgtEl>
                                          <p:spTgt spid="949"/>
                                        </p:tgtEl>
                                        <p:attrNameLst>
                                          <p:attrName>ppt_x</p:attrName>
                                        </p:attrNameLst>
                                      </p:cBhvr>
                                      <p:tavLst>
                                        <p:tav tm="0">
                                          <p:val>
                                            <p:strVal val="0-#ppt_w/2"/>
                                          </p:val>
                                        </p:tav>
                                        <p:tav tm="100000">
                                          <p:val>
                                            <p:strVal val="#ppt_x"/>
                                          </p:val>
                                        </p:tav>
                                      </p:tavLst>
                                    </p:anim>
                                    <p:anim calcmode="lin" valueType="num">
                                      <p:cBhvr>
                                        <p:cTn id="8" dur="1000" fill="hold"/>
                                        <p:tgtEl>
                                          <p:spTgt spid="94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iterate>
                                    <p:tmAbs val="0"/>
                                  </p:iterate>
                                  <p:childTnLst>
                                    <p:set>
                                      <p:cBhvr>
                                        <p:cTn id="11" fill="hold"/>
                                        <p:tgtEl>
                                          <p:spTgt spid="951"/>
                                        </p:tgtEl>
                                        <p:attrNameLst>
                                          <p:attrName>style.visibility</p:attrName>
                                        </p:attrNameLst>
                                      </p:cBhvr>
                                      <p:to>
                                        <p:strVal val="visible"/>
                                      </p:to>
                                    </p:set>
                                    <p:anim calcmode="lin" valueType="num">
                                      <p:cBhvr>
                                        <p:cTn id="12" dur="1000" fill="hold"/>
                                        <p:tgtEl>
                                          <p:spTgt spid="951"/>
                                        </p:tgtEl>
                                        <p:attrNameLst>
                                          <p:attrName>ppt_x</p:attrName>
                                        </p:attrNameLst>
                                      </p:cBhvr>
                                      <p:tavLst>
                                        <p:tav tm="0">
                                          <p:val>
                                            <p:strVal val="0-#ppt_w/2"/>
                                          </p:val>
                                        </p:tav>
                                        <p:tav tm="100000">
                                          <p:val>
                                            <p:strVal val="#ppt_x"/>
                                          </p:val>
                                        </p:tav>
                                      </p:tavLst>
                                    </p:anim>
                                    <p:anim calcmode="lin" valueType="num">
                                      <p:cBhvr>
                                        <p:cTn id="13" dur="1000" fill="hold"/>
                                        <p:tgtEl>
                                          <p:spTgt spid="95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0"/>
                                  </p:stCondLst>
                                  <p:iterate>
                                    <p:tmAbs val="0"/>
                                  </p:iterate>
                                  <p:childTnLst>
                                    <p:set>
                                      <p:cBhvr>
                                        <p:cTn id="16" fill="hold"/>
                                        <p:tgtEl>
                                          <p:spTgt spid="950"/>
                                        </p:tgtEl>
                                        <p:attrNameLst>
                                          <p:attrName>style.visibility</p:attrName>
                                        </p:attrNameLst>
                                      </p:cBhvr>
                                      <p:to>
                                        <p:strVal val="visible"/>
                                      </p:to>
                                    </p:set>
                                    <p:anim calcmode="lin" valueType="num">
                                      <p:cBhvr>
                                        <p:cTn id="17" dur="1000" fill="hold"/>
                                        <p:tgtEl>
                                          <p:spTgt spid="950"/>
                                        </p:tgtEl>
                                        <p:attrNameLst>
                                          <p:attrName>ppt_x</p:attrName>
                                        </p:attrNameLst>
                                      </p:cBhvr>
                                      <p:tavLst>
                                        <p:tav tm="0">
                                          <p:val>
                                            <p:strVal val="0-#ppt_w/2"/>
                                          </p:val>
                                        </p:tav>
                                        <p:tav tm="100000">
                                          <p:val>
                                            <p:strVal val="#ppt_x"/>
                                          </p:val>
                                        </p:tav>
                                      </p:tavLst>
                                    </p:anim>
                                    <p:anim calcmode="lin" valueType="num">
                                      <p:cBhvr>
                                        <p:cTn id="18" dur="1000" fill="hold"/>
                                        <p:tgtEl>
                                          <p:spTgt spid="9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 grpId="0" animBg="1" advAuto="0"/>
      <p:bldP spid="950" grpId="0" animBg="1" advAuto="0"/>
      <p:bldP spid="951"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7" name="Picture 1" descr="Picture 1"/>
          <p:cNvPicPr>
            <a:picLocks noChangeAspect="1"/>
          </p:cNvPicPr>
          <p:nvPr/>
        </p:nvPicPr>
        <p:blipFill>
          <a:blip r:embed="rId3"/>
          <a:stretch>
            <a:fillRect/>
          </a:stretch>
        </p:blipFill>
        <p:spPr>
          <a:xfrm>
            <a:off x="2778125" y="681037"/>
            <a:ext cx="3746500" cy="5475288"/>
          </a:xfrm>
          <a:prstGeom prst="rect">
            <a:avLst/>
          </a:prstGeom>
          <a:ln w="50800">
            <a:solidFill>
              <a:srgbClr val="00FF00"/>
            </a:solidFill>
            <a:miter/>
          </a:ln>
          <a:effectLst>
            <a:outerShdw blurRad="63500" dist="152928" dir="2901987" rotWithShape="0">
              <a:srgbClr val="1A0004">
                <a:alpha val="74996"/>
              </a:srgbClr>
            </a:outerShdw>
          </a:effectLst>
        </p:spPr>
      </p:pic>
      <p:grpSp>
        <p:nvGrpSpPr>
          <p:cNvPr id="922" name="Group"/>
          <p:cNvGrpSpPr/>
          <p:nvPr/>
        </p:nvGrpSpPr>
        <p:grpSpPr>
          <a:xfrm>
            <a:off x="4202111" y="1700209"/>
            <a:ext cx="1179517" cy="3009907"/>
            <a:chOff x="-1" y="0"/>
            <a:chExt cx="1179516" cy="3009906"/>
          </a:xfrm>
        </p:grpSpPr>
        <p:sp>
          <p:nvSpPr>
            <p:cNvPr id="918" name="Oval 3"/>
            <p:cNvSpPr/>
            <p:nvPr/>
          </p:nvSpPr>
          <p:spPr>
            <a:xfrm>
              <a:off x="-2" y="2798761"/>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19" name="Oval 4"/>
            <p:cNvSpPr/>
            <p:nvPr/>
          </p:nvSpPr>
          <p:spPr>
            <a:xfrm>
              <a:off x="338136" y="2524125"/>
              <a:ext cx="211143" cy="211143"/>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20" name="Oval 5"/>
            <p:cNvSpPr/>
            <p:nvPr/>
          </p:nvSpPr>
          <p:spPr>
            <a:xfrm>
              <a:off x="338136" y="438149"/>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21" name="Oval 6"/>
            <p:cNvSpPr/>
            <p:nvPr/>
          </p:nvSpPr>
          <p:spPr>
            <a:xfrm>
              <a:off x="968373" y="-1"/>
              <a:ext cx="211143" cy="211147"/>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923" name="Oval 7"/>
          <p:cNvSpPr/>
          <p:nvPr/>
        </p:nvSpPr>
        <p:spPr>
          <a:xfrm rot="240000">
            <a:off x="4368798" y="1903410"/>
            <a:ext cx="1206503" cy="2447930"/>
          </a:xfrm>
          <a:prstGeom prst="ellipse">
            <a:avLst/>
          </a:prstGeom>
          <a:ln w="50800">
            <a:solidFill>
              <a:srgbClr val="FFFFFF"/>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24" name="Line 8"/>
          <p:cNvSpPr/>
          <p:nvPr/>
        </p:nvSpPr>
        <p:spPr>
          <a:xfrm flipV="1">
            <a:off x="5494337" y="1973260"/>
            <a:ext cx="457203" cy="320678"/>
          </a:xfrm>
          <a:prstGeom prst="line">
            <a:avLst/>
          </a:prstGeom>
          <a:ln w="50800">
            <a:solidFill>
              <a:srgbClr val="FFFFFF"/>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25" name="Line 9"/>
          <p:cNvSpPr/>
          <p:nvPr/>
        </p:nvSpPr>
        <p:spPr>
          <a:xfrm flipV="1">
            <a:off x="5029200" y="1122362"/>
            <a:ext cx="6352" cy="757240"/>
          </a:xfrm>
          <a:prstGeom prst="line">
            <a:avLst/>
          </a:prstGeom>
          <a:ln w="50800">
            <a:solidFill>
              <a:srgbClr val="FFFFFF"/>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26" name="Line 10"/>
          <p:cNvSpPr/>
          <p:nvPr/>
        </p:nvSpPr>
        <p:spPr>
          <a:xfrm flipV="1">
            <a:off x="5319712" y="1376362"/>
            <a:ext cx="368303" cy="598490"/>
          </a:xfrm>
          <a:prstGeom prst="line">
            <a:avLst/>
          </a:prstGeom>
          <a:ln w="50800">
            <a:solidFill>
              <a:srgbClr val="FFFFFF"/>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27" name="Line 11"/>
          <p:cNvSpPr/>
          <p:nvPr/>
        </p:nvSpPr>
        <p:spPr>
          <a:xfrm flipH="1" flipV="1">
            <a:off x="4576762" y="1484311"/>
            <a:ext cx="211140" cy="534990"/>
          </a:xfrm>
          <a:prstGeom prst="line">
            <a:avLst/>
          </a:prstGeom>
          <a:ln w="50800">
            <a:solidFill>
              <a:srgbClr val="FFFFFF"/>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28" name="Line 12"/>
          <p:cNvSpPr/>
          <p:nvPr/>
        </p:nvSpPr>
        <p:spPr>
          <a:xfrm flipH="1" flipV="1">
            <a:off x="4317998" y="1897060"/>
            <a:ext cx="334966" cy="306390"/>
          </a:xfrm>
          <a:prstGeom prst="line">
            <a:avLst/>
          </a:prstGeom>
          <a:ln w="50800">
            <a:solidFill>
              <a:srgbClr val="FFFFFF"/>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29" name="Text Box 13"/>
          <p:cNvSpPr txBox="1"/>
          <p:nvPr/>
        </p:nvSpPr>
        <p:spPr>
          <a:xfrm>
            <a:off x="474662" y="5915023"/>
            <a:ext cx="8318501" cy="582211"/>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طريق الأشواك لأسفار يسوع …</a:t>
            </a:r>
          </a:p>
        </p:txBody>
      </p:sp>
      <p:sp>
        <p:nvSpPr>
          <p:cNvPr id="930" name="AutoShape 14"/>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31" name="Rectangle 15"/>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32" name="Line 16"/>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33" name="Line 17"/>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34" name="Line 18"/>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35" name="Line 19"/>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36" name="Line 20"/>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37" name="Text Box 21"/>
          <p:cNvSpPr txBox="1"/>
          <p:nvPr/>
        </p:nvSpPr>
        <p:spPr>
          <a:xfrm>
            <a:off x="8080374" y="3428998"/>
            <a:ext cx="386904"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938" name="Rectangle 22"/>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39" name="Line 23"/>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40" name="Line 24"/>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41" name="Rectangle 25"/>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42" name="Rectangle 26"/>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43" name="Text Box 27"/>
          <p:cNvSpPr txBox="1"/>
          <p:nvPr/>
        </p:nvSpPr>
        <p:spPr>
          <a:xfrm>
            <a:off x="8274049" y="3614737"/>
            <a:ext cx="266099"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sp>
        <p:nvSpPr>
          <p:cNvPr id="944" name="Text Box 28"/>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945" name="Text Box 29"/>
          <p:cNvSpPr txBox="1"/>
          <p:nvPr/>
        </p:nvSpPr>
        <p:spPr>
          <a:xfrm>
            <a:off x="8143063" y="6507877"/>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08</a:t>
            </a:r>
          </a:p>
        </p:txBody>
      </p:sp>
      <p:sp>
        <p:nvSpPr>
          <p:cNvPr id="946" name="Text Box 30"/>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947" name="Text Box 31"/>
          <p:cNvSpPr txBox="1"/>
          <p:nvPr/>
        </p:nvSpPr>
        <p:spPr>
          <a:xfrm>
            <a:off x="1846260" y="23812"/>
            <a:ext cx="5867403" cy="27699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700"/>
              </a:spcBef>
              <a:defRPr sz="12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اعمال ٩:٣١</a:t>
            </a:r>
          </a:p>
        </p:txBody>
      </p:sp>
      <p:sp>
        <p:nvSpPr>
          <p:cNvPr id="948" name="Text Box 32"/>
          <p:cNvSpPr txBox="1"/>
          <p:nvPr/>
        </p:nvSpPr>
        <p:spPr>
          <a:xfrm>
            <a:off x="8610714" y="6444247"/>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a:t>
            </a:r>
          </a:p>
        </p:txBody>
      </p:sp>
      <p:sp>
        <p:nvSpPr>
          <p:cNvPr id="949" name="AutoShape 33"/>
          <p:cNvSpPr/>
          <p:nvPr/>
        </p:nvSpPr>
        <p:spPr>
          <a:xfrm>
            <a:off x="3884612" y="4727575"/>
            <a:ext cx="930278" cy="339725"/>
          </a:xfrm>
          <a:prstGeom prst="roundRect">
            <a:avLst>
              <a:gd name="adj" fmla="val 16667"/>
            </a:avLst>
          </a:prstGeom>
          <a:ln w="38100">
            <a:solidFill>
              <a:srgbClr val="FFFF00"/>
            </a:solidFill>
          </a:ln>
          <a:effectLst>
            <a:outerShdw blurRad="63500" dist="53881" dir="2700000" rotWithShape="0">
              <a:srgbClr val="474747">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50" name="AutoShape 34"/>
          <p:cNvSpPr/>
          <p:nvPr/>
        </p:nvSpPr>
        <p:spPr>
          <a:xfrm>
            <a:off x="4451350" y="1797050"/>
            <a:ext cx="930275" cy="339725"/>
          </a:xfrm>
          <a:prstGeom prst="roundRect">
            <a:avLst>
              <a:gd name="adj" fmla="val 16667"/>
            </a:avLst>
          </a:prstGeom>
          <a:ln w="38100">
            <a:solidFill>
              <a:srgbClr val="FFFF00"/>
            </a:solidFill>
          </a:ln>
          <a:effectLst>
            <a:outerShdw blurRad="63500" dist="53881" dir="2700000" rotWithShape="0">
              <a:srgbClr val="474747">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51" name="AutoShape 35"/>
          <p:cNvSpPr/>
          <p:nvPr/>
        </p:nvSpPr>
        <p:spPr>
          <a:xfrm>
            <a:off x="4102100" y="3089275"/>
            <a:ext cx="930275" cy="339725"/>
          </a:xfrm>
          <a:prstGeom prst="roundRect">
            <a:avLst>
              <a:gd name="adj" fmla="val 16667"/>
            </a:avLst>
          </a:prstGeom>
          <a:ln w="38100">
            <a:solidFill>
              <a:srgbClr val="FFFF00"/>
            </a:solidFill>
          </a:ln>
          <a:effectLst>
            <a:outerShdw blurRad="63500" dist="53881" dir="2700000" rotWithShape="0">
              <a:srgbClr val="474747">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52" name="Line 36"/>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٧</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949"/>
                                        </p:tgtEl>
                                        <p:attrNameLst>
                                          <p:attrName>style.visibility</p:attrName>
                                        </p:attrNameLst>
                                      </p:cBhvr>
                                      <p:to>
                                        <p:strVal val="visible"/>
                                      </p:to>
                                    </p:set>
                                    <p:anim calcmode="lin" valueType="num">
                                      <p:cBhvr>
                                        <p:cTn id="7" dur="1000" fill="hold"/>
                                        <p:tgtEl>
                                          <p:spTgt spid="949"/>
                                        </p:tgtEl>
                                        <p:attrNameLst>
                                          <p:attrName>ppt_x</p:attrName>
                                        </p:attrNameLst>
                                      </p:cBhvr>
                                      <p:tavLst>
                                        <p:tav tm="0">
                                          <p:val>
                                            <p:strVal val="0-#ppt_w/2"/>
                                          </p:val>
                                        </p:tav>
                                        <p:tav tm="100000">
                                          <p:val>
                                            <p:strVal val="#ppt_x"/>
                                          </p:val>
                                        </p:tav>
                                      </p:tavLst>
                                    </p:anim>
                                    <p:anim calcmode="lin" valueType="num">
                                      <p:cBhvr>
                                        <p:cTn id="8" dur="1000" fill="hold"/>
                                        <p:tgtEl>
                                          <p:spTgt spid="94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951"/>
                                        </p:tgtEl>
                                        <p:attrNameLst>
                                          <p:attrName>style.visibility</p:attrName>
                                        </p:attrNameLst>
                                      </p:cBhvr>
                                      <p:to>
                                        <p:strVal val="visible"/>
                                      </p:to>
                                    </p:set>
                                    <p:anim calcmode="lin" valueType="num">
                                      <p:cBhvr>
                                        <p:cTn id="12" dur="1000" fill="hold"/>
                                        <p:tgtEl>
                                          <p:spTgt spid="951"/>
                                        </p:tgtEl>
                                        <p:attrNameLst>
                                          <p:attrName>ppt_x</p:attrName>
                                        </p:attrNameLst>
                                      </p:cBhvr>
                                      <p:tavLst>
                                        <p:tav tm="0">
                                          <p:val>
                                            <p:strVal val="0-#ppt_w/2"/>
                                          </p:val>
                                        </p:tav>
                                        <p:tav tm="100000">
                                          <p:val>
                                            <p:strVal val="#ppt_x"/>
                                          </p:val>
                                        </p:tav>
                                      </p:tavLst>
                                    </p:anim>
                                    <p:anim calcmode="lin" valueType="num">
                                      <p:cBhvr>
                                        <p:cTn id="13" dur="1000" fill="hold"/>
                                        <p:tgtEl>
                                          <p:spTgt spid="95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3" nodeType="afterEffect">
                                  <p:stCondLst>
                                    <p:cond delay="0"/>
                                  </p:stCondLst>
                                  <p:iterate>
                                    <p:tmAbs val="0"/>
                                  </p:iterate>
                                  <p:childTnLst>
                                    <p:set>
                                      <p:cBhvr>
                                        <p:cTn id="16" fill="hold"/>
                                        <p:tgtEl>
                                          <p:spTgt spid="950"/>
                                        </p:tgtEl>
                                        <p:attrNameLst>
                                          <p:attrName>style.visibility</p:attrName>
                                        </p:attrNameLst>
                                      </p:cBhvr>
                                      <p:to>
                                        <p:strVal val="visible"/>
                                      </p:to>
                                    </p:set>
                                    <p:anim calcmode="lin" valueType="num">
                                      <p:cBhvr>
                                        <p:cTn id="17" dur="1000" fill="hold"/>
                                        <p:tgtEl>
                                          <p:spTgt spid="950"/>
                                        </p:tgtEl>
                                        <p:attrNameLst>
                                          <p:attrName>ppt_x</p:attrName>
                                        </p:attrNameLst>
                                      </p:cBhvr>
                                      <p:tavLst>
                                        <p:tav tm="0">
                                          <p:val>
                                            <p:strVal val="0-#ppt_w/2"/>
                                          </p:val>
                                        </p:tav>
                                        <p:tav tm="100000">
                                          <p:val>
                                            <p:strVal val="#ppt_x"/>
                                          </p:val>
                                        </p:tav>
                                      </p:tavLst>
                                    </p:anim>
                                    <p:anim calcmode="lin" valueType="num">
                                      <p:cBhvr>
                                        <p:cTn id="18" dur="1000" fill="hold"/>
                                        <p:tgtEl>
                                          <p:spTgt spid="9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 grpId="1" animBg="1" advAuto="0"/>
      <p:bldP spid="950" grpId="3" animBg="1" advAuto="0"/>
      <p:bldP spid="951"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8" name="Group"/>
          <p:cNvGrpSpPr/>
          <p:nvPr/>
        </p:nvGrpSpPr>
        <p:grpSpPr>
          <a:xfrm>
            <a:off x="565150" y="76200"/>
            <a:ext cx="846386" cy="1720984"/>
            <a:chOff x="0" y="0"/>
            <a:chExt cx="846386" cy="1720984"/>
          </a:xfrm>
        </p:grpSpPr>
        <p:sp>
          <p:nvSpPr>
            <p:cNvPr id="956" name="Text Box 2"/>
            <p:cNvSpPr txBox="1"/>
            <p:nvPr/>
          </p:nvSpPr>
          <p:spPr>
            <a:xfrm>
              <a:off x="0" y="0"/>
              <a:ext cx="846386" cy="1720984"/>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7</a:t>
              </a:r>
            </a:p>
          </p:txBody>
        </p:sp>
        <p:sp>
          <p:nvSpPr>
            <p:cNvPr id="957" name="Line 3"/>
            <p:cNvSpPr/>
            <p:nvPr/>
          </p:nvSpPr>
          <p:spPr>
            <a:xfrm>
              <a:off x="228597" y="891857"/>
              <a:ext cx="396881" cy="5"/>
            </a:xfrm>
            <a:prstGeom prst="line">
              <a:avLst/>
            </a:prstGeom>
            <a:noFill/>
            <a:ln w="76200" cap="flat">
              <a:solidFill>
                <a:srgbClr val="FFFF00"/>
              </a:solidFill>
              <a:prstDash val="solid"/>
              <a:round/>
            </a:ln>
            <a:effectLst>
              <a:outerShdw blurRad="63500" dist="10776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pic>
        <p:nvPicPr>
          <p:cNvPr id="959" name="Picture 4" descr="Picture 4"/>
          <p:cNvPicPr>
            <a:picLocks noChangeAspect="1"/>
          </p:cNvPicPr>
          <p:nvPr/>
        </p:nvPicPr>
        <p:blipFill>
          <a:blip r:embed="rId3"/>
          <a:stretch>
            <a:fillRect/>
          </a:stretch>
        </p:blipFill>
        <p:spPr>
          <a:xfrm>
            <a:off x="2778125" y="681037"/>
            <a:ext cx="3746500" cy="5475288"/>
          </a:xfrm>
          <a:prstGeom prst="rect">
            <a:avLst/>
          </a:prstGeom>
          <a:ln w="50800">
            <a:solidFill>
              <a:srgbClr val="00FF00"/>
            </a:solidFill>
            <a:miter/>
          </a:ln>
          <a:effectLst>
            <a:outerShdw blurRad="63500" dist="152928" dir="2901987" rotWithShape="0">
              <a:srgbClr val="1A0004">
                <a:alpha val="74996"/>
              </a:srgbClr>
            </a:outerShdw>
          </a:effectLst>
        </p:spPr>
      </p:pic>
      <p:grpSp>
        <p:nvGrpSpPr>
          <p:cNvPr id="964" name="Group"/>
          <p:cNvGrpSpPr/>
          <p:nvPr/>
        </p:nvGrpSpPr>
        <p:grpSpPr>
          <a:xfrm>
            <a:off x="4202111" y="1700209"/>
            <a:ext cx="1179517" cy="3009907"/>
            <a:chOff x="-1" y="0"/>
            <a:chExt cx="1179516" cy="3009906"/>
          </a:xfrm>
        </p:grpSpPr>
        <p:sp>
          <p:nvSpPr>
            <p:cNvPr id="960" name="Oval 6"/>
            <p:cNvSpPr/>
            <p:nvPr/>
          </p:nvSpPr>
          <p:spPr>
            <a:xfrm>
              <a:off x="-2" y="2798761"/>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61" name="Oval 7"/>
            <p:cNvSpPr/>
            <p:nvPr/>
          </p:nvSpPr>
          <p:spPr>
            <a:xfrm>
              <a:off x="338136" y="2524125"/>
              <a:ext cx="211143" cy="211143"/>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62" name="Oval 8"/>
            <p:cNvSpPr/>
            <p:nvPr/>
          </p:nvSpPr>
          <p:spPr>
            <a:xfrm>
              <a:off x="338136" y="438149"/>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63" name="Oval 9"/>
            <p:cNvSpPr/>
            <p:nvPr/>
          </p:nvSpPr>
          <p:spPr>
            <a:xfrm>
              <a:off x="968373" y="-1"/>
              <a:ext cx="211143" cy="211147"/>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965" name="Oval 10"/>
          <p:cNvSpPr/>
          <p:nvPr/>
        </p:nvSpPr>
        <p:spPr>
          <a:xfrm rot="240000">
            <a:off x="4368798" y="1903410"/>
            <a:ext cx="1206503" cy="2447930"/>
          </a:xfrm>
          <a:prstGeom prst="ellipse">
            <a:avLst/>
          </a:prstGeom>
          <a:ln w="50800">
            <a:solidFill>
              <a:srgbClr val="00FF00"/>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66" name="Text Box 11"/>
          <p:cNvSpPr txBox="1"/>
          <p:nvPr/>
        </p:nvSpPr>
        <p:spPr>
          <a:xfrm>
            <a:off x="388937" y="3998912"/>
            <a:ext cx="2314576" cy="1567737"/>
          </a:xfrm>
          <a:prstGeom prst="rect">
            <a:avLst/>
          </a:prstGeom>
          <a:ln w="12700">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r" rtl="1">
              <a:lnSpc>
                <a:spcPct val="55000"/>
              </a:lnSpc>
              <a:spcBef>
                <a:spcPts val="1200"/>
              </a:spcBef>
              <a:defRPr sz="2000">
                <a:solidFill>
                  <a:srgbClr val="FFFFFF"/>
                </a:solidFill>
                <a:latin typeface="Times New Roman"/>
                <a:ea typeface="Times New Roman"/>
                <a:cs typeface="Times New Roman"/>
                <a:sym typeface="Times New Roman"/>
              </a:defRPr>
            </a:pPr>
            <a:r>
              <a:rPr>
                <a:latin typeface="Arial" panose="020B0604020202020204" pitchFamily="34" charset="0"/>
                <a:cs typeface="Arial" panose="020B0604020202020204" pitchFamily="34" charset="0"/>
              </a:rPr>
              <a:t>أول</a:t>
            </a:r>
            <a:endParaRPr>
              <a:solidFill>
                <a:srgbClr val="00DFCA"/>
              </a:solidFill>
              <a:latin typeface="Arial" panose="020B0604020202020204" pitchFamily="34" charset="0"/>
              <a:ea typeface="Comic Sans MS"/>
              <a:cs typeface="Arial" panose="020B0604020202020204" pitchFamily="34" charset="0"/>
              <a:sym typeface="Comic Sans MS"/>
            </a:endParaRPr>
          </a:p>
          <a:p>
            <a:pPr algn="r" rtl="1">
              <a:lnSpc>
                <a:spcPct val="55000"/>
              </a:lnSpc>
              <a:spcBef>
                <a:spcPts val="1200"/>
              </a:spcBef>
              <a:defRPr sz="2000">
                <a:solidFill>
                  <a:srgbClr val="FFFFFF"/>
                </a:solidFill>
                <a:latin typeface="Times New Roman"/>
                <a:ea typeface="Times New Roman"/>
                <a:cs typeface="Times New Roman"/>
                <a:sym typeface="Times New Roman"/>
              </a:defRPr>
            </a:pPr>
            <a:r>
              <a:rPr>
                <a:latin typeface="Arial" panose="020B0604020202020204" pitchFamily="34" charset="0"/>
                <a:cs typeface="Arial" panose="020B0604020202020204" pitchFamily="34" charset="0"/>
              </a:rPr>
              <a:t>خدمة     </a:t>
            </a:r>
            <a:endParaRPr>
              <a:solidFill>
                <a:srgbClr val="00DFCA"/>
              </a:solidFill>
              <a:latin typeface="Arial" panose="020B0604020202020204" pitchFamily="34" charset="0"/>
              <a:ea typeface="Comic Sans MS"/>
              <a:cs typeface="Arial" panose="020B0604020202020204" pitchFamily="34" charset="0"/>
              <a:sym typeface="Comic Sans MS"/>
            </a:endParaRPr>
          </a:p>
          <a:p>
            <a:pPr algn="r" rtl="1">
              <a:lnSpc>
                <a:spcPct val="55000"/>
              </a:lnSpc>
              <a:spcBef>
                <a:spcPts val="1200"/>
              </a:spcBef>
              <a:defRPr sz="2000">
                <a:solidFill>
                  <a:srgbClr val="FFFFFF"/>
                </a:solidFill>
                <a:latin typeface="Times New Roman"/>
                <a:ea typeface="Times New Roman"/>
                <a:cs typeface="Times New Roman"/>
                <a:sym typeface="Times New Roman"/>
              </a:defRPr>
            </a:pPr>
            <a:r>
              <a:rPr>
                <a:latin typeface="Arial" panose="020B0604020202020204" pitchFamily="34" charset="0"/>
                <a:cs typeface="Arial" panose="020B0604020202020204" pitchFamily="34" charset="0"/>
              </a:rPr>
              <a:t>الرب</a:t>
            </a:r>
            <a:endParaRPr>
              <a:solidFill>
                <a:srgbClr val="00DFCA"/>
              </a:solidFill>
              <a:latin typeface="Arial" panose="020B0604020202020204" pitchFamily="34" charset="0"/>
              <a:ea typeface="Comic Sans MS"/>
              <a:cs typeface="Arial" panose="020B0604020202020204" pitchFamily="34" charset="0"/>
              <a:sym typeface="Comic Sans MS"/>
            </a:endParaRPr>
          </a:p>
          <a:p>
            <a:pPr algn="r" rtl="1">
              <a:lnSpc>
                <a:spcPct val="55000"/>
              </a:lnSpc>
              <a:spcBef>
                <a:spcPts val="1200"/>
              </a:spcBef>
              <a:defRPr sz="2000">
                <a:solidFill>
                  <a:srgbClr val="FFFB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أورشليم</a:t>
            </a:r>
          </a:p>
          <a:p>
            <a:pPr algn="r">
              <a:lnSpc>
                <a:spcPct val="55000"/>
              </a:lnSpc>
              <a:spcBef>
                <a:spcPts val="1200"/>
              </a:spcBef>
              <a:defRPr sz="2000">
                <a:solidFill>
                  <a:srgbClr val="FFFFFF"/>
                </a:solidFill>
                <a:latin typeface="Times New Roman"/>
                <a:ea typeface="Times New Roman"/>
                <a:cs typeface="Times New Roman"/>
                <a:sym typeface="Times New Roman"/>
              </a:defRPr>
            </a:pPr>
            <a:r>
              <a:rPr>
                <a:latin typeface="Arial" panose="020B0604020202020204" pitchFamily="34" charset="0"/>
                <a:cs typeface="Arial" panose="020B0604020202020204" pitchFamily="34" charset="0"/>
              </a:rPr>
              <a:t>  </a:t>
            </a:r>
          </a:p>
        </p:txBody>
      </p:sp>
      <p:sp>
        <p:nvSpPr>
          <p:cNvPr id="967" name="Oval 12"/>
          <p:cNvSpPr/>
          <p:nvPr/>
        </p:nvSpPr>
        <p:spPr>
          <a:xfrm>
            <a:off x="2208210" y="3792537"/>
            <a:ext cx="550867" cy="550867"/>
          </a:xfrm>
          <a:prstGeom prst="ellipse">
            <a:avLst/>
          </a:prstGeom>
          <a:ln w="57150">
            <a:solidFill>
              <a:srgbClr val="D83104"/>
            </a:solidFill>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68" name="Oval 13"/>
          <p:cNvSpPr/>
          <p:nvPr/>
        </p:nvSpPr>
        <p:spPr>
          <a:xfrm>
            <a:off x="4356100" y="4000500"/>
            <a:ext cx="609600" cy="609600"/>
          </a:xfrm>
          <a:prstGeom prst="ellipse">
            <a:avLst/>
          </a:prstGeom>
          <a:ln w="57150">
            <a:solidFill>
              <a:srgbClr val="FFFFFF"/>
            </a:solidFill>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69" name="Line 14"/>
          <p:cNvSpPr/>
          <p:nvPr/>
        </p:nvSpPr>
        <p:spPr>
          <a:xfrm flipV="1">
            <a:off x="2563810" y="4364037"/>
            <a:ext cx="2000254" cy="168278"/>
          </a:xfrm>
          <a:prstGeom prst="line">
            <a:avLst/>
          </a:prstGeom>
          <a:ln w="76200">
            <a:solidFill>
              <a:srgbClr val="EEFF4B"/>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70" name="Text Box 15"/>
          <p:cNvSpPr txBox="1"/>
          <p:nvPr/>
        </p:nvSpPr>
        <p:spPr>
          <a:xfrm>
            <a:off x="474662" y="5915023"/>
            <a:ext cx="8318501" cy="582211"/>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طريق الأشواك لأسفار يسوع …</a:t>
            </a:r>
          </a:p>
        </p:txBody>
      </p:sp>
      <p:sp>
        <p:nvSpPr>
          <p:cNvPr id="971" name="Text Box 16"/>
          <p:cNvSpPr txBox="1"/>
          <p:nvPr/>
        </p:nvSpPr>
        <p:spPr>
          <a:xfrm>
            <a:off x="1817685" y="9525"/>
            <a:ext cx="3230565"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يوحنا ٢:١٣-٢٥</a:t>
            </a:r>
          </a:p>
        </p:txBody>
      </p:sp>
      <p:sp>
        <p:nvSpPr>
          <p:cNvPr id="972" name="AutoShape 17"/>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73" name="Rectangle 18"/>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74" name="Line 19"/>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75" name="Line 20"/>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76" name="Line 21"/>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77" name="Line 22"/>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78" name="Line 23"/>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79" name="Text Box 24"/>
          <p:cNvSpPr txBox="1"/>
          <p:nvPr/>
        </p:nvSpPr>
        <p:spPr>
          <a:xfrm>
            <a:off x="8080374" y="3428998"/>
            <a:ext cx="386904"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980" name="Rectangle 25"/>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81" name="Line 26"/>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82" name="Line 27"/>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83" name="Rectangle 28"/>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84" name="Rectangle 29"/>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85" name="Text Box 30"/>
          <p:cNvSpPr txBox="1"/>
          <p:nvPr/>
        </p:nvSpPr>
        <p:spPr>
          <a:xfrm>
            <a:off x="8274049" y="3614737"/>
            <a:ext cx="301366"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 </a:t>
            </a:r>
          </a:p>
        </p:txBody>
      </p:sp>
      <p:sp>
        <p:nvSpPr>
          <p:cNvPr id="986" name="Text Box 31"/>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987" name="Text Box 32"/>
          <p:cNvSpPr txBox="1"/>
          <p:nvPr/>
        </p:nvSpPr>
        <p:spPr>
          <a:xfrm>
            <a:off x="0" y="451355"/>
            <a:ext cx="4548188" cy="584771"/>
          </a:xfrm>
          <a:prstGeom prst="rect">
            <a:avLst/>
          </a:prstGeom>
          <a:solidFill>
            <a:schemeClr val="accent1"/>
          </a:solidFill>
          <a:ln w="57150">
            <a:solidFill>
              <a:srgbClr val="FFFF00"/>
            </a:solidFill>
            <a:miter/>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rtl="1">
              <a:spcBef>
                <a:spcPts val="1900"/>
              </a:spcBef>
              <a:defRPr sz="32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الدارسة المساعدة # ٧ </a:t>
            </a:r>
          </a:p>
        </p:txBody>
      </p:sp>
      <p:sp>
        <p:nvSpPr>
          <p:cNvPr id="988" name="Oval 33"/>
          <p:cNvSpPr/>
          <p:nvPr/>
        </p:nvSpPr>
        <p:spPr>
          <a:xfrm>
            <a:off x="1237456" y="4980938"/>
            <a:ext cx="2047876" cy="395291"/>
          </a:xfrm>
          <a:prstGeom prst="ellipse">
            <a:avLst/>
          </a:prstGeom>
          <a:ln w="57150">
            <a:solidFill>
              <a:srgbClr val="FFFFFF"/>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989" name="Text Box 3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09</a:t>
            </a:r>
          </a:p>
        </p:txBody>
      </p:sp>
      <p:sp>
        <p:nvSpPr>
          <p:cNvPr id="990" name="Text Box 35"/>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991" name="Text Box 36"/>
          <p:cNvSpPr txBox="1"/>
          <p:nvPr/>
        </p:nvSpPr>
        <p:spPr>
          <a:xfrm>
            <a:off x="8613889" y="6450597"/>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1" nodeType="afterEffect">
                                  <p:stCondLst>
                                    <p:cond delay="0"/>
                                  </p:stCondLst>
                                  <p:iterate>
                                    <p:tmAbs val="0"/>
                                  </p:iterate>
                                  <p:childTnLst>
                                    <p:set>
                                      <p:cBhvr>
                                        <p:cTn id="6" fill="hold"/>
                                        <p:tgtEl>
                                          <p:spTgt spid="987"/>
                                        </p:tgtEl>
                                        <p:attrNameLst>
                                          <p:attrName>style.visibility</p:attrName>
                                        </p:attrNameLst>
                                      </p:cBhvr>
                                      <p:to>
                                        <p:strVal val="visible"/>
                                      </p:to>
                                    </p:set>
                                    <p:anim calcmode="lin" valueType="num">
                                      <p:cBhvr>
                                        <p:cTn id="7" dur="1000" fill="hold"/>
                                        <p:tgtEl>
                                          <p:spTgt spid="987"/>
                                        </p:tgtEl>
                                        <p:attrNameLst>
                                          <p:attrName>ppt_x</p:attrName>
                                        </p:attrNameLst>
                                      </p:cBhvr>
                                      <p:tavLst>
                                        <p:tav tm="0">
                                          <p:val>
                                            <p:strVal val="0-#ppt_w/2"/>
                                          </p:val>
                                        </p:tav>
                                        <p:tav tm="100000">
                                          <p:val>
                                            <p:strVal val="#ppt_x"/>
                                          </p:val>
                                        </p:tav>
                                      </p:tavLst>
                                    </p:anim>
                                    <p:anim calcmode="lin" valueType="num">
                                      <p:cBhvr>
                                        <p:cTn id="8" dur="1000" fill="hold"/>
                                        <p:tgtEl>
                                          <p:spTgt spid="9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988"/>
                                        </p:tgtEl>
                                        <p:attrNameLst>
                                          <p:attrName>style.visibility</p:attrName>
                                        </p:attrNameLst>
                                      </p:cBhvr>
                                      <p:to>
                                        <p:strVal val="visible"/>
                                      </p:to>
                                    </p:set>
                                    <p:anim calcmode="lin" valueType="num">
                                      <p:cBhvr>
                                        <p:cTn id="13" dur="1000" fill="hold"/>
                                        <p:tgtEl>
                                          <p:spTgt spid="988"/>
                                        </p:tgtEl>
                                        <p:attrNameLst>
                                          <p:attrName>ppt_w</p:attrName>
                                        </p:attrNameLst>
                                      </p:cBhvr>
                                      <p:tavLst>
                                        <p:tav tm="0">
                                          <p:val>
                                            <p:fltVal val="0"/>
                                          </p:val>
                                        </p:tav>
                                        <p:tav tm="100000">
                                          <p:val>
                                            <p:strVal val="#ppt_w"/>
                                          </p:val>
                                        </p:tav>
                                      </p:tavLst>
                                    </p:anim>
                                    <p:anim calcmode="lin" valueType="num">
                                      <p:cBhvr>
                                        <p:cTn id="14" dur="1000" fill="hold"/>
                                        <p:tgtEl>
                                          <p:spTgt spid="9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 grpId="1" animBg="1" advAuto="0"/>
      <p:bldP spid="988"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 name="Text Box 1"/>
          <p:cNvSpPr txBox="1"/>
          <p:nvPr/>
        </p:nvSpPr>
        <p:spPr>
          <a:xfrm>
            <a:off x="666750" y="160335"/>
            <a:ext cx="718145" cy="1443985"/>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spcBef>
                <a:spcPts val="5200"/>
              </a:spcBef>
              <a:defRPr sz="8800" b="0">
                <a:solidFill>
                  <a:srgbClr val="FFD34A"/>
                </a:solidFill>
                <a:latin typeface="+mn-lt"/>
                <a:ea typeface="+mn-ea"/>
                <a:cs typeface="+mn-cs"/>
                <a:sym typeface="Times Roman"/>
              </a:defRPr>
            </a:lvl1pPr>
          </a:lstStyle>
          <a:p>
            <a:r>
              <a:rPr>
                <a:latin typeface="Arial" panose="020B0604020202020204" pitchFamily="34" charset="0"/>
                <a:cs typeface="Arial" panose="020B0604020202020204" pitchFamily="34" charset="0"/>
              </a:rPr>
              <a:t>7</a:t>
            </a:r>
          </a:p>
        </p:txBody>
      </p:sp>
      <p:sp>
        <p:nvSpPr>
          <p:cNvPr id="996" name="Line 2"/>
          <p:cNvSpPr/>
          <p:nvPr/>
        </p:nvSpPr>
        <p:spPr>
          <a:xfrm>
            <a:off x="896937" y="838200"/>
            <a:ext cx="298453" cy="0"/>
          </a:xfrm>
          <a:prstGeom prst="line">
            <a:avLst/>
          </a:prstGeom>
          <a:ln w="50800">
            <a:solidFill>
              <a:srgbClr val="FFD34A"/>
            </a:solidFill>
          </a:ln>
          <a:effectLst>
            <a:outerShdw blurRad="63500" dist="10776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997" name="Text Box 3"/>
          <p:cNvSpPr txBox="1"/>
          <p:nvPr/>
        </p:nvSpPr>
        <p:spPr>
          <a:xfrm>
            <a:off x="1836735" y="0"/>
            <a:ext cx="3232154"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يوحنا ٢:١٣-٢٥</a:t>
            </a:r>
          </a:p>
        </p:txBody>
      </p:sp>
      <p:sp>
        <p:nvSpPr>
          <p:cNvPr id="998" name="Text Box 4"/>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999" name="Text Box 5"/>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10</a:t>
            </a:r>
          </a:p>
        </p:txBody>
      </p:sp>
      <p:sp>
        <p:nvSpPr>
          <p:cNvPr id="1000" name="Text Box 6"/>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pic>
        <p:nvPicPr>
          <p:cNvPr id="1001" name="Picture 7" descr="Picture 7"/>
          <p:cNvPicPr>
            <a:picLocks noChangeAspect="1"/>
          </p:cNvPicPr>
          <p:nvPr/>
        </p:nvPicPr>
        <p:blipFill>
          <a:blip r:embed="rId3"/>
          <a:stretch>
            <a:fillRect/>
          </a:stretch>
        </p:blipFill>
        <p:spPr>
          <a:xfrm>
            <a:off x="635000" y="601662"/>
            <a:ext cx="7912100" cy="5700713"/>
          </a:xfrm>
          <a:prstGeom prst="rect">
            <a:avLst/>
          </a:prstGeom>
          <a:ln w="76200">
            <a:solidFill>
              <a:schemeClr val="accent2"/>
            </a:solidFill>
            <a:miter/>
          </a:ln>
        </p:spPr>
      </p:pic>
      <p:sp>
        <p:nvSpPr>
          <p:cNvPr id="1002" name="AutoShape 8"/>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03" name="Rectangle 9"/>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04" name="Line 10"/>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005" name="Line 11"/>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006" name="Line 12"/>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007" name="Line 13"/>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008" name="Line 14"/>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009" name="Text Box 15"/>
          <p:cNvSpPr txBox="1"/>
          <p:nvPr/>
        </p:nvSpPr>
        <p:spPr>
          <a:xfrm>
            <a:off x="8080374" y="3428998"/>
            <a:ext cx="386904"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010" name="Rectangle 16"/>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11" name="Line 17"/>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012" name="Line 18"/>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013" name="Rectangle 19"/>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14" name="Rectangle 20"/>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15" name="Text Box 21"/>
          <p:cNvSpPr txBox="1"/>
          <p:nvPr/>
        </p:nvSpPr>
        <p:spPr>
          <a:xfrm>
            <a:off x="8274049" y="3614737"/>
            <a:ext cx="266099"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rPr>
                <a:latin typeface="Arial" panose="020B0604020202020204" pitchFamily="34" charset="0"/>
                <a:cs typeface="Arial" panose="020B0604020202020204" pitchFamily="34" charset="0"/>
              </a:rPr>
              <a:t>حياة</a:t>
            </a:r>
          </a:p>
        </p:txBody>
      </p:sp>
      <p:sp>
        <p:nvSpPr>
          <p:cNvPr id="1016" name="Rectangle 22"/>
          <p:cNvSpPr/>
          <p:nvPr/>
        </p:nvSpPr>
        <p:spPr>
          <a:xfrm>
            <a:off x="596900" y="5664200"/>
            <a:ext cx="7962900" cy="660400"/>
          </a:xfrm>
          <a:prstGeom prst="rect">
            <a:avLst/>
          </a:prstGeom>
          <a:solidFill>
            <a:srgbClr val="1A0004">
              <a:alpha val="50193"/>
            </a:srgbClr>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17" name="Text Box 23"/>
          <p:cNvSpPr txBox="1"/>
          <p:nvPr/>
        </p:nvSpPr>
        <p:spPr>
          <a:xfrm>
            <a:off x="360362" y="5672137"/>
            <a:ext cx="8318501" cy="582211"/>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معبد هيرودس الكبير في أورشليم</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 name="Text Box 1"/>
          <p:cNvSpPr txBox="1"/>
          <p:nvPr/>
        </p:nvSpPr>
        <p:spPr>
          <a:xfrm>
            <a:off x="1836735" y="0"/>
            <a:ext cx="3230565"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يوحنا ٢:١٣-٢٥</a:t>
            </a:r>
          </a:p>
        </p:txBody>
      </p:sp>
      <p:sp>
        <p:nvSpPr>
          <p:cNvPr id="1022" name="Text Box 2"/>
          <p:cNvSpPr txBox="1"/>
          <p:nvPr/>
        </p:nvSpPr>
        <p:spPr>
          <a:xfrm>
            <a:off x="817562" y="5905499"/>
            <a:ext cx="1981201" cy="400105"/>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600"/>
              </a:spcBef>
              <a:defRPr sz="10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الموقع الشرفي:                فندق هولي لاند ـ اورشليم </a:t>
            </a:r>
          </a:p>
        </p:txBody>
      </p:sp>
      <p:sp>
        <p:nvSpPr>
          <p:cNvPr id="1023" name="Text Box 3"/>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1024" name="Text Box 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11</a:t>
            </a:r>
          </a:p>
        </p:txBody>
      </p:sp>
      <p:sp>
        <p:nvSpPr>
          <p:cNvPr id="1025" name="Text Box 5"/>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1026" name="Text Box 6"/>
          <p:cNvSpPr txBox="1"/>
          <p:nvPr/>
        </p:nvSpPr>
        <p:spPr>
          <a:xfrm>
            <a:off x="5716587" y="808037"/>
            <a:ext cx="2374903" cy="954103"/>
          </a:xfrm>
          <a:prstGeom prst="rect">
            <a:avLst/>
          </a:prstGeom>
          <a:ln w="12700">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defRPr sz="28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أورشليم في وقت يسوع </a:t>
            </a:r>
          </a:p>
        </p:txBody>
      </p:sp>
      <p:sp>
        <p:nvSpPr>
          <p:cNvPr id="1027" name="Text Box 7"/>
          <p:cNvSpPr txBox="1"/>
          <p:nvPr/>
        </p:nvSpPr>
        <p:spPr>
          <a:xfrm>
            <a:off x="623887" y="3930649"/>
            <a:ext cx="2505076" cy="369328"/>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1000"/>
              </a:spcBef>
              <a:defRPr>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المدينة المحيطة </a:t>
            </a:r>
          </a:p>
        </p:txBody>
      </p:sp>
      <p:sp>
        <p:nvSpPr>
          <p:cNvPr id="1028" name="Text Box 8"/>
          <p:cNvSpPr txBox="1"/>
          <p:nvPr/>
        </p:nvSpPr>
        <p:spPr>
          <a:xfrm>
            <a:off x="1068387" y="4811712"/>
            <a:ext cx="2543176" cy="646327"/>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1000"/>
              </a:spcBef>
              <a:defRPr>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جبل الهيكل ، الهيكل ، قلعة أنطونيا</a:t>
            </a:r>
          </a:p>
        </p:txBody>
      </p:sp>
      <p:grpSp>
        <p:nvGrpSpPr>
          <p:cNvPr id="1031" name="Group"/>
          <p:cNvGrpSpPr/>
          <p:nvPr/>
        </p:nvGrpSpPr>
        <p:grpSpPr>
          <a:xfrm>
            <a:off x="760410" y="660400"/>
            <a:ext cx="4787906" cy="3200400"/>
            <a:chOff x="-1" y="0"/>
            <a:chExt cx="4787905" cy="3200400"/>
          </a:xfrm>
        </p:grpSpPr>
        <p:pic>
          <p:nvPicPr>
            <p:cNvPr id="1029" name="Picture 10" descr="Picture 10"/>
            <p:cNvPicPr>
              <a:picLocks noChangeAspect="1"/>
            </p:cNvPicPr>
            <p:nvPr/>
          </p:nvPicPr>
          <p:blipFill>
            <a:blip r:embed="rId3"/>
            <a:stretch>
              <a:fillRect/>
            </a:stretch>
          </p:blipFill>
          <p:spPr>
            <a:xfrm>
              <a:off x="28576" y="26987"/>
              <a:ext cx="4759329" cy="3165476"/>
            </a:xfrm>
            <a:prstGeom prst="rect">
              <a:avLst/>
            </a:prstGeom>
            <a:ln w="12700" cap="flat">
              <a:noFill/>
              <a:miter lim="400000"/>
            </a:ln>
            <a:effectLst/>
          </p:spPr>
        </p:pic>
        <p:sp>
          <p:nvSpPr>
            <p:cNvPr id="1030" name="Rectangle 11"/>
            <p:cNvSpPr/>
            <p:nvPr/>
          </p:nvSpPr>
          <p:spPr>
            <a:xfrm>
              <a:off x="-2" y="0"/>
              <a:ext cx="4737106" cy="3200400"/>
            </a:xfrm>
            <a:prstGeom prst="rect">
              <a:avLst/>
            </a:prstGeom>
            <a:noFill/>
            <a:ln w="101600" cap="flat">
              <a:solidFill>
                <a:schemeClr val="accent2"/>
              </a:solidFill>
              <a:prstDash val="solid"/>
              <a:miter lim="800000"/>
            </a:ln>
            <a:effectLst>
              <a:outerShdw blurRad="63500" dist="7184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1034" name="Group"/>
          <p:cNvGrpSpPr/>
          <p:nvPr/>
        </p:nvGrpSpPr>
        <p:grpSpPr>
          <a:xfrm>
            <a:off x="3668710" y="3035300"/>
            <a:ext cx="4740280" cy="3200400"/>
            <a:chOff x="0" y="0"/>
            <a:chExt cx="4740279" cy="3200400"/>
          </a:xfrm>
        </p:grpSpPr>
        <p:pic>
          <p:nvPicPr>
            <p:cNvPr id="1032" name="Picture 13" descr="Picture 13"/>
            <p:cNvPicPr>
              <a:picLocks noChangeAspect="1"/>
            </p:cNvPicPr>
            <p:nvPr/>
          </p:nvPicPr>
          <p:blipFill>
            <a:blip r:embed="rId4"/>
            <a:stretch>
              <a:fillRect/>
            </a:stretch>
          </p:blipFill>
          <p:spPr>
            <a:xfrm>
              <a:off x="17462" y="31750"/>
              <a:ext cx="4722817" cy="3140076"/>
            </a:xfrm>
            <a:prstGeom prst="rect">
              <a:avLst/>
            </a:prstGeom>
            <a:ln w="12700" cap="flat">
              <a:noFill/>
              <a:miter lim="400000"/>
            </a:ln>
            <a:effectLst/>
          </p:spPr>
        </p:pic>
        <p:sp>
          <p:nvSpPr>
            <p:cNvPr id="1033" name="Rectangle 14"/>
            <p:cNvSpPr/>
            <p:nvPr/>
          </p:nvSpPr>
          <p:spPr>
            <a:xfrm>
              <a:off x="-1" y="0"/>
              <a:ext cx="4737106" cy="3200400"/>
            </a:xfrm>
            <a:prstGeom prst="rect">
              <a:avLst/>
            </a:prstGeom>
            <a:noFill/>
            <a:ln w="101600" cap="flat">
              <a:solidFill>
                <a:schemeClr val="accent2"/>
              </a:solidFill>
              <a:prstDash val="solid"/>
              <a:miter lim="800000"/>
            </a:ln>
            <a:effectLst>
              <a:outerShdw blurRad="63500" dist="7184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1035" name="AutoShape 15"/>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36" name="Rectangle 16"/>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37" name="Line 17"/>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038" name="Line 18"/>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039" name="Line 19"/>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040" name="Line 20"/>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041" name="Line 21"/>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042" name="Text Box 22"/>
          <p:cNvSpPr txBox="1"/>
          <p:nvPr/>
        </p:nvSpPr>
        <p:spPr>
          <a:xfrm>
            <a:off x="8080374" y="3428998"/>
            <a:ext cx="425005"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 </a:t>
            </a:r>
          </a:p>
        </p:txBody>
      </p:sp>
      <p:sp>
        <p:nvSpPr>
          <p:cNvPr id="1043" name="Rectangle 23"/>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44" name="Line 24"/>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045" name="Line 25"/>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046" name="Rectangle 26"/>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47" name="Rectangle 27"/>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48" name="Text Box 28"/>
          <p:cNvSpPr txBox="1"/>
          <p:nvPr/>
        </p:nvSpPr>
        <p:spPr>
          <a:xfrm>
            <a:off x="8274049" y="3614737"/>
            <a:ext cx="266099"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rPr>
                <a:latin typeface="Arial" panose="020B0604020202020204" pitchFamily="34" charset="0"/>
                <a:cs typeface="Arial" panose="020B0604020202020204" pitchFamily="34" charset="0"/>
              </a:rPr>
              <a:t>حياة</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031"/>
                                        </p:tgtEl>
                                        <p:attrNameLst>
                                          <p:attrName>style.visibility</p:attrName>
                                        </p:attrNameLst>
                                      </p:cBhvr>
                                      <p:to>
                                        <p:strVal val="visible"/>
                                      </p:to>
                                    </p:set>
                                    <p:animEffect transition="in" filter="fade">
                                      <p:cBhvr>
                                        <p:cTn id="7" dur="1000"/>
                                        <p:tgtEl>
                                          <p:spTgt spid="1031"/>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1027"/>
                                        </p:tgtEl>
                                        <p:attrNameLst>
                                          <p:attrName>style.visibility</p:attrName>
                                        </p:attrNameLst>
                                      </p:cBhvr>
                                      <p:to>
                                        <p:strVal val="visible"/>
                                      </p:to>
                                    </p:set>
                                    <p:animEffect transition="in" filter="wipe(left)">
                                      <p:cBhvr>
                                        <p:cTn id="11" dur="1000"/>
                                        <p:tgtEl>
                                          <p:spTgt spid="1027"/>
                                        </p:tgtEl>
                                      </p:cBhvr>
                                    </p:animEffect>
                                  </p:childTnLst>
                                </p:cTn>
                              </p:par>
                            </p:childTnLst>
                          </p:cTn>
                        </p:par>
                        <p:par>
                          <p:cTn id="12" fill="hold">
                            <p:stCondLst>
                              <p:cond delay="2000"/>
                            </p:stCondLst>
                            <p:childTnLst>
                              <p:par>
                                <p:cTn id="13" presetID="10" presetClass="entr" fill="hold" grpId="3" nodeType="afterEffect">
                                  <p:stCondLst>
                                    <p:cond delay="0"/>
                                  </p:stCondLst>
                                  <p:iterate>
                                    <p:tmAbs val="0"/>
                                  </p:iterate>
                                  <p:childTnLst>
                                    <p:set>
                                      <p:cBhvr>
                                        <p:cTn id="14" fill="hold"/>
                                        <p:tgtEl>
                                          <p:spTgt spid="1034"/>
                                        </p:tgtEl>
                                        <p:attrNameLst>
                                          <p:attrName>style.visibility</p:attrName>
                                        </p:attrNameLst>
                                      </p:cBhvr>
                                      <p:to>
                                        <p:strVal val="visible"/>
                                      </p:to>
                                    </p:set>
                                    <p:animEffect transition="in" filter="fade">
                                      <p:cBhvr>
                                        <p:cTn id="15" dur="1000"/>
                                        <p:tgtEl>
                                          <p:spTgt spid="1034"/>
                                        </p:tgtEl>
                                      </p:cBhvr>
                                    </p:animEffect>
                                  </p:childTnLst>
                                </p:cTn>
                              </p:par>
                            </p:childTnLst>
                          </p:cTn>
                        </p:par>
                        <p:par>
                          <p:cTn id="16" fill="hold">
                            <p:stCondLst>
                              <p:cond delay="3000"/>
                            </p:stCondLst>
                            <p:childTnLst>
                              <p:par>
                                <p:cTn id="17" presetID="22" presetClass="entr" presetSubtype="8" fill="hold" grpId="4" nodeType="afterEffect">
                                  <p:stCondLst>
                                    <p:cond delay="0"/>
                                  </p:stCondLst>
                                  <p:iterate>
                                    <p:tmAbs val="0"/>
                                  </p:iterate>
                                  <p:childTnLst>
                                    <p:set>
                                      <p:cBhvr>
                                        <p:cTn id="18" fill="hold"/>
                                        <p:tgtEl>
                                          <p:spTgt spid="1028"/>
                                        </p:tgtEl>
                                        <p:attrNameLst>
                                          <p:attrName>style.visibility</p:attrName>
                                        </p:attrNameLst>
                                      </p:cBhvr>
                                      <p:to>
                                        <p:strVal val="visible"/>
                                      </p:to>
                                    </p:set>
                                    <p:animEffect transition="in" filter="wipe(left)">
                                      <p:cBhvr>
                                        <p:cTn id="19"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2" animBg="1" advAuto="0"/>
      <p:bldP spid="1028" grpId="4" animBg="1" advAuto="0"/>
      <p:bldP spid="1031" grpId="1" animBg="1" advAuto="0"/>
      <p:bldP spid="1034" grpId="3"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Text Box 1"/>
          <p:cNvSpPr txBox="1"/>
          <p:nvPr/>
        </p:nvSpPr>
        <p:spPr>
          <a:xfrm>
            <a:off x="1814510" y="0"/>
            <a:ext cx="5867403"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مرقس ١١:٢٧</a:t>
            </a:r>
          </a:p>
        </p:txBody>
      </p:sp>
      <p:sp>
        <p:nvSpPr>
          <p:cNvPr id="1053" name="AutoShape 2"/>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54" name="Rectangle 3"/>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55" name="Line 4"/>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056" name="Line 5"/>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057" name="Line 6"/>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058" name="Line 7"/>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059" name="Line 8"/>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060" name="Text Box 9"/>
          <p:cNvSpPr txBox="1"/>
          <p:nvPr/>
        </p:nvSpPr>
        <p:spPr>
          <a:xfrm>
            <a:off x="8080374" y="3428998"/>
            <a:ext cx="386904"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061" name="Rectangle 10"/>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62" name="Line 11"/>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063" name="Line 12"/>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064" name="Rectangle 13"/>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65" name="Rectangle 14"/>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66" name="Text Box 15"/>
          <p:cNvSpPr txBox="1"/>
          <p:nvPr/>
        </p:nvSpPr>
        <p:spPr>
          <a:xfrm>
            <a:off x="8274049" y="3614737"/>
            <a:ext cx="301366"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 </a:t>
            </a:r>
          </a:p>
        </p:txBody>
      </p:sp>
      <p:sp>
        <p:nvSpPr>
          <p:cNvPr id="1067" name="Text Box 16"/>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1068" name="Text Box 17"/>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12</a:t>
            </a:r>
          </a:p>
        </p:txBody>
      </p:sp>
      <p:sp>
        <p:nvSpPr>
          <p:cNvPr id="1069" name="Text Box 18"/>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1070" name="Text Box 19"/>
          <p:cNvSpPr txBox="1"/>
          <p:nvPr/>
        </p:nvSpPr>
        <p:spPr>
          <a:xfrm>
            <a:off x="817562" y="5905499"/>
            <a:ext cx="1981201" cy="400105"/>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600"/>
              </a:spcBef>
              <a:defRPr sz="10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الموقع الشرفي:                فندق هولي لاند ـ اورشليم </a:t>
            </a:r>
          </a:p>
        </p:txBody>
      </p:sp>
      <p:grpSp>
        <p:nvGrpSpPr>
          <p:cNvPr id="1073" name="Group"/>
          <p:cNvGrpSpPr/>
          <p:nvPr/>
        </p:nvGrpSpPr>
        <p:grpSpPr>
          <a:xfrm>
            <a:off x="760408" y="660400"/>
            <a:ext cx="4735521" cy="3200400"/>
            <a:chOff x="0" y="0"/>
            <a:chExt cx="4735519" cy="3200400"/>
          </a:xfrm>
        </p:grpSpPr>
        <p:pic>
          <p:nvPicPr>
            <p:cNvPr id="1071" name="Picture 21" descr="Picture 21"/>
            <p:cNvPicPr>
              <a:picLocks noChangeAspect="1"/>
            </p:cNvPicPr>
            <p:nvPr/>
          </p:nvPicPr>
          <p:blipFill>
            <a:blip r:embed="rId3"/>
            <a:stretch>
              <a:fillRect/>
            </a:stretch>
          </p:blipFill>
          <p:spPr>
            <a:xfrm>
              <a:off x="-1" y="11110"/>
              <a:ext cx="4729177" cy="3148017"/>
            </a:xfrm>
            <a:prstGeom prst="rect">
              <a:avLst/>
            </a:prstGeom>
            <a:ln w="12700" cap="flat">
              <a:noFill/>
              <a:miter lim="400000"/>
            </a:ln>
            <a:effectLst/>
          </p:spPr>
        </p:pic>
        <p:sp>
          <p:nvSpPr>
            <p:cNvPr id="1072" name="Rectangle 22"/>
            <p:cNvSpPr/>
            <p:nvPr/>
          </p:nvSpPr>
          <p:spPr>
            <a:xfrm>
              <a:off x="1586" y="0"/>
              <a:ext cx="4733933" cy="3200400"/>
            </a:xfrm>
            <a:prstGeom prst="rect">
              <a:avLst/>
            </a:prstGeom>
            <a:noFill/>
            <a:ln w="101600" cap="flat">
              <a:solidFill>
                <a:schemeClr val="accent2"/>
              </a:solidFill>
              <a:prstDash val="solid"/>
              <a:miter lim="800000"/>
            </a:ln>
            <a:effectLst>
              <a:outerShdw blurRad="63500" dist="7184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1076" name="Group"/>
          <p:cNvGrpSpPr/>
          <p:nvPr/>
        </p:nvGrpSpPr>
        <p:grpSpPr>
          <a:xfrm>
            <a:off x="3670300" y="3035300"/>
            <a:ext cx="4737100" cy="3200400"/>
            <a:chOff x="0" y="0"/>
            <a:chExt cx="4737100" cy="3200400"/>
          </a:xfrm>
        </p:grpSpPr>
        <p:pic>
          <p:nvPicPr>
            <p:cNvPr id="1074" name="Picture 24" descr="Picture 24"/>
            <p:cNvPicPr>
              <a:picLocks noChangeAspect="1"/>
            </p:cNvPicPr>
            <p:nvPr/>
          </p:nvPicPr>
          <p:blipFill>
            <a:blip r:embed="rId4"/>
            <a:stretch>
              <a:fillRect/>
            </a:stretch>
          </p:blipFill>
          <p:spPr>
            <a:xfrm>
              <a:off x="22225" y="22225"/>
              <a:ext cx="4710113" cy="3162301"/>
            </a:xfrm>
            <a:prstGeom prst="rect">
              <a:avLst/>
            </a:prstGeom>
            <a:ln w="12700" cap="flat">
              <a:noFill/>
              <a:miter lim="400000"/>
            </a:ln>
            <a:effectLst/>
          </p:spPr>
        </p:pic>
        <p:sp>
          <p:nvSpPr>
            <p:cNvPr id="1075" name="Rectangle 25"/>
            <p:cNvSpPr/>
            <p:nvPr/>
          </p:nvSpPr>
          <p:spPr>
            <a:xfrm>
              <a:off x="0" y="0"/>
              <a:ext cx="4737100" cy="3200400"/>
            </a:xfrm>
            <a:prstGeom prst="rect">
              <a:avLst/>
            </a:prstGeom>
            <a:noFill/>
            <a:ln w="101600" cap="flat">
              <a:solidFill>
                <a:schemeClr val="accent2"/>
              </a:solidFill>
              <a:prstDash val="solid"/>
              <a:miter lim="800000"/>
            </a:ln>
            <a:effectLst>
              <a:outerShdw blurRad="63500" dist="7184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1077" name="Text Box 26"/>
          <p:cNvSpPr txBox="1"/>
          <p:nvPr/>
        </p:nvSpPr>
        <p:spPr>
          <a:xfrm>
            <a:off x="5716587" y="808037"/>
            <a:ext cx="2374903" cy="954103"/>
          </a:xfrm>
          <a:prstGeom prst="rect">
            <a:avLst/>
          </a:prstGeom>
          <a:ln w="12700">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defRPr sz="28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أورشليم في وقت يسوع </a:t>
            </a:r>
          </a:p>
        </p:txBody>
      </p:sp>
      <p:sp>
        <p:nvSpPr>
          <p:cNvPr id="1078" name="Text Box 27"/>
          <p:cNvSpPr txBox="1"/>
          <p:nvPr/>
        </p:nvSpPr>
        <p:spPr>
          <a:xfrm>
            <a:off x="623887" y="3929062"/>
            <a:ext cx="2505076" cy="369328"/>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1000"/>
              </a:spcBef>
              <a:defRPr>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السلالم الجنوبية لجبل الهيكل</a:t>
            </a:r>
          </a:p>
        </p:txBody>
      </p:sp>
      <p:sp>
        <p:nvSpPr>
          <p:cNvPr id="1079" name="Text Box 28"/>
          <p:cNvSpPr txBox="1"/>
          <p:nvPr/>
        </p:nvSpPr>
        <p:spPr>
          <a:xfrm>
            <a:off x="1068387" y="5370512"/>
            <a:ext cx="2543176" cy="369328"/>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1000"/>
              </a:spcBef>
              <a:defRPr>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البوابة الشرقية</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078"/>
                                        </p:tgtEl>
                                        <p:attrNameLst>
                                          <p:attrName>style.visibility</p:attrName>
                                        </p:attrNameLst>
                                      </p:cBhvr>
                                      <p:to>
                                        <p:strVal val="visible"/>
                                      </p:to>
                                    </p:set>
                                    <p:animEffect transition="in" filter="fade">
                                      <p:cBhvr>
                                        <p:cTn id="7" dur="1000"/>
                                        <p:tgtEl>
                                          <p:spTgt spid="1078"/>
                                        </p:tgtEl>
                                      </p:cBhvr>
                                    </p:animEffect>
                                  </p:childTnLst>
                                </p:cTn>
                              </p:par>
                            </p:childTnLst>
                          </p:cTn>
                        </p:par>
                        <p:par>
                          <p:cTn id="8" fill="hold">
                            <p:stCondLst>
                              <p:cond delay="1000"/>
                            </p:stCondLst>
                            <p:childTnLst>
                              <p:par>
                                <p:cTn id="9" presetID="10" presetClass="entr" fill="hold" grpId="2" nodeType="afterEffect">
                                  <p:stCondLst>
                                    <p:cond delay="1000"/>
                                  </p:stCondLst>
                                  <p:iterate>
                                    <p:tmAbs val="0"/>
                                  </p:iterate>
                                  <p:childTnLst>
                                    <p:set>
                                      <p:cBhvr>
                                        <p:cTn id="10" fill="hold"/>
                                        <p:tgtEl>
                                          <p:spTgt spid="1079"/>
                                        </p:tgtEl>
                                        <p:attrNameLst>
                                          <p:attrName>style.visibility</p:attrName>
                                        </p:attrNameLst>
                                      </p:cBhvr>
                                      <p:to>
                                        <p:strVal val="visible"/>
                                      </p:to>
                                    </p:set>
                                    <p:animEffect transition="in" filter="fade">
                                      <p:cBhvr>
                                        <p:cTn id="11" dur="1000"/>
                                        <p:tgtEl>
                                          <p:spTgt spid="1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 grpId="1" animBg="1" advAuto="0"/>
      <p:bldP spid="1079"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3" name="Picture 1" descr="Picture 1"/>
          <p:cNvPicPr>
            <a:picLocks noChangeAspect="1"/>
          </p:cNvPicPr>
          <p:nvPr/>
        </p:nvPicPr>
        <p:blipFill>
          <a:blip r:embed="rId3"/>
          <a:stretch>
            <a:fillRect/>
          </a:stretch>
        </p:blipFill>
        <p:spPr>
          <a:xfrm>
            <a:off x="2711450" y="684212"/>
            <a:ext cx="3746500" cy="5475288"/>
          </a:xfrm>
          <a:prstGeom prst="rect">
            <a:avLst/>
          </a:prstGeom>
          <a:ln w="50800">
            <a:solidFill>
              <a:srgbClr val="00FF00"/>
            </a:solidFill>
            <a:miter/>
          </a:ln>
          <a:effectLst>
            <a:outerShdw blurRad="63500" dist="161644" dir="2700000" rotWithShape="0">
              <a:srgbClr val="1A0004">
                <a:alpha val="74996"/>
              </a:srgbClr>
            </a:outerShdw>
          </a:effectLst>
        </p:spPr>
      </p:pic>
      <p:grpSp>
        <p:nvGrpSpPr>
          <p:cNvPr id="1088" name="Group"/>
          <p:cNvGrpSpPr/>
          <p:nvPr/>
        </p:nvGrpSpPr>
        <p:grpSpPr>
          <a:xfrm>
            <a:off x="4202111" y="1700209"/>
            <a:ext cx="1179517" cy="3009907"/>
            <a:chOff x="-1" y="0"/>
            <a:chExt cx="1179516" cy="3009906"/>
          </a:xfrm>
        </p:grpSpPr>
        <p:sp>
          <p:nvSpPr>
            <p:cNvPr id="1084" name="Oval 3"/>
            <p:cNvSpPr/>
            <p:nvPr/>
          </p:nvSpPr>
          <p:spPr>
            <a:xfrm>
              <a:off x="-2" y="2798761"/>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85" name="Oval 4"/>
            <p:cNvSpPr/>
            <p:nvPr/>
          </p:nvSpPr>
          <p:spPr>
            <a:xfrm>
              <a:off x="338136" y="2524125"/>
              <a:ext cx="211143" cy="211143"/>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86" name="Oval 5"/>
            <p:cNvSpPr/>
            <p:nvPr/>
          </p:nvSpPr>
          <p:spPr>
            <a:xfrm>
              <a:off x="338136" y="438149"/>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87" name="Oval 6"/>
            <p:cNvSpPr/>
            <p:nvPr/>
          </p:nvSpPr>
          <p:spPr>
            <a:xfrm>
              <a:off x="968373" y="-1"/>
              <a:ext cx="211143" cy="211147"/>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1089" name="Oval 7"/>
          <p:cNvSpPr/>
          <p:nvPr/>
        </p:nvSpPr>
        <p:spPr>
          <a:xfrm rot="240000">
            <a:off x="4368798" y="1903410"/>
            <a:ext cx="1206503" cy="2447930"/>
          </a:xfrm>
          <a:prstGeom prst="ellipse">
            <a:avLst/>
          </a:prstGeom>
          <a:ln w="50800">
            <a:solidFill>
              <a:srgbClr val="00FF00"/>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90" name="Oval 8"/>
          <p:cNvSpPr/>
          <p:nvPr/>
        </p:nvSpPr>
        <p:spPr>
          <a:xfrm>
            <a:off x="3670300" y="2957510"/>
            <a:ext cx="1600200" cy="644529"/>
          </a:xfrm>
          <a:prstGeom prst="ellipse">
            <a:avLst/>
          </a:prstGeom>
          <a:ln w="57150">
            <a:solidFill>
              <a:srgbClr val="FFFF00"/>
            </a:solidFill>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91" name="Text Box 9"/>
          <p:cNvSpPr txBox="1"/>
          <p:nvPr/>
        </p:nvSpPr>
        <p:spPr>
          <a:xfrm>
            <a:off x="474662" y="5915023"/>
            <a:ext cx="8318501" cy="582211"/>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طريق الأشواك لأسفار يسوع ...</a:t>
            </a:r>
          </a:p>
        </p:txBody>
      </p:sp>
      <p:pic>
        <p:nvPicPr>
          <p:cNvPr id="1092" name="Picture 10" descr="Picture 10"/>
          <p:cNvPicPr>
            <a:picLocks noChangeAspect="1"/>
          </p:cNvPicPr>
          <p:nvPr/>
        </p:nvPicPr>
        <p:blipFill>
          <a:blip r:embed="rId4"/>
          <a:stretch>
            <a:fillRect/>
          </a:stretch>
        </p:blipFill>
        <p:spPr>
          <a:xfrm>
            <a:off x="5795962" y="931862"/>
            <a:ext cx="2784478" cy="2085976"/>
          </a:xfrm>
          <a:prstGeom prst="rect">
            <a:avLst/>
          </a:prstGeom>
          <a:ln w="57150">
            <a:solidFill>
              <a:srgbClr val="33CC33"/>
            </a:solidFill>
            <a:miter/>
          </a:ln>
          <a:effectLst>
            <a:outerShdw blurRad="63500" dist="71842" dir="2700000" rotWithShape="0">
              <a:srgbClr val="1A0004">
                <a:alpha val="74996"/>
              </a:srgbClr>
            </a:outerShdw>
          </a:effectLst>
        </p:spPr>
      </p:pic>
      <p:sp>
        <p:nvSpPr>
          <p:cNvPr id="1093" name="Text Box 11"/>
          <p:cNvSpPr txBox="1"/>
          <p:nvPr/>
        </p:nvSpPr>
        <p:spPr>
          <a:xfrm>
            <a:off x="1827210" y="0"/>
            <a:ext cx="1905003"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يوحنا ٤</a:t>
            </a:r>
          </a:p>
        </p:txBody>
      </p:sp>
      <p:grpSp>
        <p:nvGrpSpPr>
          <p:cNvPr id="1108" name="Group"/>
          <p:cNvGrpSpPr/>
          <p:nvPr/>
        </p:nvGrpSpPr>
        <p:grpSpPr>
          <a:xfrm>
            <a:off x="8005760" y="3427408"/>
            <a:ext cx="952505" cy="1241431"/>
            <a:chOff x="0" y="-2"/>
            <a:chExt cx="952504" cy="1241429"/>
          </a:xfrm>
        </p:grpSpPr>
        <p:sp>
          <p:nvSpPr>
            <p:cNvPr id="1094" name="AutoShape 13"/>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95" name="Rectangle 14"/>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096" name="Line 15"/>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097" name="Line 16"/>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098" name="Line 17"/>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099" name="Line 18"/>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100" name="Line 19"/>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101" name="Text Box 20"/>
            <p:cNvSpPr txBox="1"/>
            <p:nvPr/>
          </p:nvSpPr>
          <p:spPr>
            <a:xfrm>
              <a:off x="74609" y="-2"/>
              <a:ext cx="4250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 </a:t>
              </a:r>
            </a:p>
          </p:txBody>
        </p:sp>
        <p:sp>
          <p:nvSpPr>
            <p:cNvPr id="1102" name="Rectangle 21"/>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03" name="Line 22"/>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104" name="Line 23"/>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105" name="Rectangle 24"/>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06" name="Rectangle 25"/>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07" name="Text Box 26"/>
            <p:cNvSpPr txBox="1"/>
            <p:nvPr/>
          </p:nvSpPr>
          <p:spPr>
            <a:xfrm>
              <a:off x="269872" y="185736"/>
              <a:ext cx="301366"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 </a:t>
              </a:r>
            </a:p>
          </p:txBody>
        </p:sp>
      </p:grpSp>
      <p:sp>
        <p:nvSpPr>
          <p:cNvPr id="1109" name="Text Box 27"/>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1110" name="Oval 28"/>
          <p:cNvSpPr/>
          <p:nvPr/>
        </p:nvSpPr>
        <p:spPr>
          <a:xfrm>
            <a:off x="433380" y="2367205"/>
            <a:ext cx="1004899" cy="457201"/>
          </a:xfrm>
          <a:prstGeom prst="ellipse">
            <a:avLst/>
          </a:prstGeom>
          <a:ln w="57150">
            <a:solidFill>
              <a:srgbClr val="FFFFFF"/>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11" name="Oval 29"/>
          <p:cNvSpPr/>
          <p:nvPr/>
        </p:nvSpPr>
        <p:spPr>
          <a:xfrm>
            <a:off x="3690937" y="4618037"/>
            <a:ext cx="1203329" cy="592141"/>
          </a:xfrm>
          <a:prstGeom prst="ellipse">
            <a:avLst/>
          </a:prstGeom>
          <a:ln w="57150">
            <a:solidFill>
              <a:schemeClr val="accent1"/>
            </a:solidFill>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12" name="Oval 30"/>
          <p:cNvSpPr/>
          <p:nvPr/>
        </p:nvSpPr>
        <p:spPr>
          <a:xfrm>
            <a:off x="4249737" y="1687510"/>
            <a:ext cx="1203329" cy="593729"/>
          </a:xfrm>
          <a:prstGeom prst="ellipse">
            <a:avLst/>
          </a:prstGeom>
          <a:ln w="57150">
            <a:solidFill>
              <a:schemeClr val="accent1"/>
            </a:solidFill>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13" name="Text Box 31"/>
          <p:cNvSpPr txBox="1"/>
          <p:nvPr/>
        </p:nvSpPr>
        <p:spPr>
          <a:xfrm>
            <a:off x="493712" y="2368549"/>
            <a:ext cx="1971676" cy="27507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r" rtl="1">
              <a:lnSpc>
                <a:spcPct val="55000"/>
              </a:lnSpc>
              <a:spcBef>
                <a:spcPts val="1200"/>
              </a:spcBef>
              <a:defRPr sz="2000">
                <a:solidFill>
                  <a:srgbClr val="FFFFFF"/>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٢. العبور </a:t>
            </a:r>
            <a:r>
              <a:rPr>
                <a:solidFill>
                  <a:srgbClr val="FFFB00"/>
                </a:solidFill>
                <a:latin typeface="Arial" panose="020B0604020202020204" pitchFamily="34" charset="0"/>
                <a:ea typeface="Times New Roman"/>
                <a:cs typeface="Arial" panose="020B0604020202020204" pitchFamily="34" charset="0"/>
                <a:sym typeface="Times New Roman"/>
              </a:rPr>
              <a:t>السامري </a:t>
            </a:r>
          </a:p>
        </p:txBody>
      </p:sp>
      <p:sp>
        <p:nvSpPr>
          <p:cNvPr id="1114" name="Line 32"/>
          <p:cNvSpPr/>
          <p:nvPr/>
        </p:nvSpPr>
        <p:spPr>
          <a:xfrm>
            <a:off x="2376485" y="2724149"/>
            <a:ext cx="1797053" cy="473078"/>
          </a:xfrm>
          <a:prstGeom prst="line">
            <a:avLst/>
          </a:prstGeom>
          <a:ln w="76200">
            <a:solidFill>
              <a:srgbClr val="D83104"/>
            </a:solidFill>
            <a:tailEnd type="triangle"/>
          </a:ln>
          <a:effectLst>
            <a:outerShdw blurRad="635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1115" name="Oval 33"/>
          <p:cNvSpPr/>
          <p:nvPr/>
        </p:nvSpPr>
        <p:spPr>
          <a:xfrm>
            <a:off x="2122485" y="2146299"/>
            <a:ext cx="550867" cy="550867"/>
          </a:xfrm>
          <a:prstGeom prst="ellipse">
            <a:avLst/>
          </a:prstGeom>
          <a:ln w="57150">
            <a:solidFill>
              <a:srgbClr val="D83104"/>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16" name="Text Box 34"/>
          <p:cNvSpPr txBox="1"/>
          <p:nvPr/>
        </p:nvSpPr>
        <p:spPr>
          <a:xfrm>
            <a:off x="8604364" y="6434722"/>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3</a:t>
            </a:r>
          </a:p>
        </p:txBody>
      </p:sp>
      <p:sp>
        <p:nvSpPr>
          <p:cNvPr id="1117" name="Text Box 35"/>
          <p:cNvSpPr txBox="1"/>
          <p:nvPr/>
        </p:nvSpPr>
        <p:spPr>
          <a:xfrm>
            <a:off x="322262" y="4022723"/>
            <a:ext cx="2314576" cy="444352"/>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r" rtl="1">
              <a:lnSpc>
                <a:spcPct val="55000"/>
              </a:lnSpc>
              <a:spcBef>
                <a:spcPts val="1200"/>
              </a:spcBef>
              <a:defRPr sz="2000">
                <a:solidFill>
                  <a:srgbClr val="FFFF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١. خدمة الرب الأولى في أورشليم</a:t>
            </a:r>
          </a:p>
        </p:txBody>
      </p:sp>
      <p:sp>
        <p:nvSpPr>
          <p:cNvPr id="1118" name="Oval 36"/>
          <p:cNvSpPr/>
          <p:nvPr/>
        </p:nvSpPr>
        <p:spPr>
          <a:xfrm>
            <a:off x="4343400" y="4114800"/>
            <a:ext cx="609600" cy="609600"/>
          </a:xfrm>
          <a:prstGeom prst="ellipse">
            <a:avLst/>
          </a:prstGeom>
          <a:ln w="57150">
            <a:solidFill>
              <a:srgbClr val="FFFFFF"/>
            </a:solidFill>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19" name="Line 37"/>
          <p:cNvSpPr/>
          <p:nvPr/>
        </p:nvSpPr>
        <p:spPr>
          <a:xfrm flipV="1">
            <a:off x="2563810" y="4376737"/>
            <a:ext cx="2000254" cy="168278"/>
          </a:xfrm>
          <a:prstGeom prst="line">
            <a:avLst/>
          </a:prstGeom>
          <a:ln w="76200">
            <a:solidFill>
              <a:srgbClr val="EEFF4B"/>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120" name="Text Box 38"/>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13</a:t>
            </a:r>
          </a:p>
        </p:txBody>
      </p:sp>
      <p:sp>
        <p:nvSpPr>
          <p:cNvPr id="1121" name="Text Box 39"/>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grpSp>
        <p:nvGrpSpPr>
          <p:cNvPr id="1126" name="Group"/>
          <p:cNvGrpSpPr/>
          <p:nvPr/>
        </p:nvGrpSpPr>
        <p:grpSpPr>
          <a:xfrm>
            <a:off x="5029197" y="3729037"/>
            <a:ext cx="2870210" cy="1955806"/>
            <a:chOff x="-2" y="0"/>
            <a:chExt cx="2870208" cy="1955804"/>
          </a:xfrm>
        </p:grpSpPr>
        <p:sp>
          <p:nvSpPr>
            <p:cNvPr id="1122" name="Rectangle 41"/>
            <p:cNvSpPr/>
            <p:nvPr/>
          </p:nvSpPr>
          <p:spPr>
            <a:xfrm>
              <a:off x="49209" y="72965"/>
              <a:ext cx="2820997" cy="188283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1125" name="Group"/>
            <p:cNvGrpSpPr/>
            <p:nvPr/>
          </p:nvGrpSpPr>
          <p:grpSpPr>
            <a:xfrm>
              <a:off x="-2" y="0"/>
              <a:ext cx="2819522" cy="1870007"/>
              <a:chOff x="-1" y="0"/>
              <a:chExt cx="2819520" cy="1870006"/>
            </a:xfrm>
          </p:grpSpPr>
          <p:pic>
            <p:nvPicPr>
              <p:cNvPr id="1123" name="Picture 43" descr="Picture 43"/>
              <p:cNvPicPr>
                <a:picLocks noChangeAspect="1"/>
              </p:cNvPicPr>
              <p:nvPr/>
            </p:nvPicPr>
            <p:blipFill>
              <a:blip r:embed="rId5"/>
              <a:srcRect b="9220"/>
              <a:stretch>
                <a:fillRect/>
              </a:stretch>
            </p:blipFill>
            <p:spPr>
              <a:xfrm>
                <a:off x="-1" y="0"/>
                <a:ext cx="2819520" cy="1870006"/>
              </a:xfrm>
              <a:prstGeom prst="rect">
                <a:avLst/>
              </a:prstGeom>
              <a:ln w="57150" cap="flat">
                <a:solidFill>
                  <a:srgbClr val="00FF00"/>
                </a:solidFill>
                <a:prstDash val="solid"/>
                <a:miter lim="800000"/>
              </a:ln>
              <a:effectLst/>
            </p:spPr>
          </p:pic>
          <p:sp>
            <p:nvSpPr>
              <p:cNvPr id="1124" name="Text Box 44"/>
              <p:cNvSpPr/>
              <p:nvPr/>
            </p:nvSpPr>
            <p:spPr>
              <a:xfrm>
                <a:off x="423938" y="1026751"/>
                <a:ext cx="2276762" cy="73865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gn="r" rtl="1">
                  <a:lnSpc>
                    <a:spcPct val="80000"/>
                  </a:lnSpc>
                  <a:spcBef>
                    <a:spcPts val="1200"/>
                  </a:spcBef>
                  <a:defRPr sz="2000" b="0">
                    <a:solidFill>
                      <a:srgbClr val="FFFFFF"/>
                    </a:solidFill>
                    <a:effectLst>
                      <a:outerShdw blurRad="12700" dist="25400" dir="2700000" rotWithShape="0">
                        <a:srgbClr val="000000"/>
                      </a:outerShdw>
                    </a:effectLst>
                    <a:latin typeface="Times New Roman"/>
                    <a:ea typeface="Times New Roman"/>
                    <a:cs typeface="Times New Roman"/>
                    <a:sym typeface="Times New Roman"/>
                  </a:defRPr>
                </a:pPr>
                <a:r>
                  <a:rPr>
                    <a:latin typeface="Arial" panose="020B0604020202020204" pitchFamily="34" charset="0"/>
                    <a:cs typeface="Arial" panose="020B0604020202020204" pitchFamily="34" charset="0"/>
                  </a:rPr>
                  <a:t>شيلوه</a:t>
                </a:r>
                <a:r>
                  <a:rPr>
                    <a:latin typeface="Arial" panose="020B0604020202020204" pitchFamily="34" charset="0"/>
                    <a:ea typeface="Arial"/>
                    <a:cs typeface="Arial" panose="020B0604020202020204" pitchFamily="34" charset="0"/>
                    <a:sym typeface="Arial"/>
                  </a:rPr>
                  <a:t>:</a:t>
                </a:r>
              </a:p>
              <a:p>
                <a:pPr algn="r" rtl="1">
                  <a:lnSpc>
                    <a:spcPct val="80000"/>
                  </a:lnSpc>
                  <a:spcBef>
                    <a:spcPts val="1200"/>
                  </a:spcBef>
                  <a:defRPr sz="2000" b="0">
                    <a:solidFill>
                      <a:srgbClr val="FFFFFF"/>
                    </a:solidFill>
                    <a:effectLst>
                      <a:outerShdw blurRad="12700" dist="25400" dir="2700000" rotWithShape="0">
                        <a:srgbClr val="000000"/>
                      </a:outerShdw>
                    </a:effectLst>
                    <a:latin typeface="Times New Roman"/>
                    <a:ea typeface="Times New Roman"/>
                    <a:cs typeface="Times New Roman"/>
                    <a:sym typeface="Times New Roman"/>
                  </a:defRPr>
                </a:pPr>
                <a:r>
                  <a:rPr>
                    <a:latin typeface="Arial" panose="020B0604020202020204" pitchFamily="34" charset="0"/>
                    <a:cs typeface="Arial" panose="020B0604020202020204" pitchFamily="34" charset="0"/>
                  </a:rPr>
                  <a:t>خيمة</a:t>
                </a:r>
                <a:r>
                  <a:rPr>
                    <a:latin typeface="Arial" panose="020B0604020202020204" pitchFamily="34" charset="0"/>
                    <a:ea typeface="Arial"/>
                    <a:cs typeface="Arial" panose="020B0604020202020204" pitchFamily="34" charset="0"/>
                    <a:sym typeface="Arial"/>
                  </a:rPr>
                  <a:t> </a:t>
                </a:r>
                <a:r>
                  <a:rPr>
                    <a:latin typeface="Arial" panose="020B0604020202020204" pitchFamily="34" charset="0"/>
                    <a:cs typeface="Arial" panose="020B0604020202020204" pitchFamily="34" charset="0"/>
                  </a:rPr>
                  <a:t>الإجتماع</a:t>
                </a:r>
                <a:r>
                  <a:rPr>
                    <a:latin typeface="Arial" panose="020B0604020202020204" pitchFamily="34" charset="0"/>
                    <a:ea typeface="Arial"/>
                    <a:cs typeface="Arial" panose="020B0604020202020204" pitchFamily="34" charset="0"/>
                    <a:sym typeface="Arial"/>
                  </a:rPr>
                  <a:t> </a:t>
                </a:r>
              </a:p>
            </p:txBody>
          </p:sp>
        </p:grpSp>
      </p:grpSp>
      <p:sp>
        <p:nvSpPr>
          <p:cNvPr id="1127" name="Line 45"/>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٧</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111"/>
                                        </p:tgtEl>
                                        <p:attrNameLst>
                                          <p:attrName>style.visibility</p:attrName>
                                        </p:attrNameLst>
                                      </p:cBhvr>
                                      <p:to>
                                        <p:strVal val="visible"/>
                                      </p:to>
                                    </p:set>
                                    <p:anim calcmode="lin" valueType="num">
                                      <p:cBhvr>
                                        <p:cTn id="7" dur="1000" fill="hold"/>
                                        <p:tgtEl>
                                          <p:spTgt spid="1111"/>
                                        </p:tgtEl>
                                        <p:attrNameLst>
                                          <p:attrName>ppt_x</p:attrName>
                                        </p:attrNameLst>
                                      </p:cBhvr>
                                      <p:tavLst>
                                        <p:tav tm="0">
                                          <p:val>
                                            <p:strVal val="0-#ppt_w/2"/>
                                          </p:val>
                                        </p:tav>
                                        <p:tav tm="100000">
                                          <p:val>
                                            <p:strVal val="#ppt_x"/>
                                          </p:val>
                                        </p:tav>
                                      </p:tavLst>
                                    </p:anim>
                                    <p:anim calcmode="lin" valueType="num">
                                      <p:cBhvr>
                                        <p:cTn id="8" dur="1000" fill="hold"/>
                                        <p:tgtEl>
                                          <p:spTgt spid="11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1090"/>
                                        </p:tgtEl>
                                        <p:attrNameLst>
                                          <p:attrName>style.visibility</p:attrName>
                                        </p:attrNameLst>
                                      </p:cBhvr>
                                      <p:to>
                                        <p:strVal val="visible"/>
                                      </p:to>
                                    </p:set>
                                    <p:anim calcmode="lin" valueType="num">
                                      <p:cBhvr>
                                        <p:cTn id="12" dur="1000" fill="hold"/>
                                        <p:tgtEl>
                                          <p:spTgt spid="1090"/>
                                        </p:tgtEl>
                                        <p:attrNameLst>
                                          <p:attrName>ppt_x</p:attrName>
                                        </p:attrNameLst>
                                      </p:cBhvr>
                                      <p:tavLst>
                                        <p:tav tm="0">
                                          <p:val>
                                            <p:strVal val="0-#ppt_w/2"/>
                                          </p:val>
                                        </p:tav>
                                        <p:tav tm="100000">
                                          <p:val>
                                            <p:strVal val="#ppt_x"/>
                                          </p:val>
                                        </p:tav>
                                      </p:tavLst>
                                    </p:anim>
                                    <p:anim calcmode="lin" valueType="num">
                                      <p:cBhvr>
                                        <p:cTn id="13" dur="1000" fill="hold"/>
                                        <p:tgtEl>
                                          <p:spTgt spid="1090"/>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3" nodeType="afterEffect">
                                  <p:stCondLst>
                                    <p:cond delay="0"/>
                                  </p:stCondLst>
                                  <p:iterate>
                                    <p:tmAbs val="0"/>
                                  </p:iterate>
                                  <p:childTnLst>
                                    <p:set>
                                      <p:cBhvr>
                                        <p:cTn id="16" fill="hold"/>
                                        <p:tgtEl>
                                          <p:spTgt spid="1112"/>
                                        </p:tgtEl>
                                        <p:attrNameLst>
                                          <p:attrName>style.visibility</p:attrName>
                                        </p:attrNameLst>
                                      </p:cBhvr>
                                      <p:to>
                                        <p:strVal val="visible"/>
                                      </p:to>
                                    </p:set>
                                    <p:anim calcmode="lin" valueType="num">
                                      <p:cBhvr>
                                        <p:cTn id="17" dur="1000" fill="hold"/>
                                        <p:tgtEl>
                                          <p:spTgt spid="1112"/>
                                        </p:tgtEl>
                                        <p:attrNameLst>
                                          <p:attrName>ppt_x</p:attrName>
                                        </p:attrNameLst>
                                      </p:cBhvr>
                                      <p:tavLst>
                                        <p:tav tm="0">
                                          <p:val>
                                            <p:strVal val="0-#ppt_w/2"/>
                                          </p:val>
                                        </p:tav>
                                        <p:tav tm="100000">
                                          <p:val>
                                            <p:strVal val="#ppt_x"/>
                                          </p:val>
                                        </p:tav>
                                      </p:tavLst>
                                    </p:anim>
                                    <p:anim calcmode="lin" valueType="num">
                                      <p:cBhvr>
                                        <p:cTn id="18" dur="1000" fill="hold"/>
                                        <p:tgtEl>
                                          <p:spTgt spid="11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4" nodeType="clickEffect">
                                  <p:stCondLst>
                                    <p:cond delay="0"/>
                                  </p:stCondLst>
                                  <p:iterate>
                                    <p:tmAbs val="0"/>
                                  </p:iterate>
                                  <p:childTnLst>
                                    <p:set>
                                      <p:cBhvr>
                                        <p:cTn id="22" fill="hold"/>
                                        <p:tgtEl>
                                          <p:spTgt spid="1092"/>
                                        </p:tgtEl>
                                        <p:attrNameLst>
                                          <p:attrName>style.visibility</p:attrName>
                                        </p:attrNameLst>
                                      </p:cBhvr>
                                      <p:to>
                                        <p:strVal val="visible"/>
                                      </p:to>
                                    </p:set>
                                    <p:animEffect transition="in" filter="wipe(left)">
                                      <p:cBhvr>
                                        <p:cTn id="23" dur="1000"/>
                                        <p:tgtEl>
                                          <p:spTgt spid="1092"/>
                                        </p:tgtEl>
                                      </p:cBhvr>
                                    </p:animEffect>
                                  </p:childTnLst>
                                </p:cTn>
                              </p:par>
                            </p:childTnLst>
                          </p:cTn>
                        </p:par>
                        <p:par>
                          <p:cTn id="24" fill="hold">
                            <p:stCondLst>
                              <p:cond delay="1000"/>
                            </p:stCondLst>
                            <p:childTnLst>
                              <p:par>
                                <p:cTn id="25" presetID="23" presetClass="entr" presetSubtype="16" fill="hold" grpId="5" nodeType="afterEffect">
                                  <p:stCondLst>
                                    <p:cond delay="1000"/>
                                  </p:stCondLst>
                                  <p:iterate>
                                    <p:tmAbs val="0"/>
                                  </p:iterate>
                                  <p:childTnLst>
                                    <p:set>
                                      <p:cBhvr>
                                        <p:cTn id="26" fill="hold"/>
                                        <p:tgtEl>
                                          <p:spTgt spid="1110"/>
                                        </p:tgtEl>
                                        <p:attrNameLst>
                                          <p:attrName>style.visibility</p:attrName>
                                        </p:attrNameLst>
                                      </p:cBhvr>
                                      <p:to>
                                        <p:strVal val="visible"/>
                                      </p:to>
                                    </p:set>
                                    <p:anim calcmode="lin" valueType="num">
                                      <p:cBhvr>
                                        <p:cTn id="27" dur="1000" fill="hold"/>
                                        <p:tgtEl>
                                          <p:spTgt spid="1110"/>
                                        </p:tgtEl>
                                        <p:attrNameLst>
                                          <p:attrName>ppt_w</p:attrName>
                                        </p:attrNameLst>
                                      </p:cBhvr>
                                      <p:tavLst>
                                        <p:tav tm="0">
                                          <p:val>
                                            <p:fltVal val="0"/>
                                          </p:val>
                                        </p:tav>
                                        <p:tav tm="100000">
                                          <p:val>
                                            <p:strVal val="#ppt_w"/>
                                          </p:val>
                                        </p:tav>
                                      </p:tavLst>
                                    </p:anim>
                                    <p:anim calcmode="lin" valueType="num">
                                      <p:cBhvr>
                                        <p:cTn id="28" dur="1000" fill="hold"/>
                                        <p:tgtEl>
                                          <p:spTgt spid="1110"/>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6" nodeType="clickEffect">
                                  <p:stCondLst>
                                    <p:cond delay="0"/>
                                  </p:stCondLst>
                                  <p:iterate>
                                    <p:tmAbs val="0"/>
                                  </p:iterate>
                                  <p:childTnLst>
                                    <p:set>
                                      <p:cBhvr>
                                        <p:cTn id="32" fill="hold"/>
                                        <p:tgtEl>
                                          <p:spTgt spid="1126"/>
                                        </p:tgtEl>
                                        <p:attrNameLst>
                                          <p:attrName>style.visibility</p:attrName>
                                        </p:attrNameLst>
                                      </p:cBhvr>
                                      <p:to>
                                        <p:strVal val="visible"/>
                                      </p:to>
                                    </p:set>
                                    <p:animEffect transition="in" filter="wipe(left)">
                                      <p:cBhvr>
                                        <p:cTn id="33" dur="1000"/>
                                        <p:tgtEl>
                                          <p:spTgt spid="1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 grpId="2" animBg="1" advAuto="0"/>
      <p:bldP spid="1092" grpId="4" animBg="1" advAuto="0"/>
      <p:bldP spid="1110" grpId="5" animBg="1" advAuto="0"/>
      <p:bldP spid="1111" grpId="1" animBg="1" advAuto="0"/>
      <p:bldP spid="1112" grpId="3" animBg="1" advAuto="0"/>
      <p:bldP spid="1126" grpId="6"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 name="Oval 1"/>
          <p:cNvSpPr/>
          <p:nvPr/>
        </p:nvSpPr>
        <p:spPr>
          <a:xfrm>
            <a:off x="931862" y="1081087"/>
            <a:ext cx="2047876" cy="385767"/>
          </a:xfrm>
          <a:prstGeom prst="ellipse">
            <a:avLst/>
          </a:prstGeom>
          <a:ln w="57150">
            <a:solidFill>
              <a:srgbClr val="FFFFFF"/>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1132" name="Picture 2" descr="Picture 2"/>
          <p:cNvPicPr>
            <a:picLocks noChangeAspect="1"/>
          </p:cNvPicPr>
          <p:nvPr/>
        </p:nvPicPr>
        <p:blipFill>
          <a:blip r:embed="rId3"/>
          <a:stretch>
            <a:fillRect/>
          </a:stretch>
        </p:blipFill>
        <p:spPr>
          <a:xfrm>
            <a:off x="2711450" y="684212"/>
            <a:ext cx="3746500" cy="5475288"/>
          </a:xfrm>
          <a:prstGeom prst="rect">
            <a:avLst/>
          </a:prstGeom>
          <a:ln w="50800">
            <a:solidFill>
              <a:srgbClr val="00FF00"/>
            </a:solidFill>
            <a:miter/>
          </a:ln>
          <a:effectLst>
            <a:outerShdw blurRad="63500" dist="161644" dir="2700000" rotWithShape="0">
              <a:srgbClr val="1A0004">
                <a:alpha val="74996"/>
              </a:srgbClr>
            </a:outerShdw>
          </a:effectLst>
        </p:spPr>
      </p:pic>
      <p:grpSp>
        <p:nvGrpSpPr>
          <p:cNvPr id="1137" name="Group"/>
          <p:cNvGrpSpPr/>
          <p:nvPr/>
        </p:nvGrpSpPr>
        <p:grpSpPr>
          <a:xfrm>
            <a:off x="4202111" y="1700209"/>
            <a:ext cx="1179517" cy="3009907"/>
            <a:chOff x="-1" y="0"/>
            <a:chExt cx="1179516" cy="3009906"/>
          </a:xfrm>
        </p:grpSpPr>
        <p:sp>
          <p:nvSpPr>
            <p:cNvPr id="1133" name="Oval 4"/>
            <p:cNvSpPr/>
            <p:nvPr/>
          </p:nvSpPr>
          <p:spPr>
            <a:xfrm>
              <a:off x="-2" y="2798761"/>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34" name="Oval 5"/>
            <p:cNvSpPr/>
            <p:nvPr/>
          </p:nvSpPr>
          <p:spPr>
            <a:xfrm>
              <a:off x="338136" y="2524125"/>
              <a:ext cx="211143" cy="211143"/>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35" name="Oval 6"/>
            <p:cNvSpPr/>
            <p:nvPr/>
          </p:nvSpPr>
          <p:spPr>
            <a:xfrm>
              <a:off x="338136" y="438149"/>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36" name="Oval 7"/>
            <p:cNvSpPr/>
            <p:nvPr/>
          </p:nvSpPr>
          <p:spPr>
            <a:xfrm>
              <a:off x="968373" y="-1"/>
              <a:ext cx="211143" cy="211147"/>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1138" name="Oval 8"/>
          <p:cNvSpPr/>
          <p:nvPr/>
        </p:nvSpPr>
        <p:spPr>
          <a:xfrm rot="240000">
            <a:off x="4368798" y="1903410"/>
            <a:ext cx="1206503" cy="2447930"/>
          </a:xfrm>
          <a:prstGeom prst="ellipse">
            <a:avLst/>
          </a:prstGeom>
          <a:ln w="50800">
            <a:solidFill>
              <a:srgbClr val="00FF00"/>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39" name="Text Box 9"/>
          <p:cNvSpPr txBox="1"/>
          <p:nvPr/>
        </p:nvSpPr>
        <p:spPr>
          <a:xfrm>
            <a:off x="657225" y="2449510"/>
            <a:ext cx="1968500" cy="27507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r" rtl="1">
              <a:lnSpc>
                <a:spcPct val="55000"/>
              </a:lnSpc>
              <a:spcBef>
                <a:spcPts val="1200"/>
              </a:spcBef>
              <a:defRPr sz="2000">
                <a:solidFill>
                  <a:srgbClr val="FFFF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٢. العبور </a:t>
            </a:r>
            <a:r>
              <a:rPr>
                <a:latin typeface="Arial" panose="020B0604020202020204" pitchFamily="34" charset="0"/>
                <a:ea typeface="Times New Roman"/>
                <a:cs typeface="Arial" panose="020B0604020202020204" pitchFamily="34" charset="0"/>
                <a:sym typeface="Times New Roman"/>
              </a:rPr>
              <a:t>السامري  </a:t>
            </a:r>
          </a:p>
        </p:txBody>
      </p:sp>
      <p:sp>
        <p:nvSpPr>
          <p:cNvPr id="1140" name="Line 10"/>
          <p:cNvSpPr/>
          <p:nvPr/>
        </p:nvSpPr>
        <p:spPr>
          <a:xfrm flipV="1">
            <a:off x="2563810" y="4376737"/>
            <a:ext cx="2000254" cy="168278"/>
          </a:xfrm>
          <a:prstGeom prst="line">
            <a:avLst/>
          </a:prstGeom>
          <a:ln w="76200">
            <a:solidFill>
              <a:srgbClr val="FAFD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141" name="Line 11"/>
          <p:cNvSpPr/>
          <p:nvPr/>
        </p:nvSpPr>
        <p:spPr>
          <a:xfrm>
            <a:off x="2684460" y="2862260"/>
            <a:ext cx="1608141" cy="320678"/>
          </a:xfrm>
          <a:prstGeom prst="line">
            <a:avLst/>
          </a:prstGeom>
          <a:ln w="76200">
            <a:solidFill>
              <a:srgbClr val="FAFD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142" name="Text Box 12"/>
          <p:cNvSpPr txBox="1"/>
          <p:nvPr/>
        </p:nvSpPr>
        <p:spPr>
          <a:xfrm>
            <a:off x="58737" y="822324"/>
            <a:ext cx="2517776" cy="598241"/>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r" rtl="1">
              <a:lnSpc>
                <a:spcPct val="55000"/>
              </a:lnSpc>
              <a:spcBef>
                <a:spcPts val="1200"/>
              </a:spcBef>
              <a:defRPr sz="2000">
                <a:solidFill>
                  <a:srgbClr val="FFFFFF"/>
                </a:solidFill>
                <a:latin typeface="Times New Roman"/>
                <a:ea typeface="Times New Roman"/>
                <a:cs typeface="Times New Roman"/>
                <a:sym typeface="Times New Roman"/>
              </a:defRPr>
            </a:pPr>
            <a:r>
              <a:rPr>
                <a:latin typeface="Arial" panose="020B0604020202020204" pitchFamily="34" charset="0"/>
                <a:cs typeface="Arial" panose="020B0604020202020204" pitchFamily="34" charset="0"/>
              </a:rPr>
              <a:t>٣. خدمة الجليل</a:t>
            </a:r>
            <a:endParaRPr>
              <a:solidFill>
                <a:srgbClr val="00DFCA"/>
              </a:solidFill>
              <a:latin typeface="Arial" panose="020B0604020202020204" pitchFamily="34" charset="0"/>
              <a:ea typeface="Comic Sans MS"/>
              <a:cs typeface="Arial" panose="020B0604020202020204" pitchFamily="34" charset="0"/>
              <a:sym typeface="Comic Sans MS"/>
            </a:endParaRPr>
          </a:p>
          <a:p>
            <a:pPr algn="r" rtl="1">
              <a:lnSpc>
                <a:spcPct val="55000"/>
              </a:lnSpc>
              <a:spcBef>
                <a:spcPts val="1200"/>
              </a:spcBef>
              <a:defRPr sz="2000">
                <a:solidFill>
                  <a:srgbClr val="FFFF00"/>
                </a:solidFill>
                <a:latin typeface="Times New Roman"/>
                <a:ea typeface="Times New Roman"/>
                <a:cs typeface="Times New Roman"/>
                <a:sym typeface="Times New Roman"/>
              </a:defRPr>
            </a:pPr>
            <a:r>
              <a:rPr>
                <a:latin typeface="Arial" panose="020B0604020202020204" pitchFamily="34" charset="0"/>
                <a:cs typeface="Arial" panose="020B0604020202020204" pitchFamily="34" charset="0"/>
              </a:rPr>
              <a:t>كفر ناحوم</a:t>
            </a:r>
          </a:p>
        </p:txBody>
      </p:sp>
      <p:sp>
        <p:nvSpPr>
          <p:cNvPr id="1143" name="Line 13"/>
          <p:cNvSpPr/>
          <p:nvPr/>
        </p:nvSpPr>
        <p:spPr>
          <a:xfrm>
            <a:off x="2566985" y="1236662"/>
            <a:ext cx="2581278" cy="590553"/>
          </a:xfrm>
          <a:prstGeom prst="line">
            <a:avLst/>
          </a:prstGeom>
          <a:ln w="76200">
            <a:solidFill>
              <a:srgbClr val="D83104"/>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144" name="Oval 14"/>
          <p:cNvSpPr/>
          <p:nvPr/>
        </p:nvSpPr>
        <p:spPr>
          <a:xfrm>
            <a:off x="2287585" y="539750"/>
            <a:ext cx="550867" cy="577850"/>
          </a:xfrm>
          <a:prstGeom prst="ellipse">
            <a:avLst/>
          </a:prstGeom>
          <a:ln w="57150">
            <a:solidFill>
              <a:srgbClr val="FF0000"/>
            </a:solidFill>
          </a:ln>
          <a:effectLst>
            <a:outerShdw blurRad="63500" dist="107762" dir="2700000" rotWithShape="0">
              <a:srgbClr val="1A0004">
                <a:alpha val="74996"/>
              </a:srgbClr>
            </a:outerShdw>
          </a:effectLst>
        </p:spPr>
        <p:txBody>
          <a:bodyPr lIns="45718" tIns="45718" rIns="45718" bIns="45718" anchor="ctr"/>
          <a:lstStyle/>
          <a:p>
            <a:pPr algn="ctr">
              <a:defRPr sz="2000" b="0">
                <a:solidFill>
                  <a:srgbClr val="FF00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45" name="Oval 15"/>
          <p:cNvSpPr/>
          <p:nvPr/>
        </p:nvSpPr>
        <p:spPr>
          <a:xfrm>
            <a:off x="4191000" y="1370012"/>
            <a:ext cx="1828800" cy="1752602"/>
          </a:xfrm>
          <a:prstGeom prst="ellipse">
            <a:avLst/>
          </a:prstGeom>
          <a:ln w="57150">
            <a:solidFill>
              <a:srgbClr val="FFFFFF"/>
            </a:solidFill>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46" name="Text Box 16"/>
          <p:cNvSpPr txBox="1"/>
          <p:nvPr/>
        </p:nvSpPr>
        <p:spPr>
          <a:xfrm>
            <a:off x="474662" y="5915023"/>
            <a:ext cx="8318501" cy="582211"/>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طريق الأشواك لأسفار يسوع ...</a:t>
            </a:r>
          </a:p>
        </p:txBody>
      </p:sp>
      <p:sp>
        <p:nvSpPr>
          <p:cNvPr id="1147" name="Text Box 17"/>
          <p:cNvSpPr txBox="1"/>
          <p:nvPr/>
        </p:nvSpPr>
        <p:spPr>
          <a:xfrm>
            <a:off x="1817685" y="0"/>
            <a:ext cx="3481390"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متى. ٤:١٣-١٦; ٩:١</a:t>
            </a:r>
          </a:p>
        </p:txBody>
      </p:sp>
      <p:grpSp>
        <p:nvGrpSpPr>
          <p:cNvPr id="1163" name="Group"/>
          <p:cNvGrpSpPr/>
          <p:nvPr/>
        </p:nvGrpSpPr>
        <p:grpSpPr>
          <a:xfrm>
            <a:off x="8005760" y="3427408"/>
            <a:ext cx="952505" cy="1241431"/>
            <a:chOff x="0" y="-2"/>
            <a:chExt cx="952504" cy="1241429"/>
          </a:xfrm>
        </p:grpSpPr>
        <p:sp>
          <p:nvSpPr>
            <p:cNvPr id="1148" name="Text Box 19"/>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149" name="AutoShape 20"/>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50" name="Rectangle 21"/>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51" name="Line 22"/>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152" name="Line 23"/>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153" name="Line 24"/>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154" name="Line 25"/>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155" name="Line 26"/>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156" name="Text Box 27"/>
            <p:cNvSpPr txBox="1"/>
            <p:nvPr/>
          </p:nvSpPr>
          <p:spPr>
            <a:xfrm>
              <a:off x="74609" y="-2"/>
              <a:ext cx="4250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 </a:t>
              </a:r>
            </a:p>
          </p:txBody>
        </p:sp>
        <p:sp>
          <p:nvSpPr>
            <p:cNvPr id="1157" name="Rectangle 28"/>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58" name="Line 29"/>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159" name="Line 30"/>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160" name="Rectangle 31"/>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61" name="Rectangle 32"/>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62" name="Text Box 33"/>
            <p:cNvSpPr txBox="1"/>
            <p:nvPr/>
          </p:nvSpPr>
          <p:spPr>
            <a:xfrm>
              <a:off x="269872" y="185736"/>
              <a:ext cx="301366"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 </a:t>
              </a:r>
            </a:p>
          </p:txBody>
        </p:sp>
      </p:grpSp>
      <p:sp>
        <p:nvSpPr>
          <p:cNvPr id="1164" name="Text Box 34"/>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1165" name="Text Box 35"/>
          <p:cNvSpPr txBox="1"/>
          <p:nvPr/>
        </p:nvSpPr>
        <p:spPr>
          <a:xfrm>
            <a:off x="322262" y="4022723"/>
            <a:ext cx="2314576" cy="444352"/>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r" rtl="1">
              <a:lnSpc>
                <a:spcPct val="55000"/>
              </a:lnSpc>
              <a:spcBef>
                <a:spcPts val="1200"/>
              </a:spcBef>
              <a:defRPr sz="2000">
                <a:solidFill>
                  <a:srgbClr val="FFFF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١. خدمة الرب الأولى في أورشليم</a:t>
            </a:r>
          </a:p>
        </p:txBody>
      </p:sp>
      <p:sp>
        <p:nvSpPr>
          <p:cNvPr id="1166" name="Oval 36"/>
          <p:cNvSpPr/>
          <p:nvPr/>
        </p:nvSpPr>
        <p:spPr>
          <a:xfrm>
            <a:off x="4343400" y="4114800"/>
            <a:ext cx="609600" cy="609600"/>
          </a:xfrm>
          <a:prstGeom prst="ellipse">
            <a:avLst/>
          </a:prstGeom>
          <a:ln w="57150">
            <a:solidFill>
              <a:srgbClr val="FFFFFF"/>
            </a:solidFill>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67" name="Line 37"/>
          <p:cNvSpPr/>
          <p:nvPr/>
        </p:nvSpPr>
        <p:spPr>
          <a:xfrm flipV="1">
            <a:off x="2563810" y="4376737"/>
            <a:ext cx="2000254" cy="168278"/>
          </a:xfrm>
          <a:prstGeom prst="line">
            <a:avLst/>
          </a:prstGeom>
          <a:ln w="76200">
            <a:solidFill>
              <a:srgbClr val="EEFF4B"/>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168" name="Text Box 38"/>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14</a:t>
            </a:r>
          </a:p>
        </p:txBody>
      </p:sp>
      <p:sp>
        <p:nvSpPr>
          <p:cNvPr id="1169" name="Text Box 39"/>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145"/>
                                        </p:tgtEl>
                                        <p:attrNameLst>
                                          <p:attrName>style.visibility</p:attrName>
                                        </p:attrNameLst>
                                      </p:cBhvr>
                                      <p:to>
                                        <p:strVal val="visible"/>
                                      </p:to>
                                    </p:set>
                                    <p:animEffect transition="in" filter="fade">
                                      <p:cBhvr>
                                        <p:cTn id="7" dur="1000"/>
                                        <p:tgtEl>
                                          <p:spTgt spid="1145"/>
                                        </p:tgtEl>
                                      </p:cBhvr>
                                    </p:animEffect>
                                  </p:childTnLst>
                                </p:cTn>
                              </p:par>
                            </p:childTnLst>
                          </p:cTn>
                        </p:par>
                        <p:par>
                          <p:cTn id="8" fill="hold">
                            <p:stCondLst>
                              <p:cond delay="1000"/>
                            </p:stCondLst>
                            <p:childTnLst>
                              <p:par>
                                <p:cTn id="9" presetID="23" presetClass="entr" presetSubtype="16" fill="hold" grpId="2" nodeType="afterEffect">
                                  <p:stCondLst>
                                    <p:cond delay="0"/>
                                  </p:stCondLst>
                                  <p:iterate>
                                    <p:tmAbs val="0"/>
                                  </p:iterate>
                                  <p:childTnLst>
                                    <p:set>
                                      <p:cBhvr>
                                        <p:cTn id="10" fill="hold"/>
                                        <p:tgtEl>
                                          <p:spTgt spid="1131"/>
                                        </p:tgtEl>
                                        <p:attrNameLst>
                                          <p:attrName>style.visibility</p:attrName>
                                        </p:attrNameLst>
                                      </p:cBhvr>
                                      <p:to>
                                        <p:strVal val="visible"/>
                                      </p:to>
                                    </p:set>
                                    <p:anim calcmode="lin" valueType="num">
                                      <p:cBhvr>
                                        <p:cTn id="11" dur="1000" fill="hold"/>
                                        <p:tgtEl>
                                          <p:spTgt spid="1131"/>
                                        </p:tgtEl>
                                        <p:attrNameLst>
                                          <p:attrName>ppt_w</p:attrName>
                                        </p:attrNameLst>
                                      </p:cBhvr>
                                      <p:tavLst>
                                        <p:tav tm="0">
                                          <p:val>
                                            <p:fltVal val="0"/>
                                          </p:val>
                                        </p:tav>
                                        <p:tav tm="100000">
                                          <p:val>
                                            <p:strVal val="#ppt_w"/>
                                          </p:val>
                                        </p:tav>
                                      </p:tavLst>
                                    </p:anim>
                                    <p:anim calcmode="lin" valueType="num">
                                      <p:cBhvr>
                                        <p:cTn id="12" dur="1000" fill="hold"/>
                                        <p:tgtEl>
                                          <p:spTgt spid="11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 grpId="2" animBg="1" advAuto="0"/>
      <p:bldP spid="1145"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1174" name="Picture 2" descr="Picture 2"/>
          <p:cNvPicPr>
            <a:picLocks noChangeAspect="1"/>
          </p:cNvPicPr>
          <p:nvPr/>
        </p:nvPicPr>
        <p:blipFill>
          <a:blip r:embed="rId3"/>
          <a:stretch>
            <a:fillRect/>
          </a:stretch>
        </p:blipFill>
        <p:spPr>
          <a:xfrm>
            <a:off x="587375" y="619125"/>
            <a:ext cx="7986714" cy="5640388"/>
          </a:xfrm>
          <a:prstGeom prst="rect">
            <a:avLst/>
          </a:prstGeom>
          <a:ln w="12700">
            <a:miter lim="400000"/>
          </a:ln>
          <a:effectLst>
            <a:outerShdw blurRad="63500" dist="53882" dir="2700000" rotWithShape="0">
              <a:srgbClr val="1A0004">
                <a:alpha val="74997"/>
              </a:srgbClr>
            </a:outerShdw>
          </a:effectLst>
        </p:spPr>
      </p:pic>
      <p:grpSp>
        <p:nvGrpSpPr>
          <p:cNvPr id="1177" name="Group 5"/>
          <p:cNvGrpSpPr/>
          <p:nvPr/>
        </p:nvGrpSpPr>
        <p:grpSpPr>
          <a:xfrm>
            <a:off x="1492250" y="1804988"/>
            <a:ext cx="4116389" cy="746127"/>
            <a:chOff x="0" y="-1"/>
            <a:chExt cx="4116388" cy="746126"/>
          </a:xfrm>
        </p:grpSpPr>
        <p:sp>
          <p:nvSpPr>
            <p:cNvPr id="1175" name="Text Box 6"/>
            <p:cNvSpPr txBox="1"/>
            <p:nvPr/>
          </p:nvSpPr>
          <p:spPr>
            <a:xfrm>
              <a:off x="0" y="-1"/>
              <a:ext cx="4116388" cy="369330"/>
            </a:xfrm>
            <a:prstGeom prst="rect">
              <a:avLst/>
            </a:prstGeom>
            <a:noFill/>
            <a:ln w="12700" cap="flat">
              <a:noFill/>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rtl="1">
                <a:spcBef>
                  <a:spcPts val="1000"/>
                </a:spcBef>
                <a:defRPr>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كفر ناحوم : مركز كل الخدمات </a:t>
              </a:r>
            </a:p>
          </p:txBody>
        </p:sp>
        <p:sp>
          <p:nvSpPr>
            <p:cNvPr id="1176" name="Oval 7"/>
            <p:cNvSpPr/>
            <p:nvPr/>
          </p:nvSpPr>
          <p:spPr>
            <a:xfrm>
              <a:off x="937158" y="418400"/>
              <a:ext cx="2172205" cy="327725"/>
            </a:xfrm>
            <a:prstGeom prst="ellipse">
              <a:avLst/>
            </a:prstGeom>
            <a:noFill/>
            <a:ln w="381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1178" name="Text Box 8"/>
          <p:cNvSpPr txBox="1"/>
          <p:nvPr/>
        </p:nvSpPr>
        <p:spPr>
          <a:xfrm>
            <a:off x="8143859" y="6513433"/>
            <a:ext cx="233395"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15</a:t>
            </a:r>
          </a:p>
        </p:txBody>
      </p:sp>
      <p:grpSp>
        <p:nvGrpSpPr>
          <p:cNvPr id="1194" name="Group 9"/>
          <p:cNvGrpSpPr/>
          <p:nvPr/>
        </p:nvGrpSpPr>
        <p:grpSpPr>
          <a:xfrm>
            <a:off x="8005763" y="3427412"/>
            <a:ext cx="952501" cy="1241427"/>
            <a:chOff x="0" y="0"/>
            <a:chExt cx="952500" cy="1241425"/>
          </a:xfrm>
        </p:grpSpPr>
        <p:sp>
          <p:nvSpPr>
            <p:cNvPr id="1179" name="Text Box 10"/>
            <p:cNvSpPr txBox="1"/>
            <p:nvPr/>
          </p:nvSpPr>
          <p:spPr>
            <a:xfrm>
              <a:off x="74610" y="0"/>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Arial"/>
                  <a:ea typeface="Arial"/>
                  <a:cs typeface="Arial"/>
                  <a:sym typeface="Arial"/>
                </a:defRPr>
              </a:lvl1pPr>
            </a:lstStyle>
            <a:p>
              <a:r>
                <a:rPr>
                  <a:latin typeface="Arial" panose="020B0604020202020204" pitchFamily="34" charset="0"/>
                  <a:cs typeface="Arial" panose="020B0604020202020204" pitchFamily="34" charset="0"/>
                </a:rPr>
                <a:t>JESUS</a:t>
              </a:r>
            </a:p>
          </p:txBody>
        </p:sp>
        <p:sp>
          <p:nvSpPr>
            <p:cNvPr id="1180" name="AutoShape 11"/>
            <p:cNvSpPr/>
            <p:nvPr/>
          </p:nvSpPr>
          <p:spPr>
            <a:xfrm>
              <a:off x="1586" y="44450"/>
              <a:ext cx="730253" cy="495301"/>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81" name="Rectangle 12"/>
            <p:cNvSpPr/>
            <p:nvPr/>
          </p:nvSpPr>
          <p:spPr>
            <a:xfrm>
              <a:off x="0" y="255587"/>
              <a:ext cx="952500" cy="985838"/>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82" name="Line 13"/>
            <p:cNvSpPr/>
            <p:nvPr/>
          </p:nvSpPr>
          <p:spPr>
            <a:xfrm>
              <a:off x="31749" y="633412"/>
              <a:ext cx="863602" cy="1"/>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183" name="Line 14"/>
            <p:cNvSpPr/>
            <p:nvPr/>
          </p:nvSpPr>
          <p:spPr>
            <a:xfrm>
              <a:off x="38099" y="773112"/>
              <a:ext cx="863602" cy="1"/>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184" name="Line 15"/>
            <p:cNvSpPr/>
            <p:nvPr/>
          </p:nvSpPr>
          <p:spPr>
            <a:xfrm>
              <a:off x="50800" y="912812"/>
              <a:ext cx="863601" cy="1"/>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185" name="Line 16"/>
            <p:cNvSpPr/>
            <p:nvPr/>
          </p:nvSpPr>
          <p:spPr>
            <a:xfrm>
              <a:off x="50800" y="1065212"/>
              <a:ext cx="863601" cy="1"/>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186" name="Line 17"/>
            <p:cNvSpPr/>
            <p:nvPr/>
          </p:nvSpPr>
          <p:spPr>
            <a:xfrm>
              <a:off x="38100" y="1204912"/>
              <a:ext cx="876301" cy="1"/>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187" name="Text Box 18"/>
            <p:cNvSpPr txBox="1"/>
            <p:nvPr/>
          </p:nvSpPr>
          <p:spPr>
            <a:xfrm>
              <a:off x="74610" y="0"/>
              <a:ext cx="419988"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Arial"/>
                  <a:ea typeface="Arial"/>
                  <a:cs typeface="Arial"/>
                  <a:sym typeface="Arial"/>
                </a:defRPr>
              </a:lvl1pPr>
            </a:lstStyle>
            <a:p>
              <a:r>
                <a:rPr>
                  <a:latin typeface="Arial" panose="020B0604020202020204" pitchFamily="34" charset="0"/>
                  <a:cs typeface="Arial" panose="020B0604020202020204" pitchFamily="34" charset="0"/>
                </a:rPr>
                <a:t>يسوع </a:t>
              </a:r>
            </a:p>
          </p:txBody>
        </p:sp>
        <p:sp>
          <p:nvSpPr>
            <p:cNvPr id="1188" name="Rectangle 19"/>
            <p:cNvSpPr/>
            <p:nvPr/>
          </p:nvSpPr>
          <p:spPr>
            <a:xfrm>
              <a:off x="247650" y="500062"/>
              <a:ext cx="609601" cy="114301"/>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89" name="Line 20"/>
            <p:cNvSpPr/>
            <p:nvPr/>
          </p:nvSpPr>
          <p:spPr>
            <a:xfrm>
              <a:off x="31749" y="366712"/>
              <a:ext cx="863602" cy="1"/>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190" name="Line 21"/>
            <p:cNvSpPr/>
            <p:nvPr/>
          </p:nvSpPr>
          <p:spPr>
            <a:xfrm>
              <a:off x="31749" y="500062"/>
              <a:ext cx="863602" cy="1"/>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191" name="Rectangle 22"/>
            <p:cNvSpPr/>
            <p:nvPr/>
          </p:nvSpPr>
          <p:spPr>
            <a:xfrm>
              <a:off x="20636" y="219075"/>
              <a:ext cx="504827" cy="95250"/>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92" name="Rectangle 23"/>
            <p:cNvSpPr/>
            <p:nvPr/>
          </p:nvSpPr>
          <p:spPr>
            <a:xfrm>
              <a:off x="207961" y="206375"/>
              <a:ext cx="504827" cy="95250"/>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193" name="Text Box 24"/>
            <p:cNvSpPr txBox="1"/>
            <p:nvPr/>
          </p:nvSpPr>
          <p:spPr>
            <a:xfrm>
              <a:off x="269873" y="185737"/>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38100" dist="381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1195" name="Text Box 4"/>
          <p:cNvSpPr txBox="1"/>
          <p:nvPr/>
        </p:nvSpPr>
        <p:spPr>
          <a:xfrm>
            <a:off x="1282699" y="5476578"/>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الشاطئ الشمالي الغربي ، لبحيرة طبرية </a:t>
            </a:r>
          </a:p>
        </p:txBody>
      </p:sp>
      <p:sp>
        <p:nvSpPr>
          <p:cNvPr id="1196"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1000"/>
                                  </p:stCondLst>
                                  <p:iterate>
                                    <p:tmAbs val="0"/>
                                  </p:iterate>
                                  <p:childTnLst>
                                    <p:set>
                                      <p:cBhvr>
                                        <p:cTn id="6" fill="hold"/>
                                        <p:tgtEl>
                                          <p:spTgt spid="1177"/>
                                        </p:tgtEl>
                                        <p:attrNameLst>
                                          <p:attrName>style.visibility</p:attrName>
                                        </p:attrNameLst>
                                      </p:cBhvr>
                                      <p:to>
                                        <p:strVal val="visible"/>
                                      </p:to>
                                    </p:set>
                                    <p:anim calcmode="lin" valueType="num">
                                      <p:cBhvr>
                                        <p:cTn id="7" dur="500" fill="hold"/>
                                        <p:tgtEl>
                                          <p:spTgt spid="1177"/>
                                        </p:tgtEl>
                                        <p:attrNameLst>
                                          <p:attrName>ppt_w</p:attrName>
                                        </p:attrNameLst>
                                      </p:cBhvr>
                                      <p:tavLst>
                                        <p:tav tm="0">
                                          <p:val>
                                            <p:fltVal val="0"/>
                                          </p:val>
                                        </p:tav>
                                        <p:tav tm="100000">
                                          <p:val>
                                            <p:strVal val="#ppt_w"/>
                                          </p:val>
                                        </p:tav>
                                      </p:tavLst>
                                    </p:anim>
                                    <p:anim calcmode="lin" valueType="num">
                                      <p:cBhvr>
                                        <p:cTn id="8" dur="500" fill="hold"/>
                                        <p:tgtEl>
                                          <p:spTgt spid="11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0"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1201" name="Picture 2" descr="Picture 2"/>
          <p:cNvPicPr>
            <a:picLocks noChangeAspect="1"/>
          </p:cNvPicPr>
          <p:nvPr/>
        </p:nvPicPr>
        <p:blipFill>
          <a:blip r:embed="rId3"/>
          <a:stretch>
            <a:fillRect/>
          </a:stretch>
        </p:blipFill>
        <p:spPr>
          <a:xfrm>
            <a:off x="615950" y="612775"/>
            <a:ext cx="7948615" cy="5667375"/>
          </a:xfrm>
          <a:prstGeom prst="rect">
            <a:avLst/>
          </a:prstGeom>
          <a:ln w="12700">
            <a:miter lim="400000"/>
          </a:ln>
        </p:spPr>
      </p:pic>
      <p:sp>
        <p:nvSpPr>
          <p:cNvPr id="1202" name="Text Box 3"/>
          <p:cNvSpPr txBox="1"/>
          <p:nvPr/>
        </p:nvSpPr>
        <p:spPr>
          <a:xfrm>
            <a:off x="1243010" y="5495925"/>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الإقتراب من كفر ناحوم بالطائرة </a:t>
            </a:r>
          </a:p>
        </p:txBody>
      </p:sp>
      <p:sp>
        <p:nvSpPr>
          <p:cNvPr id="1203" name="Text Box 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16</a:t>
            </a:r>
          </a:p>
        </p:txBody>
      </p:sp>
      <p:grpSp>
        <p:nvGrpSpPr>
          <p:cNvPr id="1219" name="Group"/>
          <p:cNvGrpSpPr/>
          <p:nvPr/>
        </p:nvGrpSpPr>
        <p:grpSpPr>
          <a:xfrm>
            <a:off x="8005760" y="3427408"/>
            <a:ext cx="952505" cy="1241431"/>
            <a:chOff x="0" y="-2"/>
            <a:chExt cx="952504" cy="1241429"/>
          </a:xfrm>
        </p:grpSpPr>
        <p:sp>
          <p:nvSpPr>
            <p:cNvPr id="1204" name="Text Box 6"/>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205"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206"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207"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08"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09"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10"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11"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12"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213"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214"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15"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16"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217"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218" name="Text Box 20"/>
            <p:cNvSpPr txBox="1"/>
            <p:nvPr/>
          </p:nvSpPr>
          <p:spPr>
            <a:xfrm>
              <a:off x="269872" y="185736"/>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1220"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4" name="Picture 1" descr="Picture 1"/>
          <p:cNvPicPr>
            <a:picLocks noChangeAspect="1"/>
          </p:cNvPicPr>
          <p:nvPr/>
        </p:nvPicPr>
        <p:blipFill>
          <a:blip r:embed="rId3"/>
          <a:stretch>
            <a:fillRect/>
          </a:stretch>
        </p:blipFill>
        <p:spPr>
          <a:xfrm>
            <a:off x="569912" y="595312"/>
            <a:ext cx="7981951" cy="5700713"/>
          </a:xfrm>
          <a:prstGeom prst="rect">
            <a:avLst/>
          </a:prstGeom>
          <a:ln w="12700">
            <a:miter lim="400000"/>
          </a:ln>
        </p:spPr>
      </p:pic>
      <p:sp>
        <p:nvSpPr>
          <p:cNvPr id="1225" name="Text Box 2"/>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17</a:t>
            </a:r>
          </a:p>
        </p:txBody>
      </p:sp>
      <p:sp>
        <p:nvSpPr>
          <p:cNvPr id="1226" name="Rectangle 3"/>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1242" name="Group"/>
          <p:cNvGrpSpPr/>
          <p:nvPr/>
        </p:nvGrpSpPr>
        <p:grpSpPr>
          <a:xfrm>
            <a:off x="8005760" y="3427408"/>
            <a:ext cx="952505" cy="1241431"/>
            <a:chOff x="0" y="-2"/>
            <a:chExt cx="952504" cy="1241429"/>
          </a:xfrm>
        </p:grpSpPr>
        <p:sp>
          <p:nvSpPr>
            <p:cNvPr id="1227" name="Text Box 5"/>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228" name="AutoShape 6"/>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229" name="Rectangle 7"/>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230" name="Line 8"/>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31" name="Line 9"/>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32" name="Line 10"/>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33" name="Line 11"/>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34" name="Line 12"/>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35" name="Text Box 13"/>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236" name="Rectangle 1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237" name="Line 15"/>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38" name="Line 16"/>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39" name="Rectangle 17"/>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240" name="Rectangle 18"/>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241" name="Text Box 19"/>
            <p:cNvSpPr txBox="1"/>
            <p:nvPr/>
          </p:nvSpPr>
          <p:spPr>
            <a:xfrm>
              <a:off x="269872" y="185736"/>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1243" name="Text Box 3"/>
          <p:cNvSpPr txBox="1"/>
          <p:nvPr/>
        </p:nvSpPr>
        <p:spPr>
          <a:xfrm>
            <a:off x="1243010" y="5495925"/>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الإقتراب من كفر ناحوم بالطائرة </a:t>
            </a:r>
          </a:p>
        </p:txBody>
      </p:sp>
      <p:sp>
        <p:nvSpPr>
          <p:cNvPr id="1244"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 name="Picture 1" descr="Picture 1"/>
          <p:cNvPicPr>
            <a:picLocks noChangeAspect="1"/>
          </p:cNvPicPr>
          <p:nvPr/>
        </p:nvPicPr>
        <p:blipFill>
          <a:blip r:embed="rId3"/>
          <a:stretch>
            <a:fillRect/>
          </a:stretch>
        </p:blipFill>
        <p:spPr>
          <a:xfrm>
            <a:off x="-17463" y="-101600"/>
            <a:ext cx="9232901" cy="6958015"/>
          </a:xfrm>
          <a:prstGeom prst="rect">
            <a:avLst/>
          </a:prstGeom>
          <a:ln w="12700">
            <a:miter lim="400000"/>
          </a:ln>
        </p:spPr>
      </p:pic>
      <p:sp>
        <p:nvSpPr>
          <p:cNvPr id="564" name="Text Box 2"/>
          <p:cNvSpPr txBox="1"/>
          <p:nvPr/>
        </p:nvSpPr>
        <p:spPr>
          <a:xfrm rot="21121774">
            <a:off x="-61302" y="1821690"/>
            <a:ext cx="9048753" cy="3046984"/>
          </a:xfrm>
          <a:prstGeom prst="rect">
            <a:avLst/>
          </a:prstGeom>
          <a:ln w="12700">
            <a:miter lim="400000"/>
          </a:ln>
          <a:effectLst>
            <a:outerShdw blurRad="267726" rotWithShape="0">
              <a:srgbClr val="000000">
                <a:alpha val="78793"/>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defRPr sz="9600" b="0">
                <a:solidFill>
                  <a:srgbClr val="F6FE0A"/>
                </a:solidFill>
                <a:effectLst>
                  <a:outerShdw blurRad="12700" dist="63500" dir="17940000" rotWithShape="0">
                    <a:srgbClr val="000000"/>
                  </a:outerShdw>
                </a:effectLst>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الكتاب المقدس بشكل أساسي</a:t>
            </a:r>
          </a:p>
        </p:txBody>
      </p:sp>
      <p:sp>
        <p:nvSpPr>
          <p:cNvPr id="568" name="Text Box 6"/>
          <p:cNvSpPr txBox="1"/>
          <p:nvPr/>
        </p:nvSpPr>
        <p:spPr>
          <a:xfrm>
            <a:off x="59796" y="5444009"/>
            <a:ext cx="831314" cy="2308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500"/>
              </a:spcBef>
              <a:defRPr sz="9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©2006 TBBMI</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1" descr="Picture 1"/>
          <p:cNvPicPr>
            <a:picLocks noChangeAspect="1"/>
          </p:cNvPicPr>
          <p:nvPr/>
        </p:nvPicPr>
        <p:blipFill>
          <a:blip r:embed="rId3"/>
          <a:stretch>
            <a:fillRect/>
          </a:stretch>
        </p:blipFill>
        <p:spPr>
          <a:xfrm>
            <a:off x="571500" y="608012"/>
            <a:ext cx="7912100" cy="5715002"/>
          </a:xfrm>
          <a:prstGeom prst="rect">
            <a:avLst/>
          </a:prstGeom>
          <a:ln w="12700">
            <a:miter lim="400000"/>
          </a:ln>
        </p:spPr>
      </p:pic>
      <p:sp>
        <p:nvSpPr>
          <p:cNvPr id="1249" name="Oval 2"/>
          <p:cNvSpPr/>
          <p:nvPr/>
        </p:nvSpPr>
        <p:spPr>
          <a:xfrm>
            <a:off x="1747835" y="2370135"/>
            <a:ext cx="3181355" cy="752479"/>
          </a:xfrm>
          <a:prstGeom prst="ellipse">
            <a:avLst/>
          </a:prstGeom>
          <a:ln w="57150">
            <a:solidFill>
              <a:srgbClr val="FFFF00"/>
            </a:solidFill>
          </a:ln>
          <a:effectLst>
            <a:outerShdw blurRad="63500" dist="46662" dir="3284182" rotWithShape="0">
              <a:srgbClr val="1A0004">
                <a:alpha val="74996"/>
              </a:srgbClr>
            </a:outerShdw>
          </a:effectLst>
        </p:spPr>
        <p:txBody>
          <a:bodyPr lIns="45718" tIns="45718" rIns="45718" bIns="45718" anchor="ctr"/>
          <a:lstStyle/>
          <a:p>
            <a:pPr algn="ctr">
              <a:defRPr>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250" name="Text Box 3"/>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18</a:t>
            </a:r>
          </a:p>
        </p:txBody>
      </p:sp>
      <p:sp>
        <p:nvSpPr>
          <p:cNvPr id="1251" name="Rectangle 4"/>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1267" name="Group"/>
          <p:cNvGrpSpPr/>
          <p:nvPr/>
        </p:nvGrpSpPr>
        <p:grpSpPr>
          <a:xfrm>
            <a:off x="8005760" y="3427408"/>
            <a:ext cx="952505" cy="1241431"/>
            <a:chOff x="0" y="-2"/>
            <a:chExt cx="952504" cy="1241429"/>
          </a:xfrm>
        </p:grpSpPr>
        <p:sp>
          <p:nvSpPr>
            <p:cNvPr id="1252" name="Text Box 6"/>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253"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254"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255"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56"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57"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58"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59"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60"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261"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262"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63"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64"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265"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266" name="Text Box 20"/>
            <p:cNvSpPr txBox="1"/>
            <p:nvPr/>
          </p:nvSpPr>
          <p:spPr>
            <a:xfrm>
              <a:off x="269872" y="185736"/>
              <a:ext cx="301366"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 </a:t>
              </a:r>
            </a:p>
          </p:txBody>
        </p:sp>
      </p:grpSp>
      <p:sp>
        <p:nvSpPr>
          <p:cNvPr id="1268" name="Text Box 3"/>
          <p:cNvSpPr txBox="1"/>
          <p:nvPr/>
        </p:nvSpPr>
        <p:spPr>
          <a:xfrm>
            <a:off x="1243010" y="5495925"/>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الإقتراب من كفر ناحوم بالطائرة </a:t>
            </a:r>
          </a:p>
        </p:txBody>
      </p:sp>
      <p:sp>
        <p:nvSpPr>
          <p:cNvPr id="1269"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249"/>
                                        </p:tgtEl>
                                        <p:attrNameLst>
                                          <p:attrName>style.visibility</p:attrName>
                                        </p:attrNameLst>
                                      </p:cBhvr>
                                      <p:to>
                                        <p:strVal val="visible"/>
                                      </p:to>
                                    </p:set>
                                    <p:anim calcmode="lin" valueType="num">
                                      <p:cBhvr>
                                        <p:cTn id="7" dur="1000" fill="hold"/>
                                        <p:tgtEl>
                                          <p:spTgt spid="1249"/>
                                        </p:tgtEl>
                                        <p:attrNameLst>
                                          <p:attrName>ppt_w</p:attrName>
                                        </p:attrNameLst>
                                      </p:cBhvr>
                                      <p:tavLst>
                                        <p:tav tm="0">
                                          <p:val>
                                            <p:fltVal val="0"/>
                                          </p:val>
                                        </p:tav>
                                        <p:tav tm="100000">
                                          <p:val>
                                            <p:strVal val="#ppt_w"/>
                                          </p:val>
                                        </p:tav>
                                      </p:tavLst>
                                    </p:anim>
                                    <p:anim calcmode="lin" valueType="num">
                                      <p:cBhvr>
                                        <p:cTn id="8" dur="1000" fill="hold"/>
                                        <p:tgtEl>
                                          <p:spTgt spid="12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3" name="Picture 1" descr="Picture 1"/>
          <p:cNvPicPr>
            <a:picLocks noChangeAspect="1"/>
          </p:cNvPicPr>
          <p:nvPr/>
        </p:nvPicPr>
        <p:blipFill>
          <a:blip r:embed="rId3"/>
          <a:stretch>
            <a:fillRect/>
          </a:stretch>
        </p:blipFill>
        <p:spPr>
          <a:xfrm>
            <a:off x="574675" y="622300"/>
            <a:ext cx="7983540" cy="5646738"/>
          </a:xfrm>
          <a:prstGeom prst="rect">
            <a:avLst/>
          </a:prstGeom>
          <a:ln w="12700">
            <a:miter lim="400000"/>
          </a:ln>
        </p:spPr>
      </p:pic>
      <p:sp>
        <p:nvSpPr>
          <p:cNvPr id="1274" name="Text Box 2"/>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19</a:t>
            </a:r>
          </a:p>
        </p:txBody>
      </p:sp>
      <p:sp>
        <p:nvSpPr>
          <p:cNvPr id="1275" name="Rectangle 3"/>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1291" name="Group"/>
          <p:cNvGrpSpPr/>
          <p:nvPr/>
        </p:nvGrpSpPr>
        <p:grpSpPr>
          <a:xfrm>
            <a:off x="8005760" y="3427408"/>
            <a:ext cx="952505" cy="1241431"/>
            <a:chOff x="0" y="-2"/>
            <a:chExt cx="952504" cy="1241429"/>
          </a:xfrm>
        </p:grpSpPr>
        <p:sp>
          <p:nvSpPr>
            <p:cNvPr id="1276" name="Text Box 5"/>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277" name="AutoShape 6"/>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278" name="Rectangle 7"/>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279" name="Line 8"/>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80" name="Line 9"/>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81" name="Line 10"/>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82" name="Line 11"/>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83" name="Line 12"/>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84" name="Text Box 13"/>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285" name="Rectangle 1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286" name="Line 15"/>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87" name="Line 16"/>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288" name="Rectangle 17"/>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289" name="Rectangle 18"/>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290" name="Text Box 19"/>
            <p:cNvSpPr txBox="1"/>
            <p:nvPr/>
          </p:nvSpPr>
          <p:spPr>
            <a:xfrm>
              <a:off x="269872" y="185736"/>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1292" name="Text Box 20"/>
          <p:cNvSpPr txBox="1"/>
          <p:nvPr/>
        </p:nvSpPr>
        <p:spPr>
          <a:xfrm>
            <a:off x="1243012" y="5495925"/>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rPr b="1">
                <a:latin typeface="Arial" panose="020B0604020202020204" pitchFamily="34" charset="0"/>
                <a:cs typeface="Arial" panose="020B0604020202020204" pitchFamily="34" charset="0"/>
              </a:rPr>
              <a:t>الإقتراب من كفر ناحوم بالسفينة</a:t>
            </a:r>
          </a:p>
        </p:txBody>
      </p:sp>
      <p:sp>
        <p:nvSpPr>
          <p:cNvPr id="1293"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b="0">
                <a:solidFill>
                  <a:srgbClr val="FFFFFF"/>
                </a:solidFill>
                <a:latin typeface="Comic Sans MS"/>
                <a:ea typeface="Comic Sans MS"/>
                <a:cs typeface="Comic Sans MS"/>
                <a:sym typeface="Comic Sans MS"/>
              </a:defRPr>
            </a:lvl1pPr>
          </a:lstStyle>
          <a:p>
            <a:r>
              <a:rPr b="1">
                <a:latin typeface="Arial" panose="020B0604020202020204" pitchFamily="34" charset="0"/>
                <a:cs typeface="Arial" panose="020B0604020202020204" pitchFamily="34" charset="0"/>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7" name="Picture 1" descr="Picture 1"/>
          <p:cNvPicPr>
            <a:picLocks noChangeAspect="1"/>
          </p:cNvPicPr>
          <p:nvPr/>
        </p:nvPicPr>
        <p:blipFill>
          <a:blip r:embed="rId3"/>
          <a:stretch>
            <a:fillRect/>
          </a:stretch>
        </p:blipFill>
        <p:spPr>
          <a:xfrm>
            <a:off x="622300" y="611187"/>
            <a:ext cx="7899400" cy="5680077"/>
          </a:xfrm>
          <a:prstGeom prst="rect">
            <a:avLst/>
          </a:prstGeom>
          <a:ln w="12700">
            <a:miter lim="400000"/>
          </a:ln>
        </p:spPr>
      </p:pic>
      <p:sp>
        <p:nvSpPr>
          <p:cNvPr id="1298" name="Text Box 2"/>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20</a:t>
            </a:r>
          </a:p>
        </p:txBody>
      </p:sp>
      <p:sp>
        <p:nvSpPr>
          <p:cNvPr id="1299" name="Rectangle 3"/>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1315" name="Group"/>
          <p:cNvGrpSpPr/>
          <p:nvPr/>
        </p:nvGrpSpPr>
        <p:grpSpPr>
          <a:xfrm>
            <a:off x="8005760" y="3427408"/>
            <a:ext cx="952505" cy="1241431"/>
            <a:chOff x="0" y="-2"/>
            <a:chExt cx="952504" cy="1241429"/>
          </a:xfrm>
        </p:grpSpPr>
        <p:sp>
          <p:nvSpPr>
            <p:cNvPr id="1300" name="Text Box 5"/>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301" name="AutoShape 6"/>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302" name="Rectangle 7"/>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303" name="Line 8"/>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04" name="Line 9"/>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05" name="Line 10"/>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06" name="Line 11"/>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07" name="Line 12"/>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08" name="Text Box 13"/>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309" name="Rectangle 1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310" name="Line 15"/>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11" name="Line 16"/>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12" name="Rectangle 17"/>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313" name="Rectangle 18"/>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314" name="Text Box 19"/>
            <p:cNvSpPr txBox="1"/>
            <p:nvPr/>
          </p:nvSpPr>
          <p:spPr>
            <a:xfrm>
              <a:off x="269872" y="185736"/>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1316" name="Text Box 20"/>
          <p:cNvSpPr txBox="1"/>
          <p:nvPr/>
        </p:nvSpPr>
        <p:spPr>
          <a:xfrm>
            <a:off x="1243012" y="5495925"/>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rPr b="1">
                <a:latin typeface="Arial" panose="020B0604020202020204" pitchFamily="34" charset="0"/>
                <a:cs typeface="Arial" panose="020B0604020202020204" pitchFamily="34" charset="0"/>
              </a:rPr>
              <a:t>الإقتراب من كفر ناحوم بالسفينة</a:t>
            </a:r>
          </a:p>
        </p:txBody>
      </p:sp>
      <p:sp>
        <p:nvSpPr>
          <p:cNvPr id="1317"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b="0">
                <a:solidFill>
                  <a:srgbClr val="FFFFFF"/>
                </a:solidFill>
                <a:latin typeface="Comic Sans MS"/>
                <a:ea typeface="Comic Sans MS"/>
                <a:cs typeface="Comic Sans MS"/>
                <a:sym typeface="Comic Sans MS"/>
              </a:defRPr>
            </a:lvl1pPr>
          </a:lstStyle>
          <a:p>
            <a:r>
              <a:rPr b="1">
                <a:latin typeface="Arial" panose="020B0604020202020204" pitchFamily="34" charset="0"/>
                <a:cs typeface="Arial" panose="020B0604020202020204" pitchFamily="34" charset="0"/>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 name="Picture 1" descr="Picture 1"/>
          <p:cNvPicPr>
            <a:picLocks noChangeAspect="1"/>
          </p:cNvPicPr>
          <p:nvPr/>
        </p:nvPicPr>
        <p:blipFill>
          <a:blip r:embed="rId3"/>
          <a:stretch>
            <a:fillRect/>
          </a:stretch>
        </p:blipFill>
        <p:spPr>
          <a:xfrm>
            <a:off x="674687" y="587375"/>
            <a:ext cx="7823201" cy="5675313"/>
          </a:xfrm>
          <a:prstGeom prst="rect">
            <a:avLst/>
          </a:prstGeom>
          <a:ln w="12700">
            <a:miter lim="400000"/>
          </a:ln>
        </p:spPr>
      </p:pic>
      <p:sp>
        <p:nvSpPr>
          <p:cNvPr id="1322" name="Text Box 2"/>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21</a:t>
            </a:r>
          </a:p>
        </p:txBody>
      </p:sp>
      <p:sp>
        <p:nvSpPr>
          <p:cNvPr id="1323" name="Rectangle 3"/>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1339" name="Group"/>
          <p:cNvGrpSpPr/>
          <p:nvPr/>
        </p:nvGrpSpPr>
        <p:grpSpPr>
          <a:xfrm>
            <a:off x="8005760" y="3427408"/>
            <a:ext cx="952505" cy="1241431"/>
            <a:chOff x="0" y="-2"/>
            <a:chExt cx="952504" cy="1241429"/>
          </a:xfrm>
        </p:grpSpPr>
        <p:sp>
          <p:nvSpPr>
            <p:cNvPr id="1324" name="Text Box 5"/>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325" name="AutoShape 6"/>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326" name="Rectangle 7"/>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327" name="Line 8"/>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28" name="Line 9"/>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29" name="Line 10"/>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30" name="Line 11"/>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31" name="Line 12"/>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32" name="Text Box 13"/>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333" name="Rectangle 1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334" name="Line 15"/>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35" name="Line 16"/>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36" name="Rectangle 17"/>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337" name="Rectangle 18"/>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338" name="Text Box 19"/>
            <p:cNvSpPr txBox="1"/>
            <p:nvPr/>
          </p:nvSpPr>
          <p:spPr>
            <a:xfrm>
              <a:off x="269872" y="185736"/>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1340"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b="0">
                <a:solidFill>
                  <a:srgbClr val="FFFFFF"/>
                </a:solidFill>
                <a:latin typeface="Comic Sans MS"/>
                <a:ea typeface="Comic Sans MS"/>
                <a:cs typeface="Comic Sans MS"/>
                <a:sym typeface="Comic Sans MS"/>
              </a:defRPr>
            </a:lvl1pPr>
          </a:lstStyle>
          <a:p>
            <a:r>
              <a:rPr b="1">
                <a:latin typeface="Arial" panose="020B0604020202020204" pitchFamily="34" charset="0"/>
                <a:cs typeface="Arial" panose="020B0604020202020204" pitchFamily="34" charset="0"/>
              </a:rPr>
              <a:t>سفر يسوع إلى أرضه:</a:t>
            </a:r>
          </a:p>
        </p:txBody>
      </p:sp>
      <p:sp>
        <p:nvSpPr>
          <p:cNvPr id="1341" name="Text Box 20"/>
          <p:cNvSpPr txBox="1"/>
          <p:nvPr/>
        </p:nvSpPr>
        <p:spPr>
          <a:xfrm>
            <a:off x="1243012" y="5495925"/>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rPr b="1">
                <a:latin typeface="Arial" panose="020B0604020202020204" pitchFamily="34" charset="0"/>
                <a:cs typeface="Arial" panose="020B0604020202020204" pitchFamily="34" charset="0"/>
              </a:rPr>
              <a:t>الإقتراب من كفر ناحوم بالسفينة</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5"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1346" name="Picture 2" descr="Picture 2"/>
          <p:cNvPicPr>
            <a:picLocks noChangeAspect="1"/>
          </p:cNvPicPr>
          <p:nvPr/>
        </p:nvPicPr>
        <p:blipFill>
          <a:blip r:embed="rId3"/>
          <a:stretch>
            <a:fillRect/>
          </a:stretch>
        </p:blipFill>
        <p:spPr>
          <a:xfrm>
            <a:off x="558800" y="655637"/>
            <a:ext cx="7966075" cy="5619752"/>
          </a:xfrm>
          <a:prstGeom prst="rect">
            <a:avLst/>
          </a:prstGeom>
          <a:ln w="12700">
            <a:miter lim="400000"/>
          </a:ln>
        </p:spPr>
      </p:pic>
      <p:sp>
        <p:nvSpPr>
          <p:cNvPr id="1347" name="Text Box 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22</a:t>
            </a:r>
          </a:p>
        </p:txBody>
      </p:sp>
      <p:grpSp>
        <p:nvGrpSpPr>
          <p:cNvPr id="1363" name="Group"/>
          <p:cNvGrpSpPr/>
          <p:nvPr/>
        </p:nvGrpSpPr>
        <p:grpSpPr>
          <a:xfrm>
            <a:off x="8005760" y="3427408"/>
            <a:ext cx="952505" cy="1241431"/>
            <a:chOff x="0" y="-2"/>
            <a:chExt cx="952504" cy="1241429"/>
          </a:xfrm>
        </p:grpSpPr>
        <p:sp>
          <p:nvSpPr>
            <p:cNvPr id="1348" name="Text Box 6"/>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349"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350"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351"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52"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53"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54"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55"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56" name="Text Box 14"/>
            <p:cNvSpPr txBox="1"/>
            <p:nvPr/>
          </p:nvSpPr>
          <p:spPr>
            <a:xfrm>
              <a:off x="74610" y="-2"/>
              <a:ext cx="376706"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357"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358"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59"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60"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361"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362" name="Text Box 20"/>
            <p:cNvSpPr txBox="1"/>
            <p:nvPr/>
          </p:nvSpPr>
          <p:spPr>
            <a:xfrm>
              <a:off x="269872" y="185736"/>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1364"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b="0">
                <a:solidFill>
                  <a:srgbClr val="FFFFFF"/>
                </a:solidFill>
                <a:latin typeface="Comic Sans MS"/>
                <a:ea typeface="Comic Sans MS"/>
                <a:cs typeface="Comic Sans MS"/>
                <a:sym typeface="Comic Sans MS"/>
              </a:defRPr>
            </a:lvl1pPr>
          </a:lstStyle>
          <a:p>
            <a:r>
              <a:rPr b="1">
                <a:latin typeface="Arial" panose="020B0604020202020204" pitchFamily="34" charset="0"/>
                <a:cs typeface="Arial" panose="020B0604020202020204" pitchFamily="34" charset="0"/>
              </a:rPr>
              <a:t>سفر يسوع إلى أرضه:</a:t>
            </a:r>
          </a:p>
        </p:txBody>
      </p:sp>
      <p:sp>
        <p:nvSpPr>
          <p:cNvPr id="1365" name="Text Box 3"/>
          <p:cNvSpPr txBox="1"/>
          <p:nvPr/>
        </p:nvSpPr>
        <p:spPr>
          <a:xfrm>
            <a:off x="1243013" y="5495925"/>
            <a:ext cx="7494586"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rPr b="1">
                <a:latin typeface="Arial" panose="020B0604020202020204" pitchFamily="34" charset="0"/>
                <a:cs typeface="Arial" panose="020B0604020202020204" pitchFamily="34" charset="0"/>
              </a:rPr>
              <a:t>الكنيست قريب من كفر ناحوم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9" name="Picture 1" descr="Picture 1"/>
          <p:cNvPicPr>
            <a:picLocks noChangeAspect="1"/>
          </p:cNvPicPr>
          <p:nvPr/>
        </p:nvPicPr>
        <p:blipFill>
          <a:blip r:embed="rId3"/>
          <a:stretch>
            <a:fillRect/>
          </a:stretch>
        </p:blipFill>
        <p:spPr>
          <a:xfrm>
            <a:off x="630237" y="628650"/>
            <a:ext cx="7902576" cy="5646738"/>
          </a:xfrm>
          <a:prstGeom prst="rect">
            <a:avLst/>
          </a:prstGeom>
          <a:ln w="12700">
            <a:miter lim="400000"/>
          </a:ln>
          <a:effectLst>
            <a:outerShdw blurRad="63500" dist="53882" dir="2700000" rotWithShape="0">
              <a:srgbClr val="1A0004">
                <a:alpha val="74997"/>
              </a:srgbClr>
            </a:outerShdw>
          </a:effectLst>
        </p:spPr>
      </p:pic>
      <p:sp>
        <p:nvSpPr>
          <p:cNvPr id="1370" name="Rectangle 2"/>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371" name="Text Box 4"/>
          <p:cNvSpPr txBox="1"/>
          <p:nvPr/>
        </p:nvSpPr>
        <p:spPr>
          <a:xfrm>
            <a:off x="1243010" y="5495925"/>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دخلو :”بلدة يسوع “</a:t>
            </a:r>
          </a:p>
        </p:txBody>
      </p:sp>
      <p:sp>
        <p:nvSpPr>
          <p:cNvPr id="1372" name="Text Box 5"/>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23</a:t>
            </a:r>
          </a:p>
        </p:txBody>
      </p:sp>
      <p:grpSp>
        <p:nvGrpSpPr>
          <p:cNvPr id="1388" name="Group"/>
          <p:cNvGrpSpPr/>
          <p:nvPr/>
        </p:nvGrpSpPr>
        <p:grpSpPr>
          <a:xfrm>
            <a:off x="8005760" y="3427408"/>
            <a:ext cx="952505" cy="1241431"/>
            <a:chOff x="0" y="-2"/>
            <a:chExt cx="952504" cy="1241429"/>
          </a:xfrm>
        </p:grpSpPr>
        <p:sp>
          <p:nvSpPr>
            <p:cNvPr id="1373" name="Text Box 7"/>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374" name="AutoShape 8"/>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375" name="Rectangle 9"/>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376" name="Line 10"/>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77" name="Line 11"/>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78" name="Line 12"/>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79" name="Line 13"/>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80" name="Line 14"/>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81" name="Text Box 15"/>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382" name="Rectangle 16"/>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383" name="Line 17"/>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84" name="Line 18"/>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385" name="Rectangle 19"/>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386" name="Rectangle 20"/>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387" name="Text Box 21"/>
            <p:cNvSpPr txBox="1"/>
            <p:nvPr/>
          </p:nvSpPr>
          <p:spPr>
            <a:xfrm>
              <a:off x="269872" y="185736"/>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1389" name="Text Box 22"/>
          <p:cNvSpPr txBox="1"/>
          <p:nvPr/>
        </p:nvSpPr>
        <p:spPr>
          <a:xfrm>
            <a:off x="2254250" y="1677985"/>
            <a:ext cx="2311400" cy="1107992"/>
          </a:xfrm>
          <a:prstGeom prst="rect">
            <a:avLst/>
          </a:prstGeom>
          <a:blipFill>
            <a:blip r:embed="rId4"/>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rtl="1">
              <a:defRPr sz="3300">
                <a:solidFill>
                  <a:srgbClr val="FFFFFF"/>
                </a:solidFill>
                <a:latin typeface="+mn-lt"/>
                <a:ea typeface="+mn-ea"/>
                <a:cs typeface="+mn-cs"/>
                <a:sym typeface="Times Roman"/>
              </a:defRPr>
            </a:pPr>
            <a:r>
              <a:rPr>
                <a:latin typeface="Arial" panose="020B0604020202020204" pitchFamily="34" charset="0"/>
                <a:cs typeface="Arial" panose="020B0604020202020204" pitchFamily="34" charset="0"/>
              </a:rPr>
              <a:t>كفر ناحوم</a:t>
            </a:r>
            <a:br>
              <a:rPr>
                <a:latin typeface="Arial" panose="020B0604020202020204" pitchFamily="34" charset="0"/>
                <a:cs typeface="Arial" panose="020B0604020202020204" pitchFamily="34" charset="0"/>
              </a:rPr>
            </a:br>
            <a:r>
              <a:rPr>
                <a:latin typeface="Arial" panose="020B0604020202020204" pitchFamily="34" charset="0"/>
                <a:cs typeface="Arial" panose="020B0604020202020204" pitchFamily="34" charset="0"/>
              </a:rPr>
              <a:t> مدينة يسوع </a:t>
            </a:r>
          </a:p>
        </p:txBody>
      </p:sp>
      <p:sp>
        <p:nvSpPr>
          <p:cNvPr id="1390"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4"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1395" name="Picture 2" descr="Picture 2"/>
          <p:cNvPicPr>
            <a:picLocks noChangeAspect="1"/>
          </p:cNvPicPr>
          <p:nvPr/>
        </p:nvPicPr>
        <p:blipFill>
          <a:blip r:embed="rId3"/>
          <a:stretch>
            <a:fillRect/>
          </a:stretch>
        </p:blipFill>
        <p:spPr>
          <a:xfrm>
            <a:off x="620712" y="620712"/>
            <a:ext cx="7953376" cy="5692777"/>
          </a:xfrm>
          <a:prstGeom prst="rect">
            <a:avLst/>
          </a:prstGeom>
          <a:ln w="12700">
            <a:miter lim="400000"/>
          </a:ln>
        </p:spPr>
      </p:pic>
      <p:sp>
        <p:nvSpPr>
          <p:cNvPr id="1396" name="Text Box 4"/>
          <p:cNvSpPr txBox="1"/>
          <p:nvPr/>
        </p:nvSpPr>
        <p:spPr>
          <a:xfrm>
            <a:off x="1243010" y="5495925"/>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كنيس ملحق كفرناحوم </a:t>
            </a:r>
          </a:p>
        </p:txBody>
      </p:sp>
      <p:sp>
        <p:nvSpPr>
          <p:cNvPr id="1397" name="Text Box 5"/>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24</a:t>
            </a:r>
          </a:p>
        </p:txBody>
      </p:sp>
      <p:grpSp>
        <p:nvGrpSpPr>
          <p:cNvPr id="1413" name="Group"/>
          <p:cNvGrpSpPr/>
          <p:nvPr/>
        </p:nvGrpSpPr>
        <p:grpSpPr>
          <a:xfrm>
            <a:off x="8005760" y="3427408"/>
            <a:ext cx="952505" cy="1241431"/>
            <a:chOff x="0" y="-2"/>
            <a:chExt cx="952504" cy="1241429"/>
          </a:xfrm>
        </p:grpSpPr>
        <p:sp>
          <p:nvSpPr>
            <p:cNvPr id="1398" name="Text Box 7"/>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399" name="AutoShape 8"/>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400" name="Rectangle 9"/>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401" name="Line 10"/>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02" name="Line 11"/>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03" name="Line 12"/>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04" name="Line 13"/>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05" name="Line 14"/>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06" name="Text Box 15"/>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407" name="Rectangle 16"/>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408" name="Line 17"/>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09" name="Line 18"/>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10" name="Rectangle 19"/>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411" name="Rectangle 20"/>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412" name="Text Box 21"/>
            <p:cNvSpPr txBox="1"/>
            <p:nvPr/>
          </p:nvSpPr>
          <p:spPr>
            <a:xfrm>
              <a:off x="269872" y="185736"/>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1414"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8" name="Picture 1" descr="Picture 1"/>
          <p:cNvPicPr>
            <a:picLocks noChangeAspect="1"/>
          </p:cNvPicPr>
          <p:nvPr/>
        </p:nvPicPr>
        <p:blipFill>
          <a:blip r:embed="rId3"/>
          <a:stretch>
            <a:fillRect/>
          </a:stretch>
        </p:blipFill>
        <p:spPr>
          <a:xfrm>
            <a:off x="661987" y="600075"/>
            <a:ext cx="7880351" cy="5678488"/>
          </a:xfrm>
          <a:prstGeom prst="rect">
            <a:avLst/>
          </a:prstGeom>
          <a:ln w="12700">
            <a:miter lim="400000"/>
          </a:ln>
        </p:spPr>
      </p:pic>
      <p:sp>
        <p:nvSpPr>
          <p:cNvPr id="1419" name="Text Box 2"/>
          <p:cNvSpPr txBox="1"/>
          <p:nvPr/>
        </p:nvSpPr>
        <p:spPr>
          <a:xfrm>
            <a:off x="8143063" y="6507877"/>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25</a:t>
            </a:r>
          </a:p>
        </p:txBody>
      </p:sp>
      <p:sp>
        <p:nvSpPr>
          <p:cNvPr id="1420" name="Rectangle 3"/>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1436" name="Group"/>
          <p:cNvGrpSpPr/>
          <p:nvPr/>
        </p:nvGrpSpPr>
        <p:grpSpPr>
          <a:xfrm>
            <a:off x="8005760" y="3427408"/>
            <a:ext cx="952505" cy="1241431"/>
            <a:chOff x="0" y="-2"/>
            <a:chExt cx="952504" cy="1241429"/>
          </a:xfrm>
        </p:grpSpPr>
        <p:sp>
          <p:nvSpPr>
            <p:cNvPr id="1421" name="Text Box 5"/>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422" name="AutoShape 6"/>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423" name="Rectangle 7"/>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424" name="Line 8"/>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25" name="Line 9"/>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26" name="Line 10"/>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27" name="Line 11"/>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28" name="Line 12"/>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29" name="Text Box 13"/>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430" name="Rectangle 1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431" name="Line 15"/>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32" name="Line 16"/>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33" name="Rectangle 17"/>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434" name="Rectangle 18"/>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435" name="Text Box 19"/>
            <p:cNvSpPr txBox="1"/>
            <p:nvPr/>
          </p:nvSpPr>
          <p:spPr>
            <a:xfrm>
              <a:off x="269872" y="185736"/>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1437" name="Text Box 21"/>
          <p:cNvSpPr txBox="1"/>
          <p:nvPr/>
        </p:nvSpPr>
        <p:spPr>
          <a:xfrm>
            <a:off x="1243010" y="5495925"/>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كنيس ملحق كفرناحوم </a:t>
            </a:r>
          </a:p>
        </p:txBody>
      </p:sp>
      <p:sp>
        <p:nvSpPr>
          <p:cNvPr id="1438"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2" name="Picture 1" descr="Picture 1"/>
          <p:cNvPicPr>
            <a:picLocks noChangeAspect="1"/>
          </p:cNvPicPr>
          <p:nvPr/>
        </p:nvPicPr>
        <p:blipFill>
          <a:blip r:embed="rId3"/>
          <a:stretch>
            <a:fillRect/>
          </a:stretch>
        </p:blipFill>
        <p:spPr>
          <a:xfrm>
            <a:off x="623887" y="595312"/>
            <a:ext cx="7867651" cy="5632452"/>
          </a:xfrm>
          <a:prstGeom prst="rect">
            <a:avLst/>
          </a:prstGeom>
          <a:ln w="12700">
            <a:miter lim="400000"/>
          </a:ln>
        </p:spPr>
      </p:pic>
      <p:sp>
        <p:nvSpPr>
          <p:cNvPr id="1443" name="Text Box 2"/>
          <p:cNvSpPr txBox="1"/>
          <p:nvPr/>
        </p:nvSpPr>
        <p:spPr>
          <a:xfrm>
            <a:off x="1820860" y="0"/>
            <a:ext cx="5867403"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مرقس ١:٢١; يوحنا ٦:٥٩</a:t>
            </a:r>
          </a:p>
        </p:txBody>
      </p:sp>
      <p:sp>
        <p:nvSpPr>
          <p:cNvPr id="1444" name="Text Box 3"/>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1445" name="Text Box 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26</a:t>
            </a:r>
          </a:p>
        </p:txBody>
      </p:sp>
      <p:sp>
        <p:nvSpPr>
          <p:cNvPr id="1446" name="Rectangle 5"/>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1461" name="Group"/>
          <p:cNvGrpSpPr/>
          <p:nvPr/>
        </p:nvGrpSpPr>
        <p:grpSpPr>
          <a:xfrm>
            <a:off x="8005760" y="3427408"/>
            <a:ext cx="952505" cy="1241431"/>
            <a:chOff x="0" y="-2"/>
            <a:chExt cx="952504" cy="1241429"/>
          </a:xfrm>
        </p:grpSpPr>
        <p:sp>
          <p:nvSpPr>
            <p:cNvPr id="1447"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448"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449"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50"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51"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52"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53"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54"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455"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456"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57"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58"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459"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460" name="Text Box 20"/>
            <p:cNvSpPr txBox="1"/>
            <p:nvPr/>
          </p:nvSpPr>
          <p:spPr>
            <a:xfrm>
              <a:off x="269872" y="185736"/>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1462"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سفر يسوع إلى أرضه:</a:t>
            </a:r>
          </a:p>
        </p:txBody>
      </p:sp>
      <p:sp>
        <p:nvSpPr>
          <p:cNvPr id="1463" name="Text Box 22"/>
          <p:cNvSpPr txBox="1"/>
          <p:nvPr/>
        </p:nvSpPr>
        <p:spPr>
          <a:xfrm>
            <a:off x="1243012" y="5495925"/>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كنيس ملحق كفرناحوم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1468" name="Picture 2" descr="Picture 2"/>
          <p:cNvPicPr>
            <a:picLocks noChangeAspect="1"/>
          </p:cNvPicPr>
          <p:nvPr/>
        </p:nvPicPr>
        <p:blipFill>
          <a:blip r:embed="rId3"/>
          <a:stretch>
            <a:fillRect/>
          </a:stretch>
        </p:blipFill>
        <p:spPr>
          <a:xfrm>
            <a:off x="641350" y="590550"/>
            <a:ext cx="7894640" cy="5715000"/>
          </a:xfrm>
          <a:prstGeom prst="rect">
            <a:avLst/>
          </a:prstGeom>
          <a:ln w="12700">
            <a:miter lim="400000"/>
          </a:ln>
          <a:effectLst>
            <a:outerShdw blurRad="63500" dist="53882" dir="2700000" rotWithShape="0">
              <a:srgbClr val="1A0004">
                <a:alpha val="74997"/>
              </a:srgbClr>
            </a:outerShdw>
          </a:effectLst>
        </p:spPr>
      </p:pic>
      <p:sp>
        <p:nvSpPr>
          <p:cNvPr id="1469" name="Text Box 5"/>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27</a:t>
            </a:r>
          </a:p>
        </p:txBody>
      </p:sp>
      <p:grpSp>
        <p:nvGrpSpPr>
          <p:cNvPr id="1485" name="Group"/>
          <p:cNvGrpSpPr/>
          <p:nvPr/>
        </p:nvGrpSpPr>
        <p:grpSpPr>
          <a:xfrm>
            <a:off x="8005760" y="3427408"/>
            <a:ext cx="952505" cy="1241431"/>
            <a:chOff x="0" y="-2"/>
            <a:chExt cx="952504" cy="1241429"/>
          </a:xfrm>
        </p:grpSpPr>
        <p:sp>
          <p:nvSpPr>
            <p:cNvPr id="1470" name="Text Box 7"/>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471" name="AutoShape 8"/>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472" name="Rectangle 9"/>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473" name="Line 10"/>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74" name="Line 11"/>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75" name="Line 12"/>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76" name="Line 13"/>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77" name="Line 14"/>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78" name="Text Box 15"/>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479" name="Rectangle 16"/>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480" name="Line 17"/>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81" name="Line 18"/>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82" name="Rectangle 19"/>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483" name="Rectangle 20"/>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484" name="Text Box 21"/>
            <p:cNvSpPr txBox="1"/>
            <p:nvPr/>
          </p:nvSpPr>
          <p:spPr>
            <a:xfrm>
              <a:off x="269872" y="185736"/>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1486"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سفر يسوع إلى أرضه:</a:t>
            </a:r>
          </a:p>
        </p:txBody>
      </p:sp>
      <p:sp>
        <p:nvSpPr>
          <p:cNvPr id="1487" name="Text Box 4"/>
          <p:cNvSpPr txBox="1"/>
          <p:nvPr/>
        </p:nvSpPr>
        <p:spPr>
          <a:xfrm>
            <a:off x="1243012" y="5495925"/>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rPr b="1">
                <a:latin typeface="Arial" panose="020B0604020202020204" pitchFamily="34" charset="0"/>
                <a:cs typeface="Arial" panose="020B0604020202020204" pitchFamily="34" charset="0"/>
              </a:rPr>
              <a:t>شوارع كفرناحوم البازلتية</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Text Box 1"/>
          <p:cNvSpPr txBox="1"/>
          <p:nvPr/>
        </p:nvSpPr>
        <p:spPr>
          <a:xfrm>
            <a:off x="1903410" y="1204911"/>
            <a:ext cx="5568953" cy="2862318"/>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3600"/>
              </a:spcBef>
              <a:defRPr sz="60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بعد ٢٠٠٠ سنة من وعد الله لإبراهيم القديم ...</a:t>
            </a:r>
          </a:p>
        </p:txBody>
      </p:sp>
      <p:pic>
        <p:nvPicPr>
          <p:cNvPr id="571" name="Picture 2" descr="Picture 2"/>
          <p:cNvPicPr>
            <a:picLocks noChangeAspect="1"/>
          </p:cNvPicPr>
          <p:nvPr/>
        </p:nvPicPr>
        <p:blipFill>
          <a:blip r:embed="rId3"/>
          <a:stretch>
            <a:fillRect/>
          </a:stretch>
        </p:blipFill>
        <p:spPr>
          <a:xfrm>
            <a:off x="579437" y="625475"/>
            <a:ext cx="7985126" cy="5743575"/>
          </a:xfrm>
          <a:prstGeom prst="rect">
            <a:avLst/>
          </a:prstGeom>
          <a:ln w="76200">
            <a:solidFill>
              <a:schemeClr val="accent2"/>
            </a:solidFill>
            <a:miter/>
          </a:ln>
        </p:spPr>
      </p:pic>
      <p:grpSp>
        <p:nvGrpSpPr>
          <p:cNvPr id="638" name="Group"/>
          <p:cNvGrpSpPr/>
          <p:nvPr/>
        </p:nvGrpSpPr>
        <p:grpSpPr>
          <a:xfrm>
            <a:off x="2074854" y="1223962"/>
            <a:ext cx="5226064" cy="4460882"/>
            <a:chOff x="-4" y="0"/>
            <a:chExt cx="5226063" cy="4460881"/>
          </a:xfrm>
        </p:grpSpPr>
        <p:grpSp>
          <p:nvGrpSpPr>
            <p:cNvPr id="577" name="Group"/>
            <p:cNvGrpSpPr/>
            <p:nvPr/>
          </p:nvGrpSpPr>
          <p:grpSpPr>
            <a:xfrm>
              <a:off x="-4" y="0"/>
              <a:ext cx="2763851" cy="1342553"/>
              <a:chOff x="-2" y="0"/>
              <a:chExt cx="2763849" cy="1342552"/>
            </a:xfrm>
          </p:grpSpPr>
          <p:sp>
            <p:nvSpPr>
              <p:cNvPr id="572" name="Rectangle 5"/>
              <p:cNvSpPr/>
              <p:nvPr/>
            </p:nvSpPr>
            <p:spPr>
              <a:xfrm>
                <a:off x="0" y="442754"/>
                <a:ext cx="2763847" cy="899798"/>
              </a:xfrm>
              <a:prstGeom prst="rect">
                <a:avLst/>
              </a:prstGeom>
              <a:solidFill>
                <a:srgbClr val="FFD34A"/>
              </a:solidFill>
              <a:ln w="31750" cap="flat">
                <a:solidFill>
                  <a:srgbClr val="1A0004"/>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3" name="AutoShape 6"/>
              <p:cNvSpPr/>
              <p:nvPr/>
            </p:nvSpPr>
            <p:spPr>
              <a:xfrm>
                <a:off x="-2" y="0"/>
                <a:ext cx="1625610" cy="1155294"/>
              </a:xfrm>
              <a:prstGeom prst="roundRect">
                <a:avLst>
                  <a:gd name="adj" fmla="val 10495"/>
                </a:avLst>
              </a:prstGeom>
              <a:solidFill>
                <a:srgbClr val="FFD34A"/>
              </a:solidFill>
              <a:ln w="3175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4" name="Rectangle 7"/>
              <p:cNvSpPr/>
              <p:nvPr/>
            </p:nvSpPr>
            <p:spPr>
              <a:xfrm>
                <a:off x="41275" y="476080"/>
                <a:ext cx="1978033" cy="796647"/>
              </a:xfrm>
              <a:prstGeom prst="rect">
                <a:avLst/>
              </a:prstGeom>
              <a:solidFill>
                <a:srgbClr val="FFD34A"/>
              </a:solidFill>
              <a:ln w="31750" cap="flat">
                <a:solidFill>
                  <a:srgbClr val="FFD34A"/>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5" name="Text Box 8"/>
              <p:cNvSpPr txBox="1"/>
              <p:nvPr/>
            </p:nvSpPr>
            <p:spPr>
              <a:xfrm>
                <a:off x="463551" y="41260"/>
                <a:ext cx="469679" cy="2769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rtl="1">
                  <a:defRPr b="0">
                    <a:solidFill>
                      <a:schemeClr val="accent2"/>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الخليقة</a:t>
                </a:r>
              </a:p>
            </p:txBody>
          </p:sp>
          <p:sp>
            <p:nvSpPr>
              <p:cNvPr id="576" name="Line 9"/>
              <p:cNvSpPr/>
              <p:nvPr/>
            </p:nvSpPr>
            <p:spPr>
              <a:xfrm>
                <a:off x="-2" y="347538"/>
                <a:ext cx="3179" cy="872820"/>
              </a:xfrm>
              <a:prstGeom prst="line">
                <a:avLst/>
              </a:prstGeom>
              <a:noFill/>
              <a:ln w="3175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583" name="Group"/>
            <p:cNvGrpSpPr/>
            <p:nvPr/>
          </p:nvGrpSpPr>
          <p:grpSpPr>
            <a:xfrm>
              <a:off x="241298" y="355471"/>
              <a:ext cx="2763849" cy="1342555"/>
              <a:chOff x="-1" y="-1"/>
              <a:chExt cx="2763847" cy="1342554"/>
            </a:xfrm>
          </p:grpSpPr>
          <p:sp>
            <p:nvSpPr>
              <p:cNvPr id="578" name="Rectangle 11"/>
              <p:cNvSpPr/>
              <p:nvPr/>
            </p:nvSpPr>
            <p:spPr>
              <a:xfrm>
                <a:off x="0" y="442754"/>
                <a:ext cx="2763846" cy="899799"/>
              </a:xfrm>
              <a:prstGeom prst="rect">
                <a:avLst/>
              </a:prstGeom>
              <a:solidFill>
                <a:srgbClr val="FFD34A"/>
              </a:solidFill>
              <a:ln w="31750" cap="flat">
                <a:solidFill>
                  <a:srgbClr val="1A0004"/>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9" name="AutoShape 12"/>
              <p:cNvSpPr/>
              <p:nvPr/>
            </p:nvSpPr>
            <p:spPr>
              <a:xfrm>
                <a:off x="-1" y="-1"/>
                <a:ext cx="1625609" cy="1155296"/>
              </a:xfrm>
              <a:prstGeom prst="roundRect">
                <a:avLst>
                  <a:gd name="adj" fmla="val 10495"/>
                </a:avLst>
              </a:prstGeom>
              <a:solidFill>
                <a:srgbClr val="FFD34A"/>
              </a:solidFill>
              <a:ln w="3175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0" name="Rectangle 13"/>
              <p:cNvSpPr/>
              <p:nvPr/>
            </p:nvSpPr>
            <p:spPr>
              <a:xfrm>
                <a:off x="41275" y="476080"/>
                <a:ext cx="1978030" cy="796647"/>
              </a:xfrm>
              <a:prstGeom prst="rect">
                <a:avLst/>
              </a:prstGeom>
              <a:solidFill>
                <a:srgbClr val="FFD34A"/>
              </a:solidFill>
              <a:ln w="31750" cap="flat">
                <a:solidFill>
                  <a:srgbClr val="FFD34A"/>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1" name="Text Box 14"/>
              <p:cNvSpPr txBox="1"/>
              <p:nvPr/>
            </p:nvSpPr>
            <p:spPr>
              <a:xfrm>
                <a:off x="460376" y="41260"/>
                <a:ext cx="503343" cy="2769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rtl="1">
                  <a:defRPr b="0">
                    <a:solidFill>
                      <a:schemeClr val="accent2"/>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إبراهيم</a:t>
                </a:r>
              </a:p>
            </p:txBody>
          </p:sp>
          <p:sp>
            <p:nvSpPr>
              <p:cNvPr id="582" name="Line 15"/>
              <p:cNvSpPr/>
              <p:nvPr/>
            </p:nvSpPr>
            <p:spPr>
              <a:xfrm>
                <a:off x="0" y="347538"/>
                <a:ext cx="3179" cy="872821"/>
              </a:xfrm>
              <a:prstGeom prst="line">
                <a:avLst/>
              </a:prstGeom>
              <a:noFill/>
              <a:ln w="3175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589" name="Group"/>
            <p:cNvGrpSpPr/>
            <p:nvPr/>
          </p:nvGrpSpPr>
          <p:grpSpPr>
            <a:xfrm>
              <a:off x="520698" y="698248"/>
              <a:ext cx="2763849" cy="1342556"/>
              <a:chOff x="-1" y="-2"/>
              <a:chExt cx="2763847" cy="1342555"/>
            </a:xfrm>
          </p:grpSpPr>
          <p:sp>
            <p:nvSpPr>
              <p:cNvPr id="584" name="Rectangle 17"/>
              <p:cNvSpPr/>
              <p:nvPr/>
            </p:nvSpPr>
            <p:spPr>
              <a:xfrm>
                <a:off x="0" y="442754"/>
                <a:ext cx="2763846" cy="899799"/>
              </a:xfrm>
              <a:prstGeom prst="rect">
                <a:avLst/>
              </a:prstGeom>
              <a:solidFill>
                <a:srgbClr val="FFD34A"/>
              </a:solidFill>
              <a:ln w="31750" cap="flat">
                <a:solidFill>
                  <a:srgbClr val="1A0004"/>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5" name="AutoShape 18"/>
              <p:cNvSpPr/>
              <p:nvPr/>
            </p:nvSpPr>
            <p:spPr>
              <a:xfrm>
                <a:off x="-1" y="-2"/>
                <a:ext cx="1625609" cy="1155297"/>
              </a:xfrm>
              <a:prstGeom prst="roundRect">
                <a:avLst>
                  <a:gd name="adj" fmla="val 10495"/>
                </a:avLst>
              </a:prstGeom>
              <a:solidFill>
                <a:srgbClr val="FFD34A"/>
              </a:solidFill>
              <a:ln w="3175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6" name="Rectangle 19"/>
              <p:cNvSpPr/>
              <p:nvPr/>
            </p:nvSpPr>
            <p:spPr>
              <a:xfrm>
                <a:off x="41275" y="476080"/>
                <a:ext cx="1978030" cy="796648"/>
              </a:xfrm>
              <a:prstGeom prst="rect">
                <a:avLst/>
              </a:prstGeom>
              <a:solidFill>
                <a:srgbClr val="FFD34A"/>
              </a:solidFill>
              <a:ln w="31750" cap="flat">
                <a:solidFill>
                  <a:srgbClr val="FFD34A"/>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7" name="Text Box 20"/>
              <p:cNvSpPr txBox="1"/>
              <p:nvPr/>
            </p:nvSpPr>
            <p:spPr>
              <a:xfrm>
                <a:off x="479426" y="41260"/>
                <a:ext cx="460062" cy="2769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rtl="1">
                  <a:defRPr b="0">
                    <a:solidFill>
                      <a:schemeClr val="accent2"/>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يوسف</a:t>
                </a:r>
              </a:p>
            </p:txBody>
          </p:sp>
          <p:sp>
            <p:nvSpPr>
              <p:cNvPr id="588" name="Line 21"/>
              <p:cNvSpPr/>
              <p:nvPr/>
            </p:nvSpPr>
            <p:spPr>
              <a:xfrm>
                <a:off x="0" y="347538"/>
                <a:ext cx="3179" cy="872821"/>
              </a:xfrm>
              <a:prstGeom prst="line">
                <a:avLst/>
              </a:prstGeom>
              <a:noFill/>
              <a:ln w="3175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595" name="Group"/>
            <p:cNvGrpSpPr/>
            <p:nvPr/>
          </p:nvGrpSpPr>
          <p:grpSpPr>
            <a:xfrm>
              <a:off x="812798" y="1015635"/>
              <a:ext cx="2763849" cy="1342556"/>
              <a:chOff x="-1" y="-2"/>
              <a:chExt cx="2763847" cy="1342555"/>
            </a:xfrm>
          </p:grpSpPr>
          <p:sp>
            <p:nvSpPr>
              <p:cNvPr id="590" name="Rectangle 23"/>
              <p:cNvSpPr/>
              <p:nvPr/>
            </p:nvSpPr>
            <p:spPr>
              <a:xfrm>
                <a:off x="0" y="442754"/>
                <a:ext cx="2763846" cy="899799"/>
              </a:xfrm>
              <a:prstGeom prst="rect">
                <a:avLst/>
              </a:prstGeom>
              <a:solidFill>
                <a:srgbClr val="FFD34A"/>
              </a:solidFill>
              <a:ln w="31750" cap="flat">
                <a:solidFill>
                  <a:srgbClr val="1A0004"/>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1" name="AutoShape 24"/>
              <p:cNvSpPr/>
              <p:nvPr/>
            </p:nvSpPr>
            <p:spPr>
              <a:xfrm>
                <a:off x="-1" y="-2"/>
                <a:ext cx="1625609" cy="1155297"/>
              </a:xfrm>
              <a:prstGeom prst="roundRect">
                <a:avLst>
                  <a:gd name="adj" fmla="val 10495"/>
                </a:avLst>
              </a:prstGeom>
              <a:solidFill>
                <a:srgbClr val="FFD34A"/>
              </a:solidFill>
              <a:ln w="3175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2" name="Rectangle 25"/>
              <p:cNvSpPr/>
              <p:nvPr/>
            </p:nvSpPr>
            <p:spPr>
              <a:xfrm>
                <a:off x="41275" y="476080"/>
                <a:ext cx="1978030" cy="796648"/>
              </a:xfrm>
              <a:prstGeom prst="rect">
                <a:avLst/>
              </a:prstGeom>
              <a:solidFill>
                <a:srgbClr val="FFD34A"/>
              </a:solidFill>
              <a:ln w="31750" cap="flat">
                <a:solidFill>
                  <a:srgbClr val="FFD34A"/>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3" name="Text Box 26"/>
              <p:cNvSpPr txBox="1"/>
              <p:nvPr/>
            </p:nvSpPr>
            <p:spPr>
              <a:xfrm>
                <a:off x="485776" y="41260"/>
                <a:ext cx="448842" cy="2769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rtl="1">
                  <a:defRPr b="0">
                    <a:solidFill>
                      <a:schemeClr val="accent2"/>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موسى</a:t>
                </a:r>
              </a:p>
            </p:txBody>
          </p:sp>
          <p:sp>
            <p:nvSpPr>
              <p:cNvPr id="594" name="Line 27"/>
              <p:cNvSpPr/>
              <p:nvPr/>
            </p:nvSpPr>
            <p:spPr>
              <a:xfrm>
                <a:off x="0" y="347538"/>
                <a:ext cx="3179" cy="872821"/>
              </a:xfrm>
              <a:prstGeom prst="line">
                <a:avLst/>
              </a:prstGeom>
              <a:noFill/>
              <a:ln w="3175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601" name="Group"/>
            <p:cNvGrpSpPr/>
            <p:nvPr/>
          </p:nvGrpSpPr>
          <p:grpSpPr>
            <a:xfrm>
              <a:off x="1079498" y="1320329"/>
              <a:ext cx="2763849" cy="1342554"/>
              <a:chOff x="-2" y="0"/>
              <a:chExt cx="2763848" cy="1342553"/>
            </a:xfrm>
          </p:grpSpPr>
          <p:sp>
            <p:nvSpPr>
              <p:cNvPr id="596" name="Rectangle 29"/>
              <p:cNvSpPr/>
              <p:nvPr/>
            </p:nvSpPr>
            <p:spPr>
              <a:xfrm>
                <a:off x="0" y="442754"/>
                <a:ext cx="2763846" cy="899799"/>
              </a:xfrm>
              <a:prstGeom prst="rect">
                <a:avLst/>
              </a:prstGeom>
              <a:solidFill>
                <a:srgbClr val="FFD34A"/>
              </a:solidFill>
              <a:ln w="31750" cap="flat">
                <a:solidFill>
                  <a:srgbClr val="1A0004"/>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7" name="AutoShape 30"/>
              <p:cNvSpPr/>
              <p:nvPr/>
            </p:nvSpPr>
            <p:spPr>
              <a:xfrm>
                <a:off x="-1" y="0"/>
                <a:ext cx="1625609" cy="1155294"/>
              </a:xfrm>
              <a:prstGeom prst="roundRect">
                <a:avLst>
                  <a:gd name="adj" fmla="val 10495"/>
                </a:avLst>
              </a:prstGeom>
              <a:solidFill>
                <a:srgbClr val="FFD34A"/>
              </a:solidFill>
              <a:ln w="3175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8" name="Rectangle 31"/>
              <p:cNvSpPr/>
              <p:nvPr/>
            </p:nvSpPr>
            <p:spPr>
              <a:xfrm>
                <a:off x="41275" y="476080"/>
                <a:ext cx="1978030" cy="796648"/>
              </a:xfrm>
              <a:prstGeom prst="rect">
                <a:avLst/>
              </a:prstGeom>
              <a:solidFill>
                <a:srgbClr val="FFD34A"/>
              </a:solidFill>
              <a:ln w="31750" cap="flat">
                <a:solidFill>
                  <a:srgbClr val="FFD34A"/>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9" name="Text Box 32"/>
              <p:cNvSpPr txBox="1"/>
              <p:nvPr/>
            </p:nvSpPr>
            <p:spPr>
              <a:xfrm>
                <a:off x="504826" y="41260"/>
                <a:ext cx="402354" cy="2769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rtl="1">
                  <a:defRPr b="0">
                    <a:solidFill>
                      <a:schemeClr val="accent2"/>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يشوع</a:t>
                </a:r>
              </a:p>
            </p:txBody>
          </p:sp>
          <p:sp>
            <p:nvSpPr>
              <p:cNvPr id="600" name="Line 33"/>
              <p:cNvSpPr/>
              <p:nvPr/>
            </p:nvSpPr>
            <p:spPr>
              <a:xfrm>
                <a:off x="-2" y="347538"/>
                <a:ext cx="3179" cy="872821"/>
              </a:xfrm>
              <a:prstGeom prst="line">
                <a:avLst/>
              </a:prstGeom>
              <a:noFill/>
              <a:ln w="3175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607" name="Group"/>
            <p:cNvGrpSpPr/>
            <p:nvPr/>
          </p:nvGrpSpPr>
          <p:grpSpPr>
            <a:xfrm>
              <a:off x="1358898" y="1625018"/>
              <a:ext cx="2763849" cy="1342557"/>
              <a:chOff x="-2" y="-2"/>
              <a:chExt cx="2763848" cy="1342555"/>
            </a:xfrm>
          </p:grpSpPr>
          <p:sp>
            <p:nvSpPr>
              <p:cNvPr id="602" name="Rectangle 35"/>
              <p:cNvSpPr/>
              <p:nvPr/>
            </p:nvSpPr>
            <p:spPr>
              <a:xfrm>
                <a:off x="0" y="442754"/>
                <a:ext cx="2763846" cy="899799"/>
              </a:xfrm>
              <a:prstGeom prst="rect">
                <a:avLst/>
              </a:prstGeom>
              <a:solidFill>
                <a:srgbClr val="FFD34A"/>
              </a:solidFill>
              <a:ln w="31750" cap="flat">
                <a:solidFill>
                  <a:srgbClr val="1A0004"/>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3" name="AutoShape 36"/>
              <p:cNvSpPr/>
              <p:nvPr/>
            </p:nvSpPr>
            <p:spPr>
              <a:xfrm>
                <a:off x="-1" y="-2"/>
                <a:ext cx="1625609" cy="1155297"/>
              </a:xfrm>
              <a:prstGeom prst="roundRect">
                <a:avLst>
                  <a:gd name="adj" fmla="val 10495"/>
                </a:avLst>
              </a:prstGeom>
              <a:solidFill>
                <a:srgbClr val="FFD34A"/>
              </a:solidFill>
              <a:ln w="3175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4" name="Rectangle 37"/>
              <p:cNvSpPr/>
              <p:nvPr/>
            </p:nvSpPr>
            <p:spPr>
              <a:xfrm>
                <a:off x="41275" y="476080"/>
                <a:ext cx="1978030" cy="796648"/>
              </a:xfrm>
              <a:prstGeom prst="rect">
                <a:avLst/>
              </a:prstGeom>
              <a:solidFill>
                <a:srgbClr val="FFD34A"/>
              </a:solidFill>
              <a:ln w="31750" cap="flat">
                <a:solidFill>
                  <a:srgbClr val="FFD34A"/>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5" name="Text Box 38"/>
              <p:cNvSpPr txBox="1"/>
              <p:nvPr/>
            </p:nvSpPr>
            <p:spPr>
              <a:xfrm>
                <a:off x="425451" y="41260"/>
                <a:ext cx="588303" cy="2769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rtl="1">
                  <a:defRPr b="0">
                    <a:solidFill>
                      <a:schemeClr val="accent2"/>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الفوضى</a:t>
                </a:r>
              </a:p>
            </p:txBody>
          </p:sp>
          <p:sp>
            <p:nvSpPr>
              <p:cNvPr id="606" name="Line 39"/>
              <p:cNvSpPr/>
              <p:nvPr/>
            </p:nvSpPr>
            <p:spPr>
              <a:xfrm>
                <a:off x="-2" y="347538"/>
                <a:ext cx="3179" cy="872821"/>
              </a:xfrm>
              <a:prstGeom prst="line">
                <a:avLst/>
              </a:prstGeom>
              <a:noFill/>
              <a:ln w="3175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613" name="Group"/>
            <p:cNvGrpSpPr/>
            <p:nvPr/>
          </p:nvGrpSpPr>
          <p:grpSpPr>
            <a:xfrm>
              <a:off x="1650998" y="1942405"/>
              <a:ext cx="2763849" cy="1342556"/>
              <a:chOff x="-2" y="-2"/>
              <a:chExt cx="2763848" cy="1342554"/>
            </a:xfrm>
          </p:grpSpPr>
          <p:sp>
            <p:nvSpPr>
              <p:cNvPr id="608" name="Rectangle 41"/>
              <p:cNvSpPr/>
              <p:nvPr/>
            </p:nvSpPr>
            <p:spPr>
              <a:xfrm>
                <a:off x="0" y="442754"/>
                <a:ext cx="2763846" cy="899798"/>
              </a:xfrm>
              <a:prstGeom prst="rect">
                <a:avLst/>
              </a:prstGeom>
              <a:solidFill>
                <a:srgbClr val="FFD34A"/>
              </a:solidFill>
              <a:ln w="31750" cap="flat">
                <a:solidFill>
                  <a:srgbClr val="1A0004"/>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9" name="AutoShape 42"/>
              <p:cNvSpPr/>
              <p:nvPr/>
            </p:nvSpPr>
            <p:spPr>
              <a:xfrm>
                <a:off x="-1" y="-2"/>
                <a:ext cx="1625609" cy="1155297"/>
              </a:xfrm>
              <a:prstGeom prst="roundRect">
                <a:avLst>
                  <a:gd name="adj" fmla="val 10495"/>
                </a:avLst>
              </a:prstGeom>
              <a:solidFill>
                <a:srgbClr val="FFD34A"/>
              </a:solidFill>
              <a:ln w="3175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0" name="Rectangle 43"/>
              <p:cNvSpPr/>
              <p:nvPr/>
            </p:nvSpPr>
            <p:spPr>
              <a:xfrm>
                <a:off x="41275" y="476080"/>
                <a:ext cx="1978030" cy="796647"/>
              </a:xfrm>
              <a:prstGeom prst="rect">
                <a:avLst/>
              </a:prstGeom>
              <a:solidFill>
                <a:srgbClr val="FFD34A"/>
              </a:solidFill>
              <a:ln w="31750" cap="flat">
                <a:solidFill>
                  <a:srgbClr val="FFD34A"/>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1" name="Text Box 44"/>
              <p:cNvSpPr txBox="1"/>
              <p:nvPr/>
            </p:nvSpPr>
            <p:spPr>
              <a:xfrm>
                <a:off x="471488" y="41260"/>
                <a:ext cx="469680" cy="2769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rtl="1">
                  <a:defRPr b="0">
                    <a:solidFill>
                      <a:schemeClr val="accent2"/>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الملكية</a:t>
                </a:r>
              </a:p>
            </p:txBody>
          </p:sp>
          <p:sp>
            <p:nvSpPr>
              <p:cNvPr id="612" name="Line 45"/>
              <p:cNvSpPr/>
              <p:nvPr/>
            </p:nvSpPr>
            <p:spPr>
              <a:xfrm>
                <a:off x="-2" y="347538"/>
                <a:ext cx="3179" cy="872820"/>
              </a:xfrm>
              <a:prstGeom prst="line">
                <a:avLst/>
              </a:prstGeom>
              <a:noFill/>
              <a:ln w="3175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619" name="Group"/>
            <p:cNvGrpSpPr/>
            <p:nvPr/>
          </p:nvGrpSpPr>
          <p:grpSpPr>
            <a:xfrm>
              <a:off x="1892298" y="2297881"/>
              <a:ext cx="2763849" cy="1342553"/>
              <a:chOff x="-2" y="-2"/>
              <a:chExt cx="2763848" cy="1342552"/>
            </a:xfrm>
          </p:grpSpPr>
          <p:sp>
            <p:nvSpPr>
              <p:cNvPr id="614" name="Rectangle 47"/>
              <p:cNvSpPr/>
              <p:nvPr/>
            </p:nvSpPr>
            <p:spPr>
              <a:xfrm>
                <a:off x="0" y="442754"/>
                <a:ext cx="2763846" cy="899796"/>
              </a:xfrm>
              <a:prstGeom prst="rect">
                <a:avLst/>
              </a:prstGeom>
              <a:solidFill>
                <a:srgbClr val="FFD34A"/>
              </a:solidFill>
              <a:ln w="31750" cap="flat">
                <a:solidFill>
                  <a:srgbClr val="1A0004"/>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5" name="AutoShape 48"/>
              <p:cNvSpPr/>
              <p:nvPr/>
            </p:nvSpPr>
            <p:spPr>
              <a:xfrm>
                <a:off x="-1" y="-2"/>
                <a:ext cx="1625609" cy="1155296"/>
              </a:xfrm>
              <a:prstGeom prst="roundRect">
                <a:avLst>
                  <a:gd name="adj" fmla="val 10495"/>
                </a:avLst>
              </a:prstGeom>
              <a:solidFill>
                <a:srgbClr val="FFD34A"/>
              </a:solidFill>
              <a:ln w="3175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6" name="Rectangle 49"/>
              <p:cNvSpPr/>
              <p:nvPr/>
            </p:nvSpPr>
            <p:spPr>
              <a:xfrm>
                <a:off x="41275" y="476080"/>
                <a:ext cx="1978030" cy="796645"/>
              </a:xfrm>
              <a:prstGeom prst="rect">
                <a:avLst/>
              </a:prstGeom>
              <a:solidFill>
                <a:srgbClr val="FFD34A"/>
              </a:solidFill>
              <a:ln w="31750" cap="flat">
                <a:solidFill>
                  <a:srgbClr val="FFD34A"/>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7" name="Text Box 50"/>
              <p:cNvSpPr txBox="1"/>
              <p:nvPr/>
            </p:nvSpPr>
            <p:spPr>
              <a:xfrm>
                <a:off x="500063" y="41260"/>
                <a:ext cx="410370" cy="2769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rtl="1">
                  <a:defRPr b="0">
                    <a:solidFill>
                      <a:schemeClr val="accent2"/>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السبي</a:t>
                </a:r>
              </a:p>
            </p:txBody>
          </p:sp>
          <p:sp>
            <p:nvSpPr>
              <p:cNvPr id="618" name="Line 51"/>
              <p:cNvSpPr/>
              <p:nvPr/>
            </p:nvSpPr>
            <p:spPr>
              <a:xfrm>
                <a:off x="-2" y="347538"/>
                <a:ext cx="3179" cy="872818"/>
              </a:xfrm>
              <a:prstGeom prst="line">
                <a:avLst/>
              </a:prstGeom>
              <a:noFill/>
              <a:ln w="3175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624" name="Group"/>
            <p:cNvGrpSpPr/>
            <p:nvPr/>
          </p:nvGrpSpPr>
          <p:grpSpPr>
            <a:xfrm>
              <a:off x="2197098" y="2632722"/>
              <a:ext cx="2760673" cy="1333036"/>
              <a:chOff x="-1" y="-2"/>
              <a:chExt cx="2760672" cy="1333034"/>
            </a:xfrm>
          </p:grpSpPr>
          <p:sp>
            <p:nvSpPr>
              <p:cNvPr id="620" name="Rectangle 53"/>
              <p:cNvSpPr/>
              <p:nvPr/>
            </p:nvSpPr>
            <p:spPr>
              <a:xfrm>
                <a:off x="0" y="457038"/>
                <a:ext cx="2760671" cy="875994"/>
              </a:xfrm>
              <a:prstGeom prst="rect">
                <a:avLst/>
              </a:prstGeom>
              <a:solidFill>
                <a:srgbClr val="FFD34A"/>
              </a:solidFill>
              <a:ln w="31750" cap="flat">
                <a:solidFill>
                  <a:srgbClr val="1A0004"/>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1" name="AutoShape 54"/>
              <p:cNvSpPr/>
              <p:nvPr/>
            </p:nvSpPr>
            <p:spPr>
              <a:xfrm>
                <a:off x="-1" y="-2"/>
                <a:ext cx="1597033" cy="1129908"/>
              </a:xfrm>
              <a:prstGeom prst="roundRect">
                <a:avLst>
                  <a:gd name="adj" fmla="val 10727"/>
                </a:avLst>
              </a:prstGeom>
              <a:solidFill>
                <a:srgbClr val="FFD34A"/>
              </a:solidFill>
              <a:ln w="3175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2" name="Rectangle 55"/>
              <p:cNvSpPr/>
              <p:nvPr/>
            </p:nvSpPr>
            <p:spPr>
              <a:xfrm>
                <a:off x="41275" y="498298"/>
                <a:ext cx="1947867" cy="796648"/>
              </a:xfrm>
              <a:prstGeom prst="rect">
                <a:avLst/>
              </a:prstGeom>
              <a:solidFill>
                <a:srgbClr val="FFD34A"/>
              </a:solidFill>
              <a:ln w="31750" cap="flat">
                <a:solidFill>
                  <a:srgbClr val="FFD34A"/>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3" name="Text Box 56"/>
              <p:cNvSpPr txBox="1"/>
              <p:nvPr/>
            </p:nvSpPr>
            <p:spPr>
              <a:xfrm>
                <a:off x="501651" y="42847"/>
                <a:ext cx="548228" cy="2769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rtl="1">
                  <a:defRPr b="0">
                    <a:solidFill>
                      <a:schemeClr val="accent2"/>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الصمت</a:t>
                </a:r>
              </a:p>
            </p:txBody>
          </p:sp>
        </p:grpSp>
        <p:grpSp>
          <p:nvGrpSpPr>
            <p:cNvPr id="637" name="Group"/>
            <p:cNvGrpSpPr/>
            <p:nvPr/>
          </p:nvGrpSpPr>
          <p:grpSpPr>
            <a:xfrm>
              <a:off x="2463802" y="2981848"/>
              <a:ext cx="2762257" cy="1479033"/>
              <a:chOff x="0" y="-2"/>
              <a:chExt cx="2762256" cy="1479031"/>
            </a:xfrm>
          </p:grpSpPr>
          <p:sp>
            <p:nvSpPr>
              <p:cNvPr id="625" name="Rectangle 58"/>
              <p:cNvSpPr/>
              <p:nvPr/>
            </p:nvSpPr>
            <p:spPr>
              <a:xfrm>
                <a:off x="0" y="579230"/>
                <a:ext cx="2762256" cy="899799"/>
              </a:xfrm>
              <a:prstGeom prst="rect">
                <a:avLst/>
              </a:prstGeom>
              <a:solidFill>
                <a:srgbClr val="FFD34A"/>
              </a:solidFill>
              <a:ln w="31750" cap="flat">
                <a:solidFill>
                  <a:srgbClr val="1A0004"/>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6" name="AutoShape 59"/>
              <p:cNvSpPr/>
              <p:nvPr/>
            </p:nvSpPr>
            <p:spPr>
              <a:xfrm>
                <a:off x="0" y="-2"/>
                <a:ext cx="1598617" cy="1129906"/>
              </a:xfrm>
              <a:prstGeom prst="roundRect">
                <a:avLst>
                  <a:gd name="adj" fmla="val 10727"/>
                </a:avLst>
              </a:prstGeom>
              <a:solidFill>
                <a:srgbClr val="FFD34A"/>
              </a:solidFill>
              <a:ln w="3175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7" name="Rectangle 60"/>
              <p:cNvSpPr/>
              <p:nvPr/>
            </p:nvSpPr>
            <p:spPr>
              <a:xfrm>
                <a:off x="7937" y="579230"/>
                <a:ext cx="1976443" cy="745866"/>
              </a:xfrm>
              <a:prstGeom prst="rect">
                <a:avLst/>
              </a:prstGeom>
              <a:solidFill>
                <a:srgbClr val="FFD34A"/>
              </a:solidFill>
              <a:ln w="31750" cap="flat">
                <a:solidFill>
                  <a:srgbClr val="FFD34A"/>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634" name="Group"/>
              <p:cNvGrpSpPr/>
              <p:nvPr/>
            </p:nvGrpSpPr>
            <p:grpSpPr>
              <a:xfrm>
                <a:off x="176210" y="36497"/>
                <a:ext cx="1519206" cy="1293020"/>
                <a:chOff x="-2" y="-1"/>
                <a:chExt cx="1519205" cy="1293019"/>
              </a:xfrm>
            </p:grpSpPr>
            <p:grpSp>
              <p:nvGrpSpPr>
                <p:cNvPr id="630" name="Rectangle 62"/>
                <p:cNvGrpSpPr/>
                <p:nvPr/>
              </p:nvGrpSpPr>
              <p:grpSpPr>
                <a:xfrm>
                  <a:off x="-2" y="23013"/>
                  <a:ext cx="1270004" cy="1270005"/>
                  <a:chOff x="0" y="0"/>
                  <a:chExt cx="1270003" cy="1270004"/>
                </a:xfrm>
              </p:grpSpPr>
              <p:sp>
                <p:nvSpPr>
                  <p:cNvPr id="628" name="Line"/>
                  <p:cNvSpPr/>
                  <p:nvPr/>
                </p:nvSpPr>
                <p:spPr>
                  <a:xfrm>
                    <a:off x="-1" y="0"/>
                    <a:ext cx="1270005" cy="1270005"/>
                  </a:xfrm>
                  <a:prstGeom prst="line">
                    <a:avLst/>
                  </a:prstGeom>
                  <a:solidFill>
                    <a:srgbClr val="FFD34A"/>
                  </a:solidFill>
                  <a:ln w="12700" cap="flat">
                    <a:noFill/>
                    <a:miter lim="400000"/>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29" name="Text"/>
                  <p:cNvSpPr txBox="1"/>
                  <p:nvPr/>
                </p:nvSpPr>
                <p:spPr>
                  <a:xfrm>
                    <a:off x="0" y="0"/>
                    <a:ext cx="309092" cy="4318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800">
                        <a:solidFill>
                          <a:schemeClr val="accent2"/>
                        </a:solidFill>
                      </a:defRPr>
                    </a:lvl1pPr>
                  </a:lstStyle>
                  <a:p>
                    <a:r>
                      <a:rPr>
                        <a:latin typeface="Arial" panose="020B0604020202020204" pitchFamily="34" charset="0"/>
                        <a:cs typeface="Arial" panose="020B0604020202020204" pitchFamily="34" charset="0"/>
                      </a:rPr>
                      <a:t>   </a:t>
                    </a:r>
                  </a:p>
                </p:txBody>
              </p:sp>
            </p:grpSp>
            <p:grpSp>
              <p:nvGrpSpPr>
                <p:cNvPr id="633" name="Rectangle 63"/>
                <p:cNvGrpSpPr/>
                <p:nvPr/>
              </p:nvGrpSpPr>
              <p:grpSpPr>
                <a:xfrm>
                  <a:off x="249197" y="-1"/>
                  <a:ext cx="1270006" cy="1270005"/>
                  <a:chOff x="-1" y="0"/>
                  <a:chExt cx="1270005" cy="1270005"/>
                </a:xfrm>
              </p:grpSpPr>
              <p:sp>
                <p:nvSpPr>
                  <p:cNvPr id="631" name="Line"/>
                  <p:cNvSpPr/>
                  <p:nvPr/>
                </p:nvSpPr>
                <p:spPr>
                  <a:xfrm>
                    <a:off x="-1" y="0"/>
                    <a:ext cx="1270005" cy="1270005"/>
                  </a:xfrm>
                  <a:prstGeom prst="line">
                    <a:avLst/>
                  </a:prstGeom>
                  <a:solidFill>
                    <a:srgbClr val="FFD34A"/>
                  </a:solidFill>
                  <a:ln w="12700" cap="flat">
                    <a:noFill/>
                    <a:miter lim="400000"/>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32" name="يسوع"/>
                  <p:cNvSpPr txBox="1"/>
                  <p:nvPr/>
                </p:nvSpPr>
                <p:spPr>
                  <a:xfrm>
                    <a:off x="0" y="0"/>
                    <a:ext cx="650818" cy="4462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rtl="1">
                      <a:defRPr sz="2900" b="0">
                        <a:solidFill>
                          <a:schemeClr val="accent2"/>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grpSp>
          </p:grpSp>
          <p:sp>
            <p:nvSpPr>
              <p:cNvPr id="635" name="Line 64"/>
              <p:cNvSpPr/>
              <p:nvPr/>
            </p:nvSpPr>
            <p:spPr>
              <a:xfrm>
                <a:off x="0" y="484014"/>
                <a:ext cx="1590" cy="872822"/>
              </a:xfrm>
              <a:prstGeom prst="line">
                <a:avLst/>
              </a:prstGeom>
              <a:noFill/>
              <a:ln w="3175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36" name="Line 65"/>
              <p:cNvSpPr/>
              <p:nvPr/>
            </p:nvSpPr>
            <p:spPr>
              <a:xfrm>
                <a:off x="1582737" y="579230"/>
                <a:ext cx="865191" cy="3179"/>
              </a:xfrm>
              <a:prstGeom prst="line">
                <a:avLst/>
              </a:prstGeom>
              <a:noFill/>
              <a:ln w="3175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grpSp>
        <p:nvGrpSpPr>
          <p:cNvPr id="641" name="Group"/>
          <p:cNvGrpSpPr/>
          <p:nvPr/>
        </p:nvGrpSpPr>
        <p:grpSpPr>
          <a:xfrm>
            <a:off x="1155697" y="2076447"/>
            <a:ext cx="1740626" cy="2510989"/>
            <a:chOff x="-1" y="-1"/>
            <a:chExt cx="1740624" cy="2510988"/>
          </a:xfrm>
        </p:grpSpPr>
        <p:sp>
          <p:nvSpPr>
            <p:cNvPr id="639" name="Line 67"/>
            <p:cNvSpPr txBox="1"/>
            <p:nvPr/>
          </p:nvSpPr>
          <p:spPr>
            <a:xfrm>
              <a:off x="459825" y="1128557"/>
              <a:ext cx="1280798" cy="1382430"/>
            </a:xfrm>
            <a:prstGeom prst="rect">
              <a:avLst/>
            </a:prstGeom>
            <a:noFill/>
            <a:ln w="12700" cap="flat">
              <a:noFill/>
              <a:miter lim="400000"/>
            </a:ln>
            <a:effectLst>
              <a:outerShdw blurRad="63500" dist="81319" dir="3080411"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p>
              <a:pPr algn="ctr" rtl="1">
                <a:defRPr sz="2800">
                  <a:solidFill>
                    <a:srgbClr val="FAFD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ذروة </a:t>
              </a:r>
            </a:p>
            <a:p>
              <a:pPr algn="ctr" rtl="1">
                <a:defRPr sz="2800">
                  <a:solidFill>
                    <a:srgbClr val="FAFD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برنامج الله</a:t>
              </a:r>
            </a:p>
            <a:p>
              <a:pPr algn="ctr" rtl="1">
                <a:defRPr sz="2800">
                  <a:solidFill>
                    <a:srgbClr val="FAFD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 الجديد!</a:t>
              </a:r>
            </a:p>
          </p:txBody>
        </p:sp>
        <p:sp>
          <p:nvSpPr>
            <p:cNvPr id="640" name="AutoShape 68"/>
            <p:cNvSpPr/>
            <p:nvPr/>
          </p:nvSpPr>
          <p:spPr>
            <a:xfrm>
              <a:off x="-1" y="-1"/>
              <a:ext cx="1167655" cy="971422"/>
            </a:xfrm>
            <a:prstGeom prst="star16">
              <a:avLst>
                <a:gd name="adj" fmla="val 37500"/>
              </a:avLst>
            </a:prstGeom>
            <a:gradFill flip="none" rotWithShape="1">
              <a:gsLst>
                <a:gs pos="0">
                  <a:srgbClr val="FFD34A"/>
                </a:gs>
                <a:gs pos="100000">
                  <a:srgbClr val="997F2C"/>
                </a:gs>
              </a:gsLst>
              <a:path path="circle">
                <a:fillToRect l="37721" t="-19636" r="62278" b="119636"/>
              </a:path>
            </a:gradFill>
            <a:ln w="50800" cap="flat">
              <a:solidFill>
                <a:schemeClr val="accent2"/>
              </a:solidFill>
              <a:prstDash val="solid"/>
              <a:miter lim="800000"/>
            </a:ln>
            <a:effectLst>
              <a:outerShdw blurRad="63500" dist="81319" dir="3080411"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4" name="Group"/>
          <p:cNvGrpSpPr/>
          <p:nvPr/>
        </p:nvGrpSpPr>
        <p:grpSpPr>
          <a:xfrm>
            <a:off x="6297612" y="793750"/>
            <a:ext cx="2039942" cy="1997075"/>
            <a:chOff x="0" y="0"/>
            <a:chExt cx="2039941" cy="1997075"/>
          </a:xfrm>
        </p:grpSpPr>
        <p:sp>
          <p:nvSpPr>
            <p:cNvPr id="642" name="Rectangle 70"/>
            <p:cNvSpPr/>
            <p:nvPr/>
          </p:nvSpPr>
          <p:spPr>
            <a:xfrm>
              <a:off x="177800" y="0"/>
              <a:ext cx="1862141" cy="1997075"/>
            </a:xfrm>
            <a:prstGeom prst="rect">
              <a:avLst/>
            </a:prstGeom>
            <a:gradFill flip="none" rotWithShape="1">
              <a:gsLst>
                <a:gs pos="0">
                  <a:srgbClr val="030F30"/>
                </a:gs>
                <a:gs pos="50000">
                  <a:schemeClr val="accent1"/>
                </a:gs>
                <a:gs pos="100000">
                  <a:srgbClr val="030F30"/>
                </a:gs>
              </a:gsLst>
              <a:lin ang="16200000" scaled="0"/>
            </a:gradFill>
            <a:ln w="50800" cap="flat">
              <a:solidFill>
                <a:schemeClr val="accent2"/>
              </a:solidFill>
              <a:prstDash val="solid"/>
              <a:miter lim="800000"/>
            </a:ln>
            <a:effectLst>
              <a:outerShdw blurRad="63500" dist="8980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3" name="AutoShape 71"/>
            <p:cNvSpPr txBox="1"/>
            <p:nvPr/>
          </p:nvSpPr>
          <p:spPr>
            <a:xfrm>
              <a:off x="0" y="95247"/>
              <a:ext cx="1973267" cy="1382430"/>
            </a:xfrm>
            <a:prstGeom prst="rect">
              <a:avLst/>
            </a:prstGeom>
            <a:noFill/>
            <a:ln w="12700" cap="flat">
              <a:noFill/>
              <a:miter lim="400000"/>
            </a:ln>
            <a:effectLst>
              <a:outerShdw blurRad="63500" dist="57501" dir="3723739"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algn="ctr" rtl="1">
                <a:defRPr sz="2800" i="1">
                  <a:solidFill>
                    <a:srgbClr val="FAFD00"/>
                  </a:solidFill>
                  <a:latin typeface="+mn-lt"/>
                  <a:ea typeface="+mn-ea"/>
                  <a:cs typeface="+mn-cs"/>
                  <a:sym typeface="Times Roman"/>
                </a:defRPr>
              </a:pPr>
              <a:r>
                <a:rPr>
                  <a:latin typeface="Arial" panose="020B0604020202020204" pitchFamily="34" charset="0"/>
                  <a:cs typeface="Arial" panose="020B0604020202020204" pitchFamily="34" charset="0"/>
                </a:rPr>
                <a:t>“ في ملء الزمان …”</a:t>
              </a:r>
            </a:p>
            <a:p>
              <a:pPr algn="ctr" rtl="1">
                <a:defRPr sz="2800" i="1">
                  <a:solidFill>
                    <a:srgbClr val="FAFD00"/>
                  </a:solidFill>
                  <a:latin typeface="+mn-lt"/>
                  <a:ea typeface="+mn-ea"/>
                  <a:cs typeface="+mn-cs"/>
                  <a:sym typeface="Times Roman"/>
                </a:defRPr>
              </a:pPr>
              <a:r>
                <a:rPr>
                  <a:latin typeface="Arial" panose="020B0604020202020204" pitchFamily="34" charset="0"/>
                  <a:cs typeface="Arial" panose="020B0604020202020204" pitchFamily="34" charset="0"/>
                </a:rPr>
                <a:t>غل ٤:٤</a:t>
              </a:r>
            </a:p>
          </p:txBody>
        </p:sp>
      </p:grpSp>
      <p:grpSp>
        <p:nvGrpSpPr>
          <p:cNvPr id="648" name="Group"/>
          <p:cNvGrpSpPr/>
          <p:nvPr/>
        </p:nvGrpSpPr>
        <p:grpSpPr>
          <a:xfrm>
            <a:off x="4143375" y="3898900"/>
            <a:ext cx="3111500" cy="1930400"/>
            <a:chOff x="0" y="0"/>
            <a:chExt cx="3111500" cy="1930400"/>
          </a:xfrm>
        </p:grpSpPr>
        <p:sp>
          <p:nvSpPr>
            <p:cNvPr id="645" name="AutoShape 73"/>
            <p:cNvSpPr/>
            <p:nvPr/>
          </p:nvSpPr>
          <p:spPr>
            <a:xfrm>
              <a:off x="317499" y="279396"/>
              <a:ext cx="2463801" cy="1346207"/>
            </a:xfrm>
            <a:prstGeom prst="roundRect">
              <a:avLst>
                <a:gd name="adj" fmla="val 16667"/>
              </a:avLst>
            </a:prstGeom>
            <a:noFill/>
            <a:ln w="76200" cap="flat">
              <a:solidFill>
                <a:srgbClr val="5E87FC"/>
              </a:solidFill>
              <a:prstDash val="solid"/>
              <a:round/>
            </a:ln>
            <a:effectLst>
              <a:outerShdw blurRad="63500" dist="10776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6" name="AutoShape 74"/>
            <p:cNvSpPr/>
            <p:nvPr/>
          </p:nvSpPr>
          <p:spPr>
            <a:xfrm>
              <a:off x="126999" y="114299"/>
              <a:ext cx="2819401" cy="1638301"/>
            </a:xfrm>
            <a:prstGeom prst="roundRect">
              <a:avLst>
                <a:gd name="adj" fmla="val 16667"/>
              </a:avLst>
            </a:prstGeom>
            <a:noFill/>
            <a:ln w="76200" cap="flat">
              <a:solidFill>
                <a:srgbClr val="FFFFFF"/>
              </a:solidFill>
              <a:prstDash val="solid"/>
              <a:round/>
            </a:ln>
            <a:effectLst>
              <a:outerShdw blurRad="63500" dist="10776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7" name="AutoShape 75"/>
            <p:cNvSpPr/>
            <p:nvPr/>
          </p:nvSpPr>
          <p:spPr>
            <a:xfrm>
              <a:off x="0" y="0"/>
              <a:ext cx="3111500" cy="1930400"/>
            </a:xfrm>
            <a:prstGeom prst="roundRect">
              <a:avLst>
                <a:gd name="adj" fmla="val 16667"/>
              </a:avLst>
            </a:prstGeom>
            <a:noFill/>
            <a:ln w="76200" cap="flat">
              <a:solidFill>
                <a:srgbClr val="5E87FC"/>
              </a:solidFill>
              <a:prstDash val="solid"/>
              <a:round/>
            </a:ln>
            <a:effectLst>
              <a:outerShdw blurRad="63500" dist="10776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60" name="Group"/>
          <p:cNvGrpSpPr/>
          <p:nvPr/>
        </p:nvGrpSpPr>
        <p:grpSpPr>
          <a:xfrm>
            <a:off x="3165384" y="622822"/>
            <a:ext cx="3032294" cy="4888364"/>
            <a:chOff x="0" y="0"/>
            <a:chExt cx="3032292" cy="4888363"/>
          </a:xfrm>
        </p:grpSpPr>
        <p:sp>
          <p:nvSpPr>
            <p:cNvPr id="649" name="Rectangle 77"/>
            <p:cNvSpPr/>
            <p:nvPr/>
          </p:nvSpPr>
          <p:spPr>
            <a:xfrm>
              <a:off x="0" y="481458"/>
              <a:ext cx="3032293" cy="4406906"/>
            </a:xfrm>
            <a:prstGeom prst="rect">
              <a:avLst/>
            </a:prstGeom>
            <a:solidFill>
              <a:srgbClr val="FFD34A"/>
            </a:solidFill>
            <a:ln w="12700" cap="flat">
              <a:solidFill>
                <a:srgbClr val="CECECE"/>
              </a:solidFill>
              <a:prstDash val="solid"/>
              <a:miter lim="800000"/>
            </a:ln>
            <a:effectLst>
              <a:outerShdw blurRad="63500" dist="10776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50" name="AutoShape 78"/>
            <p:cNvSpPr/>
            <p:nvPr/>
          </p:nvSpPr>
          <p:spPr>
            <a:xfrm>
              <a:off x="88825" y="49657"/>
              <a:ext cx="1662054" cy="1054105"/>
            </a:xfrm>
            <a:prstGeom prst="roundRect">
              <a:avLst>
                <a:gd name="adj" fmla="val 12495"/>
              </a:avLst>
            </a:prstGeom>
            <a:solidFill>
              <a:srgbClr val="FFD34A"/>
            </a:solidFill>
            <a:ln w="12700" cap="flat">
              <a:solidFill>
                <a:srgbClr val="CECECE"/>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51" name="Rectangle 79"/>
            <p:cNvSpPr/>
            <p:nvPr/>
          </p:nvSpPr>
          <p:spPr>
            <a:xfrm>
              <a:off x="88825" y="463550"/>
              <a:ext cx="2042674" cy="1054104"/>
            </a:xfrm>
            <a:prstGeom prst="rect">
              <a:avLst/>
            </a:prstGeom>
            <a:solidFill>
              <a:srgbClr val="FFD34A"/>
            </a:solidFill>
            <a:ln w="12700" cap="flat">
              <a:solidFill>
                <a:srgbClr val="FFD34A"/>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52" name="Line 80"/>
            <p:cNvSpPr/>
            <p:nvPr/>
          </p:nvSpPr>
          <p:spPr>
            <a:xfrm>
              <a:off x="298167" y="1770508"/>
              <a:ext cx="2461359" cy="4"/>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53" name="Line 81"/>
            <p:cNvSpPr/>
            <p:nvPr/>
          </p:nvSpPr>
          <p:spPr>
            <a:xfrm>
              <a:off x="298167" y="2227708"/>
              <a:ext cx="2461359" cy="4"/>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54" name="Line 82"/>
            <p:cNvSpPr/>
            <p:nvPr/>
          </p:nvSpPr>
          <p:spPr>
            <a:xfrm>
              <a:off x="298167" y="4056509"/>
              <a:ext cx="2461359" cy="4"/>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55" name="Line 83"/>
            <p:cNvSpPr/>
            <p:nvPr/>
          </p:nvSpPr>
          <p:spPr>
            <a:xfrm>
              <a:off x="298167" y="1313308"/>
              <a:ext cx="2461359" cy="4"/>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56" name="Line 84"/>
            <p:cNvSpPr/>
            <p:nvPr/>
          </p:nvSpPr>
          <p:spPr>
            <a:xfrm>
              <a:off x="298167" y="2684909"/>
              <a:ext cx="2461359" cy="4"/>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57" name="Line 85"/>
            <p:cNvSpPr/>
            <p:nvPr/>
          </p:nvSpPr>
          <p:spPr>
            <a:xfrm>
              <a:off x="298167" y="3599309"/>
              <a:ext cx="2461359" cy="4"/>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58" name="Line 86"/>
            <p:cNvSpPr/>
            <p:nvPr/>
          </p:nvSpPr>
          <p:spPr>
            <a:xfrm>
              <a:off x="298167" y="3142109"/>
              <a:ext cx="2461359" cy="4"/>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59" name="Text Box 87"/>
            <p:cNvSpPr/>
            <p:nvPr/>
          </p:nvSpPr>
          <p:spPr>
            <a:xfrm>
              <a:off x="335428" y="0"/>
              <a:ext cx="1270001"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p>
              <a:pPr rtl="1">
                <a:defRPr sz="2800" b="0">
                  <a:solidFill>
                    <a:schemeClr val="accent1"/>
                  </a:solidFill>
                  <a:latin typeface="+mn-lt"/>
                  <a:ea typeface="+mn-ea"/>
                  <a:cs typeface="+mn-cs"/>
                  <a:sym typeface="Times Roman"/>
                </a:defRPr>
              </a:pPr>
              <a:r>
                <a:rPr dirty="0">
                  <a:latin typeface="Arial" panose="020B0604020202020204" pitchFamily="34" charset="0"/>
                  <a:cs typeface="Arial" panose="020B0604020202020204" pitchFamily="34" charset="0"/>
                </a:rPr>
                <a:t>   </a:t>
              </a:r>
              <a:r>
                <a:rPr sz="3600" dirty="0" err="1">
                  <a:latin typeface="Arial" panose="020B0604020202020204" pitchFamily="34" charset="0"/>
                  <a:ea typeface="Times New Roman"/>
                  <a:cs typeface="Arial" panose="020B0604020202020204" pitchFamily="34" charset="0"/>
                  <a:sym typeface="Times New Roman"/>
                </a:rPr>
                <a:t>يسوع</a:t>
              </a:r>
              <a:endParaRPr sz="3600" dirty="0">
                <a:latin typeface="Arial" panose="020B0604020202020204" pitchFamily="34" charset="0"/>
                <a:ea typeface="Times New Roman"/>
                <a:cs typeface="Arial" panose="020B0604020202020204" pitchFamily="34" charset="0"/>
                <a:sym typeface="Times New Roman"/>
              </a:endParaRPr>
            </a:p>
          </p:txBody>
        </p:sp>
      </p:grpSp>
      <p:sp>
        <p:nvSpPr>
          <p:cNvPr id="661" name="AutoShape 88"/>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2" name="Rectangle 89"/>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3" name="Line 90"/>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664" name="Line 91"/>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665" name="Line 92"/>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666" name="Line 93"/>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667" name="Line 94"/>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668" name="Text Box 95"/>
          <p:cNvSpPr txBox="1"/>
          <p:nvPr/>
        </p:nvSpPr>
        <p:spPr>
          <a:xfrm>
            <a:off x="8078785" y="3428998"/>
            <a:ext cx="368450"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b="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669" name="Rectangle 96"/>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0" name="Line 97"/>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671" name="Line 98"/>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672" name="Rectangle 99"/>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3" name="Rectangle 100"/>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4" name="Text Box 101"/>
          <p:cNvSpPr txBox="1"/>
          <p:nvPr/>
        </p:nvSpPr>
        <p:spPr>
          <a:xfrm>
            <a:off x="8143063" y="6518991"/>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01</a:t>
            </a:r>
          </a:p>
        </p:txBody>
      </p:sp>
      <p:sp>
        <p:nvSpPr>
          <p:cNvPr id="675" name="Text Box 102"/>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676" name="Text Box 103"/>
          <p:cNvSpPr txBox="1"/>
          <p:nvPr/>
        </p:nvSpPr>
        <p:spPr>
          <a:xfrm>
            <a:off x="8650401" y="6433135"/>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3</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571"/>
                                        </p:tgtEl>
                                        <p:attrNameLst>
                                          <p:attrName>style.visibility</p:attrName>
                                        </p:attrNameLst>
                                      </p:cBhvr>
                                      <p:to>
                                        <p:strVal val="visible"/>
                                      </p:to>
                                    </p:set>
                                    <p:animEffect transition="in" filter="wipe(left)">
                                      <p:cBhvr>
                                        <p:cTn id="7" dur="1000"/>
                                        <p:tgtEl>
                                          <p:spTgt spid="57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2" nodeType="clickEffect">
                                  <p:stCondLst>
                                    <p:cond delay="0"/>
                                  </p:stCondLst>
                                  <p:iterate>
                                    <p:tmAbs val="0"/>
                                  </p:iterate>
                                  <p:childTnLst>
                                    <p:set>
                                      <p:cBhvr>
                                        <p:cTn id="11" fill="hold"/>
                                        <p:tgtEl>
                                          <p:spTgt spid="638"/>
                                        </p:tgtEl>
                                        <p:attrNameLst>
                                          <p:attrName>style.visibility</p:attrName>
                                        </p:attrNameLst>
                                      </p:cBhvr>
                                      <p:to>
                                        <p:strVal val="visible"/>
                                      </p:to>
                                    </p:set>
                                    <p:anim calcmode="lin" valueType="num">
                                      <p:cBhvr>
                                        <p:cTn id="12" dur="1000" fill="hold"/>
                                        <p:tgtEl>
                                          <p:spTgt spid="638"/>
                                        </p:tgtEl>
                                        <p:attrNameLst>
                                          <p:attrName>ppt_w</p:attrName>
                                        </p:attrNameLst>
                                      </p:cBhvr>
                                      <p:tavLst>
                                        <p:tav tm="0">
                                          <p:val>
                                            <p:strVal val="4*#ppt_w"/>
                                          </p:val>
                                        </p:tav>
                                        <p:tav tm="100000">
                                          <p:val>
                                            <p:strVal val="#ppt_w"/>
                                          </p:val>
                                        </p:tav>
                                      </p:tavLst>
                                    </p:anim>
                                    <p:anim calcmode="lin" valueType="num">
                                      <p:cBhvr>
                                        <p:cTn id="13" dur="1000" fill="hold"/>
                                        <p:tgtEl>
                                          <p:spTgt spid="638"/>
                                        </p:tgtEl>
                                        <p:attrNameLst>
                                          <p:attrName>ppt_h</p:attrName>
                                        </p:attrNameLst>
                                      </p:cBhvr>
                                      <p:tavLst>
                                        <p:tav tm="0">
                                          <p:val>
                                            <p:strVal val="4*#ppt_h"/>
                                          </p:val>
                                        </p:tav>
                                        <p:tav tm="100000">
                                          <p:val>
                                            <p:strVal val="#ppt_h"/>
                                          </p:val>
                                        </p:tav>
                                      </p:tavLst>
                                    </p:anim>
                                  </p:childTnLst>
                                </p:cTn>
                              </p:par>
                            </p:childTnLst>
                          </p:cTn>
                        </p:par>
                        <p:par>
                          <p:cTn id="14" fill="hold">
                            <p:stCondLst>
                              <p:cond delay="1000"/>
                            </p:stCondLst>
                            <p:childTnLst>
                              <p:par>
                                <p:cTn id="15" presetID="23" presetClass="entr" presetSubtype="16" fill="hold" grpId="3" nodeType="afterEffect">
                                  <p:stCondLst>
                                    <p:cond delay="0"/>
                                  </p:stCondLst>
                                  <p:iterate>
                                    <p:tmAbs val="0"/>
                                  </p:iterate>
                                  <p:childTnLst>
                                    <p:set>
                                      <p:cBhvr>
                                        <p:cTn id="16" fill="hold"/>
                                        <p:tgtEl>
                                          <p:spTgt spid="644"/>
                                        </p:tgtEl>
                                        <p:attrNameLst>
                                          <p:attrName>style.visibility</p:attrName>
                                        </p:attrNameLst>
                                      </p:cBhvr>
                                      <p:to>
                                        <p:strVal val="visible"/>
                                      </p:to>
                                    </p:set>
                                    <p:anim calcmode="lin" valueType="num">
                                      <p:cBhvr>
                                        <p:cTn id="17" dur="1000" fill="hold"/>
                                        <p:tgtEl>
                                          <p:spTgt spid="644"/>
                                        </p:tgtEl>
                                        <p:attrNameLst>
                                          <p:attrName>ppt_w</p:attrName>
                                        </p:attrNameLst>
                                      </p:cBhvr>
                                      <p:tavLst>
                                        <p:tav tm="0">
                                          <p:val>
                                            <p:fltVal val="0"/>
                                          </p:val>
                                        </p:tav>
                                        <p:tav tm="100000">
                                          <p:val>
                                            <p:strVal val="#ppt_w"/>
                                          </p:val>
                                        </p:tav>
                                      </p:tavLst>
                                    </p:anim>
                                    <p:anim calcmode="lin" valueType="num">
                                      <p:cBhvr>
                                        <p:cTn id="18" dur="1000" fill="hold"/>
                                        <p:tgtEl>
                                          <p:spTgt spid="644"/>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4" nodeType="clickEffect">
                                  <p:stCondLst>
                                    <p:cond delay="0"/>
                                  </p:stCondLst>
                                  <p:iterate>
                                    <p:tmAbs val="0"/>
                                  </p:iterate>
                                  <p:childTnLst>
                                    <p:set>
                                      <p:cBhvr>
                                        <p:cTn id="22" fill="hold"/>
                                        <p:tgtEl>
                                          <p:spTgt spid="641"/>
                                        </p:tgtEl>
                                        <p:attrNameLst>
                                          <p:attrName>style.visibility</p:attrName>
                                        </p:attrNameLst>
                                      </p:cBhvr>
                                      <p:to>
                                        <p:strVal val="visible"/>
                                      </p:to>
                                    </p:set>
                                    <p:anim calcmode="lin" valueType="num">
                                      <p:cBhvr>
                                        <p:cTn id="23" dur="1000" fill="hold"/>
                                        <p:tgtEl>
                                          <p:spTgt spid="641"/>
                                        </p:tgtEl>
                                        <p:attrNameLst>
                                          <p:attrName>ppt_w</p:attrName>
                                        </p:attrNameLst>
                                      </p:cBhvr>
                                      <p:tavLst>
                                        <p:tav tm="0">
                                          <p:val>
                                            <p:fltVal val="0"/>
                                          </p:val>
                                        </p:tav>
                                        <p:tav tm="100000">
                                          <p:val>
                                            <p:strVal val="#ppt_w"/>
                                          </p:val>
                                        </p:tav>
                                      </p:tavLst>
                                    </p:anim>
                                    <p:anim calcmode="lin" valueType="num">
                                      <p:cBhvr>
                                        <p:cTn id="24" dur="1000" fill="hold"/>
                                        <p:tgtEl>
                                          <p:spTgt spid="641"/>
                                        </p:tgtEl>
                                        <p:attrNameLst>
                                          <p:attrName>ppt_h</p:attrName>
                                        </p:attrNameLst>
                                      </p:cBhvr>
                                      <p:tavLst>
                                        <p:tav tm="0">
                                          <p:val>
                                            <p:fltVal val="0"/>
                                          </p:val>
                                        </p:tav>
                                        <p:tav tm="100000">
                                          <p:val>
                                            <p:strVal val="#ppt_h"/>
                                          </p:val>
                                        </p:tav>
                                      </p:tavLst>
                                    </p:anim>
                                  </p:childTnLst>
                                </p:cTn>
                              </p:par>
                            </p:childTnLst>
                          </p:cTn>
                        </p:par>
                        <p:par>
                          <p:cTn id="25" fill="hold">
                            <p:stCondLst>
                              <p:cond delay="1000"/>
                            </p:stCondLst>
                            <p:childTnLst>
                              <p:par>
                                <p:cTn id="26" presetID="2" presetClass="entr" presetSubtype="4" fill="hold" grpId="5" nodeType="afterEffect">
                                  <p:stCondLst>
                                    <p:cond delay="0"/>
                                  </p:stCondLst>
                                  <p:iterate>
                                    <p:tmAbs val="0"/>
                                  </p:iterate>
                                  <p:childTnLst>
                                    <p:set>
                                      <p:cBhvr>
                                        <p:cTn id="27" fill="hold"/>
                                        <p:tgtEl>
                                          <p:spTgt spid="648"/>
                                        </p:tgtEl>
                                        <p:attrNameLst>
                                          <p:attrName>style.visibility</p:attrName>
                                        </p:attrNameLst>
                                      </p:cBhvr>
                                      <p:to>
                                        <p:strVal val="visible"/>
                                      </p:to>
                                    </p:set>
                                    <p:anim calcmode="lin" valueType="num">
                                      <p:cBhvr>
                                        <p:cTn id="28" dur="1000" fill="hold"/>
                                        <p:tgtEl>
                                          <p:spTgt spid="648"/>
                                        </p:tgtEl>
                                        <p:attrNameLst>
                                          <p:attrName>ppt_x</p:attrName>
                                        </p:attrNameLst>
                                      </p:cBhvr>
                                      <p:tavLst>
                                        <p:tav tm="0">
                                          <p:val>
                                            <p:strVal val="#ppt_x"/>
                                          </p:val>
                                        </p:tav>
                                        <p:tav tm="100000">
                                          <p:val>
                                            <p:strVal val="#ppt_x"/>
                                          </p:val>
                                        </p:tav>
                                      </p:tavLst>
                                    </p:anim>
                                    <p:anim calcmode="lin" valueType="num">
                                      <p:cBhvr>
                                        <p:cTn id="29" dur="1000" fill="hold"/>
                                        <p:tgtEl>
                                          <p:spTgt spid="648"/>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3" presetClass="entr" presetSubtype="16" fill="hold" grpId="6" nodeType="afterEffect">
                                  <p:stCondLst>
                                    <p:cond delay="0"/>
                                  </p:stCondLst>
                                  <p:iterate>
                                    <p:tmAbs val="0"/>
                                  </p:iterate>
                                  <p:childTnLst>
                                    <p:set>
                                      <p:cBhvr>
                                        <p:cTn id="32" fill="hold"/>
                                        <p:tgtEl>
                                          <p:spTgt spid="660"/>
                                        </p:tgtEl>
                                        <p:attrNameLst>
                                          <p:attrName>style.visibility</p:attrName>
                                        </p:attrNameLst>
                                      </p:cBhvr>
                                      <p:to>
                                        <p:strVal val="visible"/>
                                      </p:to>
                                    </p:set>
                                    <p:anim calcmode="lin" valueType="num">
                                      <p:cBhvr>
                                        <p:cTn id="33" dur="1000" fill="hold"/>
                                        <p:tgtEl>
                                          <p:spTgt spid="660"/>
                                        </p:tgtEl>
                                        <p:attrNameLst>
                                          <p:attrName>ppt_w</p:attrName>
                                        </p:attrNameLst>
                                      </p:cBhvr>
                                      <p:tavLst>
                                        <p:tav tm="0">
                                          <p:val>
                                            <p:fltVal val="0"/>
                                          </p:val>
                                        </p:tav>
                                        <p:tav tm="100000">
                                          <p:val>
                                            <p:strVal val="#ppt_w"/>
                                          </p:val>
                                        </p:tav>
                                      </p:tavLst>
                                    </p:anim>
                                    <p:anim calcmode="lin" valueType="num">
                                      <p:cBhvr>
                                        <p:cTn id="34" dur="1000" fill="hold"/>
                                        <p:tgtEl>
                                          <p:spTgt spid="6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 grpId="1" animBg="1" advAuto="0"/>
      <p:bldP spid="638" grpId="2" animBg="1" advAuto="0"/>
      <p:bldP spid="641" grpId="4" animBg="1" advAuto="0"/>
      <p:bldP spid="644" grpId="3" animBg="1" advAuto="0"/>
      <p:bldP spid="648" grpId="5" animBg="1" advAuto="0"/>
      <p:bldP spid="660" grpId="6"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1" name="Picture 1" descr="Picture 1"/>
          <p:cNvPicPr>
            <a:picLocks noChangeAspect="1"/>
          </p:cNvPicPr>
          <p:nvPr/>
        </p:nvPicPr>
        <p:blipFill>
          <a:blip r:embed="rId3"/>
          <a:stretch>
            <a:fillRect/>
          </a:stretch>
        </p:blipFill>
        <p:spPr>
          <a:xfrm>
            <a:off x="644525" y="600075"/>
            <a:ext cx="7900990" cy="5684838"/>
          </a:xfrm>
          <a:prstGeom prst="rect">
            <a:avLst/>
          </a:prstGeom>
          <a:ln w="12700">
            <a:miter lim="400000"/>
          </a:ln>
        </p:spPr>
      </p:pic>
      <p:sp>
        <p:nvSpPr>
          <p:cNvPr id="1492" name="Text Box 2"/>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28</a:t>
            </a:r>
          </a:p>
        </p:txBody>
      </p:sp>
      <p:sp>
        <p:nvSpPr>
          <p:cNvPr id="1493" name="Rectangle 3"/>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1509" name="Group"/>
          <p:cNvGrpSpPr/>
          <p:nvPr/>
        </p:nvGrpSpPr>
        <p:grpSpPr>
          <a:xfrm>
            <a:off x="8005760" y="3427408"/>
            <a:ext cx="952505" cy="1241431"/>
            <a:chOff x="0" y="-2"/>
            <a:chExt cx="952504" cy="1241429"/>
          </a:xfrm>
        </p:grpSpPr>
        <p:sp>
          <p:nvSpPr>
            <p:cNvPr id="1494" name="Text Box 5"/>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495" name="AutoShape 6"/>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496" name="Rectangle 7"/>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497" name="Line 8"/>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98" name="Line 9"/>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499" name="Line 10"/>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00" name="Line 11"/>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01" name="Line 12"/>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02" name="Text Box 13"/>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503" name="Rectangle 1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504" name="Line 15"/>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05" name="Line 16"/>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06" name="Rectangle 17"/>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507" name="Rectangle 18"/>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508" name="Text Box 19"/>
            <p:cNvSpPr txBox="1"/>
            <p:nvPr/>
          </p:nvSpPr>
          <p:spPr>
            <a:xfrm>
              <a:off x="269872" y="185736"/>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1510"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سفر يسوع إلى أرضه:</a:t>
            </a:r>
          </a:p>
        </p:txBody>
      </p:sp>
      <p:sp>
        <p:nvSpPr>
          <p:cNvPr id="1511" name="Text Box 21"/>
          <p:cNvSpPr txBox="1"/>
          <p:nvPr/>
        </p:nvSpPr>
        <p:spPr>
          <a:xfrm>
            <a:off x="1243012" y="5495925"/>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rPr b="1">
                <a:latin typeface="Arial" panose="020B0604020202020204" pitchFamily="34" charset="0"/>
                <a:cs typeface="Arial" panose="020B0604020202020204" pitchFamily="34" charset="0"/>
              </a:rPr>
              <a:t>شوارع كفرناحوم البازلتية</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1516" name="Picture 2" descr="Picture 2"/>
          <p:cNvPicPr>
            <a:picLocks noChangeAspect="1"/>
          </p:cNvPicPr>
          <p:nvPr/>
        </p:nvPicPr>
        <p:blipFill>
          <a:blip r:embed="rId3"/>
          <a:stretch>
            <a:fillRect/>
          </a:stretch>
        </p:blipFill>
        <p:spPr>
          <a:xfrm>
            <a:off x="625475" y="596900"/>
            <a:ext cx="7891465" cy="5641975"/>
          </a:xfrm>
          <a:prstGeom prst="rect">
            <a:avLst/>
          </a:prstGeom>
          <a:ln w="12700">
            <a:miter lim="400000"/>
          </a:ln>
        </p:spPr>
      </p:pic>
      <p:sp>
        <p:nvSpPr>
          <p:cNvPr id="1517" name="Text Box 5"/>
          <p:cNvSpPr txBox="1"/>
          <p:nvPr/>
        </p:nvSpPr>
        <p:spPr>
          <a:xfrm>
            <a:off x="8133445" y="6512639"/>
            <a:ext cx="252629"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29</a:t>
            </a:r>
          </a:p>
        </p:txBody>
      </p:sp>
      <p:grpSp>
        <p:nvGrpSpPr>
          <p:cNvPr id="1533" name="Group"/>
          <p:cNvGrpSpPr/>
          <p:nvPr/>
        </p:nvGrpSpPr>
        <p:grpSpPr>
          <a:xfrm>
            <a:off x="8005760" y="3427408"/>
            <a:ext cx="952505" cy="1241431"/>
            <a:chOff x="0" y="-2"/>
            <a:chExt cx="952504" cy="1241429"/>
          </a:xfrm>
        </p:grpSpPr>
        <p:sp>
          <p:nvSpPr>
            <p:cNvPr id="1518" name="Text Box 7"/>
            <p:cNvSpPr txBox="1"/>
            <p:nvPr/>
          </p:nvSpPr>
          <p:spPr>
            <a:xfrm>
              <a:off x="74609" y="-2"/>
              <a:ext cx="54983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519" name="AutoShape 8"/>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20" name="Rectangle 9"/>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21" name="Line 10"/>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22" name="Line 11"/>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23" name="Line 12"/>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24" name="Line 13"/>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25" name="Line 14"/>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26" name="Text Box 15"/>
            <p:cNvSpPr txBox="1"/>
            <p:nvPr/>
          </p:nvSpPr>
          <p:spPr>
            <a:xfrm>
              <a:off x="74610" y="-2"/>
              <a:ext cx="376706"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527" name="Rectangle 16"/>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28" name="Line 17"/>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29" name="Line 18"/>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30" name="Rectangle 19"/>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31" name="Rectangle 20"/>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32" name="Text Box 21"/>
            <p:cNvSpPr txBox="1"/>
            <p:nvPr/>
          </p:nvSpPr>
          <p:spPr>
            <a:xfrm>
              <a:off x="269872" y="185736"/>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t>حياة</a:t>
              </a:r>
            </a:p>
          </p:txBody>
        </p:sp>
      </p:grpSp>
      <p:sp>
        <p:nvSpPr>
          <p:cNvPr id="1534"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t>سفر يسوع إلى أرضه:</a:t>
            </a:r>
          </a:p>
        </p:txBody>
      </p:sp>
      <p:sp>
        <p:nvSpPr>
          <p:cNvPr id="1535" name="Text Box 4"/>
          <p:cNvSpPr txBox="1"/>
          <p:nvPr/>
        </p:nvSpPr>
        <p:spPr>
          <a:xfrm>
            <a:off x="1243012" y="5495925"/>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rPr b="1"/>
              <a:t>حماية بيت بطرس في كفرناحوم</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1540" name="Picture 2" descr="Picture 2"/>
          <p:cNvPicPr>
            <a:picLocks noChangeAspect="1"/>
          </p:cNvPicPr>
          <p:nvPr/>
        </p:nvPicPr>
        <p:blipFill>
          <a:blip r:embed="rId3"/>
          <a:stretch>
            <a:fillRect/>
          </a:stretch>
        </p:blipFill>
        <p:spPr>
          <a:xfrm>
            <a:off x="604837" y="558800"/>
            <a:ext cx="7927976" cy="5711825"/>
          </a:xfrm>
          <a:prstGeom prst="rect">
            <a:avLst/>
          </a:prstGeom>
          <a:ln w="12700">
            <a:miter lim="400000"/>
          </a:ln>
        </p:spPr>
      </p:pic>
      <p:sp>
        <p:nvSpPr>
          <p:cNvPr id="1541" name="Text Box 5"/>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30</a:t>
            </a:r>
          </a:p>
        </p:txBody>
      </p:sp>
      <p:grpSp>
        <p:nvGrpSpPr>
          <p:cNvPr id="1557" name="Group"/>
          <p:cNvGrpSpPr/>
          <p:nvPr/>
        </p:nvGrpSpPr>
        <p:grpSpPr>
          <a:xfrm>
            <a:off x="8005760" y="3427408"/>
            <a:ext cx="952505" cy="1241431"/>
            <a:chOff x="0" y="-2"/>
            <a:chExt cx="952504" cy="1241429"/>
          </a:xfrm>
        </p:grpSpPr>
        <p:sp>
          <p:nvSpPr>
            <p:cNvPr id="1542" name="Text Box 7"/>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543" name="AutoShape 8"/>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544" name="Rectangle 9"/>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545" name="Line 10"/>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46" name="Line 11"/>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47" name="Line 12"/>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48" name="Line 13"/>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49" name="Line 14"/>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50" name="Text Box 15"/>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551" name="Rectangle 16"/>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552" name="Line 17"/>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53" name="Line 18"/>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54" name="Rectangle 19"/>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555" name="Rectangle 20"/>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556" name="Text Box 21"/>
            <p:cNvSpPr txBox="1"/>
            <p:nvPr/>
          </p:nvSpPr>
          <p:spPr>
            <a:xfrm>
              <a:off x="269872" y="185736"/>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1558"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سفر يسوع إلى أرضه:</a:t>
            </a:r>
          </a:p>
        </p:txBody>
      </p:sp>
      <p:sp>
        <p:nvSpPr>
          <p:cNvPr id="1559" name="Text Box 4"/>
          <p:cNvSpPr txBox="1"/>
          <p:nvPr/>
        </p:nvSpPr>
        <p:spPr>
          <a:xfrm>
            <a:off x="1128712" y="5495925"/>
            <a:ext cx="7397751"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rPr b="1">
                <a:latin typeface="Arial" panose="020B0604020202020204" pitchFamily="34" charset="0"/>
                <a:cs typeface="Arial" panose="020B0604020202020204" pitchFamily="34" charset="0"/>
              </a:rPr>
              <a:t>ما تبقى من بيت بطرس في كفرناحوم</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3"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1564" name="Picture 2" descr="Picture 2"/>
          <p:cNvPicPr>
            <a:picLocks noChangeAspect="1"/>
          </p:cNvPicPr>
          <p:nvPr/>
        </p:nvPicPr>
        <p:blipFill>
          <a:blip r:embed="rId3"/>
          <a:stretch>
            <a:fillRect/>
          </a:stretch>
        </p:blipFill>
        <p:spPr>
          <a:xfrm>
            <a:off x="630237" y="628650"/>
            <a:ext cx="7870826" cy="5591175"/>
          </a:xfrm>
          <a:prstGeom prst="rect">
            <a:avLst/>
          </a:prstGeom>
          <a:ln w="12700">
            <a:miter lim="400000"/>
          </a:ln>
        </p:spPr>
      </p:pic>
      <p:sp>
        <p:nvSpPr>
          <p:cNvPr id="1565" name="Text Box 3"/>
          <p:cNvSpPr txBox="1"/>
          <p:nvPr/>
        </p:nvSpPr>
        <p:spPr>
          <a:xfrm>
            <a:off x="1243010" y="5495925"/>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غروب الشمس في بحر الجليل </a:t>
            </a:r>
          </a:p>
        </p:txBody>
      </p:sp>
      <p:sp>
        <p:nvSpPr>
          <p:cNvPr id="1566" name="Text Box 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31</a:t>
            </a:r>
          </a:p>
        </p:txBody>
      </p:sp>
      <p:grpSp>
        <p:nvGrpSpPr>
          <p:cNvPr id="1582" name="Group"/>
          <p:cNvGrpSpPr/>
          <p:nvPr/>
        </p:nvGrpSpPr>
        <p:grpSpPr>
          <a:xfrm>
            <a:off x="8005760" y="3427408"/>
            <a:ext cx="952505" cy="1241431"/>
            <a:chOff x="0" y="-2"/>
            <a:chExt cx="952504" cy="1241429"/>
          </a:xfrm>
        </p:grpSpPr>
        <p:sp>
          <p:nvSpPr>
            <p:cNvPr id="1567" name="Text Box 6"/>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568"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569"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570"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71"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72"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73"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74"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75"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576"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577"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78"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79"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580"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581" name="Text Box 20"/>
            <p:cNvSpPr txBox="1"/>
            <p:nvPr/>
          </p:nvSpPr>
          <p:spPr>
            <a:xfrm>
              <a:off x="269872" y="185736"/>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1583"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588" name="Text Box 2"/>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32</a:t>
            </a:r>
          </a:p>
        </p:txBody>
      </p:sp>
      <p:pic>
        <p:nvPicPr>
          <p:cNvPr id="1589" name="Picture 3" descr="Picture 3"/>
          <p:cNvPicPr>
            <a:picLocks noChangeAspect="1"/>
          </p:cNvPicPr>
          <p:nvPr/>
        </p:nvPicPr>
        <p:blipFill>
          <a:blip r:embed="rId3"/>
          <a:stretch>
            <a:fillRect/>
          </a:stretch>
        </p:blipFill>
        <p:spPr>
          <a:xfrm>
            <a:off x="719137" y="619125"/>
            <a:ext cx="7772401" cy="5561013"/>
          </a:xfrm>
          <a:prstGeom prst="rect">
            <a:avLst/>
          </a:prstGeom>
          <a:ln w="12700">
            <a:miter lim="400000"/>
          </a:ln>
        </p:spPr>
      </p:pic>
      <p:grpSp>
        <p:nvGrpSpPr>
          <p:cNvPr id="1605" name="Group"/>
          <p:cNvGrpSpPr/>
          <p:nvPr/>
        </p:nvGrpSpPr>
        <p:grpSpPr>
          <a:xfrm>
            <a:off x="8005760" y="3427408"/>
            <a:ext cx="952505" cy="1241431"/>
            <a:chOff x="0" y="-2"/>
            <a:chExt cx="952504" cy="1241429"/>
          </a:xfrm>
        </p:grpSpPr>
        <p:sp>
          <p:nvSpPr>
            <p:cNvPr id="1590" name="Text Box 6"/>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591"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592"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593"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94"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95"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96"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97"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598"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599"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00"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01"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02"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03"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04" name="Text Box 20"/>
            <p:cNvSpPr txBox="1"/>
            <p:nvPr/>
          </p:nvSpPr>
          <p:spPr>
            <a:xfrm>
              <a:off x="269872" y="185736"/>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1606"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سفر يسوع إلى أرضه:</a:t>
            </a:r>
          </a:p>
        </p:txBody>
      </p:sp>
      <p:sp>
        <p:nvSpPr>
          <p:cNvPr id="1607" name="Text Box 4"/>
          <p:cNvSpPr txBox="1"/>
          <p:nvPr/>
        </p:nvSpPr>
        <p:spPr>
          <a:xfrm>
            <a:off x="1243012" y="5495925"/>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rPr b="1">
                <a:latin typeface="Arial" panose="020B0604020202020204" pitchFamily="34" charset="0"/>
                <a:cs typeface="Arial" panose="020B0604020202020204" pitchFamily="34" charset="0"/>
              </a:rPr>
              <a:t>جبل التطويبات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1612" name="Picture 2" descr="Picture 2"/>
          <p:cNvPicPr>
            <a:picLocks noChangeAspect="1"/>
          </p:cNvPicPr>
          <p:nvPr/>
        </p:nvPicPr>
        <p:blipFill>
          <a:blip r:embed="rId3"/>
          <a:stretch>
            <a:fillRect/>
          </a:stretch>
        </p:blipFill>
        <p:spPr>
          <a:xfrm>
            <a:off x="635000" y="614362"/>
            <a:ext cx="7851775" cy="5567363"/>
          </a:xfrm>
          <a:prstGeom prst="rect">
            <a:avLst/>
          </a:prstGeom>
          <a:ln w="12700">
            <a:miter lim="400000"/>
          </a:ln>
        </p:spPr>
      </p:pic>
      <p:sp>
        <p:nvSpPr>
          <p:cNvPr id="1613" name="Text Box 3"/>
          <p:cNvSpPr txBox="1"/>
          <p:nvPr/>
        </p:nvSpPr>
        <p:spPr>
          <a:xfrm>
            <a:off x="1243010" y="5495925"/>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في مرتفعات الجليل</a:t>
            </a:r>
          </a:p>
        </p:txBody>
      </p:sp>
      <p:sp>
        <p:nvSpPr>
          <p:cNvPr id="1614" name="Text Box 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33</a:t>
            </a:r>
          </a:p>
        </p:txBody>
      </p:sp>
      <p:grpSp>
        <p:nvGrpSpPr>
          <p:cNvPr id="1630" name="Group"/>
          <p:cNvGrpSpPr/>
          <p:nvPr/>
        </p:nvGrpSpPr>
        <p:grpSpPr>
          <a:xfrm>
            <a:off x="8005760" y="3427408"/>
            <a:ext cx="952505" cy="1241431"/>
            <a:chOff x="0" y="-2"/>
            <a:chExt cx="952504" cy="1241429"/>
          </a:xfrm>
        </p:grpSpPr>
        <p:sp>
          <p:nvSpPr>
            <p:cNvPr id="1615" name="Text Box 6"/>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616"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17"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18"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19"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20"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21"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22"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23" name="Text Box 14"/>
            <p:cNvSpPr txBox="1"/>
            <p:nvPr/>
          </p:nvSpPr>
          <p:spPr>
            <a:xfrm>
              <a:off x="74610" y="-2"/>
              <a:ext cx="376706"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624"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25"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26"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27"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28"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29" name="Text Box 20"/>
            <p:cNvSpPr txBox="1"/>
            <p:nvPr/>
          </p:nvSpPr>
          <p:spPr>
            <a:xfrm>
              <a:off x="269872" y="185736"/>
              <a:ext cx="301366"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 </a:t>
              </a:r>
            </a:p>
          </p:txBody>
        </p:sp>
      </p:grpSp>
      <p:sp>
        <p:nvSpPr>
          <p:cNvPr id="1631"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1636" name="Picture 2" descr="Picture 2"/>
          <p:cNvPicPr>
            <a:picLocks noChangeAspect="1"/>
          </p:cNvPicPr>
          <p:nvPr/>
        </p:nvPicPr>
        <p:blipFill>
          <a:blip r:embed="rId3"/>
          <a:stretch>
            <a:fillRect/>
          </a:stretch>
        </p:blipFill>
        <p:spPr>
          <a:xfrm>
            <a:off x="615950" y="604837"/>
            <a:ext cx="7908925" cy="5675313"/>
          </a:xfrm>
          <a:prstGeom prst="rect">
            <a:avLst/>
          </a:prstGeom>
          <a:ln w="12700">
            <a:miter lim="400000"/>
          </a:ln>
        </p:spPr>
      </p:pic>
      <p:sp>
        <p:nvSpPr>
          <p:cNvPr id="1637" name="Text Box 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34</a:t>
            </a:r>
          </a:p>
        </p:txBody>
      </p:sp>
      <p:grpSp>
        <p:nvGrpSpPr>
          <p:cNvPr id="1653" name="Group"/>
          <p:cNvGrpSpPr/>
          <p:nvPr/>
        </p:nvGrpSpPr>
        <p:grpSpPr>
          <a:xfrm>
            <a:off x="8005760" y="3427408"/>
            <a:ext cx="952505" cy="1241431"/>
            <a:chOff x="0" y="-2"/>
            <a:chExt cx="952504" cy="1241429"/>
          </a:xfrm>
        </p:grpSpPr>
        <p:sp>
          <p:nvSpPr>
            <p:cNvPr id="1638" name="Text Box 6"/>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639"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40"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41"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42"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43"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44"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45"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46"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647"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48"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49"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50"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51"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52" name="Text Box 20"/>
            <p:cNvSpPr txBox="1"/>
            <p:nvPr/>
          </p:nvSpPr>
          <p:spPr>
            <a:xfrm>
              <a:off x="269872" y="185736"/>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1654"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سفر يسوع إلى أرضه:</a:t>
            </a:r>
          </a:p>
        </p:txBody>
      </p:sp>
      <p:sp>
        <p:nvSpPr>
          <p:cNvPr id="1655" name="Text Box 3"/>
          <p:cNvSpPr txBox="1"/>
          <p:nvPr/>
        </p:nvSpPr>
        <p:spPr>
          <a:xfrm>
            <a:off x="1243012" y="5495925"/>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rPr b="1">
                <a:latin typeface="Arial" panose="020B0604020202020204" pitchFamily="34" charset="0"/>
                <a:cs typeface="Arial" panose="020B0604020202020204" pitchFamily="34" charset="0"/>
              </a:rPr>
              <a:t>مرتفعات الجليل</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1660" name="Picture 2" descr="Picture 2"/>
          <p:cNvPicPr>
            <a:picLocks noChangeAspect="1"/>
          </p:cNvPicPr>
          <p:nvPr/>
        </p:nvPicPr>
        <p:blipFill>
          <a:blip r:embed="rId3"/>
          <a:stretch>
            <a:fillRect/>
          </a:stretch>
        </p:blipFill>
        <p:spPr>
          <a:xfrm>
            <a:off x="617537" y="612775"/>
            <a:ext cx="7880351" cy="5611813"/>
          </a:xfrm>
          <a:prstGeom prst="rect">
            <a:avLst/>
          </a:prstGeom>
          <a:ln w="12700">
            <a:miter lim="400000"/>
          </a:ln>
        </p:spPr>
      </p:pic>
      <p:sp>
        <p:nvSpPr>
          <p:cNvPr id="1661" name="Rectangle 3"/>
          <p:cNvSpPr/>
          <p:nvPr/>
        </p:nvSpPr>
        <p:spPr>
          <a:xfrm>
            <a:off x="1027112" y="5080000"/>
            <a:ext cx="7483476" cy="1016000"/>
          </a:xfrm>
          <a:prstGeom prst="rect">
            <a:avLst/>
          </a:prstGeom>
          <a:solidFill>
            <a:srgbClr val="1A0004">
              <a:alpha val="50193"/>
            </a:srgbClr>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62" name="Text Box 5"/>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35</a:t>
            </a:r>
          </a:p>
        </p:txBody>
      </p:sp>
      <p:sp>
        <p:nvSpPr>
          <p:cNvPr id="1663" name="Text Box 6"/>
          <p:cNvSpPr txBox="1"/>
          <p:nvPr/>
        </p:nvSpPr>
        <p:spPr>
          <a:xfrm>
            <a:off x="1814510" y="0"/>
            <a:ext cx="5867403"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متى  ١٦:١٣-١٧</a:t>
            </a:r>
          </a:p>
        </p:txBody>
      </p:sp>
      <p:grpSp>
        <p:nvGrpSpPr>
          <p:cNvPr id="1679" name="Group"/>
          <p:cNvGrpSpPr/>
          <p:nvPr/>
        </p:nvGrpSpPr>
        <p:grpSpPr>
          <a:xfrm>
            <a:off x="8005760" y="3427408"/>
            <a:ext cx="952505" cy="1241431"/>
            <a:chOff x="0" y="-2"/>
            <a:chExt cx="952504" cy="1241429"/>
          </a:xfrm>
        </p:grpSpPr>
        <p:sp>
          <p:nvSpPr>
            <p:cNvPr id="1664" name="Text Box 8"/>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665" name="AutoShape 9"/>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66" name="Rectangle 10"/>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67" name="Line 11"/>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68" name="Line 12"/>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69" name="Line 13"/>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70" name="Line 14"/>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71" name="Line 15"/>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72" name="Text Box 16"/>
            <p:cNvSpPr txBox="1"/>
            <p:nvPr/>
          </p:nvSpPr>
          <p:spPr>
            <a:xfrm>
              <a:off x="74609" y="-2"/>
              <a:ext cx="4250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 </a:t>
              </a:r>
            </a:p>
          </p:txBody>
        </p:sp>
        <p:sp>
          <p:nvSpPr>
            <p:cNvPr id="1673" name="Rectangle 17"/>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74" name="Line 18"/>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75" name="Line 19"/>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76" name="Rectangle 20"/>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77" name="Rectangle 21"/>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78" name="Text Box 22"/>
            <p:cNvSpPr txBox="1"/>
            <p:nvPr/>
          </p:nvSpPr>
          <p:spPr>
            <a:xfrm>
              <a:off x="269872" y="185736"/>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1680"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سفر يسوع إلى أرضه:</a:t>
            </a:r>
          </a:p>
        </p:txBody>
      </p:sp>
      <p:sp>
        <p:nvSpPr>
          <p:cNvPr id="1681" name="Text Box 4"/>
          <p:cNvSpPr txBox="1"/>
          <p:nvPr/>
        </p:nvSpPr>
        <p:spPr>
          <a:xfrm>
            <a:off x="935037" y="5638800"/>
            <a:ext cx="7324726"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قيصرية فيلبي -- إلى بطرس: “…على هذه الصخرة”!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5"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1686" name="Picture 2" descr="Picture 2"/>
          <p:cNvPicPr>
            <a:picLocks noChangeAspect="1"/>
          </p:cNvPicPr>
          <p:nvPr/>
        </p:nvPicPr>
        <p:blipFill>
          <a:blip r:embed="rId3"/>
          <a:stretch>
            <a:fillRect/>
          </a:stretch>
        </p:blipFill>
        <p:spPr>
          <a:xfrm>
            <a:off x="630237" y="608012"/>
            <a:ext cx="7823201" cy="5630863"/>
          </a:xfrm>
          <a:prstGeom prst="rect">
            <a:avLst/>
          </a:prstGeom>
          <a:ln w="12700">
            <a:miter lim="400000"/>
          </a:ln>
        </p:spPr>
      </p:pic>
      <p:sp>
        <p:nvSpPr>
          <p:cNvPr id="1687" name="Text Box 3"/>
          <p:cNvSpPr txBox="1"/>
          <p:nvPr/>
        </p:nvSpPr>
        <p:spPr>
          <a:xfrm>
            <a:off x="1243010" y="5495925"/>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مياه أعالي الأردن</a:t>
            </a:r>
          </a:p>
        </p:txBody>
      </p:sp>
      <p:sp>
        <p:nvSpPr>
          <p:cNvPr id="1688" name="Text Box 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36</a:t>
            </a:r>
          </a:p>
        </p:txBody>
      </p:sp>
      <p:grpSp>
        <p:nvGrpSpPr>
          <p:cNvPr id="1704" name="Group"/>
          <p:cNvGrpSpPr/>
          <p:nvPr/>
        </p:nvGrpSpPr>
        <p:grpSpPr>
          <a:xfrm>
            <a:off x="8005760" y="3427408"/>
            <a:ext cx="952505" cy="1241431"/>
            <a:chOff x="0" y="-2"/>
            <a:chExt cx="952504" cy="1241429"/>
          </a:xfrm>
        </p:grpSpPr>
        <p:sp>
          <p:nvSpPr>
            <p:cNvPr id="1689" name="Text Box 6"/>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690"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91"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92"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93"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94"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95"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96"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697" name="Text Box 14"/>
            <p:cNvSpPr txBox="1"/>
            <p:nvPr/>
          </p:nvSpPr>
          <p:spPr>
            <a:xfrm>
              <a:off x="74609" y="-2"/>
              <a:ext cx="4250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 </a:t>
              </a:r>
            </a:p>
          </p:txBody>
        </p:sp>
        <p:sp>
          <p:nvSpPr>
            <p:cNvPr id="1698"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99"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700"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701"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02"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03" name="Text Box 20"/>
            <p:cNvSpPr txBox="1"/>
            <p:nvPr/>
          </p:nvSpPr>
          <p:spPr>
            <a:xfrm>
              <a:off x="269872" y="185736"/>
              <a:ext cx="301366"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 </a:t>
              </a:r>
            </a:p>
          </p:txBody>
        </p:sp>
      </p:grpSp>
      <p:sp>
        <p:nvSpPr>
          <p:cNvPr id="1705"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9"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1710" name="Picture 2" descr="Picture 2"/>
          <p:cNvPicPr>
            <a:picLocks noChangeAspect="1"/>
          </p:cNvPicPr>
          <p:nvPr/>
        </p:nvPicPr>
        <p:blipFill>
          <a:blip r:embed="rId3"/>
          <a:stretch>
            <a:fillRect/>
          </a:stretch>
        </p:blipFill>
        <p:spPr>
          <a:xfrm>
            <a:off x="620712" y="674687"/>
            <a:ext cx="7842251" cy="5554663"/>
          </a:xfrm>
          <a:prstGeom prst="rect">
            <a:avLst/>
          </a:prstGeom>
          <a:ln w="12700">
            <a:miter lim="400000"/>
          </a:ln>
        </p:spPr>
      </p:pic>
      <p:sp>
        <p:nvSpPr>
          <p:cNvPr id="1711" name="Text Box 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37</a:t>
            </a:r>
          </a:p>
        </p:txBody>
      </p:sp>
      <p:grpSp>
        <p:nvGrpSpPr>
          <p:cNvPr id="1727" name="Group"/>
          <p:cNvGrpSpPr/>
          <p:nvPr/>
        </p:nvGrpSpPr>
        <p:grpSpPr>
          <a:xfrm>
            <a:off x="8005760" y="3427408"/>
            <a:ext cx="952505" cy="1241431"/>
            <a:chOff x="0" y="-2"/>
            <a:chExt cx="952504" cy="1241429"/>
          </a:xfrm>
        </p:grpSpPr>
        <p:sp>
          <p:nvSpPr>
            <p:cNvPr id="1712" name="Text Box 6"/>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713"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14"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15"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716"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717"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718"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719"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720" name="Text Box 14"/>
            <p:cNvSpPr txBox="1"/>
            <p:nvPr/>
          </p:nvSpPr>
          <p:spPr>
            <a:xfrm>
              <a:off x="74609" y="-2"/>
              <a:ext cx="4250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 </a:t>
              </a:r>
            </a:p>
          </p:txBody>
        </p:sp>
        <p:sp>
          <p:nvSpPr>
            <p:cNvPr id="1721"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22"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723"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724"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25"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26" name="Text Box 20"/>
            <p:cNvSpPr txBox="1"/>
            <p:nvPr/>
          </p:nvSpPr>
          <p:spPr>
            <a:xfrm>
              <a:off x="269872" y="185736"/>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1728"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سفر يسوع إلى أرضه:</a:t>
            </a:r>
          </a:p>
        </p:txBody>
      </p:sp>
      <p:sp>
        <p:nvSpPr>
          <p:cNvPr id="1729" name="Text Box 3"/>
          <p:cNvSpPr txBox="1"/>
          <p:nvPr/>
        </p:nvSpPr>
        <p:spPr>
          <a:xfrm>
            <a:off x="1243012" y="5495925"/>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rPr b="1">
                <a:latin typeface="Arial" panose="020B0604020202020204" pitchFamily="34" charset="0"/>
                <a:cs typeface="Arial" panose="020B0604020202020204" pitchFamily="34" charset="0"/>
              </a:rPr>
              <a:t>نهر الإردن يتجه نحو الجنوب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AutoShape 1"/>
          <p:cNvSpPr/>
          <p:nvPr/>
        </p:nvSpPr>
        <p:spPr>
          <a:xfrm>
            <a:off x="1011237" y="2300288"/>
            <a:ext cx="1485901" cy="1200151"/>
          </a:xfrm>
          <a:prstGeom prst="star16">
            <a:avLst>
              <a:gd name="adj" fmla="val 37500"/>
            </a:avLst>
          </a:prstGeom>
          <a:gradFill>
            <a:gsLst>
              <a:gs pos="0">
                <a:srgbClr val="FFD34A"/>
              </a:gs>
              <a:gs pos="100000">
                <a:srgbClr val="997F2C"/>
              </a:gs>
            </a:gsLst>
            <a:path path="circle">
              <a:fillToRect l="37721" t="-19636" r="62278" b="119636"/>
            </a:path>
          </a:gradFill>
          <a:ln w="50800">
            <a:solidFill>
              <a:schemeClr val="accent2"/>
            </a:solidFill>
            <a:miter/>
          </a:ln>
          <a:effectLst>
            <a:outerShdw blurRad="63500" dist="107762" dir="2700000" rotWithShape="0">
              <a:srgbClr val="1A0004">
                <a:alpha val="74997"/>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692" name="Group 2"/>
          <p:cNvGrpSpPr/>
          <p:nvPr/>
        </p:nvGrpSpPr>
        <p:grpSpPr>
          <a:xfrm>
            <a:off x="3130548" y="996948"/>
            <a:ext cx="3033717" cy="4787903"/>
            <a:chOff x="-1" y="-1"/>
            <a:chExt cx="3033715" cy="4787902"/>
          </a:xfrm>
        </p:grpSpPr>
        <p:sp>
          <p:nvSpPr>
            <p:cNvPr id="681" name="Rectangle 3"/>
            <p:cNvSpPr/>
            <p:nvPr/>
          </p:nvSpPr>
          <p:spPr>
            <a:xfrm>
              <a:off x="-1" y="381000"/>
              <a:ext cx="3033715" cy="4406901"/>
            </a:xfrm>
            <a:prstGeom prst="rect">
              <a:avLst/>
            </a:prstGeom>
            <a:solidFill>
              <a:srgbClr val="FFD34A"/>
            </a:solidFill>
            <a:ln w="12700" cap="flat">
              <a:solidFill>
                <a:srgbClr val="CECECE"/>
              </a:solidFill>
              <a:prstDash val="solid"/>
              <a:miter lim="800000"/>
            </a:ln>
            <a:effectLst>
              <a:outerShdw blurRad="63500" dist="107762" dir="2700000" rotWithShape="0">
                <a:srgbClr val="1A0004">
                  <a:alpha val="74997"/>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2" name="AutoShape 4"/>
            <p:cNvSpPr/>
            <p:nvPr/>
          </p:nvSpPr>
          <p:spPr>
            <a:xfrm>
              <a:off x="-1" y="-1"/>
              <a:ext cx="1662832" cy="1054101"/>
            </a:xfrm>
            <a:prstGeom prst="roundRect">
              <a:avLst>
                <a:gd name="adj" fmla="val 12495"/>
              </a:avLst>
            </a:prstGeom>
            <a:solidFill>
              <a:srgbClr val="FFD34A"/>
            </a:solidFill>
            <a:ln w="12700" cap="flat">
              <a:solidFill>
                <a:srgbClr val="CECECE"/>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3" name="Rectangle 5"/>
            <p:cNvSpPr/>
            <p:nvPr/>
          </p:nvSpPr>
          <p:spPr>
            <a:xfrm>
              <a:off x="-1" y="380999"/>
              <a:ext cx="2043632" cy="1054101"/>
            </a:xfrm>
            <a:prstGeom prst="rect">
              <a:avLst/>
            </a:prstGeom>
            <a:solidFill>
              <a:srgbClr val="FFD34A"/>
            </a:solidFill>
            <a:ln w="12700" cap="flat">
              <a:solidFill>
                <a:srgbClr val="FFD34A"/>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4" name="Line 6"/>
            <p:cNvSpPr/>
            <p:nvPr/>
          </p:nvSpPr>
          <p:spPr>
            <a:xfrm>
              <a:off x="209439" y="1720849"/>
              <a:ext cx="2462513" cy="1"/>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85" name="Line 7"/>
            <p:cNvSpPr/>
            <p:nvPr/>
          </p:nvSpPr>
          <p:spPr>
            <a:xfrm>
              <a:off x="209439" y="2178049"/>
              <a:ext cx="2462513" cy="1"/>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86" name="Line 8"/>
            <p:cNvSpPr/>
            <p:nvPr/>
          </p:nvSpPr>
          <p:spPr>
            <a:xfrm>
              <a:off x="209439" y="4006850"/>
              <a:ext cx="2462513" cy="1"/>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87" name="Line 9"/>
            <p:cNvSpPr/>
            <p:nvPr/>
          </p:nvSpPr>
          <p:spPr>
            <a:xfrm>
              <a:off x="209439" y="1263649"/>
              <a:ext cx="2462513" cy="1"/>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88" name="Line 10"/>
            <p:cNvSpPr/>
            <p:nvPr/>
          </p:nvSpPr>
          <p:spPr>
            <a:xfrm>
              <a:off x="209439" y="2635250"/>
              <a:ext cx="2462513" cy="1"/>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89" name="Line 11"/>
            <p:cNvSpPr/>
            <p:nvPr/>
          </p:nvSpPr>
          <p:spPr>
            <a:xfrm>
              <a:off x="209439" y="3549650"/>
              <a:ext cx="2462513" cy="1"/>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90" name="Line 12"/>
            <p:cNvSpPr/>
            <p:nvPr/>
          </p:nvSpPr>
          <p:spPr>
            <a:xfrm>
              <a:off x="209439" y="3092450"/>
              <a:ext cx="2462513" cy="1"/>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91" name="Line 13"/>
            <p:cNvSpPr txBox="1"/>
            <p:nvPr/>
          </p:nvSpPr>
          <p:spPr>
            <a:xfrm>
              <a:off x="303595" y="8585"/>
              <a:ext cx="1017906" cy="5206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2800" b="0">
                  <a:solidFill>
                    <a:schemeClr val="accent1"/>
                  </a:solidFill>
                  <a:latin typeface="+mn-lt"/>
                  <a:ea typeface="+mn-ea"/>
                  <a:cs typeface="+mn-cs"/>
                  <a:sym typeface="Times Roman"/>
                </a:defRPr>
              </a:lvl1pPr>
            </a:lstStyle>
            <a:p>
              <a:r>
                <a:rPr>
                  <a:latin typeface="Arial" panose="020B0604020202020204" pitchFamily="34" charset="0"/>
                  <a:cs typeface="Arial" panose="020B0604020202020204" pitchFamily="34" charset="0"/>
                </a:rPr>
                <a:t>يسوع   </a:t>
              </a:r>
            </a:p>
          </p:txBody>
        </p:sp>
      </p:grpSp>
      <p:sp>
        <p:nvSpPr>
          <p:cNvPr id="693" name="Text Box 14"/>
          <p:cNvSpPr txBox="1"/>
          <p:nvPr/>
        </p:nvSpPr>
        <p:spPr>
          <a:xfrm>
            <a:off x="3994150" y="1724025"/>
            <a:ext cx="724558"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rPr i="0">
                <a:latin typeface="Arial" panose="020B0604020202020204" pitchFamily="34" charset="0"/>
                <a:cs typeface="Arial" panose="020B0604020202020204" pitchFamily="34" charset="0"/>
              </a:rPr>
              <a:t>حياة</a:t>
            </a:r>
          </a:p>
        </p:txBody>
      </p:sp>
      <p:sp>
        <p:nvSpPr>
          <p:cNvPr id="694" name="Text Box 15"/>
          <p:cNvSpPr txBox="1"/>
          <p:nvPr/>
        </p:nvSpPr>
        <p:spPr>
          <a:xfrm>
            <a:off x="3778250" y="2181225"/>
            <a:ext cx="1186223"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rPr i="0">
                <a:latin typeface="Arial" panose="020B0604020202020204" pitchFamily="34" charset="0"/>
                <a:cs typeface="Arial" panose="020B0604020202020204" pitchFamily="34" charset="0"/>
              </a:rPr>
              <a:t>الصليب</a:t>
            </a:r>
          </a:p>
        </p:txBody>
      </p:sp>
      <p:sp>
        <p:nvSpPr>
          <p:cNvPr id="695" name="Text Box 16"/>
          <p:cNvSpPr txBox="1"/>
          <p:nvPr/>
        </p:nvSpPr>
        <p:spPr>
          <a:xfrm>
            <a:off x="3785870" y="2638425"/>
            <a:ext cx="1186223"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rPr i="0">
                <a:latin typeface="Arial" panose="020B0604020202020204" pitchFamily="34" charset="0"/>
                <a:cs typeface="Arial" panose="020B0604020202020204" pitchFamily="34" charset="0"/>
              </a:rPr>
              <a:t>الكنيسة</a:t>
            </a:r>
          </a:p>
        </p:txBody>
      </p:sp>
      <p:sp>
        <p:nvSpPr>
          <p:cNvPr id="696" name="Text Box 17"/>
          <p:cNvSpPr txBox="1"/>
          <p:nvPr/>
        </p:nvSpPr>
        <p:spPr>
          <a:xfrm>
            <a:off x="606424" y="3746499"/>
            <a:ext cx="7567615"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900"/>
              </a:spcBef>
              <a:defRPr sz="3200">
                <a:solidFill>
                  <a:srgbClr val="00FFFF"/>
                </a:solidFill>
                <a:effectLst>
                  <a:outerShdw blurRad="38100" dist="381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الوعود غير المشروطة للعهد الأبراهيمي!</a:t>
            </a:r>
          </a:p>
        </p:txBody>
      </p:sp>
      <p:sp>
        <p:nvSpPr>
          <p:cNvPr id="697" name="Text Box 18"/>
          <p:cNvSpPr txBox="1"/>
          <p:nvPr/>
        </p:nvSpPr>
        <p:spPr>
          <a:xfrm>
            <a:off x="606424" y="5048249"/>
            <a:ext cx="7567615"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900"/>
              </a:spcBef>
              <a:defRPr sz="32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مرة أخرى ... فقط أعلى عرض… بدون تفاصيل .</a:t>
            </a:r>
          </a:p>
        </p:txBody>
      </p:sp>
      <p:sp>
        <p:nvSpPr>
          <p:cNvPr id="698" name="Text Box 19"/>
          <p:cNvSpPr txBox="1"/>
          <p:nvPr/>
        </p:nvSpPr>
        <p:spPr>
          <a:xfrm>
            <a:off x="1827213" y="0"/>
            <a:ext cx="5867401" cy="307777"/>
          </a:xfrm>
          <a:prstGeom prst="rect">
            <a:avLst/>
          </a:prstGeom>
          <a:ln w="12700">
            <a:miter lim="400000"/>
          </a:ln>
          <a:effectLst>
            <a:outerShdw blurRad="63500" dist="7184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متى ، مرقس ، لوقا ، يوحنا </a:t>
            </a:r>
          </a:p>
        </p:txBody>
      </p:sp>
      <p:sp>
        <p:nvSpPr>
          <p:cNvPr id="699" name="AutoShape 20"/>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00" name="Rectangle 21"/>
          <p:cNvSpPr/>
          <p:nvPr/>
        </p:nvSpPr>
        <p:spPr>
          <a:xfrm>
            <a:off x="8005763" y="3684587"/>
            <a:ext cx="952501" cy="984251"/>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01" name="Line 22"/>
          <p:cNvSpPr/>
          <p:nvPr/>
        </p:nvSpPr>
        <p:spPr>
          <a:xfrm>
            <a:off x="8037513" y="4062412"/>
            <a:ext cx="863601" cy="1"/>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702" name="Line 23"/>
          <p:cNvSpPr/>
          <p:nvPr/>
        </p:nvSpPr>
        <p:spPr>
          <a:xfrm>
            <a:off x="8043863" y="4202112"/>
            <a:ext cx="863601" cy="1"/>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703" name="Line 24"/>
          <p:cNvSpPr/>
          <p:nvPr/>
        </p:nvSpPr>
        <p:spPr>
          <a:xfrm>
            <a:off x="8056563" y="4341812"/>
            <a:ext cx="863601" cy="1"/>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704" name="Line 25"/>
          <p:cNvSpPr/>
          <p:nvPr/>
        </p:nvSpPr>
        <p:spPr>
          <a:xfrm>
            <a:off x="8056563" y="4494212"/>
            <a:ext cx="863601" cy="1"/>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705" name="Line 26"/>
          <p:cNvSpPr/>
          <p:nvPr/>
        </p:nvSpPr>
        <p:spPr>
          <a:xfrm>
            <a:off x="8043863" y="4633912"/>
            <a:ext cx="876301" cy="1"/>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706" name="Text Box 27"/>
          <p:cNvSpPr txBox="1"/>
          <p:nvPr/>
        </p:nvSpPr>
        <p:spPr>
          <a:xfrm>
            <a:off x="8080375" y="3429000"/>
            <a:ext cx="376706" cy="274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Arial"/>
                <a:ea typeface="Arial"/>
                <a:cs typeface="Arial"/>
                <a:sym typeface="Arial"/>
              </a:defRPr>
            </a:lvl1pPr>
          </a:lstStyle>
          <a:p>
            <a:r>
              <a:rPr>
                <a:latin typeface="Arial" panose="020B0604020202020204" pitchFamily="34" charset="0"/>
                <a:cs typeface="Arial" panose="020B0604020202020204" pitchFamily="34" charset="0"/>
              </a:rPr>
              <a:t>يسوع</a:t>
            </a:r>
          </a:p>
        </p:txBody>
      </p:sp>
      <p:sp>
        <p:nvSpPr>
          <p:cNvPr id="707" name="Rectangle 28"/>
          <p:cNvSpPr/>
          <p:nvPr/>
        </p:nvSpPr>
        <p:spPr>
          <a:xfrm>
            <a:off x="8253413" y="3929062"/>
            <a:ext cx="609601" cy="114301"/>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08" name="Line 29"/>
          <p:cNvSpPr/>
          <p:nvPr/>
        </p:nvSpPr>
        <p:spPr>
          <a:xfrm>
            <a:off x="8037513" y="3795712"/>
            <a:ext cx="863601" cy="1"/>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709" name="Line 30"/>
          <p:cNvSpPr/>
          <p:nvPr/>
        </p:nvSpPr>
        <p:spPr>
          <a:xfrm>
            <a:off x="8037513" y="3929062"/>
            <a:ext cx="863601" cy="1"/>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710" name="Rectangle 31"/>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11" name="Rectangle 32"/>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12" name="Text Box 33"/>
          <p:cNvSpPr txBox="1"/>
          <p:nvPr/>
        </p:nvSpPr>
        <p:spPr>
          <a:xfrm>
            <a:off x="8766500" y="88076"/>
            <a:ext cx="162863"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713" name="Text Box 34"/>
          <p:cNvSpPr txBox="1"/>
          <p:nvPr/>
        </p:nvSpPr>
        <p:spPr>
          <a:xfrm>
            <a:off x="8651197" y="6433929"/>
            <a:ext cx="206144"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5</a:t>
            </a:r>
          </a:p>
        </p:txBody>
      </p:sp>
      <p:sp>
        <p:nvSpPr>
          <p:cNvPr id="714" name="Text Box 35"/>
          <p:cNvSpPr txBox="1"/>
          <p:nvPr/>
        </p:nvSpPr>
        <p:spPr>
          <a:xfrm>
            <a:off x="8143859" y="6518196"/>
            <a:ext cx="233395"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02</a:t>
            </a:r>
          </a:p>
        </p:txBody>
      </p:sp>
      <p:sp>
        <p:nvSpPr>
          <p:cNvPr id="715" name="Text Box 36"/>
          <p:cNvSpPr txBox="1"/>
          <p:nvPr/>
        </p:nvSpPr>
        <p:spPr>
          <a:xfrm>
            <a:off x="7033358" y="6282938"/>
            <a:ext cx="1555872"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716" name="Line 37"/>
          <p:cNvSpPr txBox="1"/>
          <p:nvPr/>
        </p:nvSpPr>
        <p:spPr>
          <a:xfrm>
            <a:off x="565150" y="76200"/>
            <a:ext cx="808782" cy="1735129"/>
          </a:xfrm>
          <a:prstGeom prst="rect">
            <a:avLst/>
          </a:prstGeom>
          <a:ln w="12700">
            <a:miter lim="400000"/>
          </a:ln>
          <a:effectLst>
            <a:outerShdw blurRad="63500" dist="10776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٧</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696"/>
                                        </p:tgtEl>
                                        <p:attrNameLst>
                                          <p:attrName>style.visibility</p:attrName>
                                        </p:attrNameLst>
                                      </p:cBhvr>
                                      <p:to>
                                        <p:strVal val="visible"/>
                                      </p:to>
                                    </p:set>
                                    <p:anim calcmode="lin" valueType="num">
                                      <p:cBhvr>
                                        <p:cTn id="7" dur="500" fill="hold"/>
                                        <p:tgtEl>
                                          <p:spTgt spid="696"/>
                                        </p:tgtEl>
                                        <p:attrNameLst>
                                          <p:attrName>ppt_w</p:attrName>
                                        </p:attrNameLst>
                                      </p:cBhvr>
                                      <p:tavLst>
                                        <p:tav tm="0">
                                          <p:val>
                                            <p:fltVal val="0"/>
                                          </p:val>
                                        </p:tav>
                                        <p:tav tm="100000">
                                          <p:val>
                                            <p:strVal val="#ppt_w"/>
                                          </p:val>
                                        </p:tav>
                                      </p:tavLst>
                                    </p:anim>
                                    <p:anim calcmode="lin" valueType="num">
                                      <p:cBhvr>
                                        <p:cTn id="8" dur="500" fill="hold"/>
                                        <p:tgtEl>
                                          <p:spTgt spid="69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697"/>
                                        </p:tgtEl>
                                        <p:attrNameLst>
                                          <p:attrName>style.visibility</p:attrName>
                                        </p:attrNameLst>
                                      </p:cBhvr>
                                      <p:to>
                                        <p:strVal val="visible"/>
                                      </p:to>
                                    </p:set>
                                    <p:anim calcmode="lin" valueType="num">
                                      <p:cBhvr>
                                        <p:cTn id="13" dur="500" fill="hold"/>
                                        <p:tgtEl>
                                          <p:spTgt spid="697"/>
                                        </p:tgtEl>
                                        <p:attrNameLst>
                                          <p:attrName>ppt_w</p:attrName>
                                        </p:attrNameLst>
                                      </p:cBhvr>
                                      <p:tavLst>
                                        <p:tav tm="0">
                                          <p:val>
                                            <p:fltVal val="0"/>
                                          </p:val>
                                        </p:tav>
                                        <p:tav tm="100000">
                                          <p:val>
                                            <p:strVal val="#ppt_w"/>
                                          </p:val>
                                        </p:tav>
                                      </p:tavLst>
                                    </p:anim>
                                    <p:anim calcmode="lin" valueType="num">
                                      <p:cBhvr>
                                        <p:cTn id="14" dur="500" fill="hold"/>
                                        <p:tgtEl>
                                          <p:spTgt spid="69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3" nodeType="clickEffect">
                                  <p:stCondLst>
                                    <p:cond delay="0"/>
                                  </p:stCondLst>
                                  <p:iterate>
                                    <p:tmAbs val="0"/>
                                  </p:iterate>
                                  <p:childTnLst>
                                    <p:set>
                                      <p:cBhvr>
                                        <p:cTn id="18" fill="hold"/>
                                        <p:tgtEl>
                                          <p:spTgt spid="693"/>
                                        </p:tgtEl>
                                        <p:attrNameLst>
                                          <p:attrName>style.visibility</p:attrName>
                                        </p:attrNameLst>
                                      </p:cBhvr>
                                      <p:to>
                                        <p:strVal val="visible"/>
                                      </p:to>
                                    </p:set>
                                    <p:anim calcmode="lin" valueType="num">
                                      <p:cBhvr>
                                        <p:cTn id="19" dur="5000" fill="hold"/>
                                        <p:tgtEl>
                                          <p:spTgt spid="693"/>
                                        </p:tgtEl>
                                        <p:attrNameLst>
                                          <p:attrName>ppt_w</p:attrName>
                                        </p:attrNameLst>
                                      </p:cBhvr>
                                      <p:tavLst>
                                        <p:tav tm="0" fmla="#ppt_w*sin(2.5*pi*$)">
                                          <p:val>
                                            <p:fltVal val="0"/>
                                          </p:val>
                                        </p:tav>
                                        <p:tav tm="100000">
                                          <p:val>
                                            <p:fltVal val="1"/>
                                          </p:val>
                                        </p:tav>
                                      </p:tavLst>
                                    </p:anim>
                                    <p:anim calcmode="lin" valueType="num">
                                      <p:cBhvr>
                                        <p:cTn id="20" dur="5000" fill="hold"/>
                                        <p:tgtEl>
                                          <p:spTgt spid="693"/>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9" presetClass="entr" presetSubtype="10" fill="hold" grpId="4" nodeType="clickEffect">
                                  <p:stCondLst>
                                    <p:cond delay="0"/>
                                  </p:stCondLst>
                                  <p:iterate>
                                    <p:tmAbs val="0"/>
                                  </p:iterate>
                                  <p:childTnLst>
                                    <p:set>
                                      <p:cBhvr>
                                        <p:cTn id="24" fill="hold"/>
                                        <p:tgtEl>
                                          <p:spTgt spid="694"/>
                                        </p:tgtEl>
                                        <p:attrNameLst>
                                          <p:attrName>style.visibility</p:attrName>
                                        </p:attrNameLst>
                                      </p:cBhvr>
                                      <p:to>
                                        <p:strVal val="visible"/>
                                      </p:to>
                                    </p:set>
                                    <p:anim calcmode="lin" valueType="num">
                                      <p:cBhvr>
                                        <p:cTn id="25" dur="5000" fill="hold"/>
                                        <p:tgtEl>
                                          <p:spTgt spid="694"/>
                                        </p:tgtEl>
                                        <p:attrNameLst>
                                          <p:attrName>ppt_w</p:attrName>
                                        </p:attrNameLst>
                                      </p:cBhvr>
                                      <p:tavLst>
                                        <p:tav tm="0" fmla="#ppt_w*sin(2.5*pi*$)">
                                          <p:val>
                                            <p:fltVal val="0"/>
                                          </p:val>
                                        </p:tav>
                                        <p:tav tm="100000">
                                          <p:val>
                                            <p:fltVal val="1"/>
                                          </p:val>
                                        </p:tav>
                                      </p:tavLst>
                                    </p:anim>
                                    <p:anim calcmode="lin" valueType="num">
                                      <p:cBhvr>
                                        <p:cTn id="26" dur="5000" fill="hold"/>
                                        <p:tgtEl>
                                          <p:spTgt spid="694"/>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grpId="5" nodeType="clickEffect">
                                  <p:stCondLst>
                                    <p:cond delay="0"/>
                                  </p:stCondLst>
                                  <p:iterate>
                                    <p:tmAbs val="0"/>
                                  </p:iterate>
                                  <p:childTnLst>
                                    <p:set>
                                      <p:cBhvr>
                                        <p:cTn id="30" fill="hold"/>
                                        <p:tgtEl>
                                          <p:spTgt spid="695"/>
                                        </p:tgtEl>
                                        <p:attrNameLst>
                                          <p:attrName>style.visibility</p:attrName>
                                        </p:attrNameLst>
                                      </p:cBhvr>
                                      <p:to>
                                        <p:strVal val="visible"/>
                                      </p:to>
                                    </p:set>
                                    <p:anim calcmode="lin" valueType="num">
                                      <p:cBhvr>
                                        <p:cTn id="31" dur="5000" fill="hold"/>
                                        <p:tgtEl>
                                          <p:spTgt spid="695"/>
                                        </p:tgtEl>
                                        <p:attrNameLst>
                                          <p:attrName>ppt_w</p:attrName>
                                        </p:attrNameLst>
                                      </p:cBhvr>
                                      <p:tavLst>
                                        <p:tav tm="0" fmla="#ppt_w*sin(2.5*pi*$)">
                                          <p:val>
                                            <p:fltVal val="0"/>
                                          </p:val>
                                        </p:tav>
                                        <p:tav tm="100000">
                                          <p:val>
                                            <p:fltVal val="1"/>
                                          </p:val>
                                        </p:tav>
                                      </p:tavLst>
                                    </p:anim>
                                    <p:anim calcmode="lin" valueType="num">
                                      <p:cBhvr>
                                        <p:cTn id="32" dur="5000" fill="hold"/>
                                        <p:tgtEl>
                                          <p:spTgt spid="6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3" grpId="3" animBg="1" advAuto="0"/>
      <p:bldP spid="694" grpId="4" animBg="1" advAuto="0"/>
      <p:bldP spid="695" grpId="5" animBg="1" advAuto="0"/>
      <p:bldP spid="696" grpId="1" animBg="1" advAuto="0"/>
      <p:bldP spid="697" grpId="2"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1734" name="Picture 2" descr="Picture 2"/>
          <p:cNvPicPr>
            <a:picLocks noChangeAspect="1"/>
          </p:cNvPicPr>
          <p:nvPr/>
        </p:nvPicPr>
        <p:blipFill>
          <a:blip r:embed="rId3"/>
          <a:stretch>
            <a:fillRect/>
          </a:stretch>
        </p:blipFill>
        <p:spPr>
          <a:xfrm>
            <a:off x="622300" y="547687"/>
            <a:ext cx="7937500" cy="5740402"/>
          </a:xfrm>
          <a:prstGeom prst="rect">
            <a:avLst/>
          </a:prstGeom>
          <a:ln w="12700">
            <a:miter lim="400000"/>
          </a:ln>
        </p:spPr>
      </p:pic>
      <p:sp>
        <p:nvSpPr>
          <p:cNvPr id="1735" name="Text Box 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38</a:t>
            </a:r>
          </a:p>
        </p:txBody>
      </p:sp>
      <p:grpSp>
        <p:nvGrpSpPr>
          <p:cNvPr id="1751" name="Group"/>
          <p:cNvGrpSpPr/>
          <p:nvPr/>
        </p:nvGrpSpPr>
        <p:grpSpPr>
          <a:xfrm>
            <a:off x="8005760" y="3427408"/>
            <a:ext cx="952505" cy="1241431"/>
            <a:chOff x="0" y="-2"/>
            <a:chExt cx="952504" cy="1241429"/>
          </a:xfrm>
        </p:grpSpPr>
        <p:sp>
          <p:nvSpPr>
            <p:cNvPr id="1736" name="Text Box 6"/>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737"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38"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39"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740"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741"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742"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743"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744"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745"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46"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747"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748"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49"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50" name="Text Box 20"/>
            <p:cNvSpPr txBox="1"/>
            <p:nvPr/>
          </p:nvSpPr>
          <p:spPr>
            <a:xfrm>
              <a:off x="269872" y="185736"/>
              <a:ext cx="301366"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 </a:t>
              </a:r>
            </a:p>
          </p:txBody>
        </p:sp>
      </p:grpSp>
      <p:sp>
        <p:nvSpPr>
          <p:cNvPr id="1752"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سفر يسوع إلى أرضه:</a:t>
            </a:r>
          </a:p>
        </p:txBody>
      </p:sp>
      <p:sp>
        <p:nvSpPr>
          <p:cNvPr id="1753" name="Text Box 3"/>
          <p:cNvSpPr txBox="1"/>
          <p:nvPr/>
        </p:nvSpPr>
        <p:spPr>
          <a:xfrm>
            <a:off x="1243012" y="5495925"/>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rPr b="1">
                <a:latin typeface="Arial" panose="020B0604020202020204" pitchFamily="34" charset="0"/>
                <a:cs typeface="Arial" panose="020B0604020202020204" pitchFamily="34" charset="0"/>
              </a:rPr>
              <a:t>مياة الجليل الوفيرة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7" name="Picture 1" descr="Picture 1"/>
          <p:cNvPicPr>
            <a:picLocks noChangeAspect="1"/>
          </p:cNvPicPr>
          <p:nvPr/>
        </p:nvPicPr>
        <p:blipFill>
          <a:blip r:embed="rId3"/>
          <a:stretch>
            <a:fillRect/>
          </a:stretch>
        </p:blipFill>
        <p:spPr>
          <a:xfrm>
            <a:off x="2711450" y="684212"/>
            <a:ext cx="3746500" cy="5475288"/>
          </a:xfrm>
          <a:prstGeom prst="rect">
            <a:avLst/>
          </a:prstGeom>
          <a:ln w="50800">
            <a:solidFill>
              <a:srgbClr val="00FF00"/>
            </a:solidFill>
            <a:miter/>
          </a:ln>
          <a:effectLst>
            <a:outerShdw blurRad="63500" dist="161644" dir="2700000" rotWithShape="0">
              <a:srgbClr val="1A0004">
                <a:alpha val="74996"/>
              </a:srgbClr>
            </a:outerShdw>
          </a:effectLst>
        </p:spPr>
      </p:pic>
      <p:grpSp>
        <p:nvGrpSpPr>
          <p:cNvPr id="1762" name="Group"/>
          <p:cNvGrpSpPr/>
          <p:nvPr/>
        </p:nvGrpSpPr>
        <p:grpSpPr>
          <a:xfrm>
            <a:off x="4202111" y="1700209"/>
            <a:ext cx="1179517" cy="3009907"/>
            <a:chOff x="-1" y="0"/>
            <a:chExt cx="1179516" cy="3009906"/>
          </a:xfrm>
        </p:grpSpPr>
        <p:sp>
          <p:nvSpPr>
            <p:cNvPr id="1758" name="Oval 3"/>
            <p:cNvSpPr/>
            <p:nvPr/>
          </p:nvSpPr>
          <p:spPr>
            <a:xfrm>
              <a:off x="-2" y="2798761"/>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59" name="Oval 4"/>
            <p:cNvSpPr/>
            <p:nvPr/>
          </p:nvSpPr>
          <p:spPr>
            <a:xfrm>
              <a:off x="338136" y="2524125"/>
              <a:ext cx="211143" cy="211143"/>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60" name="Oval 5"/>
            <p:cNvSpPr/>
            <p:nvPr/>
          </p:nvSpPr>
          <p:spPr>
            <a:xfrm>
              <a:off x="338136" y="438149"/>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61" name="Oval 6"/>
            <p:cNvSpPr/>
            <p:nvPr/>
          </p:nvSpPr>
          <p:spPr>
            <a:xfrm>
              <a:off x="968373" y="-1"/>
              <a:ext cx="211143" cy="211147"/>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1763" name="Line 7"/>
          <p:cNvSpPr/>
          <p:nvPr/>
        </p:nvSpPr>
        <p:spPr>
          <a:xfrm>
            <a:off x="2598735" y="1236662"/>
            <a:ext cx="2581278" cy="590553"/>
          </a:xfrm>
          <a:prstGeom prst="line">
            <a:avLst/>
          </a:prstGeom>
          <a:ln w="76200">
            <a:solidFill>
              <a:srgbClr val="D83104"/>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764" name="Oval 8"/>
          <p:cNvSpPr/>
          <p:nvPr/>
        </p:nvSpPr>
        <p:spPr>
          <a:xfrm rot="240000">
            <a:off x="4368798" y="1903410"/>
            <a:ext cx="1206503" cy="2447930"/>
          </a:xfrm>
          <a:prstGeom prst="ellipse">
            <a:avLst/>
          </a:prstGeom>
          <a:ln w="50800">
            <a:solidFill>
              <a:srgbClr val="00FF00"/>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65" name="Line 9"/>
          <p:cNvSpPr/>
          <p:nvPr/>
        </p:nvSpPr>
        <p:spPr>
          <a:xfrm flipV="1">
            <a:off x="5494337" y="1973260"/>
            <a:ext cx="457203" cy="320678"/>
          </a:xfrm>
          <a:prstGeom prst="line">
            <a:avLst/>
          </a:prstGeom>
          <a:ln w="50800">
            <a:solidFill>
              <a:srgbClr val="FFFFFF"/>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766" name="Line 10"/>
          <p:cNvSpPr/>
          <p:nvPr/>
        </p:nvSpPr>
        <p:spPr>
          <a:xfrm flipV="1">
            <a:off x="5029200" y="1122362"/>
            <a:ext cx="6352" cy="757240"/>
          </a:xfrm>
          <a:prstGeom prst="line">
            <a:avLst/>
          </a:prstGeom>
          <a:ln w="50800">
            <a:solidFill>
              <a:srgbClr val="FFFFFF"/>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767" name="Line 11"/>
          <p:cNvSpPr/>
          <p:nvPr/>
        </p:nvSpPr>
        <p:spPr>
          <a:xfrm flipV="1">
            <a:off x="5319712" y="1376362"/>
            <a:ext cx="368303" cy="598490"/>
          </a:xfrm>
          <a:prstGeom prst="line">
            <a:avLst/>
          </a:prstGeom>
          <a:ln w="50800">
            <a:solidFill>
              <a:srgbClr val="FFFFFF"/>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768" name="Line 12"/>
          <p:cNvSpPr/>
          <p:nvPr/>
        </p:nvSpPr>
        <p:spPr>
          <a:xfrm flipH="1" flipV="1">
            <a:off x="4576762" y="1484311"/>
            <a:ext cx="211140" cy="534990"/>
          </a:xfrm>
          <a:prstGeom prst="line">
            <a:avLst/>
          </a:prstGeom>
          <a:ln w="50800">
            <a:solidFill>
              <a:srgbClr val="FFFFFF"/>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769" name="Line 13"/>
          <p:cNvSpPr/>
          <p:nvPr/>
        </p:nvSpPr>
        <p:spPr>
          <a:xfrm flipH="1" flipV="1">
            <a:off x="4317998" y="1897060"/>
            <a:ext cx="334966" cy="306390"/>
          </a:xfrm>
          <a:prstGeom prst="line">
            <a:avLst/>
          </a:prstGeom>
          <a:ln w="50800">
            <a:solidFill>
              <a:srgbClr val="FFFFFF"/>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770" name="Text Box 14"/>
          <p:cNvSpPr txBox="1"/>
          <p:nvPr/>
        </p:nvSpPr>
        <p:spPr>
          <a:xfrm>
            <a:off x="657225" y="2449510"/>
            <a:ext cx="1968500" cy="275075"/>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r" rtl="1">
              <a:lnSpc>
                <a:spcPct val="55000"/>
              </a:lnSpc>
              <a:spcBef>
                <a:spcPts val="1200"/>
              </a:spcBef>
              <a:defRPr sz="2000">
                <a:solidFill>
                  <a:srgbClr val="FAFD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٢. العبور السامري</a:t>
            </a:r>
          </a:p>
        </p:txBody>
      </p:sp>
      <p:sp>
        <p:nvSpPr>
          <p:cNvPr id="1771" name="Text Box 15"/>
          <p:cNvSpPr txBox="1"/>
          <p:nvPr/>
        </p:nvSpPr>
        <p:spPr>
          <a:xfrm>
            <a:off x="92075" y="822324"/>
            <a:ext cx="2517775" cy="444352"/>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r" rtl="1">
              <a:lnSpc>
                <a:spcPct val="55000"/>
              </a:lnSpc>
              <a:spcBef>
                <a:spcPts val="1200"/>
              </a:spcBef>
              <a:defRPr sz="2000">
                <a:solidFill>
                  <a:srgbClr val="FFFB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٣. خدمة الجليل في كفر ناحوم </a:t>
            </a:r>
          </a:p>
        </p:txBody>
      </p:sp>
      <p:sp>
        <p:nvSpPr>
          <p:cNvPr id="1772" name="Line 16"/>
          <p:cNvSpPr/>
          <p:nvPr/>
        </p:nvSpPr>
        <p:spPr>
          <a:xfrm>
            <a:off x="2684460" y="2862260"/>
            <a:ext cx="1608141" cy="320678"/>
          </a:xfrm>
          <a:prstGeom prst="line">
            <a:avLst/>
          </a:prstGeom>
          <a:ln w="76200">
            <a:solidFill>
              <a:srgbClr val="FAFD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773" name="Oval 17"/>
          <p:cNvSpPr/>
          <p:nvPr/>
        </p:nvSpPr>
        <p:spPr>
          <a:xfrm>
            <a:off x="2263774" y="490537"/>
            <a:ext cx="550867" cy="550867"/>
          </a:xfrm>
          <a:prstGeom prst="ellipse">
            <a:avLst/>
          </a:prstGeom>
          <a:ln w="57150">
            <a:solidFill>
              <a:srgbClr val="EEFF4B"/>
            </a:solidFill>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74" name="Text Box 18"/>
          <p:cNvSpPr txBox="1"/>
          <p:nvPr/>
        </p:nvSpPr>
        <p:spPr>
          <a:xfrm>
            <a:off x="474662" y="5915023"/>
            <a:ext cx="8318501" cy="582211"/>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طريق الأشواك لأسفار يسوع ...</a:t>
            </a:r>
          </a:p>
        </p:txBody>
      </p:sp>
      <p:sp>
        <p:nvSpPr>
          <p:cNvPr id="1775" name="Text Box 19"/>
          <p:cNvSpPr txBox="1"/>
          <p:nvPr/>
        </p:nvSpPr>
        <p:spPr>
          <a:xfrm>
            <a:off x="1836735" y="0"/>
            <a:ext cx="3365503"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متى . ٤:٢٥; مرقس ٧:٣١</a:t>
            </a:r>
          </a:p>
        </p:txBody>
      </p:sp>
      <p:sp>
        <p:nvSpPr>
          <p:cNvPr id="1776" name="AutoShape 20"/>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77" name="Rectangle 21"/>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78" name="Line 22"/>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779" name="Line 23"/>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780" name="Line 24"/>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781" name="Line 25"/>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782" name="Line 26"/>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783" name="Text Box 27"/>
          <p:cNvSpPr txBox="1"/>
          <p:nvPr/>
        </p:nvSpPr>
        <p:spPr>
          <a:xfrm>
            <a:off x="8080374" y="3428998"/>
            <a:ext cx="425005"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 </a:t>
            </a:r>
          </a:p>
        </p:txBody>
      </p:sp>
      <p:sp>
        <p:nvSpPr>
          <p:cNvPr id="1784" name="Rectangle 28"/>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85" name="Line 29"/>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786" name="Line 30"/>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787" name="Rectangle 31"/>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88" name="Rectangle 32"/>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89" name="Text Box 33"/>
          <p:cNvSpPr txBox="1"/>
          <p:nvPr/>
        </p:nvSpPr>
        <p:spPr>
          <a:xfrm>
            <a:off x="8274049" y="3614737"/>
            <a:ext cx="266099"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sp>
        <p:nvSpPr>
          <p:cNvPr id="1790" name="Text Box 34"/>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1791" name="Text Box 35"/>
          <p:cNvSpPr txBox="1"/>
          <p:nvPr/>
        </p:nvSpPr>
        <p:spPr>
          <a:xfrm>
            <a:off x="322262" y="4022723"/>
            <a:ext cx="2314576" cy="444352"/>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r" rtl="1">
              <a:lnSpc>
                <a:spcPct val="55000"/>
              </a:lnSpc>
              <a:spcBef>
                <a:spcPts val="1200"/>
              </a:spcBef>
              <a:defRPr sz="2000">
                <a:solidFill>
                  <a:srgbClr val="FFFF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١. خدمة الرب الأولى في أورشليم</a:t>
            </a:r>
          </a:p>
        </p:txBody>
      </p:sp>
      <p:sp>
        <p:nvSpPr>
          <p:cNvPr id="1792" name="Line 36"/>
          <p:cNvSpPr/>
          <p:nvPr/>
        </p:nvSpPr>
        <p:spPr>
          <a:xfrm flipV="1">
            <a:off x="2563810" y="4376737"/>
            <a:ext cx="2000254" cy="168278"/>
          </a:xfrm>
          <a:prstGeom prst="line">
            <a:avLst/>
          </a:prstGeom>
          <a:ln w="76200">
            <a:solidFill>
              <a:srgbClr val="EEFF4B"/>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793" name="Text Box 37"/>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39</a:t>
            </a:r>
          </a:p>
        </p:txBody>
      </p:sp>
      <p:sp>
        <p:nvSpPr>
          <p:cNvPr id="1794" name="Oval 38"/>
          <p:cNvSpPr/>
          <p:nvPr/>
        </p:nvSpPr>
        <p:spPr>
          <a:xfrm>
            <a:off x="4208462" y="939800"/>
            <a:ext cx="1108079" cy="628650"/>
          </a:xfrm>
          <a:prstGeom prst="ellipse">
            <a:avLst/>
          </a:prstGeom>
          <a:ln w="57150">
            <a:solidFill>
              <a:srgbClr val="FFFFFF"/>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95" name="Oval 39"/>
          <p:cNvSpPr/>
          <p:nvPr/>
        </p:nvSpPr>
        <p:spPr>
          <a:xfrm>
            <a:off x="4818062" y="2424110"/>
            <a:ext cx="1108079" cy="381005"/>
          </a:xfrm>
          <a:prstGeom prst="ellipse">
            <a:avLst/>
          </a:prstGeom>
          <a:ln w="57150">
            <a:solidFill>
              <a:srgbClr val="FFFFFF"/>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96" name="Text Box 40"/>
          <p:cNvSpPr txBox="1"/>
          <p:nvPr/>
        </p:nvSpPr>
        <p:spPr>
          <a:xfrm>
            <a:off x="8601189" y="6447422"/>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2</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769"/>
                                        </p:tgtEl>
                                        <p:attrNameLst>
                                          <p:attrName>style.visibility</p:attrName>
                                        </p:attrNameLst>
                                      </p:cBhvr>
                                      <p:to>
                                        <p:strVal val="visible"/>
                                      </p:to>
                                    </p:set>
                                    <p:anim calcmode="lin" valueType="num">
                                      <p:cBhvr>
                                        <p:cTn id="7" dur="1000" fill="hold"/>
                                        <p:tgtEl>
                                          <p:spTgt spid="1769"/>
                                        </p:tgtEl>
                                        <p:attrNameLst>
                                          <p:attrName>ppt_w</p:attrName>
                                        </p:attrNameLst>
                                      </p:cBhvr>
                                      <p:tavLst>
                                        <p:tav tm="0">
                                          <p:val>
                                            <p:fltVal val="0"/>
                                          </p:val>
                                        </p:tav>
                                        <p:tav tm="100000">
                                          <p:val>
                                            <p:strVal val="#ppt_w"/>
                                          </p:val>
                                        </p:tav>
                                      </p:tavLst>
                                    </p:anim>
                                    <p:anim calcmode="lin" valueType="num">
                                      <p:cBhvr>
                                        <p:cTn id="8" dur="1000" fill="hold"/>
                                        <p:tgtEl>
                                          <p:spTgt spid="176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2" nodeType="afterEffect">
                                  <p:stCondLst>
                                    <p:cond delay="0"/>
                                  </p:stCondLst>
                                  <p:iterate>
                                    <p:tmAbs val="0"/>
                                  </p:iterate>
                                  <p:childTnLst>
                                    <p:set>
                                      <p:cBhvr>
                                        <p:cTn id="11" fill="hold"/>
                                        <p:tgtEl>
                                          <p:spTgt spid="1768"/>
                                        </p:tgtEl>
                                        <p:attrNameLst>
                                          <p:attrName>style.visibility</p:attrName>
                                        </p:attrNameLst>
                                      </p:cBhvr>
                                      <p:to>
                                        <p:strVal val="visible"/>
                                      </p:to>
                                    </p:set>
                                    <p:anim calcmode="lin" valueType="num">
                                      <p:cBhvr>
                                        <p:cTn id="12" dur="1000" fill="hold"/>
                                        <p:tgtEl>
                                          <p:spTgt spid="1768"/>
                                        </p:tgtEl>
                                        <p:attrNameLst>
                                          <p:attrName>ppt_w</p:attrName>
                                        </p:attrNameLst>
                                      </p:cBhvr>
                                      <p:tavLst>
                                        <p:tav tm="0">
                                          <p:val>
                                            <p:fltVal val="0"/>
                                          </p:val>
                                        </p:tav>
                                        <p:tav tm="100000">
                                          <p:val>
                                            <p:strVal val="#ppt_w"/>
                                          </p:val>
                                        </p:tav>
                                      </p:tavLst>
                                    </p:anim>
                                    <p:anim calcmode="lin" valueType="num">
                                      <p:cBhvr>
                                        <p:cTn id="13" dur="1000" fill="hold"/>
                                        <p:tgtEl>
                                          <p:spTgt spid="1768"/>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23" presetClass="entr" presetSubtype="16" fill="hold" grpId="3" nodeType="afterEffect">
                                  <p:stCondLst>
                                    <p:cond delay="0"/>
                                  </p:stCondLst>
                                  <p:iterate>
                                    <p:tmAbs val="0"/>
                                  </p:iterate>
                                  <p:childTnLst>
                                    <p:set>
                                      <p:cBhvr>
                                        <p:cTn id="16" fill="hold"/>
                                        <p:tgtEl>
                                          <p:spTgt spid="1766"/>
                                        </p:tgtEl>
                                        <p:attrNameLst>
                                          <p:attrName>style.visibility</p:attrName>
                                        </p:attrNameLst>
                                      </p:cBhvr>
                                      <p:to>
                                        <p:strVal val="visible"/>
                                      </p:to>
                                    </p:set>
                                    <p:anim calcmode="lin" valueType="num">
                                      <p:cBhvr>
                                        <p:cTn id="17" dur="1000" fill="hold"/>
                                        <p:tgtEl>
                                          <p:spTgt spid="1766"/>
                                        </p:tgtEl>
                                        <p:attrNameLst>
                                          <p:attrName>ppt_w</p:attrName>
                                        </p:attrNameLst>
                                      </p:cBhvr>
                                      <p:tavLst>
                                        <p:tav tm="0">
                                          <p:val>
                                            <p:fltVal val="0"/>
                                          </p:val>
                                        </p:tav>
                                        <p:tav tm="100000">
                                          <p:val>
                                            <p:strVal val="#ppt_w"/>
                                          </p:val>
                                        </p:tav>
                                      </p:tavLst>
                                    </p:anim>
                                    <p:anim calcmode="lin" valueType="num">
                                      <p:cBhvr>
                                        <p:cTn id="18" dur="1000" fill="hold"/>
                                        <p:tgtEl>
                                          <p:spTgt spid="1766"/>
                                        </p:tgtEl>
                                        <p:attrNameLst>
                                          <p:attrName>ppt_h</p:attrName>
                                        </p:attrNameLst>
                                      </p:cBhvr>
                                      <p:tavLst>
                                        <p:tav tm="0">
                                          <p:val>
                                            <p:fltVal val="0"/>
                                          </p:val>
                                        </p:tav>
                                        <p:tav tm="100000">
                                          <p:val>
                                            <p:strVal val="#ppt_h"/>
                                          </p:val>
                                        </p:tav>
                                      </p:tavLst>
                                    </p:anim>
                                  </p:childTnLst>
                                </p:cTn>
                              </p:par>
                            </p:childTnLst>
                          </p:cTn>
                        </p:par>
                        <p:par>
                          <p:cTn id="19" fill="hold">
                            <p:stCondLst>
                              <p:cond delay="3000"/>
                            </p:stCondLst>
                            <p:childTnLst>
                              <p:par>
                                <p:cTn id="20" presetID="23" presetClass="entr" presetSubtype="16" fill="hold" grpId="4" nodeType="afterEffect">
                                  <p:stCondLst>
                                    <p:cond delay="0"/>
                                  </p:stCondLst>
                                  <p:iterate>
                                    <p:tmAbs val="0"/>
                                  </p:iterate>
                                  <p:childTnLst>
                                    <p:set>
                                      <p:cBhvr>
                                        <p:cTn id="21" fill="hold"/>
                                        <p:tgtEl>
                                          <p:spTgt spid="1767"/>
                                        </p:tgtEl>
                                        <p:attrNameLst>
                                          <p:attrName>style.visibility</p:attrName>
                                        </p:attrNameLst>
                                      </p:cBhvr>
                                      <p:to>
                                        <p:strVal val="visible"/>
                                      </p:to>
                                    </p:set>
                                    <p:anim calcmode="lin" valueType="num">
                                      <p:cBhvr>
                                        <p:cTn id="22" dur="1000" fill="hold"/>
                                        <p:tgtEl>
                                          <p:spTgt spid="1767"/>
                                        </p:tgtEl>
                                        <p:attrNameLst>
                                          <p:attrName>ppt_w</p:attrName>
                                        </p:attrNameLst>
                                      </p:cBhvr>
                                      <p:tavLst>
                                        <p:tav tm="0">
                                          <p:val>
                                            <p:fltVal val="0"/>
                                          </p:val>
                                        </p:tav>
                                        <p:tav tm="100000">
                                          <p:val>
                                            <p:strVal val="#ppt_w"/>
                                          </p:val>
                                        </p:tav>
                                      </p:tavLst>
                                    </p:anim>
                                    <p:anim calcmode="lin" valueType="num">
                                      <p:cBhvr>
                                        <p:cTn id="23" dur="1000" fill="hold"/>
                                        <p:tgtEl>
                                          <p:spTgt spid="1767"/>
                                        </p:tgtEl>
                                        <p:attrNameLst>
                                          <p:attrName>ppt_h</p:attrName>
                                        </p:attrNameLst>
                                      </p:cBhvr>
                                      <p:tavLst>
                                        <p:tav tm="0">
                                          <p:val>
                                            <p:fltVal val="0"/>
                                          </p:val>
                                        </p:tav>
                                        <p:tav tm="100000">
                                          <p:val>
                                            <p:strVal val="#ppt_h"/>
                                          </p:val>
                                        </p:tav>
                                      </p:tavLst>
                                    </p:anim>
                                  </p:childTnLst>
                                </p:cTn>
                              </p:par>
                            </p:childTnLst>
                          </p:cTn>
                        </p:par>
                        <p:par>
                          <p:cTn id="24" fill="hold">
                            <p:stCondLst>
                              <p:cond delay="4000"/>
                            </p:stCondLst>
                            <p:childTnLst>
                              <p:par>
                                <p:cTn id="25" presetID="23" presetClass="entr" presetSubtype="16" fill="hold" grpId="5" nodeType="afterEffect">
                                  <p:stCondLst>
                                    <p:cond delay="0"/>
                                  </p:stCondLst>
                                  <p:iterate>
                                    <p:tmAbs val="0"/>
                                  </p:iterate>
                                  <p:childTnLst>
                                    <p:set>
                                      <p:cBhvr>
                                        <p:cTn id="26" fill="hold"/>
                                        <p:tgtEl>
                                          <p:spTgt spid="1765"/>
                                        </p:tgtEl>
                                        <p:attrNameLst>
                                          <p:attrName>style.visibility</p:attrName>
                                        </p:attrNameLst>
                                      </p:cBhvr>
                                      <p:to>
                                        <p:strVal val="visible"/>
                                      </p:to>
                                    </p:set>
                                    <p:anim calcmode="lin" valueType="num">
                                      <p:cBhvr>
                                        <p:cTn id="27" dur="1000" fill="hold"/>
                                        <p:tgtEl>
                                          <p:spTgt spid="1765"/>
                                        </p:tgtEl>
                                        <p:attrNameLst>
                                          <p:attrName>ppt_w</p:attrName>
                                        </p:attrNameLst>
                                      </p:cBhvr>
                                      <p:tavLst>
                                        <p:tav tm="0">
                                          <p:val>
                                            <p:fltVal val="0"/>
                                          </p:val>
                                        </p:tav>
                                        <p:tav tm="100000">
                                          <p:val>
                                            <p:strVal val="#ppt_w"/>
                                          </p:val>
                                        </p:tav>
                                      </p:tavLst>
                                    </p:anim>
                                    <p:anim calcmode="lin" valueType="num">
                                      <p:cBhvr>
                                        <p:cTn id="28" dur="1000" fill="hold"/>
                                        <p:tgtEl>
                                          <p:spTgt spid="1765"/>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6" nodeType="clickEffect">
                                  <p:stCondLst>
                                    <p:cond delay="0"/>
                                  </p:stCondLst>
                                  <p:iterate>
                                    <p:tmAbs val="0"/>
                                  </p:iterate>
                                  <p:childTnLst>
                                    <p:set>
                                      <p:cBhvr>
                                        <p:cTn id="32" fill="hold"/>
                                        <p:tgtEl>
                                          <p:spTgt spid="1794"/>
                                        </p:tgtEl>
                                        <p:attrNameLst>
                                          <p:attrName>style.visibility</p:attrName>
                                        </p:attrNameLst>
                                      </p:cBhvr>
                                      <p:to>
                                        <p:strVal val="visible"/>
                                      </p:to>
                                    </p:set>
                                    <p:anim calcmode="lin" valueType="num">
                                      <p:cBhvr>
                                        <p:cTn id="33" dur="1000" fill="hold"/>
                                        <p:tgtEl>
                                          <p:spTgt spid="1794"/>
                                        </p:tgtEl>
                                        <p:attrNameLst>
                                          <p:attrName>ppt_w</p:attrName>
                                        </p:attrNameLst>
                                      </p:cBhvr>
                                      <p:tavLst>
                                        <p:tav tm="0">
                                          <p:val>
                                            <p:fltVal val="0"/>
                                          </p:val>
                                        </p:tav>
                                        <p:tav tm="100000">
                                          <p:val>
                                            <p:strVal val="#ppt_w"/>
                                          </p:val>
                                        </p:tav>
                                      </p:tavLst>
                                    </p:anim>
                                    <p:anim calcmode="lin" valueType="num">
                                      <p:cBhvr>
                                        <p:cTn id="34" dur="1000" fill="hold"/>
                                        <p:tgtEl>
                                          <p:spTgt spid="1794"/>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7" nodeType="clickEffect">
                                  <p:stCondLst>
                                    <p:cond delay="0"/>
                                  </p:stCondLst>
                                  <p:iterate>
                                    <p:tmAbs val="0"/>
                                  </p:iterate>
                                  <p:childTnLst>
                                    <p:set>
                                      <p:cBhvr>
                                        <p:cTn id="38" fill="hold"/>
                                        <p:tgtEl>
                                          <p:spTgt spid="1795"/>
                                        </p:tgtEl>
                                        <p:attrNameLst>
                                          <p:attrName>style.visibility</p:attrName>
                                        </p:attrNameLst>
                                      </p:cBhvr>
                                      <p:to>
                                        <p:strVal val="visible"/>
                                      </p:to>
                                    </p:set>
                                    <p:anim calcmode="lin" valueType="num">
                                      <p:cBhvr>
                                        <p:cTn id="39" dur="1000" fill="hold"/>
                                        <p:tgtEl>
                                          <p:spTgt spid="1795"/>
                                        </p:tgtEl>
                                        <p:attrNameLst>
                                          <p:attrName>ppt_w</p:attrName>
                                        </p:attrNameLst>
                                      </p:cBhvr>
                                      <p:tavLst>
                                        <p:tav tm="0">
                                          <p:val>
                                            <p:fltVal val="0"/>
                                          </p:val>
                                        </p:tav>
                                        <p:tav tm="100000">
                                          <p:val>
                                            <p:strVal val="#ppt_w"/>
                                          </p:val>
                                        </p:tav>
                                      </p:tavLst>
                                    </p:anim>
                                    <p:anim calcmode="lin" valueType="num">
                                      <p:cBhvr>
                                        <p:cTn id="40" dur="1000" fill="hold"/>
                                        <p:tgtEl>
                                          <p:spTgt spid="17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5" grpId="5" animBg="1" advAuto="0"/>
      <p:bldP spid="1766" grpId="3" animBg="1" advAuto="0"/>
      <p:bldP spid="1767" grpId="4" animBg="1" advAuto="0"/>
      <p:bldP spid="1768" grpId="2" animBg="1" advAuto="0"/>
      <p:bldP spid="1769" grpId="1" animBg="1" advAuto="0"/>
      <p:bldP spid="1794" grpId="6" animBg="1" advAuto="0"/>
      <p:bldP spid="1795" grpId="7"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0"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1801" name="Picture 2" descr="Picture 2"/>
          <p:cNvPicPr>
            <a:picLocks noChangeAspect="1"/>
          </p:cNvPicPr>
          <p:nvPr/>
        </p:nvPicPr>
        <p:blipFill>
          <a:blip r:embed="rId3"/>
          <a:stretch>
            <a:fillRect/>
          </a:stretch>
        </p:blipFill>
        <p:spPr>
          <a:xfrm>
            <a:off x="649287" y="614362"/>
            <a:ext cx="7829551" cy="5613402"/>
          </a:xfrm>
          <a:prstGeom prst="rect">
            <a:avLst/>
          </a:prstGeom>
          <a:ln w="12700">
            <a:miter lim="400000"/>
          </a:ln>
        </p:spPr>
      </p:pic>
      <p:sp>
        <p:nvSpPr>
          <p:cNvPr id="1802" name="Rectangle 3"/>
          <p:cNvSpPr/>
          <p:nvPr/>
        </p:nvSpPr>
        <p:spPr>
          <a:xfrm>
            <a:off x="1050925" y="5116512"/>
            <a:ext cx="6016625" cy="869953"/>
          </a:xfrm>
          <a:prstGeom prst="rect">
            <a:avLst/>
          </a:prstGeom>
          <a:solidFill>
            <a:srgbClr val="1A0004">
              <a:alpha val="50193"/>
            </a:srgbClr>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803" name="Text Box 4"/>
          <p:cNvSpPr txBox="1"/>
          <p:nvPr/>
        </p:nvSpPr>
        <p:spPr>
          <a:xfrm>
            <a:off x="1090610" y="5081587"/>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سفر يسوع إلى أرضه:</a:t>
            </a:r>
          </a:p>
        </p:txBody>
      </p:sp>
      <p:sp>
        <p:nvSpPr>
          <p:cNvPr id="1804" name="Text Box 5"/>
          <p:cNvSpPr txBox="1"/>
          <p:nvPr/>
        </p:nvSpPr>
        <p:spPr>
          <a:xfrm>
            <a:off x="1243010" y="5562600"/>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مدينة غادارا ذات الطراز اليوناني</a:t>
            </a:r>
          </a:p>
        </p:txBody>
      </p:sp>
      <p:sp>
        <p:nvSpPr>
          <p:cNvPr id="1805" name="Text Box 6"/>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40</a:t>
            </a:r>
          </a:p>
        </p:txBody>
      </p:sp>
      <p:sp>
        <p:nvSpPr>
          <p:cNvPr id="1806" name="Text Box 7"/>
          <p:cNvSpPr txBox="1"/>
          <p:nvPr/>
        </p:nvSpPr>
        <p:spPr>
          <a:xfrm>
            <a:off x="1814510" y="0"/>
            <a:ext cx="5867403"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مرقس ٥:١; لوقا ٨:٢٦-٣٧; متى ٨:٢٨-٣٤</a:t>
            </a:r>
          </a:p>
        </p:txBody>
      </p:sp>
      <p:grpSp>
        <p:nvGrpSpPr>
          <p:cNvPr id="1822" name="Group"/>
          <p:cNvGrpSpPr/>
          <p:nvPr/>
        </p:nvGrpSpPr>
        <p:grpSpPr>
          <a:xfrm>
            <a:off x="8005760" y="3427408"/>
            <a:ext cx="952505" cy="1241431"/>
            <a:chOff x="0" y="-2"/>
            <a:chExt cx="952504" cy="1241429"/>
          </a:xfrm>
        </p:grpSpPr>
        <p:sp>
          <p:nvSpPr>
            <p:cNvPr id="1807" name="Text Box 9"/>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808" name="AutoShape 10"/>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809" name="Rectangle 11"/>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810" name="Line 12"/>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811" name="Line 13"/>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812" name="Line 14"/>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813" name="Line 15"/>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814" name="Line 16"/>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815" name="Text Box 17"/>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816" name="Rectangle 18"/>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817" name="Line 19"/>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818" name="Line 20"/>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819" name="Rectangle 21"/>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820" name="Rectangle 22"/>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821" name="Text Box 23"/>
            <p:cNvSpPr txBox="1"/>
            <p:nvPr/>
          </p:nvSpPr>
          <p:spPr>
            <a:xfrm>
              <a:off x="269872" y="185736"/>
              <a:ext cx="301366"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 </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6" name="Picture 1" descr="Picture 1"/>
          <p:cNvPicPr>
            <a:picLocks noChangeAspect="1"/>
          </p:cNvPicPr>
          <p:nvPr/>
        </p:nvPicPr>
        <p:blipFill>
          <a:blip r:embed="rId3"/>
          <a:stretch>
            <a:fillRect/>
          </a:stretch>
        </p:blipFill>
        <p:spPr>
          <a:xfrm>
            <a:off x="2711450" y="684212"/>
            <a:ext cx="3746500" cy="5475288"/>
          </a:xfrm>
          <a:prstGeom prst="rect">
            <a:avLst/>
          </a:prstGeom>
          <a:ln w="50800">
            <a:solidFill>
              <a:srgbClr val="00FF00"/>
            </a:solidFill>
            <a:miter/>
          </a:ln>
          <a:effectLst>
            <a:outerShdw blurRad="63500" dist="161644" dir="2700000" rotWithShape="0">
              <a:srgbClr val="1A0004">
                <a:alpha val="74996"/>
              </a:srgbClr>
            </a:outerShdw>
          </a:effectLst>
        </p:spPr>
      </p:pic>
      <p:grpSp>
        <p:nvGrpSpPr>
          <p:cNvPr id="1831" name="Group"/>
          <p:cNvGrpSpPr/>
          <p:nvPr/>
        </p:nvGrpSpPr>
        <p:grpSpPr>
          <a:xfrm>
            <a:off x="4202111" y="1700209"/>
            <a:ext cx="1179517" cy="3009907"/>
            <a:chOff x="-1" y="0"/>
            <a:chExt cx="1179516" cy="3009906"/>
          </a:xfrm>
        </p:grpSpPr>
        <p:sp>
          <p:nvSpPr>
            <p:cNvPr id="1827" name="Oval 3"/>
            <p:cNvSpPr/>
            <p:nvPr/>
          </p:nvSpPr>
          <p:spPr>
            <a:xfrm>
              <a:off x="-2" y="2798761"/>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828" name="Oval 4"/>
            <p:cNvSpPr/>
            <p:nvPr/>
          </p:nvSpPr>
          <p:spPr>
            <a:xfrm>
              <a:off x="338136" y="2524125"/>
              <a:ext cx="211143" cy="211143"/>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829" name="Oval 5"/>
            <p:cNvSpPr/>
            <p:nvPr/>
          </p:nvSpPr>
          <p:spPr>
            <a:xfrm>
              <a:off x="338136" y="438149"/>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830" name="Oval 6"/>
            <p:cNvSpPr/>
            <p:nvPr/>
          </p:nvSpPr>
          <p:spPr>
            <a:xfrm>
              <a:off x="968373" y="-1"/>
              <a:ext cx="211143" cy="211147"/>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1832" name="Line 7"/>
          <p:cNvSpPr/>
          <p:nvPr/>
        </p:nvSpPr>
        <p:spPr>
          <a:xfrm>
            <a:off x="2598735" y="1236662"/>
            <a:ext cx="2581278" cy="590553"/>
          </a:xfrm>
          <a:prstGeom prst="line">
            <a:avLst/>
          </a:prstGeom>
          <a:ln w="76200">
            <a:solidFill>
              <a:srgbClr val="D83104"/>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833" name="Oval 8"/>
          <p:cNvSpPr/>
          <p:nvPr/>
        </p:nvSpPr>
        <p:spPr>
          <a:xfrm rot="240000">
            <a:off x="4368798" y="1903410"/>
            <a:ext cx="1206503" cy="2447930"/>
          </a:xfrm>
          <a:prstGeom prst="ellipse">
            <a:avLst/>
          </a:prstGeom>
          <a:ln w="50800">
            <a:solidFill>
              <a:srgbClr val="00FF00"/>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834" name="Line 9"/>
          <p:cNvSpPr/>
          <p:nvPr/>
        </p:nvSpPr>
        <p:spPr>
          <a:xfrm flipV="1">
            <a:off x="5494337" y="1973260"/>
            <a:ext cx="457203" cy="320678"/>
          </a:xfrm>
          <a:prstGeom prst="line">
            <a:avLst/>
          </a:prstGeom>
          <a:ln w="50800">
            <a:solidFill>
              <a:srgbClr val="FFFFFF"/>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835" name="Line 10"/>
          <p:cNvSpPr/>
          <p:nvPr/>
        </p:nvSpPr>
        <p:spPr>
          <a:xfrm flipV="1">
            <a:off x="5029200" y="1122362"/>
            <a:ext cx="6352" cy="757240"/>
          </a:xfrm>
          <a:prstGeom prst="line">
            <a:avLst/>
          </a:prstGeom>
          <a:ln w="50800">
            <a:solidFill>
              <a:srgbClr val="FFFFFF"/>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836" name="Line 11"/>
          <p:cNvSpPr/>
          <p:nvPr/>
        </p:nvSpPr>
        <p:spPr>
          <a:xfrm flipV="1">
            <a:off x="5319712" y="1376362"/>
            <a:ext cx="368303" cy="598490"/>
          </a:xfrm>
          <a:prstGeom prst="line">
            <a:avLst/>
          </a:prstGeom>
          <a:ln w="50800">
            <a:solidFill>
              <a:srgbClr val="FFFFFF"/>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837" name="Line 12"/>
          <p:cNvSpPr/>
          <p:nvPr/>
        </p:nvSpPr>
        <p:spPr>
          <a:xfrm flipH="1" flipV="1">
            <a:off x="4576762" y="1484311"/>
            <a:ext cx="211140" cy="534990"/>
          </a:xfrm>
          <a:prstGeom prst="line">
            <a:avLst/>
          </a:prstGeom>
          <a:ln w="50800">
            <a:solidFill>
              <a:srgbClr val="FFFFFF"/>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838" name="Line 13"/>
          <p:cNvSpPr/>
          <p:nvPr/>
        </p:nvSpPr>
        <p:spPr>
          <a:xfrm flipH="1" flipV="1">
            <a:off x="4317998" y="1897060"/>
            <a:ext cx="334966" cy="306390"/>
          </a:xfrm>
          <a:prstGeom prst="line">
            <a:avLst/>
          </a:prstGeom>
          <a:ln w="50800">
            <a:solidFill>
              <a:srgbClr val="FFFFFF"/>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839" name="Text Box 14"/>
          <p:cNvSpPr txBox="1"/>
          <p:nvPr/>
        </p:nvSpPr>
        <p:spPr>
          <a:xfrm>
            <a:off x="657225" y="2449510"/>
            <a:ext cx="1968500" cy="275075"/>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r" rtl="1">
              <a:lnSpc>
                <a:spcPct val="55000"/>
              </a:lnSpc>
              <a:spcBef>
                <a:spcPts val="1200"/>
              </a:spcBef>
              <a:defRPr sz="2000">
                <a:solidFill>
                  <a:srgbClr val="FAFD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٢. العبور السامري</a:t>
            </a:r>
          </a:p>
        </p:txBody>
      </p:sp>
      <p:sp>
        <p:nvSpPr>
          <p:cNvPr id="1840" name="Text Box 15"/>
          <p:cNvSpPr txBox="1"/>
          <p:nvPr/>
        </p:nvSpPr>
        <p:spPr>
          <a:xfrm>
            <a:off x="92075" y="822324"/>
            <a:ext cx="2517775" cy="59824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r" rtl="1">
              <a:lnSpc>
                <a:spcPct val="55000"/>
              </a:lnSpc>
              <a:spcBef>
                <a:spcPts val="1200"/>
              </a:spcBef>
              <a:defRPr sz="2000">
                <a:solidFill>
                  <a:srgbClr val="FFFFFF"/>
                </a:solidFill>
                <a:latin typeface="Times New Roman"/>
                <a:ea typeface="Times New Roman"/>
                <a:cs typeface="Times New Roman"/>
                <a:sym typeface="Times New Roman"/>
              </a:defRPr>
            </a:pPr>
            <a:r>
              <a:rPr>
                <a:latin typeface="Arial" panose="020B0604020202020204" pitchFamily="34" charset="0"/>
                <a:cs typeface="Arial" panose="020B0604020202020204" pitchFamily="34" charset="0"/>
              </a:rPr>
              <a:t>٣. خدمة الجليل في</a:t>
            </a:r>
            <a:endParaRPr>
              <a:solidFill>
                <a:srgbClr val="00DFCA"/>
              </a:solidFill>
              <a:latin typeface="Arial" panose="020B0604020202020204" pitchFamily="34" charset="0"/>
              <a:ea typeface="Comic Sans MS"/>
              <a:cs typeface="Arial" panose="020B0604020202020204" pitchFamily="34" charset="0"/>
              <a:sym typeface="Comic Sans MS"/>
            </a:endParaRPr>
          </a:p>
          <a:p>
            <a:pPr algn="r" rtl="1">
              <a:lnSpc>
                <a:spcPct val="55000"/>
              </a:lnSpc>
              <a:spcBef>
                <a:spcPts val="1200"/>
              </a:spcBef>
              <a:defRPr sz="2000">
                <a:solidFill>
                  <a:srgbClr val="FFFF00"/>
                </a:solidFill>
                <a:latin typeface="Times New Roman"/>
                <a:ea typeface="Times New Roman"/>
                <a:cs typeface="Times New Roman"/>
                <a:sym typeface="Times New Roman"/>
              </a:defRPr>
            </a:pPr>
            <a:r>
              <a:rPr>
                <a:latin typeface="Arial" panose="020B0604020202020204" pitchFamily="34" charset="0"/>
                <a:cs typeface="Arial" panose="020B0604020202020204" pitchFamily="34" charset="0"/>
              </a:rPr>
              <a:t>كفرناحوم</a:t>
            </a:r>
          </a:p>
        </p:txBody>
      </p:sp>
      <p:sp>
        <p:nvSpPr>
          <p:cNvPr id="1841" name="Line 16"/>
          <p:cNvSpPr/>
          <p:nvPr/>
        </p:nvSpPr>
        <p:spPr>
          <a:xfrm flipV="1">
            <a:off x="2563810" y="4376737"/>
            <a:ext cx="2000254" cy="168278"/>
          </a:xfrm>
          <a:prstGeom prst="line">
            <a:avLst/>
          </a:prstGeom>
          <a:ln w="76200">
            <a:solidFill>
              <a:srgbClr val="FAFD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842" name="Line 17"/>
          <p:cNvSpPr/>
          <p:nvPr/>
        </p:nvSpPr>
        <p:spPr>
          <a:xfrm>
            <a:off x="2684460" y="2862260"/>
            <a:ext cx="1608141" cy="320678"/>
          </a:xfrm>
          <a:prstGeom prst="line">
            <a:avLst/>
          </a:prstGeom>
          <a:ln w="76200">
            <a:solidFill>
              <a:srgbClr val="FAFD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843" name="Text Box 18"/>
          <p:cNvSpPr txBox="1"/>
          <p:nvPr/>
        </p:nvSpPr>
        <p:spPr>
          <a:xfrm>
            <a:off x="474662" y="5915023"/>
            <a:ext cx="8318501" cy="582211"/>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طريق الأشواك لأسفار يسوع ...</a:t>
            </a:r>
          </a:p>
        </p:txBody>
      </p:sp>
      <p:sp>
        <p:nvSpPr>
          <p:cNvPr id="1844" name="Text Box 19"/>
          <p:cNvSpPr txBox="1"/>
          <p:nvPr/>
        </p:nvSpPr>
        <p:spPr>
          <a:xfrm>
            <a:off x="1838325" y="0"/>
            <a:ext cx="4867275"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يوحنا ٢:٢٣; ٤:٤٥; ٥:١-٢; ١٠:٢٢; ١٢:١٢</a:t>
            </a:r>
          </a:p>
        </p:txBody>
      </p:sp>
      <p:sp>
        <p:nvSpPr>
          <p:cNvPr id="1845" name="AutoShape 20"/>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846" name="Rectangle 21"/>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847" name="Line 22"/>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848" name="Line 23"/>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849" name="Line 24"/>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850" name="Line 25"/>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851" name="Line 26"/>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852" name="Text Box 27"/>
          <p:cNvSpPr txBox="1"/>
          <p:nvPr/>
        </p:nvSpPr>
        <p:spPr>
          <a:xfrm>
            <a:off x="8080374" y="3428998"/>
            <a:ext cx="425005"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 </a:t>
            </a:r>
          </a:p>
        </p:txBody>
      </p:sp>
      <p:sp>
        <p:nvSpPr>
          <p:cNvPr id="1853" name="Rectangle 28"/>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854" name="Line 29"/>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855" name="Line 30"/>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856" name="Rectangle 31"/>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857" name="Rectangle 32"/>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858" name="Text Box 33"/>
          <p:cNvSpPr txBox="1"/>
          <p:nvPr/>
        </p:nvSpPr>
        <p:spPr>
          <a:xfrm>
            <a:off x="8274049" y="3614737"/>
            <a:ext cx="266099"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sp>
        <p:nvSpPr>
          <p:cNvPr id="1859" name="Text Box 34"/>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1860" name="Oval 35"/>
          <p:cNvSpPr/>
          <p:nvPr/>
        </p:nvSpPr>
        <p:spPr>
          <a:xfrm>
            <a:off x="195262" y="627062"/>
            <a:ext cx="550866" cy="552455"/>
          </a:xfrm>
          <a:prstGeom prst="ellipse">
            <a:avLst/>
          </a:prstGeom>
          <a:ln w="57150">
            <a:solidFill>
              <a:srgbClr val="EEFF4B"/>
            </a:solidFill>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861" name="Text Box 36"/>
          <p:cNvSpPr txBox="1"/>
          <p:nvPr/>
        </p:nvSpPr>
        <p:spPr>
          <a:xfrm>
            <a:off x="322262" y="4022723"/>
            <a:ext cx="2314576" cy="444352"/>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r" rtl="1">
              <a:lnSpc>
                <a:spcPct val="55000"/>
              </a:lnSpc>
              <a:spcBef>
                <a:spcPts val="1200"/>
              </a:spcBef>
              <a:defRPr sz="2000">
                <a:solidFill>
                  <a:srgbClr val="FFFF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١. خدمة الرب الأولى في اروشليم</a:t>
            </a:r>
          </a:p>
        </p:txBody>
      </p:sp>
      <p:sp>
        <p:nvSpPr>
          <p:cNvPr id="1862" name="Text Box 37"/>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41</a:t>
            </a:r>
          </a:p>
        </p:txBody>
      </p:sp>
      <p:sp>
        <p:nvSpPr>
          <p:cNvPr id="1863" name="Text Box 38"/>
          <p:cNvSpPr txBox="1"/>
          <p:nvPr/>
        </p:nvSpPr>
        <p:spPr>
          <a:xfrm>
            <a:off x="8604364" y="6450597"/>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2</a:t>
            </a:r>
          </a:p>
        </p:txBody>
      </p:sp>
      <p:grpSp>
        <p:nvGrpSpPr>
          <p:cNvPr id="1866" name="Group"/>
          <p:cNvGrpSpPr/>
          <p:nvPr/>
        </p:nvGrpSpPr>
        <p:grpSpPr>
          <a:xfrm>
            <a:off x="5794375" y="387347"/>
            <a:ext cx="2774950" cy="1891781"/>
            <a:chOff x="0" y="-2"/>
            <a:chExt cx="2774950" cy="1891780"/>
          </a:xfrm>
        </p:grpSpPr>
        <p:pic>
          <p:nvPicPr>
            <p:cNvPr id="1864" name="Picture 40" descr="Picture 40"/>
            <p:cNvPicPr>
              <a:picLocks noChangeAspect="1"/>
            </p:cNvPicPr>
            <p:nvPr/>
          </p:nvPicPr>
          <p:blipFill>
            <a:blip r:embed="rId4"/>
            <a:srcRect b="9005"/>
            <a:stretch>
              <a:fillRect/>
            </a:stretch>
          </p:blipFill>
          <p:spPr>
            <a:xfrm>
              <a:off x="0" y="-2"/>
              <a:ext cx="2774950" cy="1891780"/>
            </a:xfrm>
            <a:prstGeom prst="rect">
              <a:avLst/>
            </a:prstGeom>
            <a:ln w="76200" cap="flat">
              <a:solidFill>
                <a:schemeClr val="accent2"/>
              </a:solidFill>
              <a:prstDash val="solid"/>
              <a:miter lim="800000"/>
            </a:ln>
            <a:effectLst>
              <a:outerShdw blurRad="63500" dist="89802" dir="2700000" rotWithShape="0">
                <a:srgbClr val="1A0004">
                  <a:alpha val="74996"/>
                </a:srgbClr>
              </a:outerShdw>
            </a:effectLst>
          </p:spPr>
        </p:pic>
        <p:sp>
          <p:nvSpPr>
            <p:cNvPr id="1865" name="Text Box 41"/>
            <p:cNvSpPr txBox="1"/>
            <p:nvPr/>
          </p:nvSpPr>
          <p:spPr>
            <a:xfrm>
              <a:off x="409255" y="1498182"/>
              <a:ext cx="1973904" cy="369328"/>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1000"/>
                </a:spcBef>
                <a:defRPr>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إطلال كفر ناحوم</a:t>
              </a:r>
            </a:p>
          </p:txBody>
        </p:sp>
      </p:grpSp>
      <p:pic>
        <p:nvPicPr>
          <p:cNvPr id="1867" name="Picture 42" descr="Picture 42"/>
          <p:cNvPicPr>
            <a:picLocks noChangeAspect="1"/>
          </p:cNvPicPr>
          <p:nvPr/>
        </p:nvPicPr>
        <p:blipFill>
          <a:blip r:embed="rId5"/>
          <a:stretch>
            <a:fillRect/>
          </a:stretch>
        </p:blipFill>
        <p:spPr>
          <a:xfrm>
            <a:off x="3725862" y="4572000"/>
            <a:ext cx="2120903" cy="1450975"/>
          </a:xfrm>
          <a:prstGeom prst="rect">
            <a:avLst/>
          </a:prstGeom>
          <a:ln w="76200">
            <a:solidFill>
              <a:schemeClr val="accent2"/>
            </a:solidFill>
            <a:miter/>
          </a:ln>
          <a:effectLst>
            <a:outerShdw blurRad="63500" dist="89802" dir="2700000" rotWithShape="0">
              <a:srgbClr val="1A0004">
                <a:alpha val="74996"/>
              </a:srgbClr>
            </a:outerShdw>
          </a:effectLst>
        </p:spPr>
      </p:pic>
      <p:sp>
        <p:nvSpPr>
          <p:cNvPr id="1868" name="Text Box 43"/>
          <p:cNvSpPr txBox="1"/>
          <p:nvPr/>
        </p:nvSpPr>
        <p:spPr>
          <a:xfrm>
            <a:off x="3787775" y="5616574"/>
            <a:ext cx="1974850" cy="369328"/>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000"/>
              </a:spcBef>
              <a:defRPr>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بيت المقدس</a:t>
            </a:r>
          </a:p>
        </p:txBody>
      </p:sp>
      <p:sp>
        <p:nvSpPr>
          <p:cNvPr id="1869" name="Line 44"/>
          <p:cNvSpPr/>
          <p:nvPr/>
        </p:nvSpPr>
        <p:spPr>
          <a:xfrm>
            <a:off x="4818062" y="2062160"/>
            <a:ext cx="12703" cy="2235204"/>
          </a:xfrm>
          <a:prstGeom prst="line">
            <a:avLst/>
          </a:prstGeom>
          <a:ln w="50800">
            <a:solidFill>
              <a:srgbClr val="00FFFF"/>
            </a:solidFill>
            <a:headEnd type="triangle"/>
            <a:tailEnd type="triangle"/>
          </a:ln>
          <a:effectLst>
            <a:outerShdw blurRad="63500" dist="8980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1870" name="Line 45"/>
          <p:cNvSpPr/>
          <p:nvPr/>
        </p:nvSpPr>
        <p:spPr>
          <a:xfrm flipH="1">
            <a:off x="4957762" y="1941510"/>
            <a:ext cx="63503" cy="2332040"/>
          </a:xfrm>
          <a:prstGeom prst="line">
            <a:avLst/>
          </a:prstGeom>
          <a:ln w="50800">
            <a:solidFill>
              <a:srgbClr val="00FFFF"/>
            </a:solidFill>
            <a:headEnd type="triangle"/>
            <a:tailEnd type="triangle"/>
          </a:ln>
          <a:effectLst>
            <a:outerShdw blurRad="63500" dist="8980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1871" name="Line 46"/>
          <p:cNvSpPr/>
          <p:nvPr/>
        </p:nvSpPr>
        <p:spPr>
          <a:xfrm flipH="1">
            <a:off x="5072062" y="2005010"/>
            <a:ext cx="146053" cy="2241554"/>
          </a:xfrm>
          <a:prstGeom prst="line">
            <a:avLst/>
          </a:prstGeom>
          <a:ln w="50800">
            <a:solidFill>
              <a:srgbClr val="00FFFF"/>
            </a:solidFill>
            <a:headEnd type="triangle"/>
            <a:tailEnd type="triangle"/>
          </a:ln>
          <a:effectLst>
            <a:outerShdw blurRad="63500" dist="8980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1866"/>
                                        </p:tgtEl>
                                        <p:attrNameLst>
                                          <p:attrName>style.visibility</p:attrName>
                                        </p:attrNameLst>
                                      </p:cBhvr>
                                      <p:to>
                                        <p:strVal val="visible"/>
                                      </p:to>
                                    </p:set>
                                    <p:anim calcmode="lin" valueType="num">
                                      <p:cBhvr>
                                        <p:cTn id="7" dur="1000" fill="hold"/>
                                        <p:tgtEl>
                                          <p:spTgt spid="1866"/>
                                        </p:tgtEl>
                                        <p:attrNameLst>
                                          <p:attrName>ppt_x</p:attrName>
                                        </p:attrNameLst>
                                      </p:cBhvr>
                                      <p:tavLst>
                                        <p:tav tm="0">
                                          <p:val>
                                            <p:strVal val="1+#ppt_w/2"/>
                                          </p:val>
                                        </p:tav>
                                        <p:tav tm="100000">
                                          <p:val>
                                            <p:strVal val="#ppt_x"/>
                                          </p:val>
                                        </p:tav>
                                      </p:tavLst>
                                    </p:anim>
                                    <p:anim calcmode="lin" valueType="num">
                                      <p:cBhvr>
                                        <p:cTn id="8" dur="1000" fill="hold"/>
                                        <p:tgtEl>
                                          <p:spTgt spid="186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2" nodeType="clickEffect">
                                  <p:stCondLst>
                                    <p:cond delay="0"/>
                                  </p:stCondLst>
                                  <p:iterate>
                                    <p:tmAbs val="0"/>
                                  </p:iterate>
                                  <p:childTnLst>
                                    <p:set>
                                      <p:cBhvr>
                                        <p:cTn id="12" fill="hold"/>
                                        <p:tgtEl>
                                          <p:spTgt spid="1869"/>
                                        </p:tgtEl>
                                        <p:attrNameLst>
                                          <p:attrName>style.visibility</p:attrName>
                                        </p:attrNameLst>
                                      </p:cBhvr>
                                      <p:to>
                                        <p:strVal val="visible"/>
                                      </p:to>
                                    </p:set>
                                    <p:anim calcmode="lin" valueType="num">
                                      <p:cBhvr>
                                        <p:cTn id="13" dur="1000" fill="hold"/>
                                        <p:tgtEl>
                                          <p:spTgt spid="1869"/>
                                        </p:tgtEl>
                                        <p:attrNameLst>
                                          <p:attrName>ppt_w</p:attrName>
                                        </p:attrNameLst>
                                      </p:cBhvr>
                                      <p:tavLst>
                                        <p:tav tm="0">
                                          <p:val>
                                            <p:strVal val="4*#ppt_w"/>
                                          </p:val>
                                        </p:tav>
                                        <p:tav tm="100000">
                                          <p:val>
                                            <p:strVal val="#ppt_w"/>
                                          </p:val>
                                        </p:tav>
                                      </p:tavLst>
                                    </p:anim>
                                    <p:anim calcmode="lin" valueType="num">
                                      <p:cBhvr>
                                        <p:cTn id="14" dur="1000" fill="hold"/>
                                        <p:tgtEl>
                                          <p:spTgt spid="1869"/>
                                        </p:tgtEl>
                                        <p:attrNameLst>
                                          <p:attrName>ppt_h</p:attrName>
                                        </p:attrNameLst>
                                      </p:cBhvr>
                                      <p:tavLst>
                                        <p:tav tm="0">
                                          <p:val>
                                            <p:strVal val="4*#ppt_h"/>
                                          </p:val>
                                        </p:tav>
                                        <p:tav tm="100000">
                                          <p:val>
                                            <p:strVal val="#ppt_h"/>
                                          </p:val>
                                        </p:tav>
                                      </p:tavLst>
                                    </p:anim>
                                  </p:childTnLst>
                                </p:cTn>
                              </p:par>
                            </p:childTnLst>
                          </p:cTn>
                        </p:par>
                        <p:par>
                          <p:cTn id="15" fill="hold">
                            <p:stCondLst>
                              <p:cond delay="1000"/>
                            </p:stCondLst>
                            <p:childTnLst>
                              <p:par>
                                <p:cTn id="16" presetID="23" presetClass="entr" presetSubtype="32" fill="hold" grpId="3" nodeType="afterEffect">
                                  <p:stCondLst>
                                    <p:cond delay="0"/>
                                  </p:stCondLst>
                                  <p:iterate>
                                    <p:tmAbs val="0"/>
                                  </p:iterate>
                                  <p:childTnLst>
                                    <p:set>
                                      <p:cBhvr>
                                        <p:cTn id="17" fill="hold"/>
                                        <p:tgtEl>
                                          <p:spTgt spid="1870"/>
                                        </p:tgtEl>
                                        <p:attrNameLst>
                                          <p:attrName>style.visibility</p:attrName>
                                        </p:attrNameLst>
                                      </p:cBhvr>
                                      <p:to>
                                        <p:strVal val="visible"/>
                                      </p:to>
                                    </p:set>
                                    <p:anim calcmode="lin" valueType="num">
                                      <p:cBhvr>
                                        <p:cTn id="18" dur="1000" fill="hold"/>
                                        <p:tgtEl>
                                          <p:spTgt spid="1870"/>
                                        </p:tgtEl>
                                        <p:attrNameLst>
                                          <p:attrName>ppt_w</p:attrName>
                                        </p:attrNameLst>
                                      </p:cBhvr>
                                      <p:tavLst>
                                        <p:tav tm="0">
                                          <p:val>
                                            <p:strVal val="4*#ppt_w"/>
                                          </p:val>
                                        </p:tav>
                                        <p:tav tm="100000">
                                          <p:val>
                                            <p:strVal val="#ppt_w"/>
                                          </p:val>
                                        </p:tav>
                                      </p:tavLst>
                                    </p:anim>
                                    <p:anim calcmode="lin" valueType="num">
                                      <p:cBhvr>
                                        <p:cTn id="19" dur="1000" fill="hold"/>
                                        <p:tgtEl>
                                          <p:spTgt spid="1870"/>
                                        </p:tgtEl>
                                        <p:attrNameLst>
                                          <p:attrName>ppt_h</p:attrName>
                                        </p:attrNameLst>
                                      </p:cBhvr>
                                      <p:tavLst>
                                        <p:tav tm="0">
                                          <p:val>
                                            <p:strVal val="4*#ppt_h"/>
                                          </p:val>
                                        </p:tav>
                                        <p:tav tm="100000">
                                          <p:val>
                                            <p:strVal val="#ppt_h"/>
                                          </p:val>
                                        </p:tav>
                                      </p:tavLst>
                                    </p:anim>
                                  </p:childTnLst>
                                </p:cTn>
                              </p:par>
                            </p:childTnLst>
                          </p:cTn>
                        </p:par>
                        <p:par>
                          <p:cTn id="20" fill="hold">
                            <p:stCondLst>
                              <p:cond delay="2000"/>
                            </p:stCondLst>
                            <p:childTnLst>
                              <p:par>
                                <p:cTn id="21" presetID="23" presetClass="entr" presetSubtype="32" fill="hold" grpId="4" nodeType="afterEffect">
                                  <p:stCondLst>
                                    <p:cond delay="0"/>
                                  </p:stCondLst>
                                  <p:iterate>
                                    <p:tmAbs val="0"/>
                                  </p:iterate>
                                  <p:childTnLst>
                                    <p:set>
                                      <p:cBhvr>
                                        <p:cTn id="22" fill="hold"/>
                                        <p:tgtEl>
                                          <p:spTgt spid="1871"/>
                                        </p:tgtEl>
                                        <p:attrNameLst>
                                          <p:attrName>style.visibility</p:attrName>
                                        </p:attrNameLst>
                                      </p:cBhvr>
                                      <p:to>
                                        <p:strVal val="visible"/>
                                      </p:to>
                                    </p:set>
                                    <p:anim calcmode="lin" valueType="num">
                                      <p:cBhvr>
                                        <p:cTn id="23" dur="1000" fill="hold"/>
                                        <p:tgtEl>
                                          <p:spTgt spid="1871"/>
                                        </p:tgtEl>
                                        <p:attrNameLst>
                                          <p:attrName>ppt_w</p:attrName>
                                        </p:attrNameLst>
                                      </p:cBhvr>
                                      <p:tavLst>
                                        <p:tav tm="0">
                                          <p:val>
                                            <p:strVal val="4*#ppt_w"/>
                                          </p:val>
                                        </p:tav>
                                        <p:tav tm="100000">
                                          <p:val>
                                            <p:strVal val="#ppt_w"/>
                                          </p:val>
                                        </p:tav>
                                      </p:tavLst>
                                    </p:anim>
                                    <p:anim calcmode="lin" valueType="num">
                                      <p:cBhvr>
                                        <p:cTn id="24" dur="1000" fill="hold"/>
                                        <p:tgtEl>
                                          <p:spTgt spid="187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6" grpId="1" animBg="1" advAuto="0"/>
      <p:bldP spid="1869" grpId="2" animBg="1" advAuto="0"/>
      <p:bldP spid="1870" grpId="3" animBg="1" advAuto="0"/>
      <p:bldP spid="1871" grpId="4"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5" name="Picture 1" descr="Picture 1"/>
          <p:cNvPicPr>
            <a:picLocks noChangeAspect="1"/>
          </p:cNvPicPr>
          <p:nvPr/>
        </p:nvPicPr>
        <p:blipFill>
          <a:blip r:embed="rId3"/>
          <a:stretch>
            <a:fillRect/>
          </a:stretch>
        </p:blipFill>
        <p:spPr>
          <a:xfrm>
            <a:off x="2711450" y="684212"/>
            <a:ext cx="3746500" cy="5475288"/>
          </a:xfrm>
          <a:prstGeom prst="rect">
            <a:avLst/>
          </a:prstGeom>
          <a:ln w="50800">
            <a:solidFill>
              <a:srgbClr val="00FF00"/>
            </a:solidFill>
            <a:miter/>
          </a:ln>
          <a:effectLst>
            <a:outerShdw blurRad="63500" dist="161644" dir="2700000" rotWithShape="0">
              <a:srgbClr val="1A0004">
                <a:alpha val="74996"/>
              </a:srgbClr>
            </a:outerShdw>
          </a:effectLst>
        </p:spPr>
      </p:pic>
      <p:sp>
        <p:nvSpPr>
          <p:cNvPr id="1876" name="Text Box 2"/>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1877" name="Line 3"/>
          <p:cNvSpPr/>
          <p:nvPr/>
        </p:nvSpPr>
        <p:spPr>
          <a:xfrm flipH="1">
            <a:off x="4735512" y="1817685"/>
            <a:ext cx="508003" cy="2330454"/>
          </a:xfrm>
          <a:prstGeom prst="line">
            <a:avLst/>
          </a:prstGeom>
          <a:ln w="50800">
            <a:solidFill>
              <a:srgbClr val="FFFFFF"/>
            </a:solidFill>
            <a:headEnd type="triangle"/>
            <a:tailEnd type="triangle"/>
          </a:ln>
          <a:effectLst>
            <a:outerShdw blurRad="63500" dist="8980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pic>
        <p:nvPicPr>
          <p:cNvPr id="1878" name="Picture 4" descr="Picture 4"/>
          <p:cNvPicPr>
            <a:picLocks noChangeAspect="1"/>
          </p:cNvPicPr>
          <p:nvPr/>
        </p:nvPicPr>
        <p:blipFill>
          <a:blip r:embed="rId4"/>
          <a:stretch>
            <a:fillRect/>
          </a:stretch>
        </p:blipFill>
        <p:spPr>
          <a:xfrm>
            <a:off x="3006725" y="1063625"/>
            <a:ext cx="1787525" cy="1347788"/>
          </a:xfrm>
          <a:prstGeom prst="rect">
            <a:avLst/>
          </a:prstGeom>
          <a:ln w="76200">
            <a:solidFill>
              <a:schemeClr val="accent2"/>
            </a:solidFill>
            <a:miter/>
          </a:ln>
          <a:effectLst>
            <a:outerShdw blurRad="63500" dist="89802" dir="2700000" rotWithShape="0">
              <a:srgbClr val="1A0004">
                <a:alpha val="74996"/>
              </a:srgbClr>
            </a:outerShdw>
          </a:effectLst>
        </p:spPr>
      </p:pic>
      <p:pic>
        <p:nvPicPr>
          <p:cNvPr id="1879" name="Picture 5" descr="Picture 5"/>
          <p:cNvPicPr>
            <a:picLocks noChangeAspect="1"/>
          </p:cNvPicPr>
          <p:nvPr/>
        </p:nvPicPr>
        <p:blipFill>
          <a:blip r:embed="rId5"/>
          <a:stretch>
            <a:fillRect/>
          </a:stretch>
        </p:blipFill>
        <p:spPr>
          <a:xfrm>
            <a:off x="1203325" y="3235325"/>
            <a:ext cx="2505075" cy="1808165"/>
          </a:xfrm>
          <a:prstGeom prst="rect">
            <a:avLst/>
          </a:prstGeom>
          <a:ln w="76200">
            <a:solidFill>
              <a:schemeClr val="accent2"/>
            </a:solidFill>
            <a:miter/>
          </a:ln>
          <a:effectLst>
            <a:outerShdw blurRad="63500" dist="125722" dir="2700000" rotWithShape="0">
              <a:srgbClr val="1A0004">
                <a:alpha val="74996"/>
              </a:srgbClr>
            </a:outerShdw>
          </a:effectLst>
        </p:spPr>
      </p:pic>
      <p:pic>
        <p:nvPicPr>
          <p:cNvPr id="1880" name="Picture 6" descr="Picture 6"/>
          <p:cNvPicPr>
            <a:picLocks noChangeAspect="1"/>
          </p:cNvPicPr>
          <p:nvPr/>
        </p:nvPicPr>
        <p:blipFill>
          <a:blip r:embed="rId6"/>
          <a:stretch>
            <a:fillRect/>
          </a:stretch>
        </p:blipFill>
        <p:spPr>
          <a:xfrm>
            <a:off x="5830887" y="2146300"/>
            <a:ext cx="1997078" cy="1422400"/>
          </a:xfrm>
          <a:prstGeom prst="rect">
            <a:avLst/>
          </a:prstGeom>
          <a:ln w="76200">
            <a:solidFill>
              <a:schemeClr val="accent2"/>
            </a:solidFill>
            <a:miter/>
          </a:ln>
          <a:effectLst>
            <a:outerShdw blurRad="63500" dist="71842" dir="2700000" rotWithShape="0">
              <a:srgbClr val="0A0A0A">
                <a:alpha val="74996"/>
              </a:srgbClr>
            </a:outerShdw>
          </a:effectLst>
        </p:spPr>
      </p:pic>
      <p:sp>
        <p:nvSpPr>
          <p:cNvPr id="1881" name="Oval 7"/>
          <p:cNvSpPr/>
          <p:nvPr/>
        </p:nvSpPr>
        <p:spPr>
          <a:xfrm>
            <a:off x="5165725" y="1639885"/>
            <a:ext cx="196850" cy="198441"/>
          </a:xfrm>
          <a:prstGeom prst="ellipse">
            <a:avLst/>
          </a:prstGeom>
          <a:solidFill>
            <a:schemeClr val="accent1"/>
          </a:solidFill>
          <a:ln w="12700">
            <a:solidFill>
              <a:srgbClr val="FFFFFF"/>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882" name="Oval 8"/>
          <p:cNvSpPr/>
          <p:nvPr/>
        </p:nvSpPr>
        <p:spPr>
          <a:xfrm>
            <a:off x="4603750" y="4119562"/>
            <a:ext cx="196850" cy="200029"/>
          </a:xfrm>
          <a:prstGeom prst="ellipse">
            <a:avLst/>
          </a:prstGeom>
          <a:solidFill>
            <a:schemeClr val="accent1"/>
          </a:solidFill>
          <a:ln w="12700">
            <a:solidFill>
              <a:srgbClr val="FFFFFF"/>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883" name="Text Box 9"/>
          <p:cNvSpPr txBox="1"/>
          <p:nvPr/>
        </p:nvSpPr>
        <p:spPr>
          <a:xfrm>
            <a:off x="8604364" y="6449010"/>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2</a:t>
            </a:r>
          </a:p>
        </p:txBody>
      </p:sp>
      <p:grpSp>
        <p:nvGrpSpPr>
          <p:cNvPr id="1886" name="Group"/>
          <p:cNvGrpSpPr/>
          <p:nvPr/>
        </p:nvGrpSpPr>
        <p:grpSpPr>
          <a:xfrm>
            <a:off x="2043107" y="2335211"/>
            <a:ext cx="2279659" cy="1274766"/>
            <a:chOff x="-1" y="0"/>
            <a:chExt cx="2279657" cy="1274765"/>
          </a:xfrm>
        </p:grpSpPr>
        <p:sp>
          <p:nvSpPr>
            <p:cNvPr id="1884" name="Rectangle 11"/>
            <p:cNvSpPr/>
            <p:nvPr/>
          </p:nvSpPr>
          <p:spPr>
            <a:xfrm>
              <a:off x="22225" y="0"/>
              <a:ext cx="2257431" cy="1274765"/>
            </a:xfrm>
            <a:prstGeom prst="rect">
              <a:avLst/>
            </a:prstGeom>
            <a:solidFill>
              <a:schemeClr val="accent1"/>
            </a:solidFill>
            <a:ln w="12700" cap="flat">
              <a:noFill/>
              <a:miter lim="400000"/>
            </a:ln>
            <a:effectLst>
              <a:outerShdw blurRad="63500" dist="127000" dir="3187806" rotWithShape="0">
                <a:srgbClr val="1A0004">
                  <a:alpha val="74996"/>
                </a:srgbClr>
              </a:outerShdw>
            </a:effectLst>
          </p:spPr>
          <p:txBody>
            <a:bodyPr wrap="square" lIns="45718" tIns="45718" rIns="45718" bIns="45718" numCol="1" anchor="t">
              <a:noAutofit/>
            </a:bodyPr>
            <a:lstStyle/>
            <a:p>
              <a:pPr algn="r">
                <a:lnSpc>
                  <a:spcPct val="95000"/>
                </a:lnSpc>
                <a:spcBef>
                  <a:spcPts val="1000"/>
                </a:spcBef>
                <a:defRPr sz="2000">
                  <a:solidFill>
                    <a:srgbClr val="1A0004"/>
                  </a:solidFill>
                  <a:latin typeface="Times New Roman"/>
                  <a:ea typeface="Times New Roman"/>
                  <a:cs typeface="Times New Roman"/>
                  <a:sym typeface="Times New Roman"/>
                </a:defRPr>
              </a:pPr>
              <a:endParaRPr>
                <a:latin typeface="Arial" panose="020B0604020202020204" pitchFamily="34" charset="0"/>
                <a:cs typeface="Arial" panose="020B0604020202020204" pitchFamily="34" charset="0"/>
              </a:endParaRPr>
            </a:p>
          </p:txBody>
        </p:sp>
        <p:sp>
          <p:nvSpPr>
            <p:cNvPr id="1885" name="AutoShape 12"/>
            <p:cNvSpPr txBox="1"/>
            <p:nvPr/>
          </p:nvSpPr>
          <p:spPr>
            <a:xfrm>
              <a:off x="-1" y="120649"/>
              <a:ext cx="2165356" cy="9669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algn="r">
                <a:lnSpc>
                  <a:spcPct val="95000"/>
                </a:lnSpc>
                <a:spcBef>
                  <a:spcPts val="1200"/>
                </a:spcBef>
                <a:defRPr sz="2000">
                  <a:solidFill>
                    <a:srgbClr val="FFEA18"/>
                  </a:solidFill>
                  <a:latin typeface="Times New Roman"/>
                  <a:ea typeface="Times New Roman"/>
                  <a:cs typeface="Times New Roman"/>
                  <a:sym typeface="Times New Roman"/>
                </a:defRPr>
              </a:pPr>
              <a:r>
                <a:rPr dirty="0" err="1">
                  <a:latin typeface="Arial" panose="020B0604020202020204" pitchFamily="34" charset="0"/>
                  <a:cs typeface="Arial" panose="020B0604020202020204" pitchFamily="34" charset="0"/>
                </a:rPr>
                <a:t>من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كفرناحوم</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إلى</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اورشليم</a:t>
              </a:r>
              <a:r>
                <a:rPr dirty="0">
                  <a:latin typeface="Arial" panose="020B0604020202020204" pitchFamily="34" charset="0"/>
                  <a:cs typeface="Arial" panose="020B0604020202020204" pitchFamily="34" charset="0"/>
                </a:rPr>
                <a:t>:</a:t>
              </a:r>
              <a:br>
                <a:rPr dirty="0">
                  <a:latin typeface="Arial" panose="020B0604020202020204" pitchFamily="34" charset="0"/>
                  <a:cs typeface="Arial" panose="020B0604020202020204" pitchFamily="34" charset="0"/>
                </a:rPr>
              </a:br>
              <a:r>
                <a:rPr dirty="0">
                  <a:solidFill>
                    <a:srgbClr val="FFFFFF"/>
                  </a:solidFill>
                  <a:latin typeface="Arial" panose="020B0604020202020204" pitchFamily="34" charset="0"/>
                  <a:cs typeface="Arial" panose="020B0604020202020204" pitchFamily="34" charset="0"/>
                </a:rPr>
                <a:t>(٨٠ميل ١٢٩ </a:t>
              </a:r>
              <a:r>
                <a:rPr dirty="0" err="1">
                  <a:solidFill>
                    <a:srgbClr val="FFFFFF"/>
                  </a:solidFill>
                  <a:latin typeface="Arial" panose="020B0604020202020204" pitchFamily="34" charset="0"/>
                  <a:cs typeface="Arial" panose="020B0604020202020204" pitchFamily="34" charset="0"/>
                </a:rPr>
                <a:t>كم</a:t>
              </a:r>
              <a:r>
                <a:rPr dirty="0">
                  <a:solidFill>
                    <a:srgbClr val="FFFFFF"/>
                  </a:solidFill>
                  <a:latin typeface="Arial" panose="020B0604020202020204" pitchFamily="34" charset="0"/>
                  <a:cs typeface="Arial" panose="020B0604020202020204" pitchFamily="34" charset="0"/>
                </a:rPr>
                <a:t>)</a:t>
              </a:r>
            </a:p>
          </p:txBody>
        </p:sp>
      </p:grpSp>
      <p:sp>
        <p:nvSpPr>
          <p:cNvPr id="1887" name="Text Box 13"/>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42</a:t>
            </a:r>
          </a:p>
        </p:txBody>
      </p:sp>
      <p:sp>
        <p:nvSpPr>
          <p:cNvPr id="1888" name="Text Box 14"/>
          <p:cNvSpPr txBox="1"/>
          <p:nvPr/>
        </p:nvSpPr>
        <p:spPr>
          <a:xfrm>
            <a:off x="1838325" y="0"/>
            <a:ext cx="4867275"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يوحنا ٢:٢٣; ٤:٤٥; ٥:١-٢; ١٠:٢٢; ١٢:١٢</a:t>
            </a:r>
          </a:p>
        </p:txBody>
      </p:sp>
      <p:sp>
        <p:nvSpPr>
          <p:cNvPr id="1889" name="Text Box 15"/>
          <p:cNvSpPr txBox="1"/>
          <p:nvPr/>
        </p:nvSpPr>
        <p:spPr>
          <a:xfrm>
            <a:off x="7030974"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1890" name="Text Box 16"/>
          <p:cNvSpPr txBox="1"/>
          <p:nvPr/>
        </p:nvSpPr>
        <p:spPr>
          <a:xfrm>
            <a:off x="8080374" y="3428999"/>
            <a:ext cx="593111" cy="274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1891" name="AutoShape 17"/>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892" name="Rectangle 18"/>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893" name="Line 19"/>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894" name="Line 20"/>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895" name="Line 21"/>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896" name="Line 22"/>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897" name="Line 23"/>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898" name="Text Box 24"/>
          <p:cNvSpPr txBox="1"/>
          <p:nvPr/>
        </p:nvSpPr>
        <p:spPr>
          <a:xfrm>
            <a:off x="8080374" y="3428998"/>
            <a:ext cx="386904"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899" name="Rectangle 25"/>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00" name="Line 26"/>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901" name="Line 27"/>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902" name="Rectangle 28"/>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03" name="Rectangle 29"/>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04" name="Text Box 30"/>
          <p:cNvSpPr txBox="1"/>
          <p:nvPr/>
        </p:nvSpPr>
        <p:spPr>
          <a:xfrm>
            <a:off x="8274049" y="3614737"/>
            <a:ext cx="301366"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 </a:t>
            </a:r>
          </a:p>
        </p:txBody>
      </p:sp>
      <p:pic>
        <p:nvPicPr>
          <p:cNvPr id="1905" name="Picture 31" descr="Picture 31"/>
          <p:cNvPicPr>
            <a:picLocks noChangeAspect="1"/>
          </p:cNvPicPr>
          <p:nvPr/>
        </p:nvPicPr>
        <p:blipFill>
          <a:blip r:embed="rId7"/>
          <a:stretch>
            <a:fillRect/>
          </a:stretch>
        </p:blipFill>
        <p:spPr>
          <a:xfrm>
            <a:off x="4795837" y="4618037"/>
            <a:ext cx="1933578" cy="1304928"/>
          </a:xfrm>
          <a:prstGeom prst="rect">
            <a:avLst/>
          </a:prstGeom>
          <a:ln w="76200">
            <a:solidFill>
              <a:schemeClr val="accent2"/>
            </a:solidFill>
            <a:miter/>
          </a:ln>
          <a:effectLst>
            <a:outerShdw blurRad="63500" dist="89802" dir="2700000" rotWithShape="0">
              <a:srgbClr val="1A0004">
                <a:alpha val="74996"/>
              </a:srgbClr>
            </a:outerShdw>
          </a:effectLst>
        </p:spPr>
      </p:pic>
      <p:grpSp>
        <p:nvGrpSpPr>
          <p:cNvPr id="1908" name="Group"/>
          <p:cNvGrpSpPr/>
          <p:nvPr/>
        </p:nvGrpSpPr>
        <p:grpSpPr>
          <a:xfrm>
            <a:off x="5268912" y="3074983"/>
            <a:ext cx="2613029" cy="1386389"/>
            <a:chOff x="0" y="-1"/>
            <a:chExt cx="2613028" cy="1386388"/>
          </a:xfrm>
        </p:grpSpPr>
        <p:sp>
          <p:nvSpPr>
            <p:cNvPr id="1906" name="Rectangle 33"/>
            <p:cNvSpPr/>
            <p:nvPr/>
          </p:nvSpPr>
          <p:spPr>
            <a:xfrm>
              <a:off x="0" y="1722"/>
              <a:ext cx="2613028" cy="1384665"/>
            </a:xfrm>
            <a:prstGeom prst="rect">
              <a:avLst/>
            </a:prstGeom>
            <a:solidFill>
              <a:schemeClr val="accent1"/>
            </a:solidFill>
            <a:ln w="12700" cap="flat">
              <a:noFill/>
              <a:miter lim="400000"/>
            </a:ln>
            <a:effectLst>
              <a:outerShdw blurRad="63500" dist="107762" dir="2700000" rotWithShape="0">
                <a:srgbClr val="0A0A0A">
                  <a:alpha val="74996"/>
                </a:srgbClr>
              </a:outerShdw>
            </a:effectLst>
          </p:spPr>
          <p:txBody>
            <a:bodyPr wrap="square" lIns="45718" tIns="45718" rIns="45718" bIns="45718" numCol="1" anchor="t">
              <a:noAutofit/>
            </a:bodyPr>
            <a:lstStyle/>
            <a:p>
              <a:pPr>
                <a:lnSpc>
                  <a:spcPct val="95000"/>
                </a:lnSpc>
                <a:spcBef>
                  <a:spcPts val="1000"/>
                </a:spcBef>
                <a:defRPr sz="2000">
                  <a:solidFill>
                    <a:srgbClr val="1A0004"/>
                  </a:solidFill>
                  <a:latin typeface="Times New Roman"/>
                  <a:ea typeface="Times New Roman"/>
                  <a:cs typeface="Times New Roman"/>
                  <a:sym typeface="Times New Roman"/>
                </a:defRPr>
              </a:pPr>
              <a:endParaRPr>
                <a:latin typeface="Arial" panose="020B0604020202020204" pitchFamily="34" charset="0"/>
                <a:cs typeface="Arial" panose="020B0604020202020204" pitchFamily="34" charset="0"/>
              </a:endParaRPr>
            </a:p>
          </p:txBody>
        </p:sp>
        <p:sp>
          <p:nvSpPr>
            <p:cNvPr id="1907" name="AutoShape 34"/>
            <p:cNvSpPr txBox="1"/>
            <p:nvPr/>
          </p:nvSpPr>
          <p:spPr>
            <a:xfrm>
              <a:off x="44842" y="-1"/>
              <a:ext cx="2512994" cy="9669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algn="r">
                <a:lnSpc>
                  <a:spcPct val="95000"/>
                </a:lnSpc>
                <a:spcBef>
                  <a:spcPts val="1200"/>
                </a:spcBef>
                <a:defRPr sz="2000">
                  <a:solidFill>
                    <a:srgbClr val="FFEA18"/>
                  </a:solidFill>
                  <a:latin typeface="Times New Roman"/>
                  <a:ea typeface="Times New Roman"/>
                  <a:cs typeface="Times New Roman"/>
                  <a:sym typeface="Times New Roman"/>
                </a:defRPr>
              </a:pPr>
              <a:r>
                <a:rPr dirty="0" err="1">
                  <a:latin typeface="Arial" panose="020B0604020202020204" pitchFamily="34" charset="0"/>
                  <a:cs typeface="Arial" panose="020B0604020202020204" pitchFamily="34" charset="0"/>
                </a:rPr>
                <a:t>من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بحر</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الجيلي</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ونهر</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الأردن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إلى</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البحر</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الميت</a:t>
              </a:r>
              <a:r>
                <a:rPr dirty="0">
                  <a:latin typeface="Arial" panose="020B0604020202020204" pitchFamily="34" charset="0"/>
                  <a:cs typeface="Arial" panose="020B0604020202020204" pitchFamily="34" charset="0"/>
                </a:rPr>
                <a:t>:  </a:t>
              </a:r>
              <a:br>
                <a:rPr dirty="0">
                  <a:latin typeface="Arial" panose="020B0604020202020204" pitchFamily="34" charset="0"/>
                  <a:cs typeface="Arial" panose="020B0604020202020204" pitchFamily="34" charset="0"/>
                </a:rPr>
              </a:br>
              <a:r>
                <a:rPr dirty="0">
                  <a:solidFill>
                    <a:srgbClr val="FFFFFF"/>
                  </a:solidFill>
                  <a:latin typeface="Arial" panose="020B0604020202020204" pitchFamily="34" charset="0"/>
                  <a:cs typeface="Arial" panose="020B0604020202020204" pitchFamily="34" charset="0"/>
                </a:rPr>
                <a:t>(٧٥ </a:t>
              </a:r>
              <a:r>
                <a:rPr dirty="0" err="1">
                  <a:solidFill>
                    <a:srgbClr val="FFFFFF"/>
                  </a:solidFill>
                  <a:latin typeface="Arial" panose="020B0604020202020204" pitchFamily="34" charset="0"/>
                  <a:cs typeface="Arial" panose="020B0604020202020204" pitchFamily="34" charset="0"/>
                </a:rPr>
                <a:t>ميل</a:t>
              </a:r>
              <a:r>
                <a:rPr dirty="0">
                  <a:solidFill>
                    <a:srgbClr val="FFFFFF"/>
                  </a:solidFill>
                  <a:latin typeface="Arial" panose="020B0604020202020204" pitchFamily="34" charset="0"/>
                  <a:cs typeface="Arial" panose="020B0604020202020204" pitchFamily="34" charset="0"/>
                </a:rPr>
                <a:t> ١٢١ </a:t>
              </a:r>
              <a:r>
                <a:rPr dirty="0" err="1">
                  <a:solidFill>
                    <a:srgbClr val="FFFFFF"/>
                  </a:solidFill>
                  <a:latin typeface="Arial" panose="020B0604020202020204" pitchFamily="34" charset="0"/>
                  <a:cs typeface="Arial" panose="020B0604020202020204" pitchFamily="34" charset="0"/>
                </a:rPr>
                <a:t>كم</a:t>
              </a:r>
              <a:r>
                <a:rPr dirty="0">
                  <a:solidFill>
                    <a:srgbClr val="FFFFFF"/>
                  </a:solidFill>
                  <a:latin typeface="Arial" panose="020B0604020202020204" pitchFamily="34" charset="0"/>
                  <a:cs typeface="Arial" panose="020B0604020202020204" pitchFamily="34" charset="0"/>
                </a:rPr>
                <a:t>)</a:t>
              </a:r>
            </a:p>
          </p:txBody>
        </p:sp>
      </p:grpSp>
      <p:sp>
        <p:nvSpPr>
          <p:cNvPr id="1909" name="Oval 35"/>
          <p:cNvSpPr/>
          <p:nvPr/>
        </p:nvSpPr>
        <p:spPr>
          <a:xfrm>
            <a:off x="5026025" y="4275137"/>
            <a:ext cx="196850" cy="198441"/>
          </a:xfrm>
          <a:prstGeom prst="ellipse">
            <a:avLst/>
          </a:prstGeom>
          <a:solidFill>
            <a:srgbClr val="FF0000"/>
          </a:solidFill>
          <a:ln w="12700">
            <a:solidFill>
              <a:srgbClr val="FFFFFF"/>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10" name="Oval 36"/>
          <p:cNvSpPr/>
          <p:nvPr/>
        </p:nvSpPr>
        <p:spPr>
          <a:xfrm>
            <a:off x="5164137" y="2205035"/>
            <a:ext cx="196855" cy="200029"/>
          </a:xfrm>
          <a:prstGeom prst="ellipse">
            <a:avLst/>
          </a:prstGeom>
          <a:solidFill>
            <a:srgbClr val="FF0000"/>
          </a:solidFill>
          <a:ln w="12700">
            <a:solidFill>
              <a:srgbClr val="FFFFFF"/>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11" name="Line 37"/>
          <p:cNvSpPr/>
          <p:nvPr/>
        </p:nvSpPr>
        <p:spPr>
          <a:xfrm flipH="1">
            <a:off x="5122862" y="2306635"/>
            <a:ext cx="133353" cy="2041529"/>
          </a:xfrm>
          <a:prstGeom prst="line">
            <a:avLst/>
          </a:prstGeom>
          <a:ln w="50800">
            <a:solidFill>
              <a:srgbClr val="FFFFFF"/>
            </a:solidFill>
            <a:headEnd type="triangle"/>
            <a:tailEnd type="triangle"/>
          </a:ln>
          <a:effectLst>
            <a:outerShdw blurRad="63500" dist="8980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1877"/>
                                        </p:tgtEl>
                                        <p:attrNameLst>
                                          <p:attrName>style.visibility</p:attrName>
                                        </p:attrNameLst>
                                      </p:cBhvr>
                                      <p:to>
                                        <p:strVal val="visible"/>
                                      </p:to>
                                    </p:set>
                                    <p:anim calcmode="lin" valueType="num">
                                      <p:cBhvr>
                                        <p:cTn id="7" dur="1000" fill="hold"/>
                                        <p:tgtEl>
                                          <p:spTgt spid="1877"/>
                                        </p:tgtEl>
                                        <p:attrNameLst>
                                          <p:attrName>ppt_w</p:attrName>
                                        </p:attrNameLst>
                                      </p:cBhvr>
                                      <p:tavLst>
                                        <p:tav tm="0">
                                          <p:val>
                                            <p:strVal val="4*#ppt_w"/>
                                          </p:val>
                                        </p:tav>
                                        <p:tav tm="100000">
                                          <p:val>
                                            <p:strVal val="#ppt_w"/>
                                          </p:val>
                                        </p:tav>
                                      </p:tavLst>
                                    </p:anim>
                                    <p:anim calcmode="lin" valueType="num">
                                      <p:cBhvr>
                                        <p:cTn id="8" dur="1000" fill="hold"/>
                                        <p:tgtEl>
                                          <p:spTgt spid="1877"/>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ID="23" presetClass="entr" presetSubtype="16" fill="hold" grpId="2" nodeType="afterEffect">
                                  <p:stCondLst>
                                    <p:cond delay="0"/>
                                  </p:stCondLst>
                                  <p:iterate>
                                    <p:tmAbs val="0"/>
                                  </p:iterate>
                                  <p:childTnLst>
                                    <p:set>
                                      <p:cBhvr>
                                        <p:cTn id="11" fill="hold"/>
                                        <p:tgtEl>
                                          <p:spTgt spid="1886"/>
                                        </p:tgtEl>
                                        <p:attrNameLst>
                                          <p:attrName>style.visibility</p:attrName>
                                        </p:attrNameLst>
                                      </p:cBhvr>
                                      <p:to>
                                        <p:strVal val="visible"/>
                                      </p:to>
                                    </p:set>
                                    <p:anim calcmode="lin" valueType="num">
                                      <p:cBhvr>
                                        <p:cTn id="12" dur="1000" fill="hold"/>
                                        <p:tgtEl>
                                          <p:spTgt spid="1886"/>
                                        </p:tgtEl>
                                        <p:attrNameLst>
                                          <p:attrName>ppt_w</p:attrName>
                                        </p:attrNameLst>
                                      </p:cBhvr>
                                      <p:tavLst>
                                        <p:tav tm="0">
                                          <p:val>
                                            <p:fltVal val="0"/>
                                          </p:val>
                                        </p:tav>
                                        <p:tav tm="100000">
                                          <p:val>
                                            <p:strVal val="#ppt_w"/>
                                          </p:val>
                                        </p:tav>
                                      </p:tavLst>
                                    </p:anim>
                                    <p:anim calcmode="lin" valueType="num">
                                      <p:cBhvr>
                                        <p:cTn id="13" dur="1000" fill="hold"/>
                                        <p:tgtEl>
                                          <p:spTgt spid="1886"/>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10" presetClass="entr" fill="hold" grpId="3" nodeType="afterEffect">
                                  <p:stCondLst>
                                    <p:cond delay="0"/>
                                  </p:stCondLst>
                                  <p:iterate>
                                    <p:tmAbs val="0"/>
                                  </p:iterate>
                                  <p:childTnLst>
                                    <p:set>
                                      <p:cBhvr>
                                        <p:cTn id="16" fill="hold"/>
                                        <p:tgtEl>
                                          <p:spTgt spid="1878"/>
                                        </p:tgtEl>
                                        <p:attrNameLst>
                                          <p:attrName>style.visibility</p:attrName>
                                        </p:attrNameLst>
                                      </p:cBhvr>
                                      <p:to>
                                        <p:strVal val="visible"/>
                                      </p:to>
                                    </p:set>
                                    <p:animEffect transition="in" filter="fade">
                                      <p:cBhvr>
                                        <p:cTn id="17" dur="1000"/>
                                        <p:tgtEl>
                                          <p:spTgt spid="1878"/>
                                        </p:tgtEl>
                                      </p:cBhvr>
                                    </p:animEffect>
                                  </p:childTnLst>
                                </p:cTn>
                              </p:par>
                            </p:childTnLst>
                          </p:cTn>
                        </p:par>
                        <p:par>
                          <p:cTn id="18" fill="hold">
                            <p:stCondLst>
                              <p:cond delay="3000"/>
                            </p:stCondLst>
                            <p:childTnLst>
                              <p:par>
                                <p:cTn id="19" presetID="10" presetClass="entr" fill="hold" grpId="4" nodeType="afterEffect">
                                  <p:stCondLst>
                                    <p:cond delay="0"/>
                                  </p:stCondLst>
                                  <p:iterate>
                                    <p:tmAbs val="0"/>
                                  </p:iterate>
                                  <p:childTnLst>
                                    <p:set>
                                      <p:cBhvr>
                                        <p:cTn id="20" fill="hold"/>
                                        <p:tgtEl>
                                          <p:spTgt spid="1879"/>
                                        </p:tgtEl>
                                        <p:attrNameLst>
                                          <p:attrName>style.visibility</p:attrName>
                                        </p:attrNameLst>
                                      </p:cBhvr>
                                      <p:to>
                                        <p:strVal val="visible"/>
                                      </p:to>
                                    </p:set>
                                    <p:animEffect transition="in" filter="fade">
                                      <p:cBhvr>
                                        <p:cTn id="21" dur="1000"/>
                                        <p:tgtEl>
                                          <p:spTgt spid="187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grpId="5" nodeType="clickEffect">
                                  <p:stCondLst>
                                    <p:cond delay="0"/>
                                  </p:stCondLst>
                                  <p:iterate>
                                    <p:tmAbs val="0"/>
                                  </p:iterate>
                                  <p:childTnLst>
                                    <p:set>
                                      <p:cBhvr>
                                        <p:cTn id="25" fill="hold"/>
                                        <p:tgtEl>
                                          <p:spTgt spid="1911"/>
                                        </p:tgtEl>
                                        <p:attrNameLst>
                                          <p:attrName>style.visibility</p:attrName>
                                        </p:attrNameLst>
                                      </p:cBhvr>
                                      <p:to>
                                        <p:strVal val="visible"/>
                                      </p:to>
                                    </p:set>
                                    <p:anim calcmode="lin" valueType="num">
                                      <p:cBhvr>
                                        <p:cTn id="26" dur="1000" fill="hold"/>
                                        <p:tgtEl>
                                          <p:spTgt spid="1911"/>
                                        </p:tgtEl>
                                        <p:attrNameLst>
                                          <p:attrName>ppt_w</p:attrName>
                                        </p:attrNameLst>
                                      </p:cBhvr>
                                      <p:tavLst>
                                        <p:tav tm="0">
                                          <p:val>
                                            <p:strVal val="4*#ppt_w"/>
                                          </p:val>
                                        </p:tav>
                                        <p:tav tm="100000">
                                          <p:val>
                                            <p:strVal val="#ppt_w"/>
                                          </p:val>
                                        </p:tav>
                                      </p:tavLst>
                                    </p:anim>
                                    <p:anim calcmode="lin" valueType="num">
                                      <p:cBhvr>
                                        <p:cTn id="27" dur="1000" fill="hold"/>
                                        <p:tgtEl>
                                          <p:spTgt spid="1911"/>
                                        </p:tgtEl>
                                        <p:attrNameLst>
                                          <p:attrName>ppt_h</p:attrName>
                                        </p:attrNameLst>
                                      </p:cBhvr>
                                      <p:tavLst>
                                        <p:tav tm="0">
                                          <p:val>
                                            <p:strVal val="4*#ppt_h"/>
                                          </p:val>
                                        </p:tav>
                                        <p:tav tm="100000">
                                          <p:val>
                                            <p:strVal val="#ppt_h"/>
                                          </p:val>
                                        </p:tav>
                                      </p:tavLst>
                                    </p:anim>
                                  </p:childTnLst>
                                </p:cTn>
                              </p:par>
                            </p:childTnLst>
                          </p:cTn>
                        </p:par>
                        <p:par>
                          <p:cTn id="28" fill="hold">
                            <p:stCondLst>
                              <p:cond delay="1000"/>
                            </p:stCondLst>
                            <p:childTnLst>
                              <p:par>
                                <p:cTn id="29" presetID="10" presetClass="entr" fill="hold" grpId="6" nodeType="afterEffect">
                                  <p:stCondLst>
                                    <p:cond delay="0"/>
                                  </p:stCondLst>
                                  <p:iterate>
                                    <p:tmAbs val="0"/>
                                  </p:iterate>
                                  <p:childTnLst>
                                    <p:set>
                                      <p:cBhvr>
                                        <p:cTn id="30" fill="hold"/>
                                        <p:tgtEl>
                                          <p:spTgt spid="1908"/>
                                        </p:tgtEl>
                                        <p:attrNameLst>
                                          <p:attrName>style.visibility</p:attrName>
                                        </p:attrNameLst>
                                      </p:cBhvr>
                                      <p:to>
                                        <p:strVal val="visible"/>
                                      </p:to>
                                    </p:set>
                                    <p:animEffect transition="in" filter="fade">
                                      <p:cBhvr>
                                        <p:cTn id="31" dur="1000"/>
                                        <p:tgtEl>
                                          <p:spTgt spid="1908"/>
                                        </p:tgtEl>
                                      </p:cBhvr>
                                    </p:animEffect>
                                  </p:childTnLst>
                                </p:cTn>
                              </p:par>
                            </p:childTnLst>
                          </p:cTn>
                        </p:par>
                        <p:par>
                          <p:cTn id="32" fill="hold">
                            <p:stCondLst>
                              <p:cond delay="2000"/>
                            </p:stCondLst>
                            <p:childTnLst>
                              <p:par>
                                <p:cTn id="33" presetID="10" presetClass="entr" fill="hold" grpId="7" nodeType="afterEffect">
                                  <p:stCondLst>
                                    <p:cond delay="0"/>
                                  </p:stCondLst>
                                  <p:iterate>
                                    <p:tmAbs val="0"/>
                                  </p:iterate>
                                  <p:childTnLst>
                                    <p:set>
                                      <p:cBhvr>
                                        <p:cTn id="34" fill="hold"/>
                                        <p:tgtEl>
                                          <p:spTgt spid="1880"/>
                                        </p:tgtEl>
                                        <p:attrNameLst>
                                          <p:attrName>style.visibility</p:attrName>
                                        </p:attrNameLst>
                                      </p:cBhvr>
                                      <p:to>
                                        <p:strVal val="visible"/>
                                      </p:to>
                                    </p:set>
                                    <p:animEffect transition="in" filter="fade">
                                      <p:cBhvr>
                                        <p:cTn id="35" dur="1000"/>
                                        <p:tgtEl>
                                          <p:spTgt spid="1880"/>
                                        </p:tgtEl>
                                      </p:cBhvr>
                                    </p:animEffect>
                                  </p:childTnLst>
                                </p:cTn>
                              </p:par>
                            </p:childTnLst>
                          </p:cTn>
                        </p:par>
                        <p:par>
                          <p:cTn id="36" fill="hold">
                            <p:stCondLst>
                              <p:cond delay="3000"/>
                            </p:stCondLst>
                            <p:childTnLst>
                              <p:par>
                                <p:cTn id="37" presetID="10" presetClass="entr" fill="hold" grpId="8" nodeType="afterEffect">
                                  <p:stCondLst>
                                    <p:cond delay="0"/>
                                  </p:stCondLst>
                                  <p:iterate>
                                    <p:tmAbs val="0"/>
                                  </p:iterate>
                                  <p:childTnLst>
                                    <p:set>
                                      <p:cBhvr>
                                        <p:cTn id="38" fill="hold"/>
                                        <p:tgtEl>
                                          <p:spTgt spid="1905"/>
                                        </p:tgtEl>
                                        <p:attrNameLst>
                                          <p:attrName>style.visibility</p:attrName>
                                        </p:attrNameLst>
                                      </p:cBhvr>
                                      <p:to>
                                        <p:strVal val="visible"/>
                                      </p:to>
                                    </p:set>
                                    <p:animEffect transition="in" filter="fade">
                                      <p:cBhvr>
                                        <p:cTn id="39" dur="1000"/>
                                        <p:tgtEl>
                                          <p:spTgt spid="19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7" grpId="1" animBg="1" advAuto="0"/>
      <p:bldP spid="1878" grpId="3" animBg="1" advAuto="0"/>
      <p:bldP spid="1879" grpId="4" animBg="1" advAuto="0"/>
      <p:bldP spid="1880" grpId="7" animBg="1" advAuto="0"/>
      <p:bldP spid="1886" grpId="2" animBg="1" advAuto="0"/>
      <p:bldP spid="1905" grpId="8" animBg="1" advAuto="0"/>
      <p:bldP spid="1908" grpId="6" animBg="1" advAuto="0"/>
      <p:bldP spid="1911" grpId="5"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5" name="Picture 1" descr="Picture 1"/>
          <p:cNvPicPr>
            <a:picLocks noChangeAspect="1"/>
          </p:cNvPicPr>
          <p:nvPr/>
        </p:nvPicPr>
        <p:blipFill>
          <a:blip r:embed="rId3"/>
          <a:stretch>
            <a:fillRect/>
          </a:stretch>
        </p:blipFill>
        <p:spPr>
          <a:xfrm>
            <a:off x="2711450" y="684212"/>
            <a:ext cx="3746500" cy="5475288"/>
          </a:xfrm>
          <a:prstGeom prst="rect">
            <a:avLst/>
          </a:prstGeom>
          <a:ln w="50800">
            <a:solidFill>
              <a:srgbClr val="00FF00"/>
            </a:solidFill>
            <a:miter/>
          </a:ln>
        </p:spPr>
      </p:pic>
      <p:grpSp>
        <p:nvGrpSpPr>
          <p:cNvPr id="1920" name="Group"/>
          <p:cNvGrpSpPr/>
          <p:nvPr/>
        </p:nvGrpSpPr>
        <p:grpSpPr>
          <a:xfrm>
            <a:off x="4202111" y="1700209"/>
            <a:ext cx="1179517" cy="3009907"/>
            <a:chOff x="-1" y="0"/>
            <a:chExt cx="1179516" cy="3009906"/>
          </a:xfrm>
        </p:grpSpPr>
        <p:sp>
          <p:nvSpPr>
            <p:cNvPr id="1916" name="Oval 3"/>
            <p:cNvSpPr/>
            <p:nvPr/>
          </p:nvSpPr>
          <p:spPr>
            <a:xfrm>
              <a:off x="-2" y="2798761"/>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17" name="Oval 4"/>
            <p:cNvSpPr/>
            <p:nvPr/>
          </p:nvSpPr>
          <p:spPr>
            <a:xfrm>
              <a:off x="338136" y="2524125"/>
              <a:ext cx="211143" cy="211143"/>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18" name="Oval 5"/>
            <p:cNvSpPr/>
            <p:nvPr/>
          </p:nvSpPr>
          <p:spPr>
            <a:xfrm>
              <a:off x="338136" y="438149"/>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19" name="Oval 6"/>
            <p:cNvSpPr/>
            <p:nvPr/>
          </p:nvSpPr>
          <p:spPr>
            <a:xfrm>
              <a:off x="968373" y="-1"/>
              <a:ext cx="211143" cy="211147"/>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1921" name="Oval 7"/>
          <p:cNvSpPr/>
          <p:nvPr/>
        </p:nvSpPr>
        <p:spPr>
          <a:xfrm rot="240000">
            <a:off x="4368798" y="1903410"/>
            <a:ext cx="1206503" cy="2447930"/>
          </a:xfrm>
          <a:prstGeom prst="ellipse">
            <a:avLst/>
          </a:prstGeom>
          <a:ln w="50800">
            <a:solidFill>
              <a:srgbClr val="00FF00"/>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22" name="Line 8"/>
          <p:cNvSpPr/>
          <p:nvPr/>
        </p:nvSpPr>
        <p:spPr>
          <a:xfrm flipV="1">
            <a:off x="5494337" y="1973260"/>
            <a:ext cx="457203" cy="320678"/>
          </a:xfrm>
          <a:prstGeom prst="line">
            <a:avLst/>
          </a:prstGeom>
          <a:ln w="50800">
            <a:solidFill>
              <a:srgbClr val="00FF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923" name="Line 9"/>
          <p:cNvSpPr/>
          <p:nvPr/>
        </p:nvSpPr>
        <p:spPr>
          <a:xfrm flipV="1">
            <a:off x="5029200" y="1122362"/>
            <a:ext cx="6352" cy="757240"/>
          </a:xfrm>
          <a:prstGeom prst="line">
            <a:avLst/>
          </a:prstGeom>
          <a:ln w="50800">
            <a:solidFill>
              <a:srgbClr val="00FF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924" name="Line 10"/>
          <p:cNvSpPr/>
          <p:nvPr/>
        </p:nvSpPr>
        <p:spPr>
          <a:xfrm flipV="1">
            <a:off x="5319712" y="1376362"/>
            <a:ext cx="368303" cy="598490"/>
          </a:xfrm>
          <a:prstGeom prst="line">
            <a:avLst/>
          </a:prstGeom>
          <a:ln w="50800">
            <a:solidFill>
              <a:srgbClr val="00FF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925" name="Line 11"/>
          <p:cNvSpPr/>
          <p:nvPr/>
        </p:nvSpPr>
        <p:spPr>
          <a:xfrm flipH="1" flipV="1">
            <a:off x="4576762" y="1484311"/>
            <a:ext cx="211140" cy="534990"/>
          </a:xfrm>
          <a:prstGeom prst="line">
            <a:avLst/>
          </a:prstGeom>
          <a:ln w="50800">
            <a:solidFill>
              <a:srgbClr val="00FF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926" name="Line 12"/>
          <p:cNvSpPr/>
          <p:nvPr/>
        </p:nvSpPr>
        <p:spPr>
          <a:xfrm flipH="1" flipV="1">
            <a:off x="4317998" y="1897060"/>
            <a:ext cx="334966" cy="306390"/>
          </a:xfrm>
          <a:prstGeom prst="line">
            <a:avLst/>
          </a:prstGeom>
          <a:ln w="50800">
            <a:solidFill>
              <a:srgbClr val="00FF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927" name="Line 13"/>
          <p:cNvSpPr/>
          <p:nvPr/>
        </p:nvSpPr>
        <p:spPr>
          <a:xfrm>
            <a:off x="4818062" y="2062160"/>
            <a:ext cx="12703" cy="2235204"/>
          </a:xfrm>
          <a:prstGeom prst="line">
            <a:avLst/>
          </a:prstGeom>
          <a:ln w="50800">
            <a:solidFill>
              <a:srgbClr val="00FF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928" name="Line 14"/>
          <p:cNvSpPr/>
          <p:nvPr/>
        </p:nvSpPr>
        <p:spPr>
          <a:xfrm flipH="1">
            <a:off x="4957762" y="1941510"/>
            <a:ext cx="63503" cy="2332040"/>
          </a:xfrm>
          <a:prstGeom prst="line">
            <a:avLst/>
          </a:prstGeom>
          <a:ln w="50800">
            <a:solidFill>
              <a:srgbClr val="00FF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929" name="Line 15"/>
          <p:cNvSpPr/>
          <p:nvPr/>
        </p:nvSpPr>
        <p:spPr>
          <a:xfrm flipH="1">
            <a:off x="5072062" y="2005010"/>
            <a:ext cx="146053" cy="2241554"/>
          </a:xfrm>
          <a:prstGeom prst="line">
            <a:avLst/>
          </a:prstGeom>
          <a:ln w="50800">
            <a:solidFill>
              <a:srgbClr val="00FF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930" name="Text Box 16"/>
          <p:cNvSpPr txBox="1"/>
          <p:nvPr/>
        </p:nvSpPr>
        <p:spPr>
          <a:xfrm>
            <a:off x="657225" y="2449510"/>
            <a:ext cx="1968500" cy="275075"/>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r" rtl="1">
              <a:lnSpc>
                <a:spcPct val="55000"/>
              </a:lnSpc>
              <a:spcBef>
                <a:spcPts val="1200"/>
              </a:spcBef>
              <a:defRPr sz="2000">
                <a:solidFill>
                  <a:srgbClr val="FFFF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٢. العبور السامري</a:t>
            </a:r>
          </a:p>
        </p:txBody>
      </p:sp>
      <p:sp>
        <p:nvSpPr>
          <p:cNvPr id="1931" name="Text Box 17"/>
          <p:cNvSpPr txBox="1"/>
          <p:nvPr/>
        </p:nvSpPr>
        <p:spPr>
          <a:xfrm>
            <a:off x="92075" y="822324"/>
            <a:ext cx="2517775" cy="59824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r" rtl="1">
              <a:lnSpc>
                <a:spcPct val="55000"/>
              </a:lnSpc>
              <a:spcBef>
                <a:spcPts val="1200"/>
              </a:spcBef>
              <a:defRPr sz="2000">
                <a:solidFill>
                  <a:srgbClr val="FFFFFF"/>
                </a:solidFill>
                <a:latin typeface="Times New Roman"/>
                <a:ea typeface="Times New Roman"/>
                <a:cs typeface="Times New Roman"/>
                <a:sym typeface="Times New Roman"/>
              </a:defRPr>
            </a:pPr>
            <a:r>
              <a:rPr>
                <a:latin typeface="Arial" panose="020B0604020202020204" pitchFamily="34" charset="0"/>
                <a:cs typeface="Arial" panose="020B0604020202020204" pitchFamily="34" charset="0"/>
              </a:rPr>
              <a:t>٣.</a:t>
            </a:r>
            <a:r>
              <a:rPr>
                <a:solidFill>
                  <a:srgbClr val="FFFB00"/>
                </a:solidFill>
                <a:latin typeface="Arial" panose="020B0604020202020204" pitchFamily="34" charset="0"/>
                <a:cs typeface="Arial" panose="020B0604020202020204" pitchFamily="34" charset="0"/>
              </a:rPr>
              <a:t> خدمة الجليل في</a:t>
            </a:r>
            <a:endParaRPr>
              <a:solidFill>
                <a:srgbClr val="00DFCA"/>
              </a:solidFill>
              <a:latin typeface="Arial" panose="020B0604020202020204" pitchFamily="34" charset="0"/>
              <a:ea typeface="Comic Sans MS"/>
              <a:cs typeface="Arial" panose="020B0604020202020204" pitchFamily="34" charset="0"/>
              <a:sym typeface="Comic Sans MS"/>
            </a:endParaRPr>
          </a:p>
          <a:p>
            <a:pPr algn="r" rtl="1">
              <a:lnSpc>
                <a:spcPct val="55000"/>
              </a:lnSpc>
              <a:spcBef>
                <a:spcPts val="1200"/>
              </a:spcBef>
              <a:defRPr sz="2000">
                <a:solidFill>
                  <a:srgbClr val="FFFF00"/>
                </a:solidFill>
                <a:latin typeface="Times New Roman"/>
                <a:ea typeface="Times New Roman"/>
                <a:cs typeface="Times New Roman"/>
                <a:sym typeface="Times New Roman"/>
              </a:defRPr>
            </a:pPr>
            <a:r>
              <a:rPr>
                <a:latin typeface="Arial" panose="020B0604020202020204" pitchFamily="34" charset="0"/>
                <a:cs typeface="Arial" panose="020B0604020202020204" pitchFamily="34" charset="0"/>
              </a:rPr>
              <a:t>كفرناحوم</a:t>
            </a:r>
          </a:p>
        </p:txBody>
      </p:sp>
      <p:sp>
        <p:nvSpPr>
          <p:cNvPr id="1932" name="Line 18"/>
          <p:cNvSpPr/>
          <p:nvPr/>
        </p:nvSpPr>
        <p:spPr>
          <a:xfrm>
            <a:off x="2684460" y="2862260"/>
            <a:ext cx="1608141" cy="320678"/>
          </a:xfrm>
          <a:prstGeom prst="line">
            <a:avLst/>
          </a:prstGeom>
          <a:ln w="76200">
            <a:solidFill>
              <a:srgbClr val="FAFD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grpSp>
        <p:nvGrpSpPr>
          <p:cNvPr id="1936" name="Group"/>
          <p:cNvGrpSpPr/>
          <p:nvPr/>
        </p:nvGrpSpPr>
        <p:grpSpPr>
          <a:xfrm>
            <a:off x="5586412" y="2270121"/>
            <a:ext cx="3360743" cy="1063630"/>
            <a:chOff x="0" y="-1"/>
            <a:chExt cx="3360741" cy="1063629"/>
          </a:xfrm>
        </p:grpSpPr>
        <p:sp>
          <p:nvSpPr>
            <p:cNvPr id="1933" name="AutoShape 20"/>
            <p:cNvSpPr/>
            <p:nvPr/>
          </p:nvSpPr>
          <p:spPr>
            <a:xfrm>
              <a:off x="948184" y="159442"/>
              <a:ext cx="2412557" cy="27507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rtl="1">
                <a:lnSpc>
                  <a:spcPct val="55000"/>
                </a:lnSpc>
                <a:spcBef>
                  <a:spcPts val="1200"/>
                </a:spcBef>
                <a:defRPr sz="2000">
                  <a:solidFill>
                    <a:srgbClr val="FFFFFF"/>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٤. الخدمة في بيرية </a:t>
              </a:r>
            </a:p>
          </p:txBody>
        </p:sp>
        <p:sp>
          <p:nvSpPr>
            <p:cNvPr id="1934" name="Line 21"/>
            <p:cNvSpPr/>
            <p:nvPr/>
          </p:nvSpPr>
          <p:spPr>
            <a:xfrm flipH="1">
              <a:off x="0" y="431671"/>
              <a:ext cx="2412555" cy="631957"/>
            </a:xfrm>
            <a:prstGeom prst="line">
              <a:avLst/>
            </a:prstGeom>
            <a:noFill/>
            <a:ln w="76200" cap="flat">
              <a:solidFill>
                <a:srgbClr val="D83104"/>
              </a:solidFill>
              <a:prstDash val="solid"/>
              <a:round/>
              <a:tailEnd type="triangle" w="med" len="med"/>
            </a:ln>
            <a:effectLst>
              <a:outerShdw blurRad="63500" dist="17960" dir="135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935" name="Oval 22"/>
            <p:cNvSpPr/>
            <p:nvPr/>
          </p:nvSpPr>
          <p:spPr>
            <a:xfrm>
              <a:off x="2325042" y="-1"/>
              <a:ext cx="549541" cy="550449"/>
            </a:xfrm>
            <a:prstGeom prst="ellipse">
              <a:avLst/>
            </a:prstGeom>
            <a:noFill/>
            <a:ln w="57150" cap="flat">
              <a:solidFill>
                <a:srgbClr val="D83104"/>
              </a:solidFill>
              <a:prstDash val="solid"/>
              <a:round/>
            </a:ln>
            <a:effectLst>
              <a:outerShdw blurRad="63500" dist="53881"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1937" name="Line 23"/>
          <p:cNvSpPr/>
          <p:nvPr/>
        </p:nvSpPr>
        <p:spPr>
          <a:xfrm>
            <a:off x="2598735" y="1236662"/>
            <a:ext cx="2581278" cy="590553"/>
          </a:xfrm>
          <a:prstGeom prst="line">
            <a:avLst/>
          </a:prstGeom>
          <a:ln w="76200">
            <a:solidFill>
              <a:srgbClr val="FFD34A"/>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938" name="Text Box 24"/>
          <p:cNvSpPr txBox="1"/>
          <p:nvPr/>
        </p:nvSpPr>
        <p:spPr>
          <a:xfrm>
            <a:off x="474662" y="5915023"/>
            <a:ext cx="8318501" cy="582211"/>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طريق الأشواك لأسفار يسوع ...</a:t>
            </a:r>
          </a:p>
        </p:txBody>
      </p:sp>
      <p:sp>
        <p:nvSpPr>
          <p:cNvPr id="1939" name="Text Box 25"/>
          <p:cNvSpPr txBox="1"/>
          <p:nvPr/>
        </p:nvSpPr>
        <p:spPr>
          <a:xfrm>
            <a:off x="1836735" y="0"/>
            <a:ext cx="5867403"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لوقا ١٩:١-٢٦</a:t>
            </a:r>
          </a:p>
        </p:txBody>
      </p:sp>
      <p:sp>
        <p:nvSpPr>
          <p:cNvPr id="1940" name="AutoShape 26"/>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41" name="Rectangle 27"/>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42" name="Line 28"/>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943" name="Line 29"/>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944" name="Line 30"/>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945" name="Line 31"/>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946" name="Line 32"/>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947" name="Text Box 33"/>
          <p:cNvSpPr txBox="1"/>
          <p:nvPr/>
        </p:nvSpPr>
        <p:spPr>
          <a:xfrm>
            <a:off x="8080374" y="3428998"/>
            <a:ext cx="425005"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 </a:t>
            </a:r>
          </a:p>
        </p:txBody>
      </p:sp>
      <p:sp>
        <p:nvSpPr>
          <p:cNvPr id="1948" name="Rectangle 34"/>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49" name="Line 35"/>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950" name="Line 36"/>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951" name="Rectangle 37"/>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52" name="Rectangle 38"/>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53" name="Text Box 39"/>
          <p:cNvSpPr txBox="1"/>
          <p:nvPr/>
        </p:nvSpPr>
        <p:spPr>
          <a:xfrm>
            <a:off x="8274049" y="3614737"/>
            <a:ext cx="301366"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 </a:t>
            </a:r>
          </a:p>
        </p:txBody>
      </p:sp>
      <p:sp>
        <p:nvSpPr>
          <p:cNvPr id="1954" name="Text Box 40"/>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1955" name="Oval 41"/>
          <p:cNvSpPr/>
          <p:nvPr/>
        </p:nvSpPr>
        <p:spPr>
          <a:xfrm>
            <a:off x="6323012" y="2282825"/>
            <a:ext cx="720729" cy="381000"/>
          </a:xfrm>
          <a:prstGeom prst="ellipse">
            <a:avLst/>
          </a:prstGeom>
          <a:ln w="57150">
            <a:solidFill>
              <a:srgbClr val="FFFFFF"/>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56" name="Text Box 42"/>
          <p:cNvSpPr txBox="1"/>
          <p:nvPr/>
        </p:nvSpPr>
        <p:spPr>
          <a:xfrm>
            <a:off x="322262" y="4022723"/>
            <a:ext cx="2314576" cy="444352"/>
          </a:xfrm>
          <a:prstGeom prst="rect">
            <a:avLst/>
          </a:prstGeom>
          <a:ln w="12700">
            <a:miter lim="400000"/>
          </a:ln>
          <a:effectLst>
            <a:outerShdw blurRad="63500" dist="63500" dir="2212193"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r" rtl="1">
              <a:lnSpc>
                <a:spcPct val="55000"/>
              </a:lnSpc>
              <a:spcBef>
                <a:spcPts val="1200"/>
              </a:spcBef>
              <a:defRPr sz="2000">
                <a:solidFill>
                  <a:srgbClr val="FFFF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١. خدمة الرب الأولى في اروشليم</a:t>
            </a:r>
          </a:p>
        </p:txBody>
      </p:sp>
      <p:sp>
        <p:nvSpPr>
          <p:cNvPr id="1957" name="Oval 43"/>
          <p:cNvSpPr/>
          <p:nvPr/>
        </p:nvSpPr>
        <p:spPr>
          <a:xfrm>
            <a:off x="4343400" y="4114800"/>
            <a:ext cx="609600" cy="609600"/>
          </a:xfrm>
          <a:prstGeom prst="ellipse">
            <a:avLst/>
          </a:prstGeom>
          <a:ln w="57150">
            <a:solidFill>
              <a:srgbClr val="FFFFFF"/>
            </a:solidFill>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58" name="Line 44"/>
          <p:cNvSpPr/>
          <p:nvPr/>
        </p:nvSpPr>
        <p:spPr>
          <a:xfrm flipV="1">
            <a:off x="2563810" y="4376737"/>
            <a:ext cx="2000254" cy="168278"/>
          </a:xfrm>
          <a:prstGeom prst="line">
            <a:avLst/>
          </a:prstGeom>
          <a:ln w="76200">
            <a:solidFill>
              <a:srgbClr val="EEFF4B"/>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959" name="Text Box 45"/>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43</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1" nodeType="afterEffect">
                                  <p:stCondLst>
                                    <p:cond delay="0"/>
                                  </p:stCondLst>
                                  <p:iterate>
                                    <p:tmAbs val="0"/>
                                  </p:iterate>
                                  <p:childTnLst>
                                    <p:set>
                                      <p:cBhvr>
                                        <p:cTn id="6" fill="hold"/>
                                        <p:tgtEl>
                                          <p:spTgt spid="1936"/>
                                        </p:tgtEl>
                                        <p:attrNameLst>
                                          <p:attrName>style.visibility</p:attrName>
                                        </p:attrNameLst>
                                      </p:cBhvr>
                                      <p:to>
                                        <p:strVal val="visible"/>
                                      </p:to>
                                    </p:set>
                                    <p:animEffect transition="in" filter="wipe(right)">
                                      <p:cBhvr>
                                        <p:cTn id="7" dur="1000"/>
                                        <p:tgtEl>
                                          <p:spTgt spid="1936"/>
                                        </p:tgtEl>
                                      </p:cBhvr>
                                    </p:animEffect>
                                  </p:childTnLst>
                                </p:cTn>
                              </p:par>
                            </p:childTnLst>
                          </p:cTn>
                        </p:par>
                        <p:par>
                          <p:cTn id="8" fill="hold">
                            <p:stCondLst>
                              <p:cond delay="1000"/>
                            </p:stCondLst>
                            <p:childTnLst>
                              <p:par>
                                <p:cTn id="9" presetID="23" presetClass="entr" presetSubtype="16" fill="hold" grpId="2" nodeType="afterEffect">
                                  <p:stCondLst>
                                    <p:cond delay="0"/>
                                  </p:stCondLst>
                                  <p:iterate>
                                    <p:tmAbs val="0"/>
                                  </p:iterate>
                                  <p:childTnLst>
                                    <p:set>
                                      <p:cBhvr>
                                        <p:cTn id="10" fill="hold"/>
                                        <p:tgtEl>
                                          <p:spTgt spid="1955"/>
                                        </p:tgtEl>
                                        <p:attrNameLst>
                                          <p:attrName>style.visibility</p:attrName>
                                        </p:attrNameLst>
                                      </p:cBhvr>
                                      <p:to>
                                        <p:strVal val="visible"/>
                                      </p:to>
                                    </p:set>
                                    <p:anim calcmode="lin" valueType="num">
                                      <p:cBhvr>
                                        <p:cTn id="11" dur="1000" fill="hold"/>
                                        <p:tgtEl>
                                          <p:spTgt spid="1955"/>
                                        </p:tgtEl>
                                        <p:attrNameLst>
                                          <p:attrName>ppt_w</p:attrName>
                                        </p:attrNameLst>
                                      </p:cBhvr>
                                      <p:tavLst>
                                        <p:tav tm="0">
                                          <p:val>
                                            <p:fltVal val="0"/>
                                          </p:val>
                                        </p:tav>
                                        <p:tav tm="100000">
                                          <p:val>
                                            <p:strVal val="#ppt_w"/>
                                          </p:val>
                                        </p:tav>
                                      </p:tavLst>
                                    </p:anim>
                                    <p:anim calcmode="lin" valueType="num">
                                      <p:cBhvr>
                                        <p:cTn id="12" dur="1000" fill="hold"/>
                                        <p:tgtEl>
                                          <p:spTgt spid="19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6" grpId="1" animBg="1" advAuto="0"/>
      <p:bldP spid="1955" grpId="2"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3" name="Text Box 1"/>
          <p:cNvSpPr txBox="1"/>
          <p:nvPr/>
        </p:nvSpPr>
        <p:spPr>
          <a:xfrm>
            <a:off x="1849435" y="0"/>
            <a:ext cx="5867403"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لوقا ١٩:٢-١٠</a:t>
            </a:r>
          </a:p>
        </p:txBody>
      </p:sp>
      <p:sp>
        <p:nvSpPr>
          <p:cNvPr id="1964" name="Text Box 2"/>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44</a:t>
            </a:r>
          </a:p>
        </p:txBody>
      </p:sp>
      <p:sp>
        <p:nvSpPr>
          <p:cNvPr id="1965" name="Text Box 3"/>
          <p:cNvSpPr txBox="1"/>
          <p:nvPr/>
        </p:nvSpPr>
        <p:spPr>
          <a:xfrm>
            <a:off x="7030974"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1966" name="Text Box 4"/>
          <p:cNvSpPr txBox="1"/>
          <p:nvPr/>
        </p:nvSpPr>
        <p:spPr>
          <a:xfrm>
            <a:off x="8607539" y="6449010"/>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a:t>
            </a:r>
          </a:p>
        </p:txBody>
      </p:sp>
      <p:sp>
        <p:nvSpPr>
          <p:cNvPr id="1967" name="Rectangle 5"/>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1968" name="Picture 6" descr="Picture 6"/>
          <p:cNvPicPr>
            <a:picLocks noChangeAspect="1"/>
          </p:cNvPicPr>
          <p:nvPr/>
        </p:nvPicPr>
        <p:blipFill>
          <a:blip r:embed="rId3"/>
          <a:stretch>
            <a:fillRect/>
          </a:stretch>
        </p:blipFill>
        <p:spPr>
          <a:xfrm>
            <a:off x="698500" y="652462"/>
            <a:ext cx="7700965" cy="5527677"/>
          </a:xfrm>
          <a:prstGeom prst="rect">
            <a:avLst/>
          </a:prstGeom>
          <a:ln w="12700">
            <a:miter lim="400000"/>
          </a:ln>
        </p:spPr>
      </p:pic>
      <p:pic>
        <p:nvPicPr>
          <p:cNvPr id="1969" name="Picture 7" descr="Picture 7"/>
          <p:cNvPicPr>
            <a:picLocks noChangeAspect="1"/>
          </p:cNvPicPr>
          <p:nvPr/>
        </p:nvPicPr>
        <p:blipFill>
          <a:blip r:embed="rId4"/>
          <a:stretch>
            <a:fillRect/>
          </a:stretch>
        </p:blipFill>
        <p:spPr>
          <a:xfrm>
            <a:off x="3903662" y="903287"/>
            <a:ext cx="4371978" cy="3219451"/>
          </a:xfrm>
          <a:prstGeom prst="rect">
            <a:avLst/>
          </a:prstGeom>
          <a:ln w="76200">
            <a:solidFill>
              <a:srgbClr val="00FF00"/>
            </a:solidFill>
            <a:miter/>
          </a:ln>
        </p:spPr>
      </p:pic>
      <p:sp>
        <p:nvSpPr>
          <p:cNvPr id="1970" name="Text Box 9"/>
          <p:cNvSpPr txBox="1"/>
          <p:nvPr/>
        </p:nvSpPr>
        <p:spPr>
          <a:xfrm>
            <a:off x="1243010" y="5495925"/>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زكا على شجرة الجميز</a:t>
            </a:r>
          </a:p>
        </p:txBody>
      </p:sp>
      <p:grpSp>
        <p:nvGrpSpPr>
          <p:cNvPr id="1985" name="Group"/>
          <p:cNvGrpSpPr/>
          <p:nvPr/>
        </p:nvGrpSpPr>
        <p:grpSpPr>
          <a:xfrm>
            <a:off x="8005760" y="3427408"/>
            <a:ext cx="952505" cy="1241431"/>
            <a:chOff x="0" y="-2"/>
            <a:chExt cx="952504" cy="1241429"/>
          </a:xfrm>
        </p:grpSpPr>
        <p:sp>
          <p:nvSpPr>
            <p:cNvPr id="1971" name="AutoShape 11"/>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72" name="Rectangle 12"/>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73" name="Line 13"/>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974" name="Line 14"/>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975" name="Line 15"/>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976" name="Line 16"/>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977" name="Line 17"/>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978" name="Text Box 18"/>
            <p:cNvSpPr txBox="1"/>
            <p:nvPr/>
          </p:nvSpPr>
          <p:spPr>
            <a:xfrm>
              <a:off x="74609" y="-2"/>
              <a:ext cx="4250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 </a:t>
              </a:r>
            </a:p>
          </p:txBody>
        </p:sp>
        <p:sp>
          <p:nvSpPr>
            <p:cNvPr id="1979" name="Rectangle 19"/>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80" name="Line 20"/>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981" name="Line 21"/>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982" name="Rectangle 22"/>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83" name="Rectangle 23"/>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84" name="Text Box 24"/>
            <p:cNvSpPr txBox="1"/>
            <p:nvPr/>
          </p:nvSpPr>
          <p:spPr>
            <a:xfrm>
              <a:off x="269872" y="185736"/>
              <a:ext cx="301366"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 </a:t>
              </a:r>
            </a:p>
          </p:txBody>
        </p:sp>
      </p:grpSp>
      <p:sp>
        <p:nvSpPr>
          <p:cNvPr id="1986"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969"/>
                                        </p:tgtEl>
                                        <p:attrNameLst>
                                          <p:attrName>style.visibility</p:attrName>
                                        </p:attrNameLst>
                                      </p:cBhvr>
                                      <p:to>
                                        <p:strVal val="visible"/>
                                      </p:to>
                                    </p:set>
                                    <p:animEffect transition="in" filter="wipe(left)">
                                      <p:cBhvr>
                                        <p:cTn id="7" dur="1000"/>
                                        <p:tgtEl>
                                          <p:spTgt spid="1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9"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0" name="Picture 1" descr="Picture 1"/>
          <p:cNvPicPr>
            <a:picLocks noChangeAspect="1"/>
          </p:cNvPicPr>
          <p:nvPr/>
        </p:nvPicPr>
        <p:blipFill>
          <a:blip r:embed="rId3"/>
          <a:stretch>
            <a:fillRect/>
          </a:stretch>
        </p:blipFill>
        <p:spPr>
          <a:xfrm>
            <a:off x="2711450" y="684212"/>
            <a:ext cx="3746500" cy="5475288"/>
          </a:xfrm>
          <a:prstGeom prst="rect">
            <a:avLst/>
          </a:prstGeom>
          <a:ln w="50800">
            <a:solidFill>
              <a:srgbClr val="00FF00"/>
            </a:solidFill>
            <a:miter/>
          </a:ln>
        </p:spPr>
      </p:pic>
      <p:grpSp>
        <p:nvGrpSpPr>
          <p:cNvPr id="1995" name="Group"/>
          <p:cNvGrpSpPr/>
          <p:nvPr/>
        </p:nvGrpSpPr>
        <p:grpSpPr>
          <a:xfrm>
            <a:off x="4202111" y="1700209"/>
            <a:ext cx="1179517" cy="3009907"/>
            <a:chOff x="-1" y="0"/>
            <a:chExt cx="1179516" cy="3009906"/>
          </a:xfrm>
        </p:grpSpPr>
        <p:sp>
          <p:nvSpPr>
            <p:cNvPr id="1991" name="Oval 3"/>
            <p:cNvSpPr/>
            <p:nvPr/>
          </p:nvSpPr>
          <p:spPr>
            <a:xfrm>
              <a:off x="-2" y="2798761"/>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92" name="Oval 4"/>
            <p:cNvSpPr/>
            <p:nvPr/>
          </p:nvSpPr>
          <p:spPr>
            <a:xfrm>
              <a:off x="338136" y="2524125"/>
              <a:ext cx="211143" cy="211143"/>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93" name="Oval 5"/>
            <p:cNvSpPr/>
            <p:nvPr/>
          </p:nvSpPr>
          <p:spPr>
            <a:xfrm>
              <a:off x="338136" y="438149"/>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94" name="Oval 6"/>
            <p:cNvSpPr/>
            <p:nvPr/>
          </p:nvSpPr>
          <p:spPr>
            <a:xfrm>
              <a:off x="968373" y="-1"/>
              <a:ext cx="211143" cy="211147"/>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1996" name="Oval 7"/>
          <p:cNvSpPr/>
          <p:nvPr/>
        </p:nvSpPr>
        <p:spPr>
          <a:xfrm rot="240000">
            <a:off x="4368798" y="1903410"/>
            <a:ext cx="1206503" cy="2447930"/>
          </a:xfrm>
          <a:prstGeom prst="ellipse">
            <a:avLst/>
          </a:prstGeom>
          <a:ln w="50800">
            <a:solidFill>
              <a:srgbClr val="00FF00"/>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997" name="Line 8"/>
          <p:cNvSpPr/>
          <p:nvPr/>
        </p:nvSpPr>
        <p:spPr>
          <a:xfrm flipV="1">
            <a:off x="5494337" y="1973260"/>
            <a:ext cx="457203" cy="320678"/>
          </a:xfrm>
          <a:prstGeom prst="line">
            <a:avLst/>
          </a:prstGeom>
          <a:ln w="50800">
            <a:solidFill>
              <a:srgbClr val="00FF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998" name="Line 9"/>
          <p:cNvSpPr/>
          <p:nvPr/>
        </p:nvSpPr>
        <p:spPr>
          <a:xfrm flipV="1">
            <a:off x="5029200" y="1122362"/>
            <a:ext cx="6352" cy="757240"/>
          </a:xfrm>
          <a:prstGeom prst="line">
            <a:avLst/>
          </a:prstGeom>
          <a:ln w="50800">
            <a:solidFill>
              <a:srgbClr val="00FF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999" name="Line 10"/>
          <p:cNvSpPr/>
          <p:nvPr/>
        </p:nvSpPr>
        <p:spPr>
          <a:xfrm flipV="1">
            <a:off x="5319712" y="1376362"/>
            <a:ext cx="368303" cy="598490"/>
          </a:xfrm>
          <a:prstGeom prst="line">
            <a:avLst/>
          </a:prstGeom>
          <a:ln w="50800">
            <a:solidFill>
              <a:srgbClr val="00FF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00" name="Line 11"/>
          <p:cNvSpPr/>
          <p:nvPr/>
        </p:nvSpPr>
        <p:spPr>
          <a:xfrm flipH="1" flipV="1">
            <a:off x="4576762" y="1484311"/>
            <a:ext cx="211140" cy="534990"/>
          </a:xfrm>
          <a:prstGeom prst="line">
            <a:avLst/>
          </a:prstGeom>
          <a:ln w="50800">
            <a:solidFill>
              <a:srgbClr val="00FF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01" name="Line 12"/>
          <p:cNvSpPr/>
          <p:nvPr/>
        </p:nvSpPr>
        <p:spPr>
          <a:xfrm flipH="1" flipV="1">
            <a:off x="4317998" y="1897060"/>
            <a:ext cx="334966" cy="306390"/>
          </a:xfrm>
          <a:prstGeom prst="line">
            <a:avLst/>
          </a:prstGeom>
          <a:ln w="50800">
            <a:solidFill>
              <a:srgbClr val="00FF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02" name="Line 13"/>
          <p:cNvSpPr/>
          <p:nvPr/>
        </p:nvSpPr>
        <p:spPr>
          <a:xfrm>
            <a:off x="4818062" y="2062160"/>
            <a:ext cx="12703" cy="2235204"/>
          </a:xfrm>
          <a:prstGeom prst="line">
            <a:avLst/>
          </a:prstGeom>
          <a:ln w="50800">
            <a:solidFill>
              <a:srgbClr val="00FF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03" name="Line 14"/>
          <p:cNvSpPr/>
          <p:nvPr/>
        </p:nvSpPr>
        <p:spPr>
          <a:xfrm flipH="1">
            <a:off x="4957762" y="1941510"/>
            <a:ext cx="63503" cy="2332040"/>
          </a:xfrm>
          <a:prstGeom prst="line">
            <a:avLst/>
          </a:prstGeom>
          <a:ln w="50800">
            <a:solidFill>
              <a:srgbClr val="00FF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04" name="Line 15"/>
          <p:cNvSpPr/>
          <p:nvPr/>
        </p:nvSpPr>
        <p:spPr>
          <a:xfrm flipH="1">
            <a:off x="5072062" y="2005010"/>
            <a:ext cx="146053" cy="2241554"/>
          </a:xfrm>
          <a:prstGeom prst="line">
            <a:avLst/>
          </a:prstGeom>
          <a:ln w="50800">
            <a:solidFill>
              <a:srgbClr val="00FF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05" name="Text Box 16"/>
          <p:cNvSpPr txBox="1"/>
          <p:nvPr/>
        </p:nvSpPr>
        <p:spPr>
          <a:xfrm>
            <a:off x="657225" y="2449510"/>
            <a:ext cx="1968500" cy="275075"/>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r" rtl="1">
              <a:lnSpc>
                <a:spcPct val="55000"/>
              </a:lnSpc>
              <a:spcBef>
                <a:spcPts val="1200"/>
              </a:spcBef>
              <a:defRPr sz="2000">
                <a:solidFill>
                  <a:srgbClr val="FAFD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٢. العبور السامري</a:t>
            </a:r>
          </a:p>
        </p:txBody>
      </p:sp>
      <p:sp>
        <p:nvSpPr>
          <p:cNvPr id="2006" name="Text Box 17"/>
          <p:cNvSpPr txBox="1"/>
          <p:nvPr/>
        </p:nvSpPr>
        <p:spPr>
          <a:xfrm>
            <a:off x="92075" y="822324"/>
            <a:ext cx="2517775" cy="59824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r" rtl="1">
              <a:lnSpc>
                <a:spcPct val="55000"/>
              </a:lnSpc>
              <a:spcBef>
                <a:spcPts val="1200"/>
              </a:spcBef>
              <a:defRPr sz="2000">
                <a:solidFill>
                  <a:srgbClr val="FFFB00"/>
                </a:solidFill>
                <a:latin typeface="Times New Roman"/>
                <a:ea typeface="Times New Roman"/>
                <a:cs typeface="Times New Roman"/>
                <a:sym typeface="Times New Roman"/>
              </a:defRPr>
            </a:pPr>
            <a:r>
              <a:rPr>
                <a:latin typeface="Arial" panose="020B0604020202020204" pitchFamily="34" charset="0"/>
                <a:cs typeface="Arial" panose="020B0604020202020204" pitchFamily="34" charset="0"/>
              </a:rPr>
              <a:t>٣. خدمة الجليل في</a:t>
            </a:r>
            <a:endParaRPr>
              <a:solidFill>
                <a:srgbClr val="00DFCA"/>
              </a:solidFill>
              <a:latin typeface="Arial" panose="020B0604020202020204" pitchFamily="34" charset="0"/>
              <a:ea typeface="Comic Sans MS"/>
              <a:cs typeface="Arial" panose="020B0604020202020204" pitchFamily="34" charset="0"/>
              <a:sym typeface="Comic Sans MS"/>
            </a:endParaRPr>
          </a:p>
          <a:p>
            <a:pPr algn="r" rtl="1">
              <a:lnSpc>
                <a:spcPct val="55000"/>
              </a:lnSpc>
              <a:spcBef>
                <a:spcPts val="1200"/>
              </a:spcBef>
              <a:defRPr sz="2000">
                <a:solidFill>
                  <a:srgbClr val="FFFF00"/>
                </a:solidFill>
                <a:latin typeface="Times New Roman"/>
                <a:ea typeface="Times New Roman"/>
                <a:cs typeface="Times New Roman"/>
                <a:sym typeface="Times New Roman"/>
              </a:defRPr>
            </a:pPr>
            <a:r>
              <a:rPr>
                <a:latin typeface="Arial" panose="020B0604020202020204" pitchFamily="34" charset="0"/>
                <a:cs typeface="Arial" panose="020B0604020202020204" pitchFamily="34" charset="0"/>
              </a:rPr>
              <a:t>كفرناحوم</a:t>
            </a:r>
          </a:p>
        </p:txBody>
      </p:sp>
      <p:sp>
        <p:nvSpPr>
          <p:cNvPr id="2007" name="Line 18"/>
          <p:cNvSpPr/>
          <p:nvPr/>
        </p:nvSpPr>
        <p:spPr>
          <a:xfrm>
            <a:off x="2684460" y="2862260"/>
            <a:ext cx="1608141" cy="320678"/>
          </a:xfrm>
          <a:prstGeom prst="line">
            <a:avLst/>
          </a:prstGeom>
          <a:ln w="76200">
            <a:solidFill>
              <a:srgbClr val="FAFD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08" name="Line 19"/>
          <p:cNvSpPr/>
          <p:nvPr/>
        </p:nvSpPr>
        <p:spPr>
          <a:xfrm flipH="1">
            <a:off x="5586412" y="2674935"/>
            <a:ext cx="949328" cy="660403"/>
          </a:xfrm>
          <a:prstGeom prst="line">
            <a:avLst/>
          </a:prstGeom>
          <a:ln w="76200">
            <a:solidFill>
              <a:srgbClr val="FAFD00"/>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09" name="Line 20"/>
          <p:cNvSpPr/>
          <p:nvPr/>
        </p:nvSpPr>
        <p:spPr>
          <a:xfrm>
            <a:off x="2598735" y="1236662"/>
            <a:ext cx="2581278" cy="590553"/>
          </a:xfrm>
          <a:prstGeom prst="line">
            <a:avLst/>
          </a:prstGeom>
          <a:ln w="76200">
            <a:solidFill>
              <a:srgbClr val="FFD34A"/>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10" name="Text Box 21"/>
          <p:cNvSpPr txBox="1"/>
          <p:nvPr/>
        </p:nvSpPr>
        <p:spPr>
          <a:xfrm>
            <a:off x="474662" y="5915023"/>
            <a:ext cx="8318501" cy="582211"/>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طريق الأشواك لأسفار يسوع ...</a:t>
            </a:r>
          </a:p>
        </p:txBody>
      </p:sp>
      <p:sp>
        <p:nvSpPr>
          <p:cNvPr id="2011" name="Text Box 22"/>
          <p:cNvSpPr txBox="1"/>
          <p:nvPr/>
        </p:nvSpPr>
        <p:spPr>
          <a:xfrm>
            <a:off x="1819275" y="0"/>
            <a:ext cx="5867400"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متى ٢١:١٠-١٦; يوحنا ١٢:١٣</a:t>
            </a:r>
          </a:p>
        </p:txBody>
      </p:sp>
      <p:sp>
        <p:nvSpPr>
          <p:cNvPr id="2012" name="AutoShape 23"/>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013" name="Rectangle 24"/>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014" name="Line 25"/>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15" name="Line 26"/>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16" name="Line 27"/>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17" name="Line 28"/>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18" name="Line 29"/>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19" name="Text Box 30"/>
          <p:cNvSpPr txBox="1"/>
          <p:nvPr/>
        </p:nvSpPr>
        <p:spPr>
          <a:xfrm>
            <a:off x="8080374" y="3428998"/>
            <a:ext cx="386904"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2020" name="Rectangle 31"/>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021" name="Line 32"/>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22" name="Line 33"/>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23" name="Rectangle 34"/>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024" name="Rectangle 35"/>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025" name="Text Box 36"/>
          <p:cNvSpPr txBox="1"/>
          <p:nvPr/>
        </p:nvSpPr>
        <p:spPr>
          <a:xfrm>
            <a:off x="8274049" y="3614737"/>
            <a:ext cx="266099"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sp>
        <p:nvSpPr>
          <p:cNvPr id="2026" name="Text Box 37"/>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grpSp>
        <p:nvGrpSpPr>
          <p:cNvPr id="2030" name="Group"/>
          <p:cNvGrpSpPr/>
          <p:nvPr/>
        </p:nvGrpSpPr>
        <p:grpSpPr>
          <a:xfrm>
            <a:off x="4645817" y="4394395"/>
            <a:ext cx="4084643" cy="992404"/>
            <a:chOff x="0" y="0"/>
            <a:chExt cx="4084642" cy="992403"/>
          </a:xfrm>
        </p:grpSpPr>
        <p:sp>
          <p:nvSpPr>
            <p:cNvPr id="2027" name="Text Box 39"/>
            <p:cNvSpPr/>
            <p:nvPr/>
          </p:nvSpPr>
          <p:spPr>
            <a:xfrm>
              <a:off x="2213658" y="394163"/>
              <a:ext cx="1770083" cy="59824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rtl="1">
                <a:lnSpc>
                  <a:spcPct val="55000"/>
                </a:lnSpc>
                <a:spcBef>
                  <a:spcPts val="1200"/>
                </a:spcBef>
                <a:defRPr sz="2000">
                  <a:solidFill>
                    <a:srgbClr val="FFFFFF"/>
                  </a:solidFill>
                  <a:latin typeface="Times New Roman"/>
                  <a:ea typeface="Times New Roman"/>
                  <a:cs typeface="Times New Roman"/>
                  <a:sym typeface="Times New Roman"/>
                </a:defRPr>
              </a:pPr>
              <a:r>
                <a:rPr>
                  <a:latin typeface="Arial" panose="020B0604020202020204" pitchFamily="34" charset="0"/>
                  <a:cs typeface="Arial" panose="020B0604020202020204" pitchFamily="34" charset="0"/>
                </a:rPr>
                <a:t>٥. نهاية الخدمة في</a:t>
              </a:r>
            </a:p>
            <a:p>
              <a:pPr rtl="1">
                <a:lnSpc>
                  <a:spcPct val="55000"/>
                </a:lnSpc>
                <a:spcBef>
                  <a:spcPts val="1200"/>
                </a:spcBef>
                <a:defRPr sz="2000">
                  <a:solidFill>
                    <a:srgbClr val="FFFB00"/>
                  </a:solidFill>
                  <a:latin typeface="Times New Roman"/>
                  <a:ea typeface="Times New Roman"/>
                  <a:cs typeface="Times New Roman"/>
                  <a:sym typeface="Times New Roman"/>
                </a:defRPr>
              </a:pPr>
              <a:r>
                <a:rPr>
                  <a:latin typeface="Arial" panose="020B0604020202020204" pitchFamily="34" charset="0"/>
                  <a:cs typeface="Arial" panose="020B0604020202020204" pitchFamily="34" charset="0"/>
                </a:rPr>
                <a:t> اورشلم</a:t>
              </a:r>
            </a:p>
          </p:txBody>
        </p:sp>
        <p:sp>
          <p:nvSpPr>
            <p:cNvPr id="2028" name="Line 40"/>
            <p:cNvSpPr/>
            <p:nvPr/>
          </p:nvSpPr>
          <p:spPr>
            <a:xfrm flipH="1" flipV="1">
              <a:off x="0" y="0"/>
              <a:ext cx="3593615" cy="394795"/>
            </a:xfrm>
            <a:prstGeom prst="line">
              <a:avLst/>
            </a:prstGeom>
            <a:noFill/>
            <a:ln w="76200" cap="flat">
              <a:solidFill>
                <a:srgbClr val="D83104"/>
              </a:solidFill>
              <a:prstDash val="solid"/>
              <a:round/>
              <a:tailEnd type="triangle" w="med" len="med"/>
            </a:ln>
            <a:effectLst>
              <a:outerShdw blurRad="63500" dist="17960" dir="135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029" name="Oval 41"/>
            <p:cNvSpPr/>
            <p:nvPr/>
          </p:nvSpPr>
          <p:spPr>
            <a:xfrm>
              <a:off x="3603531" y="352528"/>
              <a:ext cx="481111" cy="481837"/>
            </a:xfrm>
            <a:prstGeom prst="ellipse">
              <a:avLst/>
            </a:prstGeom>
            <a:noFill/>
            <a:ln w="57150" cap="flat">
              <a:solidFill>
                <a:srgbClr val="D83104"/>
              </a:solidFill>
              <a:prstDash val="solid"/>
              <a:round/>
            </a:ln>
            <a:effectLst>
              <a:outerShdw blurRad="63500" dist="53881"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2031" name="Oval 42"/>
          <p:cNvSpPr/>
          <p:nvPr/>
        </p:nvSpPr>
        <p:spPr>
          <a:xfrm>
            <a:off x="6585895" y="5105399"/>
            <a:ext cx="1203329" cy="457201"/>
          </a:xfrm>
          <a:prstGeom prst="ellipse">
            <a:avLst/>
          </a:prstGeom>
          <a:ln w="57150">
            <a:solidFill>
              <a:srgbClr val="FFFFFF"/>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032" name="Text Box 43"/>
          <p:cNvSpPr txBox="1"/>
          <p:nvPr/>
        </p:nvSpPr>
        <p:spPr>
          <a:xfrm>
            <a:off x="322262" y="4022723"/>
            <a:ext cx="2314576" cy="444352"/>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r" rtl="1">
              <a:lnSpc>
                <a:spcPct val="55000"/>
              </a:lnSpc>
              <a:spcBef>
                <a:spcPts val="1200"/>
              </a:spcBef>
              <a:defRPr sz="2000">
                <a:solidFill>
                  <a:srgbClr val="FFFF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١. خدمة الرب الأولى في اروشليم</a:t>
            </a:r>
          </a:p>
        </p:txBody>
      </p:sp>
      <p:sp>
        <p:nvSpPr>
          <p:cNvPr id="2033" name="Oval 44"/>
          <p:cNvSpPr/>
          <p:nvPr/>
        </p:nvSpPr>
        <p:spPr>
          <a:xfrm>
            <a:off x="4343400" y="4114800"/>
            <a:ext cx="609600" cy="609600"/>
          </a:xfrm>
          <a:prstGeom prst="ellipse">
            <a:avLst/>
          </a:prstGeom>
          <a:ln w="57150">
            <a:solidFill>
              <a:srgbClr val="FFFFFF"/>
            </a:solidFill>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034" name="Line 45"/>
          <p:cNvSpPr/>
          <p:nvPr/>
        </p:nvSpPr>
        <p:spPr>
          <a:xfrm flipV="1">
            <a:off x="2563810" y="4376737"/>
            <a:ext cx="2000254" cy="168278"/>
          </a:xfrm>
          <a:prstGeom prst="line">
            <a:avLst/>
          </a:prstGeom>
          <a:ln w="76200">
            <a:solidFill>
              <a:srgbClr val="EEFF4B"/>
            </a:solidFill>
            <a:tailEnd type="triangle"/>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35" name="Text Box 46"/>
          <p:cNvSpPr txBox="1"/>
          <p:nvPr/>
        </p:nvSpPr>
        <p:spPr>
          <a:xfrm>
            <a:off x="8144650"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45</a:t>
            </a:r>
          </a:p>
        </p:txBody>
      </p:sp>
      <p:sp>
        <p:nvSpPr>
          <p:cNvPr id="2036" name="Text Box 47"/>
          <p:cNvSpPr txBox="1"/>
          <p:nvPr/>
        </p:nvSpPr>
        <p:spPr>
          <a:xfrm>
            <a:off x="6534150" y="2430460"/>
            <a:ext cx="2413000" cy="275075"/>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rtl="1">
              <a:lnSpc>
                <a:spcPct val="55000"/>
              </a:lnSpc>
              <a:spcBef>
                <a:spcPts val="1200"/>
              </a:spcBef>
              <a:defRPr sz="2000">
                <a:solidFill>
                  <a:srgbClr val="FFFF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٤. الخدمة في بيرية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1" nodeType="afterEffect">
                                  <p:stCondLst>
                                    <p:cond delay="0"/>
                                  </p:stCondLst>
                                  <p:iterate>
                                    <p:tmAbs val="0"/>
                                  </p:iterate>
                                  <p:childTnLst>
                                    <p:set>
                                      <p:cBhvr>
                                        <p:cTn id="6" fill="hold"/>
                                        <p:tgtEl>
                                          <p:spTgt spid="2030"/>
                                        </p:tgtEl>
                                        <p:attrNameLst>
                                          <p:attrName>style.visibility</p:attrName>
                                        </p:attrNameLst>
                                      </p:cBhvr>
                                      <p:to>
                                        <p:strVal val="visible"/>
                                      </p:to>
                                    </p:set>
                                    <p:animEffect transition="in" filter="wipe(right)">
                                      <p:cBhvr>
                                        <p:cTn id="7" dur="1000"/>
                                        <p:tgtEl>
                                          <p:spTgt spid="2030"/>
                                        </p:tgtEl>
                                      </p:cBhvr>
                                    </p:animEffect>
                                  </p:childTnLst>
                                </p:cTn>
                              </p:par>
                            </p:childTnLst>
                          </p:cTn>
                        </p:par>
                        <p:par>
                          <p:cTn id="8" fill="hold">
                            <p:stCondLst>
                              <p:cond delay="1000"/>
                            </p:stCondLst>
                            <p:childTnLst>
                              <p:par>
                                <p:cTn id="9" presetID="23" presetClass="entr" presetSubtype="16" fill="hold" grpId="2" nodeType="afterEffect">
                                  <p:stCondLst>
                                    <p:cond delay="0"/>
                                  </p:stCondLst>
                                  <p:iterate>
                                    <p:tmAbs val="0"/>
                                  </p:iterate>
                                  <p:childTnLst>
                                    <p:set>
                                      <p:cBhvr>
                                        <p:cTn id="10" fill="hold"/>
                                        <p:tgtEl>
                                          <p:spTgt spid="2031"/>
                                        </p:tgtEl>
                                        <p:attrNameLst>
                                          <p:attrName>style.visibility</p:attrName>
                                        </p:attrNameLst>
                                      </p:cBhvr>
                                      <p:to>
                                        <p:strVal val="visible"/>
                                      </p:to>
                                    </p:set>
                                    <p:anim calcmode="lin" valueType="num">
                                      <p:cBhvr>
                                        <p:cTn id="11" dur="1000" fill="hold"/>
                                        <p:tgtEl>
                                          <p:spTgt spid="2031"/>
                                        </p:tgtEl>
                                        <p:attrNameLst>
                                          <p:attrName>ppt_w</p:attrName>
                                        </p:attrNameLst>
                                      </p:cBhvr>
                                      <p:tavLst>
                                        <p:tav tm="0">
                                          <p:val>
                                            <p:fltVal val="0"/>
                                          </p:val>
                                        </p:tav>
                                        <p:tav tm="100000">
                                          <p:val>
                                            <p:strVal val="#ppt_w"/>
                                          </p:val>
                                        </p:tav>
                                      </p:tavLst>
                                    </p:anim>
                                    <p:anim calcmode="lin" valueType="num">
                                      <p:cBhvr>
                                        <p:cTn id="12" dur="1000" fill="hold"/>
                                        <p:tgtEl>
                                          <p:spTgt spid="20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0" grpId="1" animBg="1" advAuto="0"/>
      <p:bldP spid="2031" grpId="2"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2" name="Group"/>
          <p:cNvGrpSpPr/>
          <p:nvPr/>
        </p:nvGrpSpPr>
        <p:grpSpPr>
          <a:xfrm>
            <a:off x="55561" y="1030284"/>
            <a:ext cx="9045578" cy="4560892"/>
            <a:chOff x="0" y="-1"/>
            <a:chExt cx="9045577" cy="4560890"/>
          </a:xfrm>
        </p:grpSpPr>
        <p:pic>
          <p:nvPicPr>
            <p:cNvPr id="2040" name="Picture 2" descr="Picture 2"/>
            <p:cNvPicPr>
              <a:picLocks noChangeAspect="1"/>
            </p:cNvPicPr>
            <p:nvPr/>
          </p:nvPicPr>
          <p:blipFill>
            <a:blip r:embed="rId3"/>
            <a:stretch>
              <a:fillRect/>
            </a:stretch>
          </p:blipFill>
          <p:spPr>
            <a:xfrm>
              <a:off x="38099" y="47809"/>
              <a:ext cx="8969379" cy="4474981"/>
            </a:xfrm>
            <a:prstGeom prst="rect">
              <a:avLst/>
            </a:prstGeom>
            <a:ln w="12700" cap="flat">
              <a:noFill/>
              <a:miter lim="400000"/>
            </a:ln>
            <a:effectLst>
              <a:outerShdw blurRad="63500" dist="68978" dir="4020649" rotWithShape="0">
                <a:srgbClr val="1A0004">
                  <a:alpha val="74996"/>
                </a:srgbClr>
              </a:outerShdw>
            </a:effectLst>
          </p:spPr>
        </p:pic>
        <p:sp>
          <p:nvSpPr>
            <p:cNvPr id="2041" name="Rectangle 3"/>
            <p:cNvSpPr/>
            <p:nvPr/>
          </p:nvSpPr>
          <p:spPr>
            <a:xfrm>
              <a:off x="-1" y="-2"/>
              <a:ext cx="9045578" cy="4560892"/>
            </a:xfrm>
            <a:prstGeom prst="rect">
              <a:avLst/>
            </a:prstGeom>
            <a:noFill/>
            <a:ln w="76200" cap="flat">
              <a:solidFill>
                <a:schemeClr val="accent2"/>
              </a:solidFill>
              <a:prstDash val="solid"/>
              <a:miter lim="800000"/>
            </a:ln>
            <a:effectLst/>
          </p:spPr>
          <p:txBody>
            <a:bodyPr wrap="square" lIns="45718" tIns="45718" rIns="45718" bIns="45718" numCol="1" anchor="t">
              <a:noAutofit/>
            </a:bodyPr>
            <a:lstStyle/>
            <a:p>
              <a:pPr>
                <a:defRPr>
                  <a:solidFill>
                    <a:srgbClr val="1A0004"/>
                  </a:solidFill>
                  <a:latin typeface="+mn-lt"/>
                  <a:ea typeface="+mn-ea"/>
                  <a:cs typeface="+mn-cs"/>
                  <a:sym typeface="Times Roman"/>
                </a:defRPr>
              </a:pPr>
              <a:endParaRPr>
                <a:latin typeface="Arial" panose="020B0604020202020204" pitchFamily="34" charset="0"/>
                <a:cs typeface="Arial" panose="020B0604020202020204" pitchFamily="34" charset="0"/>
              </a:endParaRPr>
            </a:p>
          </p:txBody>
        </p:sp>
      </p:grpSp>
      <p:sp>
        <p:nvSpPr>
          <p:cNvPr id="2043" name="Text Box 4"/>
          <p:cNvSpPr txBox="1"/>
          <p:nvPr/>
        </p:nvSpPr>
        <p:spPr>
          <a:xfrm>
            <a:off x="484187" y="5532437"/>
            <a:ext cx="8172451" cy="911015"/>
          </a:xfrm>
          <a:prstGeom prst="rect">
            <a:avLst/>
          </a:prstGeom>
          <a:ln w="12700">
            <a:miter lim="400000"/>
          </a:ln>
          <a:effectLst>
            <a:outerShdw blurRad="63500" dist="81319" dir="2319588"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rtl="1">
              <a:lnSpc>
                <a:spcPct val="95000"/>
              </a:lnSpc>
              <a:defRPr sz="2800">
                <a:solidFill>
                  <a:srgbClr val="FFFF00"/>
                </a:solidFill>
                <a:effectLst>
                  <a:outerShdw blurRad="12700" dist="25400" dir="2700000" rotWithShape="0">
                    <a:srgbClr val="000000"/>
                  </a:outerShdw>
                </a:effectLst>
                <a:latin typeface="Comic Sans MS"/>
                <a:ea typeface="Comic Sans MS"/>
                <a:cs typeface="Comic Sans MS"/>
                <a:sym typeface="Comic Sans MS"/>
              </a:defRPr>
            </a:pPr>
            <a:r>
              <a:rPr>
                <a:latin typeface="Arial" panose="020B0604020202020204" pitchFamily="34" charset="0"/>
                <a:cs typeface="Arial" panose="020B0604020202020204" pitchFamily="34" charset="0"/>
              </a:rPr>
              <a:t>ابراهيم  جبل المورايا</a:t>
            </a:r>
            <a:endParaRPr>
              <a:solidFill>
                <a:srgbClr val="00DFCA"/>
              </a:solidFill>
              <a:latin typeface="Arial" panose="020B0604020202020204" pitchFamily="34" charset="0"/>
              <a:cs typeface="Arial" panose="020B0604020202020204" pitchFamily="34" charset="0"/>
            </a:endParaRPr>
          </a:p>
          <a:p>
            <a:pPr algn="ctr" rtl="1">
              <a:lnSpc>
                <a:spcPct val="95000"/>
              </a:lnSpc>
              <a:defRPr sz="2800">
                <a:solidFill>
                  <a:srgbClr val="FFFF00"/>
                </a:solidFill>
                <a:effectLst>
                  <a:outerShdw blurRad="12700" dist="25400" dir="2700000" rotWithShape="0">
                    <a:srgbClr val="000000"/>
                  </a:outerShdw>
                </a:effectLst>
                <a:latin typeface="Comic Sans MS"/>
                <a:ea typeface="Comic Sans MS"/>
                <a:cs typeface="Comic Sans MS"/>
                <a:sym typeface="Comic Sans MS"/>
              </a:defRPr>
            </a:pPr>
            <a:r>
              <a:rPr>
                <a:latin typeface="Arial" panose="020B0604020202020204" pitchFamily="34" charset="0"/>
                <a:cs typeface="Arial" panose="020B0604020202020204" pitchFamily="34" charset="0"/>
              </a:rPr>
              <a:t>موقع المعابد اليهودية</a:t>
            </a:r>
          </a:p>
        </p:txBody>
      </p:sp>
      <p:grpSp>
        <p:nvGrpSpPr>
          <p:cNvPr id="2046" name="Group"/>
          <p:cNvGrpSpPr/>
          <p:nvPr/>
        </p:nvGrpSpPr>
        <p:grpSpPr>
          <a:xfrm>
            <a:off x="5807570" y="3887847"/>
            <a:ext cx="3161750" cy="1082681"/>
            <a:chOff x="0" y="0"/>
            <a:chExt cx="3161749" cy="1082679"/>
          </a:xfrm>
        </p:grpSpPr>
        <p:pic>
          <p:nvPicPr>
            <p:cNvPr id="2044" name="Picture 6" descr="Picture 6"/>
            <p:cNvPicPr>
              <a:picLocks noChangeAspect="1"/>
            </p:cNvPicPr>
            <p:nvPr/>
          </p:nvPicPr>
          <p:blipFill>
            <a:blip r:embed="rId4"/>
            <a:srcRect r="3536" b="55909"/>
            <a:stretch>
              <a:fillRect/>
            </a:stretch>
          </p:blipFill>
          <p:spPr>
            <a:xfrm>
              <a:off x="0" y="0"/>
              <a:ext cx="3161749" cy="1082679"/>
            </a:xfrm>
            <a:prstGeom prst="rect">
              <a:avLst/>
            </a:prstGeom>
            <a:ln w="76200" cap="flat">
              <a:solidFill>
                <a:srgbClr val="FFFF00"/>
              </a:solidFill>
              <a:prstDash val="solid"/>
              <a:miter lim="800000"/>
            </a:ln>
            <a:effectLst>
              <a:outerShdw blurRad="63500" dist="107762" dir="2700000" rotWithShape="0">
                <a:srgbClr val="1A0004">
                  <a:alpha val="74996"/>
                </a:srgbClr>
              </a:outerShdw>
            </a:effectLst>
          </p:spPr>
        </p:pic>
        <p:sp>
          <p:nvSpPr>
            <p:cNvPr id="2045" name="AutoShape 7"/>
            <p:cNvSpPr/>
            <p:nvPr/>
          </p:nvSpPr>
          <p:spPr>
            <a:xfrm>
              <a:off x="109247" y="652255"/>
              <a:ext cx="2943409" cy="38471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46662" dir="3284182"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1200"/>
                </a:spcBef>
                <a:defRPr sz="19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البوابة الشرقية لجبل الهيكل</a:t>
              </a:r>
            </a:p>
          </p:txBody>
        </p:sp>
      </p:grpSp>
      <p:sp>
        <p:nvSpPr>
          <p:cNvPr id="2047" name="Text Box 8"/>
          <p:cNvSpPr txBox="1"/>
          <p:nvPr/>
        </p:nvSpPr>
        <p:spPr>
          <a:xfrm>
            <a:off x="1814510" y="0"/>
            <a:ext cx="5867403"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متى ٢١:١٢-١٦</a:t>
            </a:r>
          </a:p>
        </p:txBody>
      </p:sp>
      <p:sp>
        <p:nvSpPr>
          <p:cNvPr id="2048" name="AutoShape 9"/>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049" name="Rectangle 10"/>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050" name="Line 11"/>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51" name="Line 12"/>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52" name="Line 13"/>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53" name="Line 14"/>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54" name="Line 15"/>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55" name="Text Box 16"/>
          <p:cNvSpPr txBox="1"/>
          <p:nvPr/>
        </p:nvSpPr>
        <p:spPr>
          <a:xfrm>
            <a:off x="8078785" y="3428998"/>
            <a:ext cx="506550" cy="274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  </a:t>
            </a:r>
          </a:p>
        </p:txBody>
      </p:sp>
      <p:sp>
        <p:nvSpPr>
          <p:cNvPr id="2056" name="Rectangle 17"/>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057" name="Line 18"/>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58" name="Line 19"/>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059" name="Rectangle 20"/>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060" name="Rectangle 21"/>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061" name="Text Box 22"/>
          <p:cNvSpPr txBox="1"/>
          <p:nvPr/>
        </p:nvSpPr>
        <p:spPr>
          <a:xfrm>
            <a:off x="8218485" y="3592512"/>
            <a:ext cx="301366"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 </a:t>
            </a:r>
          </a:p>
        </p:txBody>
      </p:sp>
      <p:sp>
        <p:nvSpPr>
          <p:cNvPr id="2062" name="Text Box 23"/>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grpSp>
        <p:nvGrpSpPr>
          <p:cNvPr id="2065" name="Group"/>
          <p:cNvGrpSpPr/>
          <p:nvPr/>
        </p:nvGrpSpPr>
        <p:grpSpPr>
          <a:xfrm>
            <a:off x="4430711" y="2147884"/>
            <a:ext cx="2701930" cy="1503369"/>
            <a:chOff x="0" y="0"/>
            <a:chExt cx="2701928" cy="1503367"/>
          </a:xfrm>
        </p:grpSpPr>
        <p:pic>
          <p:nvPicPr>
            <p:cNvPr id="2063" name="Picture 25" descr="Picture 25"/>
            <p:cNvPicPr>
              <a:picLocks noChangeAspect="1"/>
            </p:cNvPicPr>
            <p:nvPr/>
          </p:nvPicPr>
          <p:blipFill>
            <a:blip r:embed="rId5"/>
            <a:stretch>
              <a:fillRect/>
            </a:stretch>
          </p:blipFill>
          <p:spPr>
            <a:xfrm>
              <a:off x="43866" y="38099"/>
              <a:ext cx="2619986" cy="1427167"/>
            </a:xfrm>
            <a:prstGeom prst="rect">
              <a:avLst/>
            </a:prstGeom>
            <a:ln w="12700" cap="flat">
              <a:noFill/>
              <a:miter lim="400000"/>
            </a:ln>
            <a:effectLst>
              <a:outerShdw blurRad="63500" dist="81319" dir="3080411" rotWithShape="0">
                <a:srgbClr val="1A0004">
                  <a:alpha val="74996"/>
                </a:srgbClr>
              </a:outerShdw>
            </a:effectLst>
          </p:spPr>
        </p:pic>
        <p:sp>
          <p:nvSpPr>
            <p:cNvPr id="2064" name="Rectangle 26"/>
            <p:cNvSpPr/>
            <p:nvPr/>
          </p:nvSpPr>
          <p:spPr>
            <a:xfrm>
              <a:off x="-1" y="-1"/>
              <a:ext cx="2701929" cy="1503368"/>
            </a:xfrm>
            <a:prstGeom prst="rect">
              <a:avLst/>
            </a:prstGeom>
            <a:noFill/>
            <a:ln w="76200" cap="flat">
              <a:solidFill>
                <a:schemeClr val="accent1"/>
              </a:solidFill>
              <a:prstDash val="solid"/>
              <a:miter lim="800000"/>
            </a:ln>
            <a:effectLst/>
          </p:spPr>
          <p:txBody>
            <a:bodyPr wrap="square" lIns="45718" tIns="45718" rIns="45718" bIns="45718" numCol="1" anchor="t">
              <a:noAutofit/>
            </a:bodyPr>
            <a:lstStyle/>
            <a:p>
              <a:pPr>
                <a:defRPr>
                  <a:solidFill>
                    <a:srgbClr val="1A0004"/>
                  </a:solidFill>
                  <a:latin typeface="+mn-lt"/>
                  <a:ea typeface="+mn-ea"/>
                  <a:cs typeface="+mn-cs"/>
                  <a:sym typeface="Times Roman"/>
                </a:defRPr>
              </a:pPr>
              <a:endParaRPr>
                <a:latin typeface="Arial" panose="020B0604020202020204" pitchFamily="34" charset="0"/>
                <a:cs typeface="Arial" panose="020B0604020202020204" pitchFamily="34" charset="0"/>
              </a:endParaRPr>
            </a:p>
          </p:txBody>
        </p:sp>
      </p:grpSp>
      <p:sp>
        <p:nvSpPr>
          <p:cNvPr id="2066" name="Rectangle 27"/>
          <p:cNvSpPr/>
          <p:nvPr/>
        </p:nvSpPr>
        <p:spPr>
          <a:xfrm>
            <a:off x="4595812" y="2300285"/>
            <a:ext cx="2330453" cy="1195390"/>
          </a:xfrm>
          <a:prstGeom prst="rect">
            <a:avLst/>
          </a:prstGeom>
          <a:ln w="57150">
            <a:solidFill>
              <a:srgbClr val="00FF00"/>
            </a:solidFill>
            <a:prstDash val="sysDot"/>
            <a:miter/>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067" name="Text Box 28"/>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46</a:t>
            </a:r>
          </a:p>
        </p:txBody>
      </p:sp>
      <p:sp>
        <p:nvSpPr>
          <p:cNvPr id="2068" name="Text Box 29"/>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2069" name="Text Box 30"/>
          <p:cNvSpPr txBox="1"/>
          <p:nvPr/>
        </p:nvSpPr>
        <p:spPr>
          <a:xfrm>
            <a:off x="8601189" y="6453772"/>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2</a:t>
            </a:r>
          </a:p>
        </p:txBody>
      </p:sp>
      <p:sp>
        <p:nvSpPr>
          <p:cNvPr id="2070" name="Text Box 31"/>
          <p:cNvSpPr txBox="1"/>
          <p:nvPr/>
        </p:nvSpPr>
        <p:spPr>
          <a:xfrm>
            <a:off x="938212" y="347661"/>
            <a:ext cx="7264401" cy="582211"/>
          </a:xfrm>
          <a:prstGeom prst="rect">
            <a:avLst/>
          </a:prstGeom>
          <a:ln w="12700">
            <a:miter lim="400000"/>
          </a:ln>
          <a:effectLst>
            <a:outerShdw blurRad="63500" dist="38098" dir="2700000" rotWithShape="0">
              <a:srgbClr val="1A000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defRPr sz="3200">
                <a:solidFill>
                  <a:srgbClr val="9DEDF1"/>
                </a:solidFill>
                <a:latin typeface="Arial"/>
                <a:ea typeface="Arial"/>
                <a:cs typeface="Arial"/>
                <a:sym typeface="Arial"/>
              </a:defRPr>
            </a:lvl1pPr>
          </a:lstStyle>
          <a:p>
            <a:r>
              <a:rPr>
                <a:latin typeface="Arial" panose="020B0604020202020204" pitchFamily="34" charset="0"/>
                <a:cs typeface="Arial" panose="020B0604020202020204" pitchFamily="34" charset="0"/>
              </a:rPr>
              <a:t>القدس جبل الهيكل اليوم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2066"/>
                                        </p:tgtEl>
                                        <p:attrNameLst>
                                          <p:attrName>style.visibility</p:attrName>
                                        </p:attrNameLst>
                                      </p:cBhvr>
                                      <p:to>
                                        <p:strVal val="visible"/>
                                      </p:to>
                                    </p:set>
                                    <p:animEffect transition="in" filter="fade">
                                      <p:cBhvr>
                                        <p:cTn id="7" dur="1000"/>
                                        <p:tgtEl>
                                          <p:spTgt spid="20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2" nodeType="clickEffect">
                                  <p:stCondLst>
                                    <p:cond delay="0"/>
                                  </p:stCondLst>
                                  <p:iterate>
                                    <p:tmAbs val="0"/>
                                  </p:iterate>
                                  <p:childTnLst>
                                    <p:set>
                                      <p:cBhvr>
                                        <p:cTn id="11" fill="hold"/>
                                        <p:tgtEl>
                                          <p:spTgt spid="2065"/>
                                        </p:tgtEl>
                                        <p:attrNameLst>
                                          <p:attrName>style.visibility</p:attrName>
                                        </p:attrNameLst>
                                      </p:cBhvr>
                                      <p:to>
                                        <p:strVal val="visible"/>
                                      </p:to>
                                    </p:set>
                                    <p:anim calcmode="lin" valueType="num">
                                      <p:cBhvr>
                                        <p:cTn id="12" dur="1000" fill="hold"/>
                                        <p:tgtEl>
                                          <p:spTgt spid="2065"/>
                                        </p:tgtEl>
                                        <p:attrNameLst>
                                          <p:attrName>ppt_x</p:attrName>
                                        </p:attrNameLst>
                                      </p:cBhvr>
                                      <p:tavLst>
                                        <p:tav tm="0">
                                          <p:val>
                                            <p:strVal val="1+#ppt_w/2"/>
                                          </p:val>
                                        </p:tav>
                                        <p:tav tm="100000">
                                          <p:val>
                                            <p:strVal val="#ppt_x"/>
                                          </p:val>
                                        </p:tav>
                                      </p:tavLst>
                                    </p:anim>
                                    <p:anim calcmode="lin" valueType="num">
                                      <p:cBhvr>
                                        <p:cTn id="13" dur="1000" fill="hold"/>
                                        <p:tgtEl>
                                          <p:spTgt spid="206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3" nodeType="clickEffect">
                                  <p:stCondLst>
                                    <p:cond delay="0"/>
                                  </p:stCondLst>
                                  <p:iterate>
                                    <p:tmAbs val="0"/>
                                  </p:iterate>
                                  <p:childTnLst>
                                    <p:set>
                                      <p:cBhvr>
                                        <p:cTn id="17" fill="hold"/>
                                        <p:tgtEl>
                                          <p:spTgt spid="2046"/>
                                        </p:tgtEl>
                                        <p:attrNameLst>
                                          <p:attrName>style.visibility</p:attrName>
                                        </p:attrNameLst>
                                      </p:cBhvr>
                                      <p:to>
                                        <p:strVal val="visible"/>
                                      </p:to>
                                    </p:set>
                                    <p:animEffect transition="in" filter="wipe(left)">
                                      <p:cBhvr>
                                        <p:cTn id="18" dur="1000"/>
                                        <p:tgtEl>
                                          <p:spTgt spid="2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6" grpId="3" animBg="1" advAuto="0"/>
      <p:bldP spid="2065" grpId="2" animBg="1" advAuto="0"/>
      <p:bldP spid="2066" grpId="1"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4" name="Picture 1" descr="Picture 1"/>
          <p:cNvPicPr>
            <a:picLocks noChangeAspect="1"/>
          </p:cNvPicPr>
          <p:nvPr/>
        </p:nvPicPr>
        <p:blipFill>
          <a:blip r:embed="rId3"/>
          <a:stretch>
            <a:fillRect/>
          </a:stretch>
        </p:blipFill>
        <p:spPr>
          <a:xfrm>
            <a:off x="635000" y="614362"/>
            <a:ext cx="7837490" cy="5602288"/>
          </a:xfrm>
          <a:prstGeom prst="rect">
            <a:avLst/>
          </a:prstGeom>
          <a:ln w="12700">
            <a:miter lim="400000"/>
          </a:ln>
        </p:spPr>
      </p:pic>
      <p:sp>
        <p:nvSpPr>
          <p:cNvPr id="2075" name="Text Box 2"/>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2076" name="Text Box 3"/>
          <p:cNvSpPr txBox="1"/>
          <p:nvPr/>
        </p:nvSpPr>
        <p:spPr>
          <a:xfrm>
            <a:off x="8143063" y="6507877"/>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47</a:t>
            </a:r>
          </a:p>
        </p:txBody>
      </p:sp>
      <p:sp>
        <p:nvSpPr>
          <p:cNvPr id="2077" name="Text Box 4"/>
          <p:cNvSpPr txBox="1"/>
          <p:nvPr/>
        </p:nvSpPr>
        <p:spPr>
          <a:xfrm>
            <a:off x="1814510" y="0"/>
            <a:ext cx="5867403"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متى  ٢١:١٢-١٦</a:t>
            </a:r>
          </a:p>
        </p:txBody>
      </p:sp>
      <p:sp>
        <p:nvSpPr>
          <p:cNvPr id="2078" name="Text Box 5"/>
          <p:cNvSpPr txBox="1"/>
          <p:nvPr/>
        </p:nvSpPr>
        <p:spPr>
          <a:xfrm>
            <a:off x="7030974"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2079" name="Rectangle 6"/>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080" name="Text Box 7"/>
          <p:cNvSpPr txBox="1"/>
          <p:nvPr/>
        </p:nvSpPr>
        <p:spPr>
          <a:xfrm>
            <a:off x="1281907" y="5892426"/>
            <a:ext cx="6543676" cy="781748"/>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rtl="1">
              <a:lnSpc>
                <a:spcPct val="80000"/>
              </a:lnSpc>
              <a:defRPr sz="2800">
                <a:solidFill>
                  <a:srgbClr val="FFFF00"/>
                </a:solidFill>
                <a:effectLst>
                  <a:outerShdw blurRad="12700" dist="25400" dir="2700000" rotWithShape="0">
                    <a:srgbClr val="000000"/>
                  </a:outerShdw>
                </a:effectLst>
                <a:latin typeface="Comic Sans MS"/>
                <a:ea typeface="Comic Sans MS"/>
                <a:cs typeface="Comic Sans MS"/>
                <a:sym typeface="Comic Sans MS"/>
              </a:defRPr>
            </a:pPr>
            <a:r>
              <a:rPr>
                <a:latin typeface="Arial" panose="020B0604020202020204" pitchFamily="34" charset="0"/>
                <a:cs typeface="Arial" panose="020B0604020202020204" pitchFamily="34" charset="0"/>
              </a:rPr>
              <a:t>ماذا لو هيكل يسوع اليوم </a:t>
            </a:r>
            <a:endParaRPr>
              <a:solidFill>
                <a:srgbClr val="00DFCA"/>
              </a:solidFill>
              <a:latin typeface="Arial" panose="020B0604020202020204" pitchFamily="34" charset="0"/>
              <a:cs typeface="Arial" panose="020B0604020202020204" pitchFamily="34" charset="0"/>
            </a:endParaRPr>
          </a:p>
          <a:p>
            <a:pPr algn="ctr" rtl="1">
              <a:lnSpc>
                <a:spcPct val="80000"/>
              </a:lnSpc>
              <a:defRPr sz="2800">
                <a:solidFill>
                  <a:srgbClr val="FFFF00"/>
                </a:solidFill>
                <a:effectLst>
                  <a:outerShdw blurRad="12700" dist="25400" dir="2700000" rotWithShape="0">
                    <a:srgbClr val="000000"/>
                  </a:outerShdw>
                </a:effectLst>
                <a:latin typeface="Comic Sans MS"/>
                <a:ea typeface="Comic Sans MS"/>
                <a:cs typeface="Comic Sans MS"/>
                <a:sym typeface="Comic Sans MS"/>
              </a:defRPr>
            </a:pPr>
            <a:r>
              <a:rPr>
                <a:latin typeface="Arial" panose="020B0604020202020204" pitchFamily="34" charset="0"/>
                <a:cs typeface="Arial" panose="020B0604020202020204" pitchFamily="34" charset="0"/>
              </a:rPr>
              <a:t>مازال واقفاً …..</a:t>
            </a:r>
          </a:p>
        </p:txBody>
      </p:sp>
      <p:grpSp>
        <p:nvGrpSpPr>
          <p:cNvPr id="2095" name="Group"/>
          <p:cNvGrpSpPr/>
          <p:nvPr/>
        </p:nvGrpSpPr>
        <p:grpSpPr>
          <a:xfrm>
            <a:off x="8005760" y="3427408"/>
            <a:ext cx="952505" cy="1241431"/>
            <a:chOff x="0" y="-2"/>
            <a:chExt cx="952504" cy="1241429"/>
          </a:xfrm>
        </p:grpSpPr>
        <p:sp>
          <p:nvSpPr>
            <p:cNvPr id="2081" name="AutoShape 9"/>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082" name="Rectangle 10"/>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083" name="Line 11"/>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084" name="Line 12"/>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085" name="Line 13"/>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086" name="Line 14"/>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087" name="Line 15"/>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088" name="Text Box 16"/>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2089" name="Rectangle 17"/>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090" name="Line 18"/>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091" name="Line 19"/>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092" name="Rectangle 20"/>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093" name="Rectangle 21"/>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094" name="Text Box 22"/>
            <p:cNvSpPr txBox="1"/>
            <p:nvPr/>
          </p:nvSpPr>
          <p:spPr>
            <a:xfrm>
              <a:off x="269872" y="185736"/>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2000"/>
                                  </p:stCondLst>
                                  <p:iterate>
                                    <p:tmAbs val="0"/>
                                  </p:iterate>
                                  <p:childTnLst>
                                    <p:set>
                                      <p:cBhvr>
                                        <p:cTn id="6" fill="hold"/>
                                        <p:tgtEl>
                                          <p:spTgt spid="2074"/>
                                        </p:tgtEl>
                                        <p:attrNameLst>
                                          <p:attrName>style.visibility</p:attrName>
                                        </p:attrNameLst>
                                      </p:cBhvr>
                                      <p:to>
                                        <p:strVal val="visible"/>
                                      </p:to>
                                    </p:set>
                                    <p:animEffect transition="in" filter="wipe(left)">
                                      <p:cBhvr>
                                        <p:cTn id="7" dur="1000"/>
                                        <p:tgtEl>
                                          <p:spTgt spid="2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4"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Rectangle 1"/>
          <p:cNvSpPr/>
          <p:nvPr/>
        </p:nvSpPr>
        <p:spPr>
          <a:xfrm>
            <a:off x="3130550" y="1377950"/>
            <a:ext cx="3035300" cy="4406900"/>
          </a:xfrm>
          <a:prstGeom prst="rect">
            <a:avLst/>
          </a:prstGeom>
          <a:solidFill>
            <a:srgbClr val="FFD34A"/>
          </a:solidFill>
          <a:ln w="12700">
            <a:solidFill>
              <a:srgbClr val="CECECE"/>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21" name="AutoShape 2"/>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22" name="Rectangle 3"/>
          <p:cNvSpPr/>
          <p:nvPr/>
        </p:nvSpPr>
        <p:spPr>
          <a:xfrm>
            <a:off x="3130550" y="1377950"/>
            <a:ext cx="2044700" cy="1054100"/>
          </a:xfrm>
          <a:prstGeom prst="rect">
            <a:avLst/>
          </a:prstGeom>
          <a:solidFill>
            <a:srgbClr val="FFD34A"/>
          </a:solidFill>
          <a:ln w="12700">
            <a:solidFill>
              <a:srgbClr val="FFD34A"/>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23" name="Text Box 4"/>
          <p:cNvSpPr txBox="1"/>
          <p:nvPr/>
        </p:nvSpPr>
        <p:spPr>
          <a:xfrm>
            <a:off x="3335337" y="985837"/>
            <a:ext cx="719749" cy="520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2800" b="0">
                <a:solidFill>
                  <a:schemeClr val="accent1"/>
                </a:solidFill>
                <a:latin typeface="+mn-lt"/>
                <a:ea typeface="+mn-ea"/>
                <a:cs typeface="+mn-cs"/>
                <a:sym typeface="Times Roman"/>
              </a:defRPr>
            </a:lvl1pPr>
          </a:lstStyle>
          <a:p>
            <a:r>
              <a:rPr>
                <a:latin typeface="Arial" panose="020B0604020202020204" pitchFamily="34" charset="0"/>
                <a:cs typeface="Arial" panose="020B0604020202020204" pitchFamily="34" charset="0"/>
              </a:rPr>
              <a:t>يسوع</a:t>
            </a:r>
          </a:p>
        </p:txBody>
      </p:sp>
      <p:sp>
        <p:nvSpPr>
          <p:cNvPr id="724" name="Line 5"/>
          <p:cNvSpPr/>
          <p:nvPr/>
        </p:nvSpPr>
        <p:spPr>
          <a:xfrm>
            <a:off x="3321050" y="3175000"/>
            <a:ext cx="2501902" cy="0"/>
          </a:xfrm>
          <a:prstGeom prst="line">
            <a:avLst/>
          </a:prstGeom>
          <a:ln w="127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725" name="Line 6"/>
          <p:cNvSpPr/>
          <p:nvPr/>
        </p:nvSpPr>
        <p:spPr>
          <a:xfrm>
            <a:off x="3321050" y="5003800"/>
            <a:ext cx="2501902" cy="0"/>
          </a:xfrm>
          <a:prstGeom prst="line">
            <a:avLst/>
          </a:prstGeom>
          <a:ln w="127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726" name="Line 7"/>
          <p:cNvSpPr/>
          <p:nvPr/>
        </p:nvSpPr>
        <p:spPr>
          <a:xfrm>
            <a:off x="3340100" y="22606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727" name="Line 8"/>
          <p:cNvSpPr/>
          <p:nvPr/>
        </p:nvSpPr>
        <p:spPr>
          <a:xfrm>
            <a:off x="3321050" y="3632200"/>
            <a:ext cx="2501902" cy="0"/>
          </a:xfrm>
          <a:prstGeom prst="line">
            <a:avLst/>
          </a:prstGeom>
          <a:ln w="127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728" name="Line 9"/>
          <p:cNvSpPr/>
          <p:nvPr/>
        </p:nvSpPr>
        <p:spPr>
          <a:xfrm>
            <a:off x="3321050" y="4546600"/>
            <a:ext cx="2501902" cy="0"/>
          </a:xfrm>
          <a:prstGeom prst="line">
            <a:avLst/>
          </a:prstGeom>
          <a:ln w="127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729" name="Line 10"/>
          <p:cNvSpPr/>
          <p:nvPr/>
        </p:nvSpPr>
        <p:spPr>
          <a:xfrm>
            <a:off x="3321050" y="4089400"/>
            <a:ext cx="2501902" cy="0"/>
          </a:xfrm>
          <a:prstGeom prst="line">
            <a:avLst/>
          </a:prstGeom>
          <a:ln w="127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730" name="AutoShape 11"/>
          <p:cNvSpPr/>
          <p:nvPr/>
        </p:nvSpPr>
        <p:spPr>
          <a:xfrm>
            <a:off x="960437" y="2922585"/>
            <a:ext cx="1485901" cy="1200153"/>
          </a:xfrm>
          <a:prstGeom prst="star16">
            <a:avLst>
              <a:gd name="adj" fmla="val 37500"/>
            </a:avLst>
          </a:prstGeom>
          <a:gradFill>
            <a:gsLst>
              <a:gs pos="0">
                <a:srgbClr val="FFD34A"/>
              </a:gs>
              <a:gs pos="100000">
                <a:srgbClr val="997F2C"/>
              </a:gs>
            </a:gsLst>
            <a:path path="circle">
              <a:fillToRect l="37721" t="-19636" r="62278" b="119636"/>
            </a:path>
          </a:gradFill>
          <a:ln w="508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31" name="Line 12"/>
          <p:cNvSpPr/>
          <p:nvPr/>
        </p:nvSpPr>
        <p:spPr>
          <a:xfrm>
            <a:off x="3338512" y="2717800"/>
            <a:ext cx="2501903" cy="0"/>
          </a:xfrm>
          <a:prstGeom prst="line">
            <a:avLst/>
          </a:prstGeom>
          <a:ln w="127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732" name="Rectangle 13"/>
          <p:cNvSpPr/>
          <p:nvPr/>
        </p:nvSpPr>
        <p:spPr>
          <a:xfrm>
            <a:off x="2630485" y="2693985"/>
            <a:ext cx="5530853" cy="3192465"/>
          </a:xfrm>
          <a:prstGeom prst="rect">
            <a:avLst/>
          </a:prstGeom>
          <a:solidFill>
            <a:srgbClr val="006B61"/>
          </a:solidFill>
          <a:ln w="762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33" name="Text Box 14"/>
          <p:cNvSpPr txBox="1"/>
          <p:nvPr/>
        </p:nvSpPr>
        <p:spPr>
          <a:xfrm>
            <a:off x="5116689" y="2830510"/>
            <a:ext cx="2608085" cy="24899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lgn="r" rtl="1">
              <a:lnSpc>
                <a:spcPct val="120000"/>
              </a:lnSpc>
              <a:defRPr sz="2200">
                <a:solidFill>
                  <a:srgbClr val="FAFD00"/>
                </a:solidFill>
                <a:effectLst>
                  <a:outerShdw blurRad="12700" dist="25400" dir="2700000" rotWithShape="0">
                    <a:srgbClr val="000000"/>
                  </a:outerShdw>
                </a:effectLst>
                <a:latin typeface="Comic Sans MS"/>
                <a:ea typeface="Comic Sans MS"/>
                <a:cs typeface="Comic Sans MS"/>
                <a:sym typeface="Comic Sans MS"/>
              </a:defRPr>
            </a:pPr>
            <a:r>
              <a:rPr>
                <a:latin typeface="Arial" panose="020B0604020202020204" pitchFamily="34" charset="0"/>
                <a:cs typeface="Arial" panose="020B0604020202020204" pitchFamily="34" charset="0"/>
              </a:rPr>
              <a:t>• الطفولة : أ “الجليل”</a:t>
            </a:r>
          </a:p>
          <a:p>
            <a:pPr algn="r" rtl="1">
              <a:lnSpc>
                <a:spcPct val="120000"/>
              </a:lnSpc>
              <a:defRPr sz="2200">
                <a:solidFill>
                  <a:srgbClr val="FAFD00"/>
                </a:solidFill>
                <a:effectLst>
                  <a:outerShdw blurRad="12700" dist="25400" dir="2700000" rotWithShape="0">
                    <a:srgbClr val="000000"/>
                  </a:outerShdw>
                </a:effectLst>
                <a:latin typeface="Comic Sans MS"/>
                <a:ea typeface="Comic Sans MS"/>
                <a:cs typeface="Comic Sans MS"/>
                <a:sym typeface="Comic Sans MS"/>
              </a:defRPr>
            </a:pPr>
            <a:r>
              <a:rPr>
                <a:latin typeface="Arial" panose="020B0604020202020204" pitchFamily="34" charset="0"/>
                <a:cs typeface="Arial" panose="020B0604020202020204" pitchFamily="34" charset="0"/>
              </a:rPr>
              <a:t>• خدمة </a:t>
            </a:r>
            <a:r>
              <a:rPr>
                <a:solidFill>
                  <a:srgbClr val="FFFFFF"/>
                </a:solidFill>
                <a:latin typeface="Arial" panose="020B0604020202020204" pitchFamily="34" charset="0"/>
                <a:cs typeface="Arial" panose="020B0604020202020204" pitchFamily="34" charset="0"/>
              </a:rPr>
              <a:t>أورشليم  </a:t>
            </a:r>
            <a:r>
              <a:rPr>
                <a:latin typeface="Arial" panose="020B0604020202020204" pitchFamily="34" charset="0"/>
                <a:cs typeface="Arial" panose="020B0604020202020204" pitchFamily="34" charset="0"/>
              </a:rPr>
              <a:t>الأولى </a:t>
            </a:r>
            <a:endParaRPr>
              <a:solidFill>
                <a:srgbClr val="00DFCA"/>
              </a:solidFill>
              <a:latin typeface="Arial" panose="020B0604020202020204" pitchFamily="34" charset="0"/>
              <a:cs typeface="Arial" panose="020B0604020202020204" pitchFamily="34" charset="0"/>
            </a:endParaRPr>
          </a:p>
          <a:p>
            <a:pPr algn="r" rtl="1">
              <a:lnSpc>
                <a:spcPct val="120000"/>
              </a:lnSpc>
              <a:defRPr sz="2200">
                <a:solidFill>
                  <a:srgbClr val="FAFD00"/>
                </a:solidFill>
                <a:effectLst>
                  <a:outerShdw blurRad="12700" dist="25400" dir="2700000" rotWithShape="0">
                    <a:srgbClr val="000000"/>
                  </a:outerShdw>
                </a:effectLst>
                <a:latin typeface="Comic Sans MS"/>
                <a:ea typeface="Comic Sans MS"/>
                <a:cs typeface="Comic Sans MS"/>
                <a:sym typeface="Comic Sans MS"/>
              </a:defRPr>
            </a:pPr>
            <a:r>
              <a:rPr>
                <a:latin typeface="Arial" panose="020B0604020202020204" pitchFamily="34" charset="0"/>
                <a:cs typeface="Arial" panose="020B0604020202020204" pitchFamily="34" charset="0"/>
              </a:rPr>
              <a:t>• الإنتقال إلى </a:t>
            </a:r>
            <a:r>
              <a:rPr>
                <a:solidFill>
                  <a:srgbClr val="FFFFFF"/>
                </a:solidFill>
                <a:latin typeface="Arial" panose="020B0604020202020204" pitchFamily="34" charset="0"/>
                <a:cs typeface="Arial" panose="020B0604020202020204" pitchFamily="34" charset="0"/>
              </a:rPr>
              <a:t>الجليل</a:t>
            </a:r>
            <a:endParaRPr>
              <a:solidFill>
                <a:srgbClr val="00FF00"/>
              </a:solidFill>
              <a:latin typeface="Arial" panose="020B0604020202020204" pitchFamily="34" charset="0"/>
              <a:cs typeface="Arial" panose="020B0604020202020204" pitchFamily="34" charset="0"/>
            </a:endParaRPr>
          </a:p>
          <a:p>
            <a:pPr algn="r" rtl="1">
              <a:lnSpc>
                <a:spcPct val="120000"/>
              </a:lnSpc>
              <a:defRPr sz="2200">
                <a:solidFill>
                  <a:srgbClr val="FAFD00"/>
                </a:solidFill>
                <a:effectLst>
                  <a:outerShdw blurRad="12700" dist="25400" dir="2700000" rotWithShape="0">
                    <a:srgbClr val="000000"/>
                  </a:outerShdw>
                </a:effectLst>
                <a:latin typeface="Comic Sans MS"/>
                <a:ea typeface="Comic Sans MS"/>
                <a:cs typeface="Comic Sans MS"/>
                <a:sym typeface="Comic Sans MS"/>
              </a:defRPr>
            </a:pPr>
            <a:r>
              <a:rPr>
                <a:latin typeface="Arial" panose="020B0604020202020204" pitchFamily="34" charset="0"/>
                <a:cs typeface="Arial" panose="020B0604020202020204" pitchFamily="34" charset="0"/>
              </a:rPr>
              <a:t>• </a:t>
            </a:r>
            <a:r>
              <a:rPr>
                <a:solidFill>
                  <a:srgbClr val="FFFFFF"/>
                </a:solidFill>
                <a:latin typeface="Arial" panose="020B0604020202020204" pitchFamily="34" charset="0"/>
                <a:cs typeface="Arial" panose="020B0604020202020204" pitchFamily="34" charset="0"/>
              </a:rPr>
              <a:t>كفر ناحوم</a:t>
            </a:r>
            <a:r>
              <a:rPr>
                <a:latin typeface="Arial" panose="020B0604020202020204" pitchFamily="34" charset="0"/>
                <a:cs typeface="Arial" panose="020B0604020202020204" pitchFamily="34" charset="0"/>
              </a:rPr>
              <a:t> المقر الرئيسي </a:t>
            </a:r>
            <a:endParaRPr>
              <a:solidFill>
                <a:srgbClr val="00DFCA"/>
              </a:solidFill>
              <a:latin typeface="Arial" panose="020B0604020202020204" pitchFamily="34" charset="0"/>
              <a:cs typeface="Arial" panose="020B0604020202020204" pitchFamily="34" charset="0"/>
            </a:endParaRPr>
          </a:p>
          <a:p>
            <a:pPr algn="r" rtl="1">
              <a:lnSpc>
                <a:spcPct val="120000"/>
              </a:lnSpc>
              <a:defRPr sz="2200">
                <a:solidFill>
                  <a:srgbClr val="FAFD00"/>
                </a:solidFill>
                <a:effectLst>
                  <a:outerShdw blurRad="12700" dist="25400" dir="2700000" rotWithShape="0">
                    <a:srgbClr val="000000"/>
                  </a:outerShdw>
                </a:effectLst>
                <a:latin typeface="Comic Sans MS"/>
                <a:ea typeface="Comic Sans MS"/>
                <a:cs typeface="Comic Sans MS"/>
                <a:sym typeface="Comic Sans MS"/>
              </a:defRPr>
            </a:pPr>
            <a:r>
              <a:rPr>
                <a:latin typeface="Arial" panose="020B0604020202020204" pitchFamily="34" charset="0"/>
                <a:cs typeface="Arial" panose="020B0604020202020204" pitchFamily="34" charset="0"/>
              </a:rPr>
              <a:t>• خدمة </a:t>
            </a:r>
            <a:r>
              <a:rPr>
                <a:solidFill>
                  <a:srgbClr val="FFFFFF"/>
                </a:solidFill>
                <a:latin typeface="Arial" panose="020B0604020202020204" pitchFamily="34" charset="0"/>
                <a:cs typeface="Arial" panose="020B0604020202020204" pitchFamily="34" charset="0"/>
              </a:rPr>
              <a:t>بيرية</a:t>
            </a:r>
            <a:r>
              <a:rPr>
                <a:latin typeface="Arial" panose="020B0604020202020204" pitchFamily="34" charset="0"/>
                <a:cs typeface="Arial" panose="020B0604020202020204" pitchFamily="34" charset="0"/>
              </a:rPr>
              <a:t>  </a:t>
            </a:r>
            <a:endParaRPr>
              <a:solidFill>
                <a:srgbClr val="00DFCA"/>
              </a:solidFill>
              <a:latin typeface="Arial" panose="020B0604020202020204" pitchFamily="34" charset="0"/>
              <a:cs typeface="Arial" panose="020B0604020202020204" pitchFamily="34" charset="0"/>
            </a:endParaRPr>
          </a:p>
          <a:p>
            <a:pPr algn="r" rtl="1">
              <a:lnSpc>
                <a:spcPct val="120000"/>
              </a:lnSpc>
              <a:defRPr sz="2200">
                <a:solidFill>
                  <a:srgbClr val="FAFD00"/>
                </a:solidFill>
                <a:effectLst>
                  <a:outerShdw blurRad="12700" dist="25400" dir="2700000" rotWithShape="0">
                    <a:srgbClr val="000000"/>
                  </a:outerShdw>
                </a:effectLst>
                <a:latin typeface="Comic Sans MS"/>
                <a:ea typeface="Comic Sans MS"/>
                <a:cs typeface="Comic Sans MS"/>
                <a:sym typeface="Comic Sans MS"/>
              </a:defRPr>
            </a:pPr>
            <a:r>
              <a:rPr>
                <a:latin typeface="Arial" panose="020B0604020202020204" pitchFamily="34" charset="0"/>
                <a:cs typeface="Arial" panose="020B0604020202020204" pitchFamily="34" charset="0"/>
              </a:rPr>
              <a:t>• خدمة </a:t>
            </a:r>
            <a:r>
              <a:rPr>
                <a:solidFill>
                  <a:srgbClr val="FFFFFF"/>
                </a:solidFill>
                <a:latin typeface="Arial" panose="020B0604020202020204" pitchFamily="34" charset="0"/>
                <a:cs typeface="Arial" panose="020B0604020202020204" pitchFamily="34" charset="0"/>
              </a:rPr>
              <a:t>أورشليم</a:t>
            </a:r>
            <a:r>
              <a:rPr>
                <a:latin typeface="Arial" panose="020B0604020202020204" pitchFamily="34" charset="0"/>
                <a:cs typeface="Arial" panose="020B0604020202020204" pitchFamily="34" charset="0"/>
              </a:rPr>
              <a:t> الآخيرة </a:t>
            </a:r>
          </a:p>
        </p:txBody>
      </p:sp>
      <p:sp>
        <p:nvSpPr>
          <p:cNvPr id="734" name="AutoShape 15"/>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35" name="Rectangle 16"/>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36" name="Line 17"/>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737" name="Line 18"/>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738" name="Line 19"/>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739" name="Line 20"/>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740" name="Line 21"/>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741" name="Text Box 22"/>
          <p:cNvSpPr txBox="1"/>
          <p:nvPr/>
        </p:nvSpPr>
        <p:spPr>
          <a:xfrm>
            <a:off x="8080374" y="3428998"/>
            <a:ext cx="386904"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742" name="Rectangle 23"/>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43" name="Line 24"/>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744" name="Line 25"/>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745" name="Rectangle 26"/>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46" name="Rectangle 27"/>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47" name="Text Box 28"/>
          <p:cNvSpPr txBox="1"/>
          <p:nvPr/>
        </p:nvSpPr>
        <p:spPr>
          <a:xfrm>
            <a:off x="8274049" y="3614737"/>
            <a:ext cx="266099"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sp>
        <p:nvSpPr>
          <p:cNvPr id="748" name="Text Box 29"/>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749" name="Text Box 30"/>
          <p:cNvSpPr txBox="1"/>
          <p:nvPr/>
        </p:nvSpPr>
        <p:spPr>
          <a:xfrm>
            <a:off x="8650401" y="6434722"/>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6</a:t>
            </a:r>
          </a:p>
        </p:txBody>
      </p:sp>
      <p:sp>
        <p:nvSpPr>
          <p:cNvPr id="750" name="Text Box 31"/>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03</a:t>
            </a:r>
          </a:p>
        </p:txBody>
      </p:sp>
      <p:sp>
        <p:nvSpPr>
          <p:cNvPr id="751" name="Text Box 32"/>
          <p:cNvSpPr txBox="1"/>
          <p:nvPr/>
        </p:nvSpPr>
        <p:spPr>
          <a:xfrm>
            <a:off x="2008185" y="0"/>
            <a:ext cx="5867403"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متى , مرقس, لوقا, يوحنا</a:t>
            </a:r>
          </a:p>
        </p:txBody>
      </p:sp>
      <p:sp>
        <p:nvSpPr>
          <p:cNvPr id="752" name="Text Box 33"/>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753" name="Line 34"/>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٧</a:t>
            </a:r>
          </a:p>
        </p:txBody>
      </p:sp>
      <p:sp>
        <p:nvSpPr>
          <p:cNvPr id="754" name="Text Box 35"/>
          <p:cNvSpPr txBox="1"/>
          <p:nvPr/>
        </p:nvSpPr>
        <p:spPr>
          <a:xfrm>
            <a:off x="3994150" y="1724024"/>
            <a:ext cx="724558"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rgbClr val="993300"/>
                </a:solidFill>
                <a:latin typeface="+mn-lt"/>
                <a:ea typeface="+mn-ea"/>
                <a:cs typeface="+mn-cs"/>
                <a:sym typeface="Times Roman"/>
              </a:defRPr>
            </a:lvl1pPr>
          </a:lstStyle>
          <a:p>
            <a:r>
              <a:rPr i="0">
                <a:latin typeface="Arial" panose="020B0604020202020204" pitchFamily="34" charset="0"/>
                <a:cs typeface="Arial" panose="020B0604020202020204" pitchFamily="34" charset="0"/>
              </a:rPr>
              <a:t>حياة</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733">
                                            <p:bg/>
                                          </p:spTgt>
                                        </p:tgtEl>
                                        <p:attrNameLst>
                                          <p:attrName>style.visibility</p:attrName>
                                        </p:attrNameLst>
                                      </p:cBhvr>
                                      <p:to>
                                        <p:strVal val="visible"/>
                                      </p:to>
                                    </p:set>
                                    <p:animEffect transition="in" filter="box(out)">
                                      <p:cBhvr>
                                        <p:cTn id="7" dur="1000"/>
                                        <p:tgtEl>
                                          <p:spTgt spid="733">
                                            <p:bg/>
                                          </p:spTgt>
                                        </p:tgtEl>
                                      </p:cBhvr>
                                    </p:animEffect>
                                  </p:childTnLst>
                                </p:cTn>
                              </p:par>
                              <p:par>
                                <p:cTn id="8" presetID="4" presetClass="entr" presetSubtype="32" fill="hold" grpId="1" nodeType="withEffect">
                                  <p:stCondLst>
                                    <p:cond delay="0"/>
                                  </p:stCondLst>
                                  <p:iterate>
                                    <p:tmAbs val="0"/>
                                  </p:iterate>
                                  <p:childTnLst>
                                    <p:set>
                                      <p:cBhvr>
                                        <p:cTn id="9" fill="hold"/>
                                        <p:tgtEl>
                                          <p:spTgt spid="733">
                                            <p:txEl>
                                              <p:pRg st="0" end="0"/>
                                            </p:txEl>
                                          </p:spTgt>
                                        </p:tgtEl>
                                        <p:attrNameLst>
                                          <p:attrName>style.visibility</p:attrName>
                                        </p:attrNameLst>
                                      </p:cBhvr>
                                      <p:to>
                                        <p:strVal val="visible"/>
                                      </p:to>
                                    </p:set>
                                    <p:animEffect transition="in" filter="box(out)">
                                      <p:cBhvr>
                                        <p:cTn id="10" dur="1000"/>
                                        <p:tgtEl>
                                          <p:spTgt spid="733">
                                            <p:txEl>
                                              <p:pRg st="0" end="0"/>
                                            </p:txEl>
                                          </p:spTgt>
                                        </p:tgtEl>
                                      </p:cBhvr>
                                    </p:animEffect>
                                  </p:childTnLst>
                                </p:cTn>
                              </p:par>
                            </p:childTnLst>
                          </p:cTn>
                        </p:par>
                        <p:par>
                          <p:cTn id="11" fill="hold">
                            <p:stCondLst>
                              <p:cond delay="1000"/>
                            </p:stCondLst>
                            <p:childTnLst>
                              <p:par>
                                <p:cTn id="12" presetID="4" presetClass="entr" presetSubtype="32" fill="hold" grpId="1" nodeType="afterEffect">
                                  <p:stCondLst>
                                    <p:cond delay="0"/>
                                  </p:stCondLst>
                                  <p:iterate>
                                    <p:tmAbs val="0"/>
                                  </p:iterate>
                                  <p:childTnLst>
                                    <p:set>
                                      <p:cBhvr>
                                        <p:cTn id="13" fill="hold"/>
                                        <p:tgtEl>
                                          <p:spTgt spid="733">
                                            <p:txEl>
                                              <p:pRg st="1" end="1"/>
                                            </p:txEl>
                                          </p:spTgt>
                                        </p:tgtEl>
                                        <p:attrNameLst>
                                          <p:attrName>style.visibility</p:attrName>
                                        </p:attrNameLst>
                                      </p:cBhvr>
                                      <p:to>
                                        <p:strVal val="visible"/>
                                      </p:to>
                                    </p:set>
                                    <p:animEffect transition="in" filter="box(out)">
                                      <p:cBhvr>
                                        <p:cTn id="14" dur="1000"/>
                                        <p:tgtEl>
                                          <p:spTgt spid="733">
                                            <p:txEl>
                                              <p:pRg st="1" end="1"/>
                                            </p:txEl>
                                          </p:spTgt>
                                        </p:tgtEl>
                                      </p:cBhvr>
                                    </p:animEffect>
                                  </p:childTnLst>
                                </p:cTn>
                              </p:par>
                            </p:childTnLst>
                          </p:cTn>
                        </p:par>
                        <p:par>
                          <p:cTn id="15" fill="hold">
                            <p:stCondLst>
                              <p:cond delay="2000"/>
                            </p:stCondLst>
                            <p:childTnLst>
                              <p:par>
                                <p:cTn id="16" presetID="4" presetClass="entr" presetSubtype="32" fill="hold" grpId="1" nodeType="afterEffect">
                                  <p:stCondLst>
                                    <p:cond delay="0"/>
                                  </p:stCondLst>
                                  <p:iterate>
                                    <p:tmAbs val="0"/>
                                  </p:iterate>
                                  <p:childTnLst>
                                    <p:set>
                                      <p:cBhvr>
                                        <p:cTn id="17" fill="hold"/>
                                        <p:tgtEl>
                                          <p:spTgt spid="733">
                                            <p:txEl>
                                              <p:pRg st="2" end="2"/>
                                            </p:txEl>
                                          </p:spTgt>
                                        </p:tgtEl>
                                        <p:attrNameLst>
                                          <p:attrName>style.visibility</p:attrName>
                                        </p:attrNameLst>
                                      </p:cBhvr>
                                      <p:to>
                                        <p:strVal val="visible"/>
                                      </p:to>
                                    </p:set>
                                    <p:animEffect transition="in" filter="box(out)">
                                      <p:cBhvr>
                                        <p:cTn id="18" dur="1000"/>
                                        <p:tgtEl>
                                          <p:spTgt spid="73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1" nodeType="clickEffect">
                                  <p:stCondLst>
                                    <p:cond delay="0"/>
                                  </p:stCondLst>
                                  <p:iterate>
                                    <p:tmAbs val="0"/>
                                  </p:iterate>
                                  <p:childTnLst>
                                    <p:set>
                                      <p:cBhvr>
                                        <p:cTn id="22" fill="hold"/>
                                        <p:tgtEl>
                                          <p:spTgt spid="733">
                                            <p:txEl>
                                              <p:pRg st="3" end="3"/>
                                            </p:txEl>
                                          </p:spTgt>
                                        </p:tgtEl>
                                        <p:attrNameLst>
                                          <p:attrName>style.visibility</p:attrName>
                                        </p:attrNameLst>
                                      </p:cBhvr>
                                      <p:to>
                                        <p:strVal val="visible"/>
                                      </p:to>
                                    </p:set>
                                    <p:animEffect transition="in" filter="box(out)">
                                      <p:cBhvr>
                                        <p:cTn id="23" dur="1000"/>
                                        <p:tgtEl>
                                          <p:spTgt spid="73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1" nodeType="clickEffect">
                                  <p:stCondLst>
                                    <p:cond delay="0"/>
                                  </p:stCondLst>
                                  <p:iterate>
                                    <p:tmAbs val="0"/>
                                  </p:iterate>
                                  <p:childTnLst>
                                    <p:set>
                                      <p:cBhvr>
                                        <p:cTn id="27" fill="hold"/>
                                        <p:tgtEl>
                                          <p:spTgt spid="733">
                                            <p:txEl>
                                              <p:pRg st="4" end="4"/>
                                            </p:txEl>
                                          </p:spTgt>
                                        </p:tgtEl>
                                        <p:attrNameLst>
                                          <p:attrName>style.visibility</p:attrName>
                                        </p:attrNameLst>
                                      </p:cBhvr>
                                      <p:to>
                                        <p:strVal val="visible"/>
                                      </p:to>
                                    </p:set>
                                    <p:animEffect transition="in" filter="box(out)">
                                      <p:cBhvr>
                                        <p:cTn id="28" dur="1000"/>
                                        <p:tgtEl>
                                          <p:spTgt spid="73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1" nodeType="clickEffect">
                                  <p:stCondLst>
                                    <p:cond delay="0"/>
                                  </p:stCondLst>
                                  <p:iterate>
                                    <p:tmAbs val="0"/>
                                  </p:iterate>
                                  <p:childTnLst>
                                    <p:set>
                                      <p:cBhvr>
                                        <p:cTn id="32" fill="hold"/>
                                        <p:tgtEl>
                                          <p:spTgt spid="733">
                                            <p:txEl>
                                              <p:pRg st="5" end="5"/>
                                            </p:txEl>
                                          </p:spTgt>
                                        </p:tgtEl>
                                        <p:attrNameLst>
                                          <p:attrName>style.visibility</p:attrName>
                                        </p:attrNameLst>
                                      </p:cBhvr>
                                      <p:to>
                                        <p:strVal val="visible"/>
                                      </p:to>
                                    </p:set>
                                    <p:animEffect transition="in" filter="box(out)">
                                      <p:cBhvr>
                                        <p:cTn id="33" dur="1000"/>
                                        <p:tgtEl>
                                          <p:spTgt spid="73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 grpId="1" build="p" bldLvl="5"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 name="Rectangle 1"/>
          <p:cNvSpPr/>
          <p:nvPr/>
        </p:nvSpPr>
        <p:spPr>
          <a:xfrm>
            <a:off x="3149600" y="1397000"/>
            <a:ext cx="2997200" cy="4368800"/>
          </a:xfrm>
          <a:prstGeom prst="rect">
            <a:avLst/>
          </a:prstGeom>
          <a:solidFill>
            <a:srgbClr val="FFD34A"/>
          </a:solidFill>
          <a:ln w="50800">
            <a:solidFill>
              <a:srgbClr val="FFD34A"/>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00" name="AutoShape 2"/>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01" name="Rectangle 3"/>
          <p:cNvSpPr/>
          <p:nvPr/>
        </p:nvSpPr>
        <p:spPr>
          <a:xfrm>
            <a:off x="3130550" y="1377950"/>
            <a:ext cx="2044700" cy="1054100"/>
          </a:xfrm>
          <a:prstGeom prst="rect">
            <a:avLst/>
          </a:prstGeom>
          <a:solidFill>
            <a:srgbClr val="FFD34A"/>
          </a:solidFill>
          <a:ln w="12700">
            <a:solidFill>
              <a:srgbClr val="FFD34A"/>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02" name="Text Box 4"/>
          <p:cNvSpPr txBox="1"/>
          <p:nvPr/>
        </p:nvSpPr>
        <p:spPr>
          <a:xfrm>
            <a:off x="2963860" y="912812"/>
            <a:ext cx="1380186"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rtl="1">
              <a:defRPr sz="2800" b="0">
                <a:solidFill>
                  <a:schemeClr val="accent1"/>
                </a:solidFill>
                <a:latin typeface="+mn-lt"/>
                <a:ea typeface="+mn-ea"/>
                <a:cs typeface="+mn-cs"/>
                <a:sym typeface="Times Roman"/>
              </a:defRPr>
            </a:pPr>
            <a:r>
              <a:rPr>
                <a:latin typeface="Arial" panose="020B0604020202020204" pitchFamily="34" charset="0"/>
                <a:cs typeface="Arial" panose="020B0604020202020204" pitchFamily="34" charset="0"/>
              </a:rPr>
              <a:t>   </a:t>
            </a:r>
            <a:r>
              <a:rPr sz="3600" b="1">
                <a:latin typeface="Arial" panose="020B0604020202020204" pitchFamily="34" charset="0"/>
                <a:cs typeface="Arial" panose="020B0604020202020204" pitchFamily="34" charset="0"/>
              </a:rPr>
              <a:t>يسوع </a:t>
            </a:r>
          </a:p>
        </p:txBody>
      </p:sp>
      <p:sp>
        <p:nvSpPr>
          <p:cNvPr id="2103" name="Line 5"/>
          <p:cNvSpPr/>
          <p:nvPr/>
        </p:nvSpPr>
        <p:spPr>
          <a:xfrm>
            <a:off x="3340100" y="27178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04" name="Line 6"/>
          <p:cNvSpPr/>
          <p:nvPr/>
        </p:nvSpPr>
        <p:spPr>
          <a:xfrm>
            <a:off x="3340100" y="31750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05" name="Line 7"/>
          <p:cNvSpPr/>
          <p:nvPr/>
        </p:nvSpPr>
        <p:spPr>
          <a:xfrm>
            <a:off x="3340100" y="50038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06" name="Line 8"/>
          <p:cNvSpPr/>
          <p:nvPr/>
        </p:nvSpPr>
        <p:spPr>
          <a:xfrm>
            <a:off x="3340100" y="22606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07" name="Line 9"/>
          <p:cNvSpPr/>
          <p:nvPr/>
        </p:nvSpPr>
        <p:spPr>
          <a:xfrm>
            <a:off x="3340100" y="36322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08" name="Line 10"/>
          <p:cNvSpPr/>
          <p:nvPr/>
        </p:nvSpPr>
        <p:spPr>
          <a:xfrm>
            <a:off x="3340100" y="45466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09" name="Line 11"/>
          <p:cNvSpPr/>
          <p:nvPr/>
        </p:nvSpPr>
        <p:spPr>
          <a:xfrm>
            <a:off x="3340100" y="40894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10" name="Text Box 12"/>
          <p:cNvSpPr txBox="1"/>
          <p:nvPr/>
        </p:nvSpPr>
        <p:spPr>
          <a:xfrm>
            <a:off x="3994150" y="1728785"/>
            <a:ext cx="852799"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rPr i="0">
                <a:latin typeface="Arial" panose="020B0604020202020204" pitchFamily="34" charset="0"/>
                <a:cs typeface="Arial" panose="020B0604020202020204" pitchFamily="34" charset="0"/>
              </a:rPr>
              <a:t>حياة </a:t>
            </a:r>
          </a:p>
        </p:txBody>
      </p:sp>
      <p:sp>
        <p:nvSpPr>
          <p:cNvPr id="2111" name="Text Box 13"/>
          <p:cNvSpPr txBox="1"/>
          <p:nvPr/>
        </p:nvSpPr>
        <p:spPr>
          <a:xfrm>
            <a:off x="3778248" y="2197099"/>
            <a:ext cx="1186223"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rgbClr val="1A0004"/>
                </a:solidFill>
                <a:latin typeface="+mn-lt"/>
                <a:ea typeface="+mn-ea"/>
                <a:cs typeface="+mn-cs"/>
                <a:sym typeface="Times Roman"/>
              </a:defRPr>
            </a:lvl1pPr>
          </a:lstStyle>
          <a:p>
            <a:r>
              <a:rPr i="0">
                <a:latin typeface="Arial" panose="020B0604020202020204" pitchFamily="34" charset="0"/>
                <a:cs typeface="Arial" panose="020B0604020202020204" pitchFamily="34" charset="0"/>
              </a:rPr>
              <a:t>الصليب</a:t>
            </a:r>
          </a:p>
        </p:txBody>
      </p:sp>
      <p:sp>
        <p:nvSpPr>
          <p:cNvPr id="2112" name="AutoShape 14"/>
          <p:cNvSpPr/>
          <p:nvPr/>
        </p:nvSpPr>
        <p:spPr>
          <a:xfrm>
            <a:off x="960437" y="2922585"/>
            <a:ext cx="1485901" cy="1200153"/>
          </a:xfrm>
          <a:prstGeom prst="star16">
            <a:avLst>
              <a:gd name="adj" fmla="val 37500"/>
            </a:avLst>
          </a:prstGeom>
          <a:gradFill>
            <a:gsLst>
              <a:gs pos="0">
                <a:srgbClr val="FFD34A"/>
              </a:gs>
              <a:gs pos="100000">
                <a:srgbClr val="997F2C"/>
              </a:gs>
            </a:gsLst>
            <a:path path="circle">
              <a:fillToRect l="37721" t="-19636" r="62278" b="119636"/>
            </a:path>
          </a:gradFill>
          <a:ln w="508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13" name="Rectangle 15"/>
          <p:cNvSpPr/>
          <p:nvPr/>
        </p:nvSpPr>
        <p:spPr>
          <a:xfrm>
            <a:off x="3657600" y="2819400"/>
            <a:ext cx="4521200" cy="2832100"/>
          </a:xfrm>
          <a:prstGeom prst="rect">
            <a:avLst/>
          </a:prstGeom>
          <a:solidFill>
            <a:srgbClr val="006B61"/>
          </a:solidFill>
          <a:ln w="508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14" name="Text Box 16"/>
          <p:cNvSpPr txBox="1"/>
          <p:nvPr/>
        </p:nvSpPr>
        <p:spPr>
          <a:xfrm>
            <a:off x="3729037" y="2779711"/>
            <a:ext cx="4638678"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1900"/>
              </a:spcBef>
              <a:defRPr sz="3200">
                <a:solidFill>
                  <a:srgbClr val="FAFD00"/>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العهد الجديد</a:t>
            </a:r>
          </a:p>
        </p:txBody>
      </p:sp>
      <p:sp>
        <p:nvSpPr>
          <p:cNvPr id="2115" name="Text Box 17"/>
          <p:cNvSpPr txBox="1"/>
          <p:nvPr/>
        </p:nvSpPr>
        <p:spPr>
          <a:xfrm>
            <a:off x="1806575" y="0"/>
            <a:ext cx="5867400"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متى . ٢٦:٢٨; مرقس ١٤:٢٤; لوقا ٢٢:٢٠</a:t>
            </a:r>
          </a:p>
        </p:txBody>
      </p:sp>
      <p:sp>
        <p:nvSpPr>
          <p:cNvPr id="2116" name="AutoShape 18"/>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17" name="Rectangle 19"/>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18" name="Line 20"/>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19" name="Line 21"/>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20" name="Line 22"/>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21" name="Line 23"/>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22" name="Line 24"/>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23" name="Text Box 25"/>
          <p:cNvSpPr txBox="1"/>
          <p:nvPr/>
        </p:nvSpPr>
        <p:spPr>
          <a:xfrm>
            <a:off x="8118474" y="3436937"/>
            <a:ext cx="425005"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 </a:t>
            </a:r>
          </a:p>
        </p:txBody>
      </p:sp>
      <p:sp>
        <p:nvSpPr>
          <p:cNvPr id="2124" name="Text Box 26"/>
          <p:cNvSpPr txBox="1"/>
          <p:nvPr/>
        </p:nvSpPr>
        <p:spPr>
          <a:xfrm>
            <a:off x="8226424" y="3751262"/>
            <a:ext cx="367088" cy="228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2125" name="Rectangle 27"/>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26" name="Line 28"/>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27" name="Line 29"/>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28" name="Rectangle 30"/>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29" name="Rectangle 31"/>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30" name="Text Box 32"/>
          <p:cNvSpPr txBox="1"/>
          <p:nvPr/>
        </p:nvSpPr>
        <p:spPr>
          <a:xfrm>
            <a:off x="8180385" y="3567112"/>
            <a:ext cx="301366"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 </a:t>
            </a:r>
          </a:p>
        </p:txBody>
      </p:sp>
      <p:sp>
        <p:nvSpPr>
          <p:cNvPr id="2131" name="Text Box 33"/>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2132" name="Text Box 3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48</a:t>
            </a:r>
          </a:p>
        </p:txBody>
      </p:sp>
      <p:sp>
        <p:nvSpPr>
          <p:cNvPr id="2133" name="Text Box 35"/>
          <p:cNvSpPr txBox="1"/>
          <p:nvPr/>
        </p:nvSpPr>
        <p:spPr>
          <a:xfrm>
            <a:off x="7030974"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2134" name="Line 36"/>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٧</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2111"/>
                                        </p:tgtEl>
                                        <p:attrNameLst>
                                          <p:attrName>style.visibility</p:attrName>
                                        </p:attrNameLst>
                                      </p:cBhvr>
                                      <p:to>
                                        <p:strVal val="visible"/>
                                      </p:to>
                                    </p:set>
                                    <p:anim calcmode="lin" valueType="num">
                                      <p:cBhvr>
                                        <p:cTn id="7" dur="1000" fill="hold"/>
                                        <p:tgtEl>
                                          <p:spTgt spid="2111"/>
                                        </p:tgtEl>
                                        <p:attrNameLst>
                                          <p:attrName>ppt_w</p:attrName>
                                        </p:attrNameLst>
                                      </p:cBhvr>
                                      <p:tavLst>
                                        <p:tav tm="0" fmla="#ppt_w*sin(2.5*pi*$)">
                                          <p:val>
                                            <p:fltVal val="0"/>
                                          </p:val>
                                        </p:tav>
                                        <p:tav tm="100000">
                                          <p:val>
                                            <p:fltVal val="1"/>
                                          </p:val>
                                        </p:tav>
                                      </p:tavLst>
                                    </p:anim>
                                    <p:anim calcmode="lin" valueType="num">
                                      <p:cBhvr>
                                        <p:cTn id="8" dur="1000" fill="hold"/>
                                        <p:tgtEl>
                                          <p:spTgt spid="2111"/>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22" presetClass="entr" presetSubtype="8" fill="hold" grpId="2" nodeType="afterEffect">
                                  <p:stCondLst>
                                    <p:cond delay="0"/>
                                  </p:stCondLst>
                                  <p:iterate>
                                    <p:tmAbs val="0"/>
                                  </p:iterate>
                                  <p:childTnLst>
                                    <p:set>
                                      <p:cBhvr>
                                        <p:cTn id="11" fill="hold"/>
                                        <p:tgtEl>
                                          <p:spTgt spid="2113"/>
                                        </p:tgtEl>
                                        <p:attrNameLst>
                                          <p:attrName>style.visibility</p:attrName>
                                        </p:attrNameLst>
                                      </p:cBhvr>
                                      <p:to>
                                        <p:strVal val="visible"/>
                                      </p:to>
                                    </p:set>
                                    <p:animEffect transition="in" filter="wipe(left)">
                                      <p:cBhvr>
                                        <p:cTn id="12" dur="1000"/>
                                        <p:tgtEl>
                                          <p:spTgt spid="2113"/>
                                        </p:tgtEl>
                                      </p:cBhvr>
                                    </p:animEffect>
                                  </p:childTnLst>
                                </p:cTn>
                              </p:par>
                            </p:childTnLst>
                          </p:cTn>
                        </p:par>
                        <p:par>
                          <p:cTn id="13" fill="hold">
                            <p:stCondLst>
                              <p:cond delay="2000"/>
                            </p:stCondLst>
                            <p:childTnLst>
                              <p:par>
                                <p:cTn id="14" presetID="4" presetClass="entr" presetSubtype="32" fill="hold" grpId="3" nodeType="afterEffect">
                                  <p:stCondLst>
                                    <p:cond delay="0"/>
                                  </p:stCondLst>
                                  <p:iterate>
                                    <p:tmAbs val="0"/>
                                  </p:iterate>
                                  <p:childTnLst>
                                    <p:set>
                                      <p:cBhvr>
                                        <p:cTn id="15" fill="hold"/>
                                        <p:tgtEl>
                                          <p:spTgt spid="2114">
                                            <p:bg/>
                                          </p:spTgt>
                                        </p:tgtEl>
                                        <p:attrNameLst>
                                          <p:attrName>style.visibility</p:attrName>
                                        </p:attrNameLst>
                                      </p:cBhvr>
                                      <p:to>
                                        <p:strVal val="visible"/>
                                      </p:to>
                                    </p:set>
                                    <p:animEffect transition="in" filter="box(out)">
                                      <p:cBhvr>
                                        <p:cTn id="16" dur="1000"/>
                                        <p:tgtEl>
                                          <p:spTgt spid="2114">
                                            <p:bg/>
                                          </p:spTgt>
                                        </p:tgtEl>
                                      </p:cBhvr>
                                    </p:animEffect>
                                  </p:childTnLst>
                                </p:cTn>
                              </p:par>
                              <p:par>
                                <p:cTn id="17" presetID="4" presetClass="entr" presetSubtype="32" fill="hold" grpId="3" nodeType="withEffect">
                                  <p:stCondLst>
                                    <p:cond delay="0"/>
                                  </p:stCondLst>
                                  <p:iterate>
                                    <p:tmAbs val="0"/>
                                  </p:iterate>
                                  <p:childTnLst>
                                    <p:set>
                                      <p:cBhvr>
                                        <p:cTn id="18" fill="hold"/>
                                        <p:tgtEl>
                                          <p:spTgt spid="2114">
                                            <p:txEl>
                                              <p:pRg st="0" end="0"/>
                                            </p:txEl>
                                          </p:spTgt>
                                        </p:tgtEl>
                                        <p:attrNameLst>
                                          <p:attrName>style.visibility</p:attrName>
                                        </p:attrNameLst>
                                      </p:cBhvr>
                                      <p:to>
                                        <p:strVal val="visible"/>
                                      </p:to>
                                    </p:set>
                                    <p:animEffect transition="in" filter="box(out)">
                                      <p:cBhvr>
                                        <p:cTn id="19" dur="1000"/>
                                        <p:tgtEl>
                                          <p:spTgt spid="21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1" grpId="1" animBg="1" advAuto="0"/>
      <p:bldP spid="2113" grpId="2" animBg="1" advAuto="0"/>
      <p:bldP spid="2114" grpId="3" build="p" bldLvl="5"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8" name="Text Box 1"/>
          <p:cNvSpPr txBox="1"/>
          <p:nvPr/>
        </p:nvSpPr>
        <p:spPr>
          <a:xfrm>
            <a:off x="666750" y="160335"/>
            <a:ext cx="718145" cy="1443985"/>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spcBef>
                <a:spcPts val="5200"/>
              </a:spcBef>
              <a:defRPr sz="8800" b="0">
                <a:solidFill>
                  <a:srgbClr val="FFD34A"/>
                </a:solidFill>
                <a:latin typeface="+mn-lt"/>
                <a:ea typeface="+mn-ea"/>
                <a:cs typeface="+mn-cs"/>
                <a:sym typeface="Times Roman"/>
              </a:defRPr>
            </a:lvl1pPr>
          </a:lstStyle>
          <a:p>
            <a:r>
              <a:rPr b="1">
                <a:latin typeface="Arial" panose="020B0604020202020204" pitchFamily="34" charset="0"/>
                <a:cs typeface="Arial" panose="020B0604020202020204" pitchFamily="34" charset="0"/>
              </a:rPr>
              <a:t>7</a:t>
            </a:r>
          </a:p>
        </p:txBody>
      </p:sp>
      <p:sp>
        <p:nvSpPr>
          <p:cNvPr id="2139" name="Line 2"/>
          <p:cNvSpPr/>
          <p:nvPr/>
        </p:nvSpPr>
        <p:spPr>
          <a:xfrm>
            <a:off x="896937" y="838200"/>
            <a:ext cx="298453" cy="0"/>
          </a:xfrm>
          <a:prstGeom prst="line">
            <a:avLst/>
          </a:prstGeom>
          <a:ln w="50800">
            <a:solidFill>
              <a:srgbClr val="FFD34A"/>
            </a:solidFill>
          </a:ln>
          <a:effectLst>
            <a:outerShdw blurRad="63500" dist="10776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2140" name="Text Box 3"/>
          <p:cNvSpPr txBox="1"/>
          <p:nvPr/>
        </p:nvSpPr>
        <p:spPr>
          <a:xfrm>
            <a:off x="1819275" y="0"/>
            <a:ext cx="5867400"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لوقا ٢٢:٣٩-٤٤</a:t>
            </a:r>
          </a:p>
        </p:txBody>
      </p:sp>
      <p:sp>
        <p:nvSpPr>
          <p:cNvPr id="2141" name="Text Box 4"/>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b="1">
                <a:latin typeface="Arial" panose="020B0604020202020204" pitchFamily="34" charset="0"/>
                <a:cs typeface="Arial" panose="020B0604020202020204" pitchFamily="34" charset="0"/>
              </a:rPr>
              <a:t> </a:t>
            </a:r>
          </a:p>
        </p:txBody>
      </p:sp>
      <p:sp>
        <p:nvSpPr>
          <p:cNvPr id="2142" name="Text Box 5"/>
          <p:cNvSpPr txBox="1"/>
          <p:nvPr/>
        </p:nvSpPr>
        <p:spPr>
          <a:xfrm>
            <a:off x="8598014" y="6445835"/>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a:t>
            </a:r>
          </a:p>
        </p:txBody>
      </p:sp>
      <p:sp>
        <p:nvSpPr>
          <p:cNvPr id="2143" name="Text Box 6"/>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49</a:t>
            </a:r>
          </a:p>
        </p:txBody>
      </p:sp>
      <p:sp>
        <p:nvSpPr>
          <p:cNvPr id="2144" name="Text Box 7"/>
          <p:cNvSpPr txBox="1"/>
          <p:nvPr/>
        </p:nvSpPr>
        <p:spPr>
          <a:xfrm>
            <a:off x="7030973" y="6282145"/>
            <a:ext cx="1555871"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pic>
        <p:nvPicPr>
          <p:cNvPr id="2145" name="Picture 8" descr="Picture 8"/>
          <p:cNvPicPr>
            <a:picLocks noChangeAspect="1"/>
          </p:cNvPicPr>
          <p:nvPr/>
        </p:nvPicPr>
        <p:blipFill>
          <a:blip r:embed="rId3"/>
          <a:stretch>
            <a:fillRect/>
          </a:stretch>
        </p:blipFill>
        <p:spPr>
          <a:xfrm>
            <a:off x="585787" y="566737"/>
            <a:ext cx="7902576" cy="5680077"/>
          </a:xfrm>
          <a:prstGeom prst="rect">
            <a:avLst/>
          </a:prstGeom>
          <a:ln w="76200">
            <a:solidFill>
              <a:schemeClr val="accent2"/>
            </a:solidFill>
            <a:miter/>
          </a:ln>
          <a:effectLst>
            <a:outerShdw blurRad="63500" dist="107762" dir="2700000" rotWithShape="0">
              <a:srgbClr val="1A0004">
                <a:alpha val="74996"/>
              </a:srgbClr>
            </a:outerShdw>
          </a:effectLst>
        </p:spPr>
      </p:pic>
      <p:sp>
        <p:nvSpPr>
          <p:cNvPr id="2146" name="Rectangle 9"/>
          <p:cNvSpPr/>
          <p:nvPr/>
        </p:nvSpPr>
        <p:spPr>
          <a:xfrm>
            <a:off x="585787" y="4567237"/>
            <a:ext cx="7912101" cy="1708153"/>
          </a:xfrm>
          <a:prstGeom prst="rect">
            <a:avLst/>
          </a:prstGeom>
          <a:solidFill>
            <a:srgbClr val="1A0004">
              <a:alpha val="50193"/>
            </a:srgbClr>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47" name="Text Box 10"/>
          <p:cNvSpPr txBox="1"/>
          <p:nvPr/>
        </p:nvSpPr>
        <p:spPr>
          <a:xfrm>
            <a:off x="503237" y="5562601"/>
            <a:ext cx="8226426" cy="683260"/>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rtl="1">
              <a:lnSpc>
                <a:spcPct val="80000"/>
              </a:lnSpc>
              <a:defRPr sz="2400">
                <a:solidFill>
                  <a:srgbClr val="FFFF00"/>
                </a:solidFill>
                <a:effectLst>
                  <a:outerShdw blurRad="12700" dist="25400" dir="2700000" rotWithShape="0">
                    <a:srgbClr val="000000"/>
                  </a:outerShdw>
                </a:effectLst>
                <a:latin typeface="Comic Sans MS"/>
                <a:ea typeface="Comic Sans MS"/>
                <a:cs typeface="Comic Sans MS"/>
                <a:sym typeface="Comic Sans MS"/>
              </a:defRPr>
            </a:pPr>
            <a:r>
              <a:rPr>
                <a:latin typeface="Arial" panose="020B0604020202020204" pitchFamily="34" charset="0"/>
                <a:cs typeface="Arial" panose="020B0604020202020204" pitchFamily="34" charset="0"/>
              </a:rPr>
              <a:t>”يا أبتاه إن أمكن فلتعبر عني هذه الكأس; ولكن</a:t>
            </a:r>
          </a:p>
          <a:p>
            <a:pPr algn="ctr" rtl="1">
              <a:lnSpc>
                <a:spcPct val="80000"/>
              </a:lnSpc>
              <a:defRPr sz="2400">
                <a:solidFill>
                  <a:srgbClr val="FFFF00"/>
                </a:solidFill>
                <a:effectLst>
                  <a:outerShdw blurRad="12700" dist="25400" dir="2700000" rotWithShape="0">
                    <a:srgbClr val="000000"/>
                  </a:outerShdw>
                </a:effectLst>
                <a:latin typeface="Comic Sans MS"/>
                <a:ea typeface="Comic Sans MS"/>
                <a:cs typeface="Comic Sans MS"/>
                <a:sym typeface="Comic Sans MS"/>
              </a:defRPr>
            </a:pPr>
            <a:r>
              <a:rPr>
                <a:latin typeface="Arial" panose="020B0604020202020204" pitchFamily="34" charset="0"/>
                <a:cs typeface="Arial" panose="020B0604020202020204" pitchFamily="34" charset="0"/>
              </a:rPr>
              <a:t> ليس كما أريد   أنا بل كما تريد أنت.“ </a:t>
            </a:r>
          </a:p>
        </p:txBody>
      </p:sp>
      <p:sp>
        <p:nvSpPr>
          <p:cNvPr id="2148" name="Text Box 11"/>
          <p:cNvSpPr txBox="1"/>
          <p:nvPr/>
        </p:nvSpPr>
        <p:spPr>
          <a:xfrm>
            <a:off x="1731960" y="4343399"/>
            <a:ext cx="5770567" cy="1077214"/>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rtl="1">
              <a:spcBef>
                <a:spcPts val="1900"/>
              </a:spcBef>
              <a:defRPr sz="3200">
                <a:solidFill>
                  <a:srgbClr val="FFFFFF"/>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على جبل الزيتون :</a:t>
            </a:r>
            <a:br>
              <a:rPr>
                <a:latin typeface="Arial" panose="020B0604020202020204" pitchFamily="34" charset="0"/>
                <a:cs typeface="Arial" panose="020B0604020202020204" pitchFamily="34" charset="0"/>
              </a:rPr>
            </a:br>
            <a:r>
              <a:rPr>
                <a:latin typeface="Arial" panose="020B0604020202020204" pitchFamily="34" charset="0"/>
                <a:cs typeface="Arial" panose="020B0604020202020204" pitchFamily="34" charset="0"/>
              </a:rPr>
              <a:t> بستان جثسماني</a:t>
            </a:r>
          </a:p>
        </p:txBody>
      </p:sp>
      <p:grpSp>
        <p:nvGrpSpPr>
          <p:cNvPr id="2164" name="Group"/>
          <p:cNvGrpSpPr/>
          <p:nvPr/>
        </p:nvGrpSpPr>
        <p:grpSpPr>
          <a:xfrm>
            <a:off x="8005760" y="3427408"/>
            <a:ext cx="952505" cy="1241431"/>
            <a:chOff x="0" y="-2"/>
            <a:chExt cx="952504" cy="1241429"/>
          </a:xfrm>
        </p:grpSpPr>
        <p:sp>
          <p:nvSpPr>
            <p:cNvPr id="2149" name="AutoShape 13"/>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50" name="Rectangle 14"/>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51" name="Line 15"/>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152" name="Line 16"/>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153" name="Line 17"/>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154" name="Line 18"/>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155" name="Line 19"/>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156" name="Text Box 20"/>
            <p:cNvSpPr txBox="1"/>
            <p:nvPr/>
          </p:nvSpPr>
          <p:spPr>
            <a:xfrm>
              <a:off x="74610" y="-2"/>
              <a:ext cx="376706"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2157" name="Text Box 21"/>
            <p:cNvSpPr txBox="1"/>
            <p:nvPr/>
          </p:nvSpPr>
          <p:spPr>
            <a:xfrm>
              <a:off x="222247" y="322261"/>
              <a:ext cx="36708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2158" name="Rectangle 22"/>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59" name="Line 23"/>
            <p:cNvSpPr/>
            <p:nvPr/>
          </p:nvSpPr>
          <p:spPr>
            <a:xfrm>
              <a:off x="31748" y="3603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160" name="Line 24"/>
            <p:cNvSpPr/>
            <p:nvPr/>
          </p:nvSpPr>
          <p:spPr>
            <a:xfrm>
              <a:off x="31748" y="496886"/>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161" name="Rectangle 25"/>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62" name="Rectangle 26"/>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63" name="Text Box 27"/>
            <p:cNvSpPr txBox="1"/>
            <p:nvPr/>
          </p:nvSpPr>
          <p:spPr>
            <a:xfrm>
              <a:off x="192613" y="148310"/>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2146"/>
                                        </p:tgtEl>
                                        <p:attrNameLst>
                                          <p:attrName>style.visibility</p:attrName>
                                        </p:attrNameLst>
                                      </p:cBhvr>
                                      <p:to>
                                        <p:strVal val="visible"/>
                                      </p:to>
                                    </p:set>
                                    <p:animEffect transition="in" filter="fade">
                                      <p:cBhvr>
                                        <p:cTn id="7" dur="1000"/>
                                        <p:tgtEl>
                                          <p:spTgt spid="2146"/>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2148"/>
                                        </p:tgtEl>
                                        <p:attrNameLst>
                                          <p:attrName>style.visibility</p:attrName>
                                        </p:attrNameLst>
                                      </p:cBhvr>
                                      <p:to>
                                        <p:strVal val="visible"/>
                                      </p:to>
                                    </p:set>
                                    <p:animEffect transition="in" filter="wipe(left)">
                                      <p:cBhvr>
                                        <p:cTn id="11" dur="1000"/>
                                        <p:tgtEl>
                                          <p:spTgt spid="214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3" nodeType="clickEffect">
                                  <p:stCondLst>
                                    <p:cond delay="0"/>
                                  </p:stCondLst>
                                  <p:iterate>
                                    <p:tmAbs val="0"/>
                                  </p:iterate>
                                  <p:childTnLst>
                                    <p:set>
                                      <p:cBhvr>
                                        <p:cTn id="15" fill="hold"/>
                                        <p:tgtEl>
                                          <p:spTgt spid="2147"/>
                                        </p:tgtEl>
                                        <p:attrNameLst>
                                          <p:attrName>style.visibility</p:attrName>
                                        </p:attrNameLst>
                                      </p:cBhvr>
                                      <p:to>
                                        <p:strVal val="visible"/>
                                      </p:to>
                                    </p:set>
                                    <p:animEffect transition="in" filter="fade">
                                      <p:cBhvr>
                                        <p:cTn id="16" dur="1000"/>
                                        <p:tgtEl>
                                          <p:spTgt spid="2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6" grpId="1" animBg="1" advAuto="0"/>
      <p:bldP spid="2147" grpId="3" animBg="1" advAuto="0"/>
      <p:bldP spid="2148" grpId="2"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8" name="Rectangle 1"/>
          <p:cNvSpPr/>
          <p:nvPr/>
        </p:nvSpPr>
        <p:spPr>
          <a:xfrm>
            <a:off x="3162300" y="1397000"/>
            <a:ext cx="2997200" cy="4368800"/>
          </a:xfrm>
          <a:prstGeom prst="rect">
            <a:avLst/>
          </a:prstGeom>
          <a:solidFill>
            <a:srgbClr val="FFD34A"/>
          </a:solidFill>
          <a:ln w="50800">
            <a:solidFill>
              <a:srgbClr val="FFD34A"/>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69" name="AutoShape 2"/>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70" name="Rectangle 3"/>
          <p:cNvSpPr/>
          <p:nvPr/>
        </p:nvSpPr>
        <p:spPr>
          <a:xfrm>
            <a:off x="3130550" y="1377950"/>
            <a:ext cx="2044700" cy="1054100"/>
          </a:xfrm>
          <a:prstGeom prst="rect">
            <a:avLst/>
          </a:prstGeom>
          <a:solidFill>
            <a:srgbClr val="FFD34A"/>
          </a:solidFill>
          <a:ln w="12700">
            <a:solidFill>
              <a:srgbClr val="FFD34A"/>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71" name="Text Box 4"/>
          <p:cNvSpPr txBox="1"/>
          <p:nvPr/>
        </p:nvSpPr>
        <p:spPr>
          <a:xfrm>
            <a:off x="3369242" y="909155"/>
            <a:ext cx="1380186"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rtl="1">
              <a:defRPr sz="2800" b="0">
                <a:solidFill>
                  <a:schemeClr val="accent1"/>
                </a:solidFill>
                <a:latin typeface="+mn-lt"/>
                <a:ea typeface="+mn-ea"/>
                <a:cs typeface="+mn-cs"/>
                <a:sym typeface="Times Roman"/>
              </a:defRPr>
            </a:pPr>
            <a:r>
              <a:rPr>
                <a:latin typeface="Arial" panose="020B0604020202020204" pitchFamily="34" charset="0"/>
                <a:cs typeface="Arial" panose="020B0604020202020204" pitchFamily="34" charset="0"/>
              </a:rPr>
              <a:t>   </a:t>
            </a:r>
            <a:r>
              <a:rPr sz="3600" b="1">
                <a:latin typeface="Arial" panose="020B0604020202020204" pitchFamily="34" charset="0"/>
                <a:cs typeface="Arial" panose="020B0604020202020204" pitchFamily="34" charset="0"/>
              </a:rPr>
              <a:t>يسوع </a:t>
            </a:r>
          </a:p>
        </p:txBody>
      </p:sp>
      <p:sp>
        <p:nvSpPr>
          <p:cNvPr id="2172" name="Line 5"/>
          <p:cNvSpPr/>
          <p:nvPr/>
        </p:nvSpPr>
        <p:spPr>
          <a:xfrm>
            <a:off x="3340100" y="27178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73" name="Line 6"/>
          <p:cNvSpPr/>
          <p:nvPr/>
        </p:nvSpPr>
        <p:spPr>
          <a:xfrm>
            <a:off x="3340100" y="31750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74" name="Line 7"/>
          <p:cNvSpPr/>
          <p:nvPr/>
        </p:nvSpPr>
        <p:spPr>
          <a:xfrm>
            <a:off x="3340100" y="50038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75" name="Line 8"/>
          <p:cNvSpPr/>
          <p:nvPr/>
        </p:nvSpPr>
        <p:spPr>
          <a:xfrm>
            <a:off x="3340100" y="22606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76" name="Line 9"/>
          <p:cNvSpPr/>
          <p:nvPr/>
        </p:nvSpPr>
        <p:spPr>
          <a:xfrm>
            <a:off x="3340100" y="36322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77" name="Line 10"/>
          <p:cNvSpPr/>
          <p:nvPr/>
        </p:nvSpPr>
        <p:spPr>
          <a:xfrm>
            <a:off x="3340100" y="45466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78" name="Line 11"/>
          <p:cNvSpPr/>
          <p:nvPr/>
        </p:nvSpPr>
        <p:spPr>
          <a:xfrm>
            <a:off x="3340100" y="40894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79" name="Text Box 12"/>
          <p:cNvSpPr txBox="1"/>
          <p:nvPr/>
        </p:nvSpPr>
        <p:spPr>
          <a:xfrm>
            <a:off x="3994150" y="1728785"/>
            <a:ext cx="852799"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rPr i="0">
                <a:latin typeface="Arial" panose="020B0604020202020204" pitchFamily="34" charset="0"/>
                <a:cs typeface="Arial" panose="020B0604020202020204" pitchFamily="34" charset="0"/>
              </a:rPr>
              <a:t>حياة </a:t>
            </a:r>
          </a:p>
        </p:txBody>
      </p:sp>
      <p:sp>
        <p:nvSpPr>
          <p:cNvPr id="2180" name="Text Box 13"/>
          <p:cNvSpPr txBox="1"/>
          <p:nvPr/>
        </p:nvSpPr>
        <p:spPr>
          <a:xfrm>
            <a:off x="3778248" y="2197099"/>
            <a:ext cx="1186223"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rgbClr val="1A0004"/>
                </a:solidFill>
                <a:latin typeface="+mn-lt"/>
                <a:ea typeface="+mn-ea"/>
                <a:cs typeface="+mn-cs"/>
                <a:sym typeface="Times Roman"/>
              </a:defRPr>
            </a:lvl1pPr>
          </a:lstStyle>
          <a:p>
            <a:r>
              <a:rPr i="0">
                <a:latin typeface="Arial" panose="020B0604020202020204" pitchFamily="34" charset="0"/>
                <a:cs typeface="Arial" panose="020B0604020202020204" pitchFamily="34" charset="0"/>
              </a:rPr>
              <a:t>الصليب</a:t>
            </a:r>
          </a:p>
        </p:txBody>
      </p:sp>
      <p:sp>
        <p:nvSpPr>
          <p:cNvPr id="2181" name="AutoShape 14"/>
          <p:cNvSpPr/>
          <p:nvPr/>
        </p:nvSpPr>
        <p:spPr>
          <a:xfrm>
            <a:off x="960437" y="2922585"/>
            <a:ext cx="1485901" cy="1200153"/>
          </a:xfrm>
          <a:prstGeom prst="star16">
            <a:avLst>
              <a:gd name="adj" fmla="val 37500"/>
            </a:avLst>
          </a:prstGeom>
          <a:gradFill>
            <a:gsLst>
              <a:gs pos="0">
                <a:srgbClr val="FFD34A"/>
              </a:gs>
              <a:gs pos="100000">
                <a:srgbClr val="997F2C"/>
              </a:gs>
            </a:gsLst>
            <a:path path="circle">
              <a:fillToRect l="37721" t="-19636" r="62278" b="119636"/>
            </a:path>
          </a:gradFill>
          <a:ln w="508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82" name="Rectangle 15"/>
          <p:cNvSpPr/>
          <p:nvPr/>
        </p:nvSpPr>
        <p:spPr>
          <a:xfrm>
            <a:off x="3657600" y="2819400"/>
            <a:ext cx="4521200" cy="2832100"/>
          </a:xfrm>
          <a:prstGeom prst="rect">
            <a:avLst/>
          </a:prstGeom>
          <a:solidFill>
            <a:srgbClr val="006B61"/>
          </a:solidFill>
          <a:ln w="508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83" name="Text Box 16"/>
          <p:cNvSpPr txBox="1"/>
          <p:nvPr/>
        </p:nvSpPr>
        <p:spPr>
          <a:xfrm>
            <a:off x="3446462" y="2744500"/>
            <a:ext cx="4638678" cy="584771"/>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r" rtl="1">
              <a:spcBef>
                <a:spcPts val="1900"/>
              </a:spcBef>
              <a:defRPr sz="3200">
                <a:solidFill>
                  <a:srgbClr val="FAFD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العهد الجديد</a:t>
            </a:r>
          </a:p>
        </p:txBody>
      </p:sp>
      <p:sp>
        <p:nvSpPr>
          <p:cNvPr id="2184" name="Text Box 17"/>
          <p:cNvSpPr txBox="1"/>
          <p:nvPr/>
        </p:nvSpPr>
        <p:spPr>
          <a:xfrm>
            <a:off x="4140200" y="3854163"/>
            <a:ext cx="3944938" cy="584771"/>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r" rtl="1">
              <a:defRPr sz="3200">
                <a:solidFill>
                  <a:srgbClr val="FAFD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موت يسوع</a:t>
            </a:r>
          </a:p>
        </p:txBody>
      </p:sp>
      <p:sp>
        <p:nvSpPr>
          <p:cNvPr id="2185" name="Text Box 18"/>
          <p:cNvSpPr txBox="1"/>
          <p:nvPr/>
        </p:nvSpPr>
        <p:spPr>
          <a:xfrm>
            <a:off x="3694112" y="4409788"/>
            <a:ext cx="4391028" cy="584771"/>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r" rtl="1">
              <a:spcBef>
                <a:spcPts val="1900"/>
              </a:spcBef>
              <a:defRPr sz="3200">
                <a:solidFill>
                  <a:srgbClr val="FAFD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دفنه</a:t>
            </a:r>
          </a:p>
        </p:txBody>
      </p:sp>
      <p:sp>
        <p:nvSpPr>
          <p:cNvPr id="2186" name="Text Box 19"/>
          <p:cNvSpPr txBox="1"/>
          <p:nvPr/>
        </p:nvSpPr>
        <p:spPr>
          <a:xfrm>
            <a:off x="3765550" y="4965413"/>
            <a:ext cx="4319588" cy="584771"/>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r" rtl="1">
              <a:spcBef>
                <a:spcPts val="1900"/>
              </a:spcBef>
              <a:defRPr sz="3200">
                <a:solidFill>
                  <a:srgbClr val="FAFD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قيامته</a:t>
            </a:r>
          </a:p>
        </p:txBody>
      </p:sp>
      <p:sp>
        <p:nvSpPr>
          <p:cNvPr id="2187" name="Text Box 20"/>
          <p:cNvSpPr txBox="1"/>
          <p:nvPr/>
        </p:nvSpPr>
        <p:spPr>
          <a:xfrm>
            <a:off x="1822450" y="0"/>
            <a:ext cx="5867400"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متى . ٢٦-٢٨; مرقس ١٤-١٦; لوقا ٢٣-٢٤; يوحنا ١٩-٢٠</a:t>
            </a:r>
          </a:p>
        </p:txBody>
      </p:sp>
      <p:sp>
        <p:nvSpPr>
          <p:cNvPr id="2188" name="Text Box 21"/>
          <p:cNvSpPr txBox="1"/>
          <p:nvPr/>
        </p:nvSpPr>
        <p:spPr>
          <a:xfrm>
            <a:off x="3692525" y="3299331"/>
            <a:ext cx="4392613" cy="584771"/>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r" rtl="1">
              <a:spcBef>
                <a:spcPts val="1900"/>
              </a:spcBef>
              <a:defRPr sz="3200">
                <a:solidFill>
                  <a:srgbClr val="FAFD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•“قد أكمل” </a:t>
            </a:r>
          </a:p>
        </p:txBody>
      </p:sp>
      <p:sp>
        <p:nvSpPr>
          <p:cNvPr id="2189" name="AutoShape 22"/>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90" name="Rectangle 23"/>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91" name="Line 24"/>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92" name="Line 25"/>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93" name="Line 26"/>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94" name="Line 27"/>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95" name="Line 28"/>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196" name="Text Box 29"/>
          <p:cNvSpPr txBox="1"/>
          <p:nvPr/>
        </p:nvSpPr>
        <p:spPr>
          <a:xfrm>
            <a:off x="8080374" y="3428998"/>
            <a:ext cx="386904"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2197" name="Text Box 30"/>
          <p:cNvSpPr txBox="1"/>
          <p:nvPr/>
        </p:nvSpPr>
        <p:spPr>
          <a:xfrm>
            <a:off x="8226424" y="3751262"/>
            <a:ext cx="367088" cy="228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2198" name="Rectangle 31"/>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199" name="Line 32"/>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200" name="Line 33"/>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201" name="Rectangle 34"/>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202" name="Rectangle 35"/>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203" name="Text Box 36"/>
          <p:cNvSpPr txBox="1"/>
          <p:nvPr/>
        </p:nvSpPr>
        <p:spPr>
          <a:xfrm>
            <a:off x="8274049" y="3614737"/>
            <a:ext cx="266099"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sp>
        <p:nvSpPr>
          <p:cNvPr id="2204" name="Text Box 37"/>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2205" name="Text Box 38"/>
          <p:cNvSpPr txBox="1"/>
          <p:nvPr/>
        </p:nvSpPr>
        <p:spPr>
          <a:xfrm>
            <a:off x="8605951" y="6445835"/>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a:t>
            </a:r>
          </a:p>
        </p:txBody>
      </p:sp>
      <p:sp>
        <p:nvSpPr>
          <p:cNvPr id="2206" name="Text Box 39"/>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50</a:t>
            </a:r>
          </a:p>
        </p:txBody>
      </p:sp>
      <p:sp>
        <p:nvSpPr>
          <p:cNvPr id="2207" name="Text Box 40"/>
          <p:cNvSpPr txBox="1"/>
          <p:nvPr/>
        </p:nvSpPr>
        <p:spPr>
          <a:xfrm>
            <a:off x="7030974"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2208" name="Line 41"/>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٧</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188"/>
                                        </p:tgtEl>
                                        <p:attrNameLst>
                                          <p:attrName>style.visibility</p:attrName>
                                        </p:attrNameLst>
                                      </p:cBhvr>
                                      <p:to>
                                        <p:strVal val="visible"/>
                                      </p:to>
                                    </p:set>
                                    <p:animEffect transition="in" filter="box(out)">
                                      <p:cBhvr>
                                        <p:cTn id="7" dur="1000"/>
                                        <p:tgtEl>
                                          <p:spTgt spid="21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2184"/>
                                        </p:tgtEl>
                                        <p:attrNameLst>
                                          <p:attrName>style.visibility</p:attrName>
                                        </p:attrNameLst>
                                      </p:cBhvr>
                                      <p:to>
                                        <p:strVal val="visible"/>
                                      </p:to>
                                    </p:set>
                                    <p:animEffect transition="in" filter="box(out)">
                                      <p:cBhvr>
                                        <p:cTn id="12" dur="1000"/>
                                        <p:tgtEl>
                                          <p:spTgt spid="218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3" nodeType="clickEffect">
                                  <p:stCondLst>
                                    <p:cond delay="0"/>
                                  </p:stCondLst>
                                  <p:iterate>
                                    <p:tmAbs val="0"/>
                                  </p:iterate>
                                  <p:childTnLst>
                                    <p:set>
                                      <p:cBhvr>
                                        <p:cTn id="16" fill="hold"/>
                                        <p:tgtEl>
                                          <p:spTgt spid="2185"/>
                                        </p:tgtEl>
                                        <p:attrNameLst>
                                          <p:attrName>style.visibility</p:attrName>
                                        </p:attrNameLst>
                                      </p:cBhvr>
                                      <p:to>
                                        <p:strVal val="visible"/>
                                      </p:to>
                                    </p:set>
                                    <p:animEffect transition="in" filter="box(out)">
                                      <p:cBhvr>
                                        <p:cTn id="17" dur="1000"/>
                                        <p:tgtEl>
                                          <p:spTgt spid="218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4" nodeType="clickEffect">
                                  <p:stCondLst>
                                    <p:cond delay="0"/>
                                  </p:stCondLst>
                                  <p:iterate>
                                    <p:tmAbs val="0"/>
                                  </p:iterate>
                                  <p:childTnLst>
                                    <p:set>
                                      <p:cBhvr>
                                        <p:cTn id="21" fill="hold"/>
                                        <p:tgtEl>
                                          <p:spTgt spid="2186"/>
                                        </p:tgtEl>
                                        <p:attrNameLst>
                                          <p:attrName>style.visibility</p:attrName>
                                        </p:attrNameLst>
                                      </p:cBhvr>
                                      <p:to>
                                        <p:strVal val="visible"/>
                                      </p:to>
                                    </p:set>
                                    <p:animEffect transition="in" filter="box(out)">
                                      <p:cBhvr>
                                        <p:cTn id="22" dur="1000"/>
                                        <p:tgtEl>
                                          <p:spTgt spid="2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4" grpId="2" animBg="1" advAuto="0"/>
      <p:bldP spid="2185" grpId="3" animBg="1" advAuto="0"/>
      <p:bldP spid="2186" grpId="4" animBg="1" advAuto="0"/>
      <p:bldP spid="2188" grpId="1"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2" name="Rectangle 1"/>
          <p:cNvSpPr/>
          <p:nvPr/>
        </p:nvSpPr>
        <p:spPr>
          <a:xfrm>
            <a:off x="3130550" y="1377950"/>
            <a:ext cx="3035300" cy="4406900"/>
          </a:xfrm>
          <a:prstGeom prst="rect">
            <a:avLst/>
          </a:prstGeom>
          <a:solidFill>
            <a:srgbClr val="FFD34A"/>
          </a:solidFill>
          <a:ln w="12700">
            <a:solidFill>
              <a:srgbClr val="CECECE"/>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213" name="AutoShape 2"/>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214" name="Rectangle 3"/>
          <p:cNvSpPr/>
          <p:nvPr/>
        </p:nvSpPr>
        <p:spPr>
          <a:xfrm>
            <a:off x="3130550" y="1377950"/>
            <a:ext cx="2044700" cy="1054100"/>
          </a:xfrm>
          <a:prstGeom prst="rect">
            <a:avLst/>
          </a:prstGeom>
          <a:solidFill>
            <a:srgbClr val="FFD34A"/>
          </a:solidFill>
          <a:ln w="12700">
            <a:solidFill>
              <a:srgbClr val="FFD34A"/>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215" name="Text Box 4"/>
          <p:cNvSpPr txBox="1"/>
          <p:nvPr/>
        </p:nvSpPr>
        <p:spPr>
          <a:xfrm>
            <a:off x="3522662" y="871537"/>
            <a:ext cx="860813" cy="520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2800">
                <a:solidFill>
                  <a:schemeClr val="accent1"/>
                </a:solidFill>
                <a:latin typeface="+mn-lt"/>
                <a:ea typeface="+mn-ea"/>
                <a:cs typeface="+mn-cs"/>
                <a:sym typeface="Times Roman"/>
              </a:defRPr>
            </a:lvl1pPr>
          </a:lstStyle>
          <a:p>
            <a:r>
              <a:rPr>
                <a:latin typeface="Arial" panose="020B0604020202020204" pitchFamily="34" charset="0"/>
                <a:cs typeface="Arial" panose="020B0604020202020204" pitchFamily="34" charset="0"/>
              </a:rPr>
              <a:t>يسوع </a:t>
            </a:r>
          </a:p>
        </p:txBody>
      </p:sp>
      <p:sp>
        <p:nvSpPr>
          <p:cNvPr id="2216" name="Line 5"/>
          <p:cNvSpPr/>
          <p:nvPr/>
        </p:nvSpPr>
        <p:spPr>
          <a:xfrm>
            <a:off x="3340100" y="27178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217" name="Line 6"/>
          <p:cNvSpPr/>
          <p:nvPr/>
        </p:nvSpPr>
        <p:spPr>
          <a:xfrm>
            <a:off x="3340100" y="31750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218" name="Line 7"/>
          <p:cNvSpPr/>
          <p:nvPr/>
        </p:nvSpPr>
        <p:spPr>
          <a:xfrm>
            <a:off x="3340100" y="50038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219" name="Line 8"/>
          <p:cNvSpPr/>
          <p:nvPr/>
        </p:nvSpPr>
        <p:spPr>
          <a:xfrm>
            <a:off x="3340100" y="22606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220" name="Line 9"/>
          <p:cNvSpPr/>
          <p:nvPr/>
        </p:nvSpPr>
        <p:spPr>
          <a:xfrm>
            <a:off x="3340100" y="36322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221" name="Line 10"/>
          <p:cNvSpPr/>
          <p:nvPr/>
        </p:nvSpPr>
        <p:spPr>
          <a:xfrm>
            <a:off x="3340100" y="45466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222" name="Line 11"/>
          <p:cNvSpPr/>
          <p:nvPr/>
        </p:nvSpPr>
        <p:spPr>
          <a:xfrm>
            <a:off x="3340100" y="40894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223" name="Text Box 12"/>
          <p:cNvSpPr txBox="1"/>
          <p:nvPr/>
        </p:nvSpPr>
        <p:spPr>
          <a:xfrm>
            <a:off x="3994150" y="1712910"/>
            <a:ext cx="724558"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rPr i="0">
                <a:latin typeface="Arial" panose="020B0604020202020204" pitchFamily="34" charset="0"/>
                <a:cs typeface="Arial" panose="020B0604020202020204" pitchFamily="34" charset="0"/>
              </a:rPr>
              <a:t>حياة</a:t>
            </a:r>
          </a:p>
        </p:txBody>
      </p:sp>
      <p:sp>
        <p:nvSpPr>
          <p:cNvPr id="2224" name="Text Box 13"/>
          <p:cNvSpPr txBox="1"/>
          <p:nvPr/>
        </p:nvSpPr>
        <p:spPr>
          <a:xfrm>
            <a:off x="3778248" y="2197099"/>
            <a:ext cx="1186223"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rPr i="0">
                <a:latin typeface="Arial" panose="020B0604020202020204" pitchFamily="34" charset="0"/>
                <a:cs typeface="Arial" panose="020B0604020202020204" pitchFamily="34" charset="0"/>
              </a:rPr>
              <a:t>الصليب</a:t>
            </a:r>
          </a:p>
        </p:txBody>
      </p:sp>
      <p:sp>
        <p:nvSpPr>
          <p:cNvPr id="2225" name="Text Box 14"/>
          <p:cNvSpPr txBox="1"/>
          <p:nvPr/>
        </p:nvSpPr>
        <p:spPr>
          <a:xfrm>
            <a:off x="3829048" y="2652710"/>
            <a:ext cx="1314463"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rgbClr val="1A0004"/>
                </a:solidFill>
                <a:latin typeface="+mn-lt"/>
                <a:ea typeface="+mn-ea"/>
                <a:cs typeface="+mn-cs"/>
                <a:sym typeface="Times Roman"/>
              </a:defRPr>
            </a:lvl1pPr>
          </a:lstStyle>
          <a:p>
            <a:r>
              <a:rPr i="0">
                <a:latin typeface="Arial" panose="020B0604020202020204" pitchFamily="34" charset="0"/>
                <a:cs typeface="Arial" panose="020B0604020202020204" pitchFamily="34" charset="0"/>
              </a:rPr>
              <a:t>الكنيسة </a:t>
            </a:r>
          </a:p>
        </p:txBody>
      </p:sp>
      <p:sp>
        <p:nvSpPr>
          <p:cNvPr id="2226" name="AutoShape 15"/>
          <p:cNvSpPr/>
          <p:nvPr/>
        </p:nvSpPr>
        <p:spPr>
          <a:xfrm>
            <a:off x="960437" y="2922585"/>
            <a:ext cx="1485901" cy="1200153"/>
          </a:xfrm>
          <a:prstGeom prst="star16">
            <a:avLst>
              <a:gd name="adj" fmla="val 37500"/>
            </a:avLst>
          </a:prstGeom>
          <a:gradFill>
            <a:gsLst>
              <a:gs pos="0">
                <a:srgbClr val="FFD34A"/>
              </a:gs>
              <a:gs pos="100000">
                <a:srgbClr val="997F2C"/>
              </a:gs>
            </a:gsLst>
            <a:path path="circle">
              <a:fillToRect l="37721" t="-19636" r="62278" b="119636"/>
            </a:path>
          </a:gradFill>
          <a:ln w="508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227" name="Rectangle 16"/>
          <p:cNvSpPr/>
          <p:nvPr/>
        </p:nvSpPr>
        <p:spPr>
          <a:xfrm>
            <a:off x="2844800" y="3352800"/>
            <a:ext cx="5727700" cy="2705100"/>
          </a:xfrm>
          <a:prstGeom prst="rect">
            <a:avLst/>
          </a:prstGeom>
          <a:solidFill>
            <a:srgbClr val="006B61"/>
          </a:solidFill>
          <a:ln w="762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228" name="Text Box 17"/>
          <p:cNvSpPr txBox="1"/>
          <p:nvPr/>
        </p:nvSpPr>
        <p:spPr>
          <a:xfrm>
            <a:off x="2282825" y="3465512"/>
            <a:ext cx="5597525" cy="10746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r" rtl="1">
              <a:defRPr sz="3200">
                <a:solidFill>
                  <a:srgbClr val="FAFD00"/>
                </a:solidFill>
                <a:effectLst>
                  <a:outerShdw blurRad="12700" dist="25400" dir="2700000" rotWithShape="0">
                    <a:srgbClr val="000000"/>
                  </a:outerShdw>
                </a:effectLst>
                <a:latin typeface="Comic Sans MS"/>
                <a:ea typeface="Comic Sans MS"/>
                <a:cs typeface="Comic Sans MS"/>
                <a:sym typeface="Comic Sans MS"/>
              </a:defRPr>
            </a:pPr>
            <a:r>
              <a:rPr>
                <a:latin typeface="Arial" panose="020B0604020202020204" pitchFamily="34" charset="0"/>
                <a:cs typeface="Arial" panose="020B0604020202020204" pitchFamily="34" charset="0"/>
              </a:rPr>
              <a:t>• الكنيسة ” --</a:t>
            </a:r>
            <a:endParaRPr>
              <a:solidFill>
                <a:srgbClr val="00DFCA"/>
              </a:solidFill>
              <a:latin typeface="Arial" panose="020B0604020202020204" pitchFamily="34" charset="0"/>
              <a:cs typeface="Arial" panose="020B0604020202020204" pitchFamily="34" charset="0"/>
            </a:endParaRPr>
          </a:p>
          <a:p>
            <a:pPr algn="r" rtl="1">
              <a:defRPr sz="3200">
                <a:solidFill>
                  <a:srgbClr val="FAFD00"/>
                </a:solidFill>
                <a:effectLst>
                  <a:outerShdw blurRad="12700" dist="25400" dir="2700000" rotWithShape="0">
                    <a:srgbClr val="000000"/>
                  </a:outerShdw>
                </a:effectLst>
                <a:latin typeface="Comic Sans MS"/>
                <a:ea typeface="Comic Sans MS"/>
                <a:cs typeface="Comic Sans MS"/>
                <a:sym typeface="Comic Sans MS"/>
              </a:defRPr>
            </a:pPr>
            <a:r>
              <a:rPr>
                <a:latin typeface="Arial" panose="020B0604020202020204" pitchFamily="34" charset="0"/>
                <a:cs typeface="Arial" panose="020B0604020202020204" pitchFamily="34" charset="0"/>
              </a:rPr>
              <a:t>   “المشعوذون”</a:t>
            </a:r>
          </a:p>
        </p:txBody>
      </p:sp>
      <p:sp>
        <p:nvSpPr>
          <p:cNvPr id="2229" name="Text Box 18"/>
          <p:cNvSpPr txBox="1"/>
          <p:nvPr/>
        </p:nvSpPr>
        <p:spPr>
          <a:xfrm>
            <a:off x="2906710" y="4705348"/>
            <a:ext cx="5600703" cy="5822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r" rtl="1">
              <a:defRPr sz="3200">
                <a:solidFill>
                  <a:srgbClr val="FAFD00"/>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البداية من أورشليم … وإلى العالم.</a:t>
            </a:r>
          </a:p>
        </p:txBody>
      </p:sp>
      <p:sp>
        <p:nvSpPr>
          <p:cNvPr id="2230" name="Text Box 19"/>
          <p:cNvSpPr txBox="1"/>
          <p:nvPr/>
        </p:nvSpPr>
        <p:spPr>
          <a:xfrm>
            <a:off x="1819275" y="0"/>
            <a:ext cx="5867400"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متى  ١٦:١٨; ٢٨:١٩ </a:t>
            </a:r>
          </a:p>
        </p:txBody>
      </p:sp>
      <p:sp>
        <p:nvSpPr>
          <p:cNvPr id="2231" name="AutoShape 20"/>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232" name="Rectangle 21"/>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233" name="Line 22"/>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234" name="Line 23"/>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235" name="Line 24"/>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236" name="Line 25"/>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237" name="Line 26"/>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238" name="Text Box 27"/>
          <p:cNvSpPr txBox="1"/>
          <p:nvPr/>
        </p:nvSpPr>
        <p:spPr>
          <a:xfrm>
            <a:off x="8140699" y="3424237"/>
            <a:ext cx="386904"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2239" name="Text Box 28"/>
          <p:cNvSpPr txBox="1"/>
          <p:nvPr/>
        </p:nvSpPr>
        <p:spPr>
          <a:xfrm>
            <a:off x="8226424" y="3751262"/>
            <a:ext cx="367088" cy="228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2240" name="Rectangle 29"/>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241" name="Text Box 30"/>
          <p:cNvSpPr txBox="1"/>
          <p:nvPr/>
        </p:nvSpPr>
        <p:spPr>
          <a:xfrm>
            <a:off x="8221660" y="3878262"/>
            <a:ext cx="399148" cy="228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الكنيسة </a:t>
            </a:r>
          </a:p>
        </p:txBody>
      </p:sp>
      <p:sp>
        <p:nvSpPr>
          <p:cNvPr id="2242" name="Line 31"/>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243" name="Line 32"/>
          <p:cNvSpPr/>
          <p:nvPr/>
        </p:nvSpPr>
        <p:spPr>
          <a:xfrm>
            <a:off x="8050210" y="3933825"/>
            <a:ext cx="863603" cy="0"/>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244" name="Rectangle 33"/>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245" name="Rectangle 34"/>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246" name="Text Box 35"/>
          <p:cNvSpPr txBox="1"/>
          <p:nvPr/>
        </p:nvSpPr>
        <p:spPr>
          <a:xfrm>
            <a:off x="8253410" y="3602037"/>
            <a:ext cx="266099"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sp>
        <p:nvSpPr>
          <p:cNvPr id="2247" name="Text Box 36"/>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2248" name="Text Box 37"/>
          <p:cNvSpPr txBox="1"/>
          <p:nvPr/>
        </p:nvSpPr>
        <p:spPr>
          <a:xfrm>
            <a:off x="8605951" y="6442660"/>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a:t>
            </a:r>
          </a:p>
        </p:txBody>
      </p:sp>
      <p:sp>
        <p:nvSpPr>
          <p:cNvPr id="2249" name="Text Box 38"/>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51</a:t>
            </a:r>
          </a:p>
        </p:txBody>
      </p:sp>
      <p:sp>
        <p:nvSpPr>
          <p:cNvPr id="2250" name="Text Box 39"/>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2251" name="Line 40"/>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٧</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228">
                                            <p:bg/>
                                          </p:spTgt>
                                        </p:tgtEl>
                                        <p:attrNameLst>
                                          <p:attrName>style.visibility</p:attrName>
                                        </p:attrNameLst>
                                      </p:cBhvr>
                                      <p:to>
                                        <p:strVal val="visible"/>
                                      </p:to>
                                    </p:set>
                                    <p:animEffect transition="in" filter="box(out)">
                                      <p:cBhvr>
                                        <p:cTn id="7" dur="1000"/>
                                        <p:tgtEl>
                                          <p:spTgt spid="2228">
                                            <p:bg/>
                                          </p:spTgt>
                                        </p:tgtEl>
                                      </p:cBhvr>
                                    </p:animEffect>
                                  </p:childTnLst>
                                </p:cTn>
                              </p:par>
                              <p:par>
                                <p:cTn id="8" presetID="4" presetClass="entr" presetSubtype="32" fill="hold" grpId="1" nodeType="withEffect">
                                  <p:stCondLst>
                                    <p:cond delay="0"/>
                                  </p:stCondLst>
                                  <p:iterate>
                                    <p:tmAbs val="0"/>
                                  </p:iterate>
                                  <p:childTnLst>
                                    <p:set>
                                      <p:cBhvr>
                                        <p:cTn id="9" fill="hold"/>
                                        <p:tgtEl>
                                          <p:spTgt spid="2228">
                                            <p:txEl>
                                              <p:pRg st="0" end="0"/>
                                            </p:txEl>
                                          </p:spTgt>
                                        </p:tgtEl>
                                        <p:attrNameLst>
                                          <p:attrName>style.visibility</p:attrName>
                                        </p:attrNameLst>
                                      </p:cBhvr>
                                      <p:to>
                                        <p:strVal val="visible"/>
                                      </p:to>
                                    </p:set>
                                    <p:animEffect transition="in" filter="box(out)">
                                      <p:cBhvr>
                                        <p:cTn id="10" dur="1000"/>
                                        <p:tgtEl>
                                          <p:spTgt spid="2228">
                                            <p:txEl>
                                              <p:pRg st="0" end="0"/>
                                            </p:txEl>
                                          </p:spTgt>
                                        </p:tgtEl>
                                      </p:cBhvr>
                                    </p:animEffect>
                                  </p:childTnLst>
                                </p:cTn>
                              </p:par>
                            </p:childTnLst>
                          </p:cTn>
                        </p:par>
                        <p:par>
                          <p:cTn id="11" fill="hold">
                            <p:stCondLst>
                              <p:cond delay="1000"/>
                            </p:stCondLst>
                            <p:childTnLst>
                              <p:par>
                                <p:cTn id="12" presetID="4" presetClass="entr" presetSubtype="32" fill="hold" grpId="1" nodeType="afterEffect">
                                  <p:stCondLst>
                                    <p:cond delay="0"/>
                                  </p:stCondLst>
                                  <p:iterate>
                                    <p:tmAbs val="0"/>
                                  </p:iterate>
                                  <p:childTnLst>
                                    <p:set>
                                      <p:cBhvr>
                                        <p:cTn id="13" fill="hold"/>
                                        <p:tgtEl>
                                          <p:spTgt spid="2228">
                                            <p:txEl>
                                              <p:pRg st="1" end="1"/>
                                            </p:txEl>
                                          </p:spTgt>
                                        </p:tgtEl>
                                        <p:attrNameLst>
                                          <p:attrName>style.visibility</p:attrName>
                                        </p:attrNameLst>
                                      </p:cBhvr>
                                      <p:to>
                                        <p:strVal val="visible"/>
                                      </p:to>
                                    </p:set>
                                    <p:animEffect transition="in" filter="box(out)">
                                      <p:cBhvr>
                                        <p:cTn id="14" dur="1000"/>
                                        <p:tgtEl>
                                          <p:spTgt spid="222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2" nodeType="clickEffect">
                                  <p:stCondLst>
                                    <p:cond delay="0"/>
                                  </p:stCondLst>
                                  <p:iterate>
                                    <p:tmAbs val="0"/>
                                  </p:iterate>
                                  <p:childTnLst>
                                    <p:set>
                                      <p:cBhvr>
                                        <p:cTn id="18" fill="hold"/>
                                        <p:tgtEl>
                                          <p:spTgt spid="2229">
                                            <p:bg/>
                                          </p:spTgt>
                                        </p:tgtEl>
                                        <p:attrNameLst>
                                          <p:attrName>style.visibility</p:attrName>
                                        </p:attrNameLst>
                                      </p:cBhvr>
                                      <p:to>
                                        <p:strVal val="visible"/>
                                      </p:to>
                                    </p:set>
                                    <p:animEffect transition="in" filter="box(out)">
                                      <p:cBhvr>
                                        <p:cTn id="19" dur="1000"/>
                                        <p:tgtEl>
                                          <p:spTgt spid="2229">
                                            <p:bg/>
                                          </p:spTgt>
                                        </p:tgtEl>
                                      </p:cBhvr>
                                    </p:animEffect>
                                  </p:childTnLst>
                                </p:cTn>
                              </p:par>
                              <p:par>
                                <p:cTn id="20" presetID="4" presetClass="entr" presetSubtype="32" fill="hold" grpId="2" nodeType="withEffect">
                                  <p:stCondLst>
                                    <p:cond delay="0"/>
                                  </p:stCondLst>
                                  <p:iterate>
                                    <p:tmAbs val="0"/>
                                  </p:iterate>
                                  <p:childTnLst>
                                    <p:set>
                                      <p:cBhvr>
                                        <p:cTn id="21" fill="hold"/>
                                        <p:tgtEl>
                                          <p:spTgt spid="2229">
                                            <p:txEl>
                                              <p:pRg st="0" end="0"/>
                                            </p:txEl>
                                          </p:spTgt>
                                        </p:tgtEl>
                                        <p:attrNameLst>
                                          <p:attrName>style.visibility</p:attrName>
                                        </p:attrNameLst>
                                      </p:cBhvr>
                                      <p:to>
                                        <p:strVal val="visible"/>
                                      </p:to>
                                    </p:set>
                                    <p:animEffect transition="in" filter="box(out)">
                                      <p:cBhvr>
                                        <p:cTn id="22" dur="1000"/>
                                        <p:tgtEl>
                                          <p:spTgt spid="22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8" grpId="1" build="p" bldLvl="5" animBg="1" advAuto="0"/>
      <p:bldP spid="2229" grpId="2" build="p" bldLvl="5"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5" name="Picture 1" descr="Picture 1"/>
          <p:cNvPicPr>
            <a:picLocks noChangeAspect="1"/>
          </p:cNvPicPr>
          <p:nvPr/>
        </p:nvPicPr>
        <p:blipFill>
          <a:blip r:embed="rId3"/>
          <a:stretch>
            <a:fillRect/>
          </a:stretch>
        </p:blipFill>
        <p:spPr>
          <a:xfrm>
            <a:off x="627062" y="492125"/>
            <a:ext cx="7886701" cy="5659438"/>
          </a:xfrm>
          <a:prstGeom prst="rect">
            <a:avLst/>
          </a:prstGeom>
          <a:ln w="76200">
            <a:solidFill>
              <a:schemeClr val="accent2"/>
            </a:solidFill>
            <a:miter/>
          </a:ln>
        </p:spPr>
      </p:pic>
      <p:sp>
        <p:nvSpPr>
          <p:cNvPr id="2256" name="Text Box 2"/>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2274" name="Text Box 20"/>
          <p:cNvSpPr txBox="1"/>
          <p:nvPr/>
        </p:nvSpPr>
        <p:spPr>
          <a:xfrm>
            <a:off x="8610714" y="6447422"/>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2</a:t>
            </a:r>
          </a:p>
        </p:txBody>
      </p:sp>
      <p:sp>
        <p:nvSpPr>
          <p:cNvPr id="2275" name="Text Box 21"/>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52</a:t>
            </a:r>
          </a:p>
        </p:txBody>
      </p:sp>
      <p:sp>
        <p:nvSpPr>
          <p:cNvPr id="2276" name="Text Box 22"/>
          <p:cNvSpPr txBox="1"/>
          <p:nvPr/>
        </p:nvSpPr>
        <p:spPr>
          <a:xfrm>
            <a:off x="7030974"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2277" name="Text Box 23"/>
          <p:cNvSpPr txBox="1"/>
          <p:nvPr/>
        </p:nvSpPr>
        <p:spPr>
          <a:xfrm>
            <a:off x="2160585" y="2076450"/>
            <a:ext cx="4835528" cy="1015659"/>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3600"/>
              </a:spcBef>
              <a:defRPr sz="60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الكنيسة :</a:t>
            </a:r>
          </a:p>
        </p:txBody>
      </p:sp>
      <p:sp>
        <p:nvSpPr>
          <p:cNvPr id="2278" name="Text Box 24"/>
          <p:cNvSpPr txBox="1"/>
          <p:nvPr/>
        </p:nvSpPr>
        <p:spPr>
          <a:xfrm>
            <a:off x="1420812" y="3336924"/>
            <a:ext cx="6950076" cy="1938988"/>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3600"/>
              </a:spcBef>
              <a:defRPr sz="60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نحن في القمة من تلك الموجه!</a:t>
            </a:r>
          </a:p>
        </p:txBody>
      </p:sp>
      <p:sp>
        <p:nvSpPr>
          <p:cNvPr id="2" name="AutoShape 20">
            <a:extLst>
              <a:ext uri="{FF2B5EF4-FFF2-40B4-BE49-F238E27FC236}">
                <a16:creationId xmlns:a16="http://schemas.microsoft.com/office/drawing/2014/main" id="{5DEF425C-CAF5-2550-7891-7F0CCA37FF3E}"/>
              </a:ext>
            </a:extLst>
          </p:cNvPr>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 name="Rectangle 21">
            <a:extLst>
              <a:ext uri="{FF2B5EF4-FFF2-40B4-BE49-F238E27FC236}">
                <a16:creationId xmlns:a16="http://schemas.microsoft.com/office/drawing/2014/main" id="{20B5668E-B776-7A87-154B-F68480FD0564}"/>
              </a:ext>
            </a:extLst>
          </p:cNvPr>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 name="Line 22">
            <a:extLst>
              <a:ext uri="{FF2B5EF4-FFF2-40B4-BE49-F238E27FC236}">
                <a16:creationId xmlns:a16="http://schemas.microsoft.com/office/drawing/2014/main" id="{86CA1C2B-CDFE-FA05-9008-43CC8329E37F}"/>
              </a:ext>
            </a:extLst>
          </p:cNvPr>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5" name="Line 23">
            <a:extLst>
              <a:ext uri="{FF2B5EF4-FFF2-40B4-BE49-F238E27FC236}">
                <a16:creationId xmlns:a16="http://schemas.microsoft.com/office/drawing/2014/main" id="{498C70C8-3F35-741A-0B1A-496E4673DCB5}"/>
              </a:ext>
            </a:extLst>
          </p:cNvPr>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6" name="Line 24">
            <a:extLst>
              <a:ext uri="{FF2B5EF4-FFF2-40B4-BE49-F238E27FC236}">
                <a16:creationId xmlns:a16="http://schemas.microsoft.com/office/drawing/2014/main" id="{A0AE948A-A513-C743-8B3B-B4A92B149D83}"/>
              </a:ext>
            </a:extLst>
          </p:cNvPr>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7" name="Line 25">
            <a:extLst>
              <a:ext uri="{FF2B5EF4-FFF2-40B4-BE49-F238E27FC236}">
                <a16:creationId xmlns:a16="http://schemas.microsoft.com/office/drawing/2014/main" id="{903CCC29-8DB1-AE98-FD03-3A3C1D01BBB7}"/>
              </a:ext>
            </a:extLst>
          </p:cNvPr>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8" name="Line 26">
            <a:extLst>
              <a:ext uri="{FF2B5EF4-FFF2-40B4-BE49-F238E27FC236}">
                <a16:creationId xmlns:a16="http://schemas.microsoft.com/office/drawing/2014/main" id="{191BC271-BF98-F227-42AD-3ABC424FBC7C}"/>
              </a:ext>
            </a:extLst>
          </p:cNvPr>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9" name="Text Box 27">
            <a:extLst>
              <a:ext uri="{FF2B5EF4-FFF2-40B4-BE49-F238E27FC236}">
                <a16:creationId xmlns:a16="http://schemas.microsoft.com/office/drawing/2014/main" id="{FB45565D-43EF-904F-E9A9-49E6969BB02B}"/>
              </a:ext>
            </a:extLst>
          </p:cNvPr>
          <p:cNvSpPr txBox="1"/>
          <p:nvPr/>
        </p:nvSpPr>
        <p:spPr>
          <a:xfrm>
            <a:off x="8140699" y="3424237"/>
            <a:ext cx="386904"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10" name="Text Box 28">
            <a:extLst>
              <a:ext uri="{FF2B5EF4-FFF2-40B4-BE49-F238E27FC236}">
                <a16:creationId xmlns:a16="http://schemas.microsoft.com/office/drawing/2014/main" id="{843CB856-846F-43EC-1CED-487444963755}"/>
              </a:ext>
            </a:extLst>
          </p:cNvPr>
          <p:cNvSpPr txBox="1"/>
          <p:nvPr/>
        </p:nvSpPr>
        <p:spPr>
          <a:xfrm>
            <a:off x="8226424" y="3751262"/>
            <a:ext cx="367088" cy="228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11" name="Rectangle 29">
            <a:extLst>
              <a:ext uri="{FF2B5EF4-FFF2-40B4-BE49-F238E27FC236}">
                <a16:creationId xmlns:a16="http://schemas.microsoft.com/office/drawing/2014/main" id="{C15DE42D-454B-C9F0-F7C6-3A3E818B739C}"/>
              </a:ext>
            </a:extLst>
          </p:cNvPr>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2" name="Text Box 30">
            <a:extLst>
              <a:ext uri="{FF2B5EF4-FFF2-40B4-BE49-F238E27FC236}">
                <a16:creationId xmlns:a16="http://schemas.microsoft.com/office/drawing/2014/main" id="{76B92F07-D626-3950-C988-65EAC1C9A0E1}"/>
              </a:ext>
            </a:extLst>
          </p:cNvPr>
          <p:cNvSpPr txBox="1"/>
          <p:nvPr/>
        </p:nvSpPr>
        <p:spPr>
          <a:xfrm>
            <a:off x="8221660" y="3878262"/>
            <a:ext cx="399148" cy="228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الكنيسة </a:t>
            </a:r>
          </a:p>
        </p:txBody>
      </p:sp>
      <p:sp>
        <p:nvSpPr>
          <p:cNvPr id="13" name="Line 31">
            <a:extLst>
              <a:ext uri="{FF2B5EF4-FFF2-40B4-BE49-F238E27FC236}">
                <a16:creationId xmlns:a16="http://schemas.microsoft.com/office/drawing/2014/main" id="{5E8324C0-DB01-16C1-2988-204AD4D2E752}"/>
              </a:ext>
            </a:extLst>
          </p:cNvPr>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4" name="Line 32">
            <a:extLst>
              <a:ext uri="{FF2B5EF4-FFF2-40B4-BE49-F238E27FC236}">
                <a16:creationId xmlns:a16="http://schemas.microsoft.com/office/drawing/2014/main" id="{52D9DA49-0236-7F3F-2F24-6343DB743CD8}"/>
              </a:ext>
            </a:extLst>
          </p:cNvPr>
          <p:cNvSpPr/>
          <p:nvPr/>
        </p:nvSpPr>
        <p:spPr>
          <a:xfrm>
            <a:off x="8050210" y="3933825"/>
            <a:ext cx="863603" cy="0"/>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15" name="Rectangle 33">
            <a:extLst>
              <a:ext uri="{FF2B5EF4-FFF2-40B4-BE49-F238E27FC236}">
                <a16:creationId xmlns:a16="http://schemas.microsoft.com/office/drawing/2014/main" id="{9BD9EBE3-FD7C-EE57-6031-FC1DAD323DE1}"/>
              </a:ext>
            </a:extLst>
          </p:cNvPr>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6" name="Rectangle 34">
            <a:extLst>
              <a:ext uri="{FF2B5EF4-FFF2-40B4-BE49-F238E27FC236}">
                <a16:creationId xmlns:a16="http://schemas.microsoft.com/office/drawing/2014/main" id="{D1896E10-E796-22BF-0E4A-6C9692638D03}"/>
              </a:ext>
            </a:extLst>
          </p:cNvPr>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17" name="Text Box 35">
            <a:extLst>
              <a:ext uri="{FF2B5EF4-FFF2-40B4-BE49-F238E27FC236}">
                <a16:creationId xmlns:a16="http://schemas.microsoft.com/office/drawing/2014/main" id="{D4FD81A7-5847-C418-A6CE-205958310433}"/>
              </a:ext>
            </a:extLst>
          </p:cNvPr>
          <p:cNvSpPr txBox="1"/>
          <p:nvPr/>
        </p:nvSpPr>
        <p:spPr>
          <a:xfrm>
            <a:off x="8253410" y="3602037"/>
            <a:ext cx="266099"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p:tmAbs val="0"/>
                                  </p:iterate>
                                  <p:childTnLst>
                                    <p:set>
                                      <p:cBhvr>
                                        <p:cTn id="6" fill="hold"/>
                                        <p:tgtEl>
                                          <p:spTgt spid="2277"/>
                                        </p:tgtEl>
                                        <p:attrNameLst>
                                          <p:attrName>style.visibility</p:attrName>
                                        </p:attrNameLst>
                                      </p:cBhvr>
                                      <p:to>
                                        <p:strVal val="visible"/>
                                      </p:to>
                                    </p:set>
                                    <p:anim calcmode="lin" valueType="num">
                                      <p:cBhvr>
                                        <p:cTn id="7" dur="1000" fill="hold"/>
                                        <p:tgtEl>
                                          <p:spTgt spid="2277"/>
                                        </p:tgtEl>
                                        <p:attrNameLst>
                                          <p:attrName>ppt_w</p:attrName>
                                        </p:attrNameLst>
                                      </p:cBhvr>
                                      <p:tavLst>
                                        <p:tav tm="0" fmla="#ppt_w*sin(2.5*pi*$)">
                                          <p:val>
                                            <p:fltVal val="0"/>
                                          </p:val>
                                        </p:tav>
                                        <p:tav tm="100000">
                                          <p:val>
                                            <p:fltVal val="1"/>
                                          </p:val>
                                        </p:tav>
                                      </p:tavLst>
                                    </p:anim>
                                    <p:anim calcmode="lin" valueType="num">
                                      <p:cBhvr>
                                        <p:cTn id="8" dur="1000" fill="hold"/>
                                        <p:tgtEl>
                                          <p:spTgt spid="227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2" nodeType="clickEffect">
                                  <p:stCondLst>
                                    <p:cond delay="0"/>
                                  </p:stCondLst>
                                  <p:iterate>
                                    <p:tmAbs val="0"/>
                                  </p:iterate>
                                  <p:childTnLst>
                                    <p:set>
                                      <p:cBhvr>
                                        <p:cTn id="12" fill="hold"/>
                                        <p:tgtEl>
                                          <p:spTgt spid="2278"/>
                                        </p:tgtEl>
                                        <p:attrNameLst>
                                          <p:attrName>style.visibility</p:attrName>
                                        </p:attrNameLst>
                                      </p:cBhvr>
                                      <p:to>
                                        <p:strVal val="visible"/>
                                      </p:to>
                                    </p:set>
                                    <p:anim calcmode="lin" valueType="num">
                                      <p:cBhvr>
                                        <p:cTn id="13" dur="1000" fill="hold"/>
                                        <p:tgtEl>
                                          <p:spTgt spid="2278"/>
                                        </p:tgtEl>
                                        <p:attrNameLst>
                                          <p:attrName>ppt_w</p:attrName>
                                        </p:attrNameLst>
                                      </p:cBhvr>
                                      <p:tavLst>
                                        <p:tav tm="0" fmla="#ppt_w*sin(2.5*pi*$)">
                                          <p:val>
                                            <p:fltVal val="0"/>
                                          </p:val>
                                        </p:tav>
                                        <p:tav tm="100000">
                                          <p:val>
                                            <p:fltVal val="1"/>
                                          </p:val>
                                        </p:tav>
                                      </p:tavLst>
                                    </p:anim>
                                    <p:anim calcmode="lin" valueType="num">
                                      <p:cBhvr>
                                        <p:cTn id="14" dur="1000" fill="hold"/>
                                        <p:tgtEl>
                                          <p:spTgt spid="22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7" grpId="1" animBg="1" advAuto="0"/>
      <p:bldP spid="2278" grpId="2"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2" name="Picture 1" descr="Picture 1"/>
          <p:cNvPicPr>
            <a:picLocks noChangeAspect="1"/>
          </p:cNvPicPr>
          <p:nvPr/>
        </p:nvPicPr>
        <p:blipFill>
          <a:blip r:embed="rId3"/>
          <a:stretch>
            <a:fillRect/>
          </a:stretch>
        </p:blipFill>
        <p:spPr>
          <a:xfrm>
            <a:off x="627062" y="552450"/>
            <a:ext cx="7886701" cy="5659438"/>
          </a:xfrm>
          <a:prstGeom prst="rect">
            <a:avLst/>
          </a:prstGeom>
          <a:ln w="76200">
            <a:solidFill>
              <a:schemeClr val="accent2"/>
            </a:solidFill>
            <a:miter/>
          </a:ln>
        </p:spPr>
      </p:pic>
      <p:sp>
        <p:nvSpPr>
          <p:cNvPr id="2283" name="Text Box 2"/>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grpSp>
        <p:nvGrpSpPr>
          <p:cNvPr id="2300" name="Group"/>
          <p:cNvGrpSpPr/>
          <p:nvPr/>
        </p:nvGrpSpPr>
        <p:grpSpPr>
          <a:xfrm>
            <a:off x="8005760" y="3427408"/>
            <a:ext cx="952505" cy="1241432"/>
            <a:chOff x="0" y="-2"/>
            <a:chExt cx="952504" cy="1241430"/>
          </a:xfrm>
        </p:grpSpPr>
        <p:sp>
          <p:nvSpPr>
            <p:cNvPr id="2284" name="AutoShape 4"/>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285" name="Rectangle 5"/>
            <p:cNvSpPr/>
            <p:nvPr/>
          </p:nvSpPr>
          <p:spPr>
            <a:xfrm>
              <a:off x="0" y="255587"/>
              <a:ext cx="952504" cy="98584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286" name="Line 6"/>
            <p:cNvSpPr/>
            <p:nvPr/>
          </p:nvSpPr>
          <p:spPr>
            <a:xfrm>
              <a:off x="31748" y="633413"/>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287" name="Line 7"/>
            <p:cNvSpPr/>
            <p:nvPr/>
          </p:nvSpPr>
          <p:spPr>
            <a:xfrm>
              <a:off x="38098" y="773113"/>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288" name="Line 8"/>
            <p:cNvSpPr/>
            <p:nvPr/>
          </p:nvSpPr>
          <p:spPr>
            <a:xfrm>
              <a:off x="50800" y="912813"/>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289" name="Line 9"/>
            <p:cNvSpPr/>
            <p:nvPr/>
          </p:nvSpPr>
          <p:spPr>
            <a:xfrm>
              <a:off x="50800" y="1065213"/>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290" name="Line 10"/>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291" name="Text Box 11"/>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2292" name="Text Box 12"/>
            <p:cNvSpPr txBox="1"/>
            <p:nvPr/>
          </p:nvSpPr>
          <p:spPr>
            <a:xfrm>
              <a:off x="222247" y="322262"/>
              <a:ext cx="42558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Cross</a:t>
              </a:r>
            </a:p>
          </p:txBody>
        </p:sp>
        <p:sp>
          <p:nvSpPr>
            <p:cNvPr id="2293" name="Rectangle 13"/>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294" name="Text Box 14"/>
            <p:cNvSpPr txBox="1"/>
            <p:nvPr/>
          </p:nvSpPr>
          <p:spPr>
            <a:xfrm>
              <a:off x="176209" y="455612"/>
              <a:ext cx="50165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Church</a:t>
              </a:r>
            </a:p>
          </p:txBody>
        </p:sp>
        <p:sp>
          <p:nvSpPr>
            <p:cNvPr id="2295" name="Line 15"/>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296" name="Line 16"/>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297" name="Rectangle 17"/>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298" name="Rectangle 18"/>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299" name="Text Box 19"/>
            <p:cNvSpPr txBox="1"/>
            <p:nvPr/>
          </p:nvSpPr>
          <p:spPr>
            <a:xfrm>
              <a:off x="269872" y="185736"/>
              <a:ext cx="327386" cy="241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Life</a:t>
              </a:r>
            </a:p>
          </p:txBody>
        </p:sp>
      </p:grpSp>
      <p:sp>
        <p:nvSpPr>
          <p:cNvPr id="2301" name="Text Box 20"/>
          <p:cNvSpPr txBox="1"/>
          <p:nvPr/>
        </p:nvSpPr>
        <p:spPr>
          <a:xfrm>
            <a:off x="8610714" y="6447422"/>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a:t>
            </a:r>
          </a:p>
        </p:txBody>
      </p:sp>
      <p:sp>
        <p:nvSpPr>
          <p:cNvPr id="2302" name="Text Box 21"/>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53</a:t>
            </a:r>
          </a:p>
        </p:txBody>
      </p:sp>
      <p:sp>
        <p:nvSpPr>
          <p:cNvPr id="2303" name="Text Box 22"/>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2304" name="Text Box 23"/>
          <p:cNvSpPr txBox="1"/>
          <p:nvPr/>
        </p:nvSpPr>
        <p:spPr>
          <a:xfrm>
            <a:off x="2155825" y="2030411"/>
            <a:ext cx="4837113" cy="1015659"/>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3600"/>
              </a:spcBef>
              <a:defRPr sz="60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الكنيسة :</a:t>
            </a:r>
          </a:p>
        </p:txBody>
      </p:sp>
      <p:sp>
        <p:nvSpPr>
          <p:cNvPr id="2305" name="Text Box 24"/>
          <p:cNvSpPr txBox="1"/>
          <p:nvPr/>
        </p:nvSpPr>
        <p:spPr>
          <a:xfrm>
            <a:off x="612775" y="3325812"/>
            <a:ext cx="7972425" cy="1033489"/>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3600"/>
              </a:spcBef>
              <a:defRPr sz="6000" i="1">
                <a:solidFill>
                  <a:srgbClr val="00FFFF"/>
                </a:solidFill>
                <a:latin typeface="Arial"/>
                <a:ea typeface="Arial"/>
                <a:cs typeface="Arial"/>
                <a:sym typeface="Arial"/>
              </a:defRPr>
            </a:lvl1pPr>
          </a:lstStyle>
          <a:p>
            <a:r>
              <a:rPr i="0">
                <a:latin typeface="Arial" panose="020B0604020202020204" pitchFamily="34" charset="0"/>
                <a:cs typeface="Arial" panose="020B0604020202020204" pitchFamily="34" charset="0"/>
              </a:rPr>
              <a:t>ماذا نفعل حيال ذلك؟</a:t>
            </a:r>
          </a:p>
        </p:txBody>
      </p:sp>
      <p:grpSp>
        <p:nvGrpSpPr>
          <p:cNvPr id="2309" name="Group"/>
          <p:cNvGrpSpPr/>
          <p:nvPr/>
        </p:nvGrpSpPr>
        <p:grpSpPr>
          <a:xfrm>
            <a:off x="1136265" y="977106"/>
            <a:ext cx="6950076" cy="4810130"/>
            <a:chOff x="0" y="0"/>
            <a:chExt cx="6950075" cy="4810128"/>
          </a:xfrm>
        </p:grpSpPr>
        <p:sp>
          <p:nvSpPr>
            <p:cNvPr id="2306" name="AutoShape 26"/>
            <p:cNvSpPr/>
            <p:nvPr/>
          </p:nvSpPr>
          <p:spPr>
            <a:xfrm>
              <a:off x="0" y="0"/>
              <a:ext cx="6950075" cy="4810128"/>
            </a:xfrm>
            <a:prstGeom prst="roundRect">
              <a:avLst>
                <a:gd name="adj" fmla="val 16667"/>
              </a:avLst>
            </a:prstGeom>
            <a:gradFill flip="none" rotWithShape="1">
              <a:gsLst>
                <a:gs pos="0">
                  <a:srgbClr val="000000"/>
                </a:gs>
                <a:gs pos="50000">
                  <a:schemeClr val="accent2"/>
                </a:gs>
                <a:gs pos="100000">
                  <a:srgbClr val="000000"/>
                </a:gs>
              </a:gsLst>
              <a:lin ang="16200000" scaled="0"/>
            </a:gradFill>
            <a:ln w="76200" cap="flat">
              <a:solidFill>
                <a:srgbClr val="6A0000"/>
              </a:solidFill>
              <a:prstDash val="solid"/>
              <a:round/>
            </a:ln>
            <a:effectLst>
              <a:outerShdw blurRad="63500" dist="38100" dir="16200000" rotWithShape="0">
                <a:srgbClr val="1A0004">
                  <a:alpha val="74996"/>
                </a:srgbClr>
              </a:outerShdw>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07" name="Text Box 27"/>
            <p:cNvSpPr txBox="1"/>
            <p:nvPr/>
          </p:nvSpPr>
          <p:spPr>
            <a:xfrm>
              <a:off x="300363" y="758823"/>
              <a:ext cx="6464357" cy="1938987"/>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defRPr sz="40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…..وَتَكُونُونَ لِي شُهُودًا فِي أُورُشَلِيمَ وَفِي كُلِّ ٱلْيَهُودِيَّةِ وَٱلسَّامِرَةِ وَإِلَى أَقْصَى ٱلْأَرْضِ“</a:t>
              </a:r>
            </a:p>
          </p:txBody>
        </p:sp>
        <p:sp>
          <p:nvSpPr>
            <p:cNvPr id="2308" name="Text Box 28"/>
            <p:cNvSpPr txBox="1"/>
            <p:nvPr/>
          </p:nvSpPr>
          <p:spPr>
            <a:xfrm>
              <a:off x="120850" y="3137964"/>
              <a:ext cx="1734288" cy="3693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r" rtl="1">
                <a:spcBef>
                  <a:spcPts val="1000"/>
                </a:spcBef>
                <a:defRPr>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اعمال ١:٨</a:t>
              </a:r>
            </a:p>
          </p:txBody>
        </p:sp>
      </p:grpSp>
      <p:grpSp>
        <p:nvGrpSpPr>
          <p:cNvPr id="2326" name="Group"/>
          <p:cNvGrpSpPr/>
          <p:nvPr/>
        </p:nvGrpSpPr>
        <p:grpSpPr>
          <a:xfrm>
            <a:off x="8005759" y="3436933"/>
            <a:ext cx="950919" cy="1231907"/>
            <a:chOff x="-1" y="-2"/>
            <a:chExt cx="950917" cy="1231905"/>
          </a:xfrm>
        </p:grpSpPr>
        <p:sp>
          <p:nvSpPr>
            <p:cNvPr id="2310" name="AutoShape 30"/>
            <p:cNvSpPr/>
            <p:nvPr/>
          </p:nvSpPr>
          <p:spPr>
            <a:xfrm>
              <a:off x="1583" y="36434"/>
              <a:ext cx="729039" cy="494680"/>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11" name="Rectangle 31"/>
            <p:cNvSpPr/>
            <p:nvPr/>
          </p:nvSpPr>
          <p:spPr>
            <a:xfrm>
              <a:off x="-1" y="247305"/>
              <a:ext cx="950917" cy="984598"/>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12" name="Line 32"/>
            <p:cNvSpPr/>
            <p:nvPr/>
          </p:nvSpPr>
          <p:spPr>
            <a:xfrm>
              <a:off x="31696" y="624653"/>
              <a:ext cx="862163"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313" name="Line 33"/>
            <p:cNvSpPr/>
            <p:nvPr/>
          </p:nvSpPr>
          <p:spPr>
            <a:xfrm>
              <a:off x="38035" y="764176"/>
              <a:ext cx="862163"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314" name="Line 34"/>
            <p:cNvSpPr/>
            <p:nvPr/>
          </p:nvSpPr>
          <p:spPr>
            <a:xfrm>
              <a:off x="50714" y="903700"/>
              <a:ext cx="86216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315" name="Line 35"/>
            <p:cNvSpPr/>
            <p:nvPr/>
          </p:nvSpPr>
          <p:spPr>
            <a:xfrm>
              <a:off x="50714" y="1055908"/>
              <a:ext cx="86216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316" name="Line 36"/>
            <p:cNvSpPr/>
            <p:nvPr/>
          </p:nvSpPr>
          <p:spPr>
            <a:xfrm>
              <a:off x="38035" y="1195432"/>
              <a:ext cx="874843"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317" name="Line 37"/>
            <p:cNvSpPr txBox="1"/>
            <p:nvPr/>
          </p:nvSpPr>
          <p:spPr>
            <a:xfrm>
              <a:off x="17424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2318" name="Line 38"/>
            <p:cNvSpPr txBox="1"/>
            <p:nvPr/>
          </p:nvSpPr>
          <p:spPr>
            <a:xfrm>
              <a:off x="221877" y="313896"/>
              <a:ext cx="367087"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2319" name="Rectangle 39"/>
            <p:cNvSpPr/>
            <p:nvPr/>
          </p:nvSpPr>
          <p:spPr>
            <a:xfrm>
              <a:off x="247236" y="491471"/>
              <a:ext cx="608588" cy="114161"/>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20" name="Line 40"/>
            <p:cNvSpPr txBox="1"/>
            <p:nvPr/>
          </p:nvSpPr>
          <p:spPr>
            <a:xfrm>
              <a:off x="229006" y="464306"/>
              <a:ext cx="399147"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الكنيسة </a:t>
              </a:r>
            </a:p>
          </p:txBody>
        </p:sp>
        <p:sp>
          <p:nvSpPr>
            <p:cNvPr id="2321" name="Line 41"/>
            <p:cNvSpPr/>
            <p:nvPr/>
          </p:nvSpPr>
          <p:spPr>
            <a:xfrm>
              <a:off x="31696" y="358289"/>
              <a:ext cx="862163"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322" name="Line 42"/>
            <p:cNvSpPr/>
            <p:nvPr/>
          </p:nvSpPr>
          <p:spPr>
            <a:xfrm>
              <a:off x="31696" y="519219"/>
              <a:ext cx="862163"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323" name="Rectangle 43"/>
            <p:cNvSpPr/>
            <p:nvPr/>
          </p:nvSpPr>
          <p:spPr>
            <a:xfrm>
              <a:off x="20601" y="210839"/>
              <a:ext cx="503989" cy="9513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24" name="Rectangle 44"/>
            <p:cNvSpPr/>
            <p:nvPr/>
          </p:nvSpPr>
          <p:spPr>
            <a:xfrm>
              <a:off x="207614" y="198155"/>
              <a:ext cx="503988"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25" name="Line 45"/>
            <p:cNvSpPr txBox="1"/>
            <p:nvPr/>
          </p:nvSpPr>
          <p:spPr>
            <a:xfrm>
              <a:off x="231633" y="204243"/>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309"/>
                                        </p:tgtEl>
                                        <p:attrNameLst>
                                          <p:attrName>style.visibility</p:attrName>
                                        </p:attrNameLst>
                                      </p:cBhvr>
                                      <p:to>
                                        <p:strVal val="visible"/>
                                      </p:to>
                                    </p:set>
                                    <p:animEffect transition="in" filter="fade">
                                      <p:cBhvr>
                                        <p:cTn id="7" dur="1000"/>
                                        <p:tgtEl>
                                          <p:spTgt spid="2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9" grpId="1"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 name="Rectangle 1"/>
          <p:cNvSpPr/>
          <p:nvPr/>
        </p:nvSpPr>
        <p:spPr>
          <a:xfrm>
            <a:off x="3130550" y="1377950"/>
            <a:ext cx="3035300" cy="4406900"/>
          </a:xfrm>
          <a:prstGeom prst="rect">
            <a:avLst/>
          </a:prstGeom>
          <a:solidFill>
            <a:srgbClr val="FFD34A"/>
          </a:solidFill>
          <a:ln w="12700">
            <a:solidFill>
              <a:srgbClr val="CECECE"/>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31" name="AutoShape 2"/>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32" name="Rectangle 3"/>
          <p:cNvSpPr/>
          <p:nvPr/>
        </p:nvSpPr>
        <p:spPr>
          <a:xfrm>
            <a:off x="3130550" y="1377950"/>
            <a:ext cx="2044700" cy="1054100"/>
          </a:xfrm>
          <a:prstGeom prst="rect">
            <a:avLst/>
          </a:prstGeom>
          <a:solidFill>
            <a:srgbClr val="FFD34A"/>
          </a:solidFill>
          <a:ln w="12700">
            <a:solidFill>
              <a:srgbClr val="FFD34A"/>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33" name="Text Box 4"/>
          <p:cNvSpPr txBox="1"/>
          <p:nvPr/>
        </p:nvSpPr>
        <p:spPr>
          <a:xfrm>
            <a:off x="3164932" y="914399"/>
            <a:ext cx="1251945"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lgn="r" rtl="1">
              <a:defRPr sz="2800" b="0">
                <a:solidFill>
                  <a:schemeClr val="accent1"/>
                </a:solidFill>
                <a:latin typeface="+mn-lt"/>
                <a:ea typeface="+mn-ea"/>
                <a:cs typeface="+mn-cs"/>
                <a:sym typeface="Times Roman"/>
              </a:defRPr>
            </a:pPr>
            <a:r>
              <a:rPr>
                <a:latin typeface="Arial" panose="020B0604020202020204" pitchFamily="34" charset="0"/>
                <a:cs typeface="Arial" panose="020B0604020202020204" pitchFamily="34" charset="0"/>
              </a:rPr>
              <a:t>   </a:t>
            </a:r>
            <a:r>
              <a:rPr sz="3600" b="1">
                <a:latin typeface="Arial" panose="020B0604020202020204" pitchFamily="34" charset="0"/>
                <a:cs typeface="Arial" panose="020B0604020202020204" pitchFamily="34" charset="0"/>
              </a:rPr>
              <a:t>يسوع</a:t>
            </a:r>
          </a:p>
        </p:txBody>
      </p:sp>
      <p:sp>
        <p:nvSpPr>
          <p:cNvPr id="2334" name="Text Box 5"/>
          <p:cNvSpPr txBox="1"/>
          <p:nvPr/>
        </p:nvSpPr>
        <p:spPr>
          <a:xfrm>
            <a:off x="3752848" y="3216274"/>
            <a:ext cx="971421" cy="520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2800">
                <a:solidFill>
                  <a:srgbClr val="1A0004"/>
                </a:solidFill>
                <a:latin typeface="+mn-lt"/>
                <a:ea typeface="+mn-ea"/>
                <a:cs typeface="+mn-cs"/>
                <a:sym typeface="Times Roman"/>
              </a:defRPr>
            </a:lvl1pPr>
          </a:lstStyle>
          <a:p>
            <a:r>
              <a:rPr>
                <a:latin typeface="Arial" panose="020B0604020202020204" pitchFamily="34" charset="0"/>
                <a:cs typeface="Arial" panose="020B0604020202020204" pitchFamily="34" charset="0"/>
              </a:rPr>
              <a:t>الأناجيل</a:t>
            </a:r>
          </a:p>
        </p:txBody>
      </p:sp>
      <p:sp>
        <p:nvSpPr>
          <p:cNvPr id="2335" name="Text Box 6"/>
          <p:cNvSpPr txBox="1"/>
          <p:nvPr/>
        </p:nvSpPr>
        <p:spPr>
          <a:xfrm>
            <a:off x="3994150" y="1765299"/>
            <a:ext cx="724558"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rPr i="0">
                <a:latin typeface="Arial" panose="020B0604020202020204" pitchFamily="34" charset="0"/>
                <a:cs typeface="Arial" panose="020B0604020202020204" pitchFamily="34" charset="0"/>
              </a:rPr>
              <a:t>حياة</a:t>
            </a:r>
          </a:p>
        </p:txBody>
      </p:sp>
      <p:sp>
        <p:nvSpPr>
          <p:cNvPr id="2336" name="Text Box 7"/>
          <p:cNvSpPr txBox="1"/>
          <p:nvPr/>
        </p:nvSpPr>
        <p:spPr>
          <a:xfrm>
            <a:off x="3778248" y="2197099"/>
            <a:ext cx="1186223"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rPr i="0">
                <a:latin typeface="Arial" panose="020B0604020202020204" pitchFamily="34" charset="0"/>
                <a:cs typeface="Arial" panose="020B0604020202020204" pitchFamily="34" charset="0"/>
              </a:rPr>
              <a:t>الصليب</a:t>
            </a:r>
          </a:p>
        </p:txBody>
      </p:sp>
      <p:sp>
        <p:nvSpPr>
          <p:cNvPr id="2337" name="Text Box 8"/>
          <p:cNvSpPr txBox="1"/>
          <p:nvPr/>
        </p:nvSpPr>
        <p:spPr>
          <a:xfrm>
            <a:off x="3562348" y="2654299"/>
            <a:ext cx="1186223"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rPr i="0">
                <a:latin typeface="Arial" panose="020B0604020202020204" pitchFamily="34" charset="0"/>
                <a:cs typeface="Arial" panose="020B0604020202020204" pitchFamily="34" charset="0"/>
              </a:rPr>
              <a:t>الكنيسة</a:t>
            </a:r>
          </a:p>
        </p:txBody>
      </p:sp>
      <p:sp>
        <p:nvSpPr>
          <p:cNvPr id="2338" name="AutoShape 9"/>
          <p:cNvSpPr/>
          <p:nvPr/>
        </p:nvSpPr>
        <p:spPr>
          <a:xfrm>
            <a:off x="960437" y="2922585"/>
            <a:ext cx="1485901" cy="1200153"/>
          </a:xfrm>
          <a:prstGeom prst="star16">
            <a:avLst>
              <a:gd name="adj" fmla="val 37500"/>
            </a:avLst>
          </a:prstGeom>
          <a:gradFill>
            <a:gsLst>
              <a:gs pos="0">
                <a:srgbClr val="FFD34A"/>
              </a:gs>
              <a:gs pos="100000">
                <a:srgbClr val="997F2C"/>
              </a:gs>
            </a:gsLst>
            <a:path path="circle">
              <a:fillToRect l="37721" t="-19636" r="62278" b="119636"/>
            </a:path>
          </a:gradFill>
          <a:ln w="508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39" name="Line 10"/>
          <p:cNvSpPr/>
          <p:nvPr/>
        </p:nvSpPr>
        <p:spPr>
          <a:xfrm>
            <a:off x="3416300" y="27305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340" name="Line 11"/>
          <p:cNvSpPr/>
          <p:nvPr/>
        </p:nvSpPr>
        <p:spPr>
          <a:xfrm>
            <a:off x="3416300" y="31877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341" name="Line 12"/>
          <p:cNvSpPr/>
          <p:nvPr/>
        </p:nvSpPr>
        <p:spPr>
          <a:xfrm>
            <a:off x="3416300" y="50165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342" name="Line 13"/>
          <p:cNvSpPr/>
          <p:nvPr/>
        </p:nvSpPr>
        <p:spPr>
          <a:xfrm>
            <a:off x="3416300" y="22733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343" name="Line 14"/>
          <p:cNvSpPr/>
          <p:nvPr/>
        </p:nvSpPr>
        <p:spPr>
          <a:xfrm>
            <a:off x="3416300" y="36449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344" name="Line 15"/>
          <p:cNvSpPr/>
          <p:nvPr/>
        </p:nvSpPr>
        <p:spPr>
          <a:xfrm>
            <a:off x="3416300" y="45593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345" name="Line 16"/>
          <p:cNvSpPr/>
          <p:nvPr/>
        </p:nvSpPr>
        <p:spPr>
          <a:xfrm>
            <a:off x="3416300" y="41021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grpSp>
        <p:nvGrpSpPr>
          <p:cNvPr id="2348" name="Group"/>
          <p:cNvGrpSpPr/>
          <p:nvPr/>
        </p:nvGrpSpPr>
        <p:grpSpPr>
          <a:xfrm>
            <a:off x="5549900" y="645196"/>
            <a:ext cx="2305354" cy="2771111"/>
            <a:chOff x="0" y="-1"/>
            <a:chExt cx="2305353" cy="2771110"/>
          </a:xfrm>
        </p:grpSpPr>
        <p:sp>
          <p:nvSpPr>
            <p:cNvPr id="2346" name="Line 18"/>
            <p:cNvSpPr txBox="1"/>
            <p:nvPr/>
          </p:nvSpPr>
          <p:spPr>
            <a:xfrm>
              <a:off x="1120734" y="-1"/>
              <a:ext cx="1184619" cy="897233"/>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p>
              <a:pPr algn="ctr" rtl="1">
                <a:defRPr sz="3200">
                  <a:solidFill>
                    <a:srgbClr val="FFFF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حقائق</a:t>
              </a:r>
              <a:r>
                <a:rPr sz="1800">
                  <a:latin typeface="Arial" panose="020B0604020202020204" pitchFamily="34" charset="0"/>
                  <a:cs typeface="Arial" panose="020B0604020202020204" pitchFamily="34" charset="0"/>
                </a:rPr>
                <a:t> </a:t>
              </a:r>
              <a:r>
                <a:rPr sz="2400">
                  <a:latin typeface="Arial" panose="020B0604020202020204" pitchFamily="34" charset="0"/>
                  <a:cs typeface="Arial" panose="020B0604020202020204" pitchFamily="34" charset="0"/>
                </a:rPr>
                <a:t>&amp;</a:t>
              </a:r>
              <a:endParaRPr>
                <a:solidFill>
                  <a:srgbClr val="00DFCA"/>
                </a:solidFill>
                <a:latin typeface="Arial" panose="020B0604020202020204" pitchFamily="34" charset="0"/>
                <a:cs typeface="Arial" panose="020B0604020202020204" pitchFamily="34" charset="0"/>
              </a:endParaRPr>
            </a:p>
            <a:p>
              <a:pPr algn="ctr" rtl="1">
                <a:lnSpc>
                  <a:spcPct val="60000"/>
                </a:lnSpc>
                <a:defRPr sz="3200">
                  <a:solidFill>
                    <a:srgbClr val="FFFF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لاهوت</a:t>
              </a:r>
            </a:p>
          </p:txBody>
        </p:sp>
        <p:sp>
          <p:nvSpPr>
            <p:cNvPr id="2347" name="Line 19"/>
            <p:cNvSpPr/>
            <p:nvPr/>
          </p:nvSpPr>
          <p:spPr>
            <a:xfrm flipV="1">
              <a:off x="0" y="712611"/>
              <a:ext cx="990547" cy="2058498"/>
            </a:xfrm>
            <a:prstGeom prst="line">
              <a:avLst/>
            </a:prstGeom>
            <a:noFill/>
            <a:ln w="57150" cap="flat">
              <a:solidFill>
                <a:schemeClr val="accent1"/>
              </a:solidFill>
              <a:prstDash val="solid"/>
              <a:round/>
            </a:ln>
            <a:effectLst>
              <a:outerShdw blurRad="63500" dist="68978" dir="4020649"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sp>
        <p:nvSpPr>
          <p:cNvPr id="2349" name="Text Box 20"/>
          <p:cNvSpPr txBox="1"/>
          <p:nvPr/>
        </p:nvSpPr>
        <p:spPr>
          <a:xfrm>
            <a:off x="1824035" y="0"/>
            <a:ext cx="5867403"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متى, مرقس, لوقا, يوحنا </a:t>
            </a:r>
          </a:p>
        </p:txBody>
      </p:sp>
      <p:sp>
        <p:nvSpPr>
          <p:cNvPr id="2350" name="AutoShape 21"/>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51" name="Rectangle 22"/>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52" name="Line 23"/>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353" name="Line 24"/>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354" name="Line 25"/>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355" name="Line 26"/>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356" name="Line 27"/>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357" name="Text Box 28"/>
          <p:cNvSpPr txBox="1"/>
          <p:nvPr/>
        </p:nvSpPr>
        <p:spPr>
          <a:xfrm>
            <a:off x="8204200" y="4043362"/>
            <a:ext cx="502494" cy="21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defRPr>
            </a:lvl1pPr>
          </a:lstStyle>
          <a:p>
            <a:r>
              <a:rPr>
                <a:latin typeface="Arial" panose="020B0604020202020204" pitchFamily="34" charset="0"/>
                <a:cs typeface="Arial" panose="020B0604020202020204" pitchFamily="34" charset="0"/>
              </a:rPr>
              <a:t>Gospels</a:t>
            </a:r>
          </a:p>
        </p:txBody>
      </p:sp>
      <p:sp>
        <p:nvSpPr>
          <p:cNvPr id="2358" name="Text Box 29"/>
          <p:cNvSpPr txBox="1"/>
          <p:nvPr/>
        </p:nvSpPr>
        <p:spPr>
          <a:xfrm>
            <a:off x="8080374" y="3428999"/>
            <a:ext cx="593111" cy="274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2359" name="Text Box 30"/>
          <p:cNvSpPr txBox="1"/>
          <p:nvPr/>
        </p:nvSpPr>
        <p:spPr>
          <a:xfrm>
            <a:off x="8226425" y="3751262"/>
            <a:ext cx="425581"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Cross</a:t>
            </a:r>
          </a:p>
        </p:txBody>
      </p:sp>
      <p:sp>
        <p:nvSpPr>
          <p:cNvPr id="2360" name="Rectangle 31"/>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61" name="Text Box 32"/>
          <p:cNvSpPr txBox="1"/>
          <p:nvPr/>
        </p:nvSpPr>
        <p:spPr>
          <a:xfrm>
            <a:off x="8181975" y="3884612"/>
            <a:ext cx="501650"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Church</a:t>
            </a:r>
          </a:p>
        </p:txBody>
      </p:sp>
      <p:sp>
        <p:nvSpPr>
          <p:cNvPr id="2362" name="Line 33"/>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363" name="Line 34"/>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364" name="Rectangle 35"/>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65" name="Rectangle 36"/>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66" name="Text Box 37"/>
          <p:cNvSpPr txBox="1"/>
          <p:nvPr/>
        </p:nvSpPr>
        <p:spPr>
          <a:xfrm>
            <a:off x="8272460" y="3614737"/>
            <a:ext cx="327386"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Life</a:t>
            </a:r>
          </a:p>
        </p:txBody>
      </p:sp>
      <p:sp>
        <p:nvSpPr>
          <p:cNvPr id="2367" name="Text Box 38"/>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2368" name="Text Box 39"/>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54</a:t>
            </a:r>
          </a:p>
        </p:txBody>
      </p:sp>
      <p:sp>
        <p:nvSpPr>
          <p:cNvPr id="2369" name="Text Box 40"/>
          <p:cNvSpPr txBox="1"/>
          <p:nvPr/>
        </p:nvSpPr>
        <p:spPr>
          <a:xfrm>
            <a:off x="7030974"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2370" name="Line 41"/>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٧</a:t>
            </a:r>
          </a:p>
        </p:txBody>
      </p:sp>
      <p:grpSp>
        <p:nvGrpSpPr>
          <p:cNvPr id="2388" name="Group"/>
          <p:cNvGrpSpPr/>
          <p:nvPr/>
        </p:nvGrpSpPr>
        <p:grpSpPr>
          <a:xfrm>
            <a:off x="8005759" y="3436933"/>
            <a:ext cx="950919" cy="1231906"/>
            <a:chOff x="-1" y="-2"/>
            <a:chExt cx="950917" cy="1231904"/>
          </a:xfrm>
        </p:grpSpPr>
        <p:sp>
          <p:nvSpPr>
            <p:cNvPr id="2371" name="AutoShape 43"/>
            <p:cNvSpPr/>
            <p:nvPr/>
          </p:nvSpPr>
          <p:spPr>
            <a:xfrm>
              <a:off x="1583" y="36434"/>
              <a:ext cx="729039" cy="494680"/>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72" name="Rectangle 44"/>
            <p:cNvSpPr/>
            <p:nvPr/>
          </p:nvSpPr>
          <p:spPr>
            <a:xfrm>
              <a:off x="-1" y="247305"/>
              <a:ext cx="950917" cy="984597"/>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73" name="Line 45"/>
            <p:cNvSpPr/>
            <p:nvPr/>
          </p:nvSpPr>
          <p:spPr>
            <a:xfrm>
              <a:off x="31696" y="624653"/>
              <a:ext cx="862163"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374" name="Line 46"/>
            <p:cNvSpPr/>
            <p:nvPr/>
          </p:nvSpPr>
          <p:spPr>
            <a:xfrm>
              <a:off x="38035" y="764176"/>
              <a:ext cx="862163"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375" name="Line 47"/>
            <p:cNvSpPr/>
            <p:nvPr/>
          </p:nvSpPr>
          <p:spPr>
            <a:xfrm>
              <a:off x="50714" y="903700"/>
              <a:ext cx="86216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376" name="Line 48"/>
            <p:cNvSpPr/>
            <p:nvPr/>
          </p:nvSpPr>
          <p:spPr>
            <a:xfrm>
              <a:off x="50714" y="1055908"/>
              <a:ext cx="86216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377" name="Line 49"/>
            <p:cNvSpPr/>
            <p:nvPr/>
          </p:nvSpPr>
          <p:spPr>
            <a:xfrm>
              <a:off x="38035" y="1195432"/>
              <a:ext cx="874843"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378" name="Line 50"/>
            <p:cNvSpPr txBox="1"/>
            <p:nvPr/>
          </p:nvSpPr>
          <p:spPr>
            <a:xfrm>
              <a:off x="199690" y="605627"/>
              <a:ext cx="317395"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الإنجيل</a:t>
              </a:r>
            </a:p>
          </p:txBody>
        </p:sp>
        <p:sp>
          <p:nvSpPr>
            <p:cNvPr id="2379" name="Line 51"/>
            <p:cNvSpPr txBox="1"/>
            <p:nvPr/>
          </p:nvSpPr>
          <p:spPr>
            <a:xfrm>
              <a:off x="17424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2380" name="Line 52"/>
            <p:cNvSpPr txBox="1"/>
            <p:nvPr/>
          </p:nvSpPr>
          <p:spPr>
            <a:xfrm>
              <a:off x="221877" y="313896"/>
              <a:ext cx="367087"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2381" name="Rectangle 53"/>
            <p:cNvSpPr/>
            <p:nvPr/>
          </p:nvSpPr>
          <p:spPr>
            <a:xfrm>
              <a:off x="247236" y="491471"/>
              <a:ext cx="608588" cy="114160"/>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82" name="Line 54"/>
            <p:cNvSpPr txBox="1"/>
            <p:nvPr/>
          </p:nvSpPr>
          <p:spPr>
            <a:xfrm>
              <a:off x="229006" y="464306"/>
              <a:ext cx="399147"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الكنيسة </a:t>
              </a:r>
            </a:p>
          </p:txBody>
        </p:sp>
        <p:sp>
          <p:nvSpPr>
            <p:cNvPr id="2383" name="Line 55"/>
            <p:cNvSpPr/>
            <p:nvPr/>
          </p:nvSpPr>
          <p:spPr>
            <a:xfrm>
              <a:off x="31696" y="358289"/>
              <a:ext cx="862163"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384" name="Line 56"/>
            <p:cNvSpPr/>
            <p:nvPr/>
          </p:nvSpPr>
          <p:spPr>
            <a:xfrm>
              <a:off x="31696" y="519218"/>
              <a:ext cx="862163"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385" name="Rectangle 57"/>
            <p:cNvSpPr/>
            <p:nvPr/>
          </p:nvSpPr>
          <p:spPr>
            <a:xfrm>
              <a:off x="20601" y="210839"/>
              <a:ext cx="503989" cy="9513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86" name="Rectangle 58"/>
            <p:cNvSpPr/>
            <p:nvPr/>
          </p:nvSpPr>
          <p:spPr>
            <a:xfrm>
              <a:off x="207614" y="198155"/>
              <a:ext cx="503988" cy="9513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87" name="Line 59"/>
            <p:cNvSpPr txBox="1"/>
            <p:nvPr/>
          </p:nvSpPr>
          <p:spPr>
            <a:xfrm>
              <a:off x="231633" y="204243"/>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2334"/>
                                        </p:tgtEl>
                                        <p:attrNameLst>
                                          <p:attrName>style.visibility</p:attrName>
                                        </p:attrNameLst>
                                      </p:cBhvr>
                                      <p:to>
                                        <p:strVal val="visible"/>
                                      </p:to>
                                    </p:set>
                                    <p:anim calcmode="lin" valueType="num">
                                      <p:cBhvr>
                                        <p:cTn id="7" dur="1000" fill="hold"/>
                                        <p:tgtEl>
                                          <p:spTgt spid="2334"/>
                                        </p:tgtEl>
                                        <p:attrNameLst>
                                          <p:attrName>ppt_w</p:attrName>
                                        </p:attrNameLst>
                                      </p:cBhvr>
                                      <p:tavLst>
                                        <p:tav tm="0" fmla="#ppt_w*sin(2.5*pi*$)">
                                          <p:val>
                                            <p:fltVal val="0"/>
                                          </p:val>
                                        </p:tav>
                                        <p:tav tm="100000">
                                          <p:val>
                                            <p:fltVal val="1"/>
                                          </p:val>
                                        </p:tav>
                                      </p:tavLst>
                                    </p:anim>
                                    <p:anim calcmode="lin" valueType="num">
                                      <p:cBhvr>
                                        <p:cTn id="8" dur="1000" fill="hold"/>
                                        <p:tgtEl>
                                          <p:spTgt spid="2334"/>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9" presetClass="entr" presetSubtype="10" fill="hold" grpId="2" nodeType="afterEffect">
                                  <p:stCondLst>
                                    <p:cond delay="0"/>
                                  </p:stCondLst>
                                  <p:iterate>
                                    <p:tmAbs val="0"/>
                                  </p:iterate>
                                  <p:childTnLst>
                                    <p:set>
                                      <p:cBhvr>
                                        <p:cTn id="11" fill="hold"/>
                                        <p:tgtEl>
                                          <p:spTgt spid="2348"/>
                                        </p:tgtEl>
                                        <p:attrNameLst>
                                          <p:attrName>style.visibility</p:attrName>
                                        </p:attrNameLst>
                                      </p:cBhvr>
                                      <p:to>
                                        <p:strVal val="visible"/>
                                      </p:to>
                                    </p:set>
                                    <p:anim calcmode="lin" valueType="num">
                                      <p:cBhvr>
                                        <p:cTn id="12" dur="1000" fill="hold"/>
                                        <p:tgtEl>
                                          <p:spTgt spid="2348"/>
                                        </p:tgtEl>
                                        <p:attrNameLst>
                                          <p:attrName>ppt_w</p:attrName>
                                        </p:attrNameLst>
                                      </p:cBhvr>
                                      <p:tavLst>
                                        <p:tav tm="0" fmla="#ppt_w*sin(2.5*pi*$)">
                                          <p:val>
                                            <p:fltVal val="0"/>
                                          </p:val>
                                        </p:tav>
                                        <p:tav tm="100000">
                                          <p:val>
                                            <p:fltVal val="1"/>
                                          </p:val>
                                        </p:tav>
                                      </p:tavLst>
                                    </p:anim>
                                    <p:anim calcmode="lin" valueType="num">
                                      <p:cBhvr>
                                        <p:cTn id="13" dur="1000" fill="hold"/>
                                        <p:tgtEl>
                                          <p:spTgt spid="234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 grpId="1" animBg="1" advAuto="0"/>
      <p:bldP spid="2348" grpId="2"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2" name="Rectangle 1"/>
          <p:cNvSpPr/>
          <p:nvPr/>
        </p:nvSpPr>
        <p:spPr>
          <a:xfrm>
            <a:off x="3130550" y="1377950"/>
            <a:ext cx="3035300" cy="4406900"/>
          </a:xfrm>
          <a:prstGeom prst="rect">
            <a:avLst/>
          </a:prstGeom>
          <a:solidFill>
            <a:srgbClr val="FFD34A"/>
          </a:solidFill>
          <a:ln w="12700">
            <a:solidFill>
              <a:srgbClr val="CECECE"/>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93" name="AutoShape 2"/>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94" name="Rectangle 3"/>
          <p:cNvSpPr/>
          <p:nvPr/>
        </p:nvSpPr>
        <p:spPr>
          <a:xfrm>
            <a:off x="3130550" y="1377950"/>
            <a:ext cx="2044700" cy="1054100"/>
          </a:xfrm>
          <a:prstGeom prst="rect">
            <a:avLst/>
          </a:prstGeom>
          <a:solidFill>
            <a:srgbClr val="FFD34A"/>
          </a:solidFill>
          <a:ln w="12700">
            <a:solidFill>
              <a:srgbClr val="FFD34A"/>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395" name="Text Box 5"/>
          <p:cNvSpPr txBox="1"/>
          <p:nvPr/>
        </p:nvSpPr>
        <p:spPr>
          <a:xfrm>
            <a:off x="3752848" y="3216274"/>
            <a:ext cx="971421" cy="520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2800">
                <a:solidFill>
                  <a:srgbClr val="1A0004"/>
                </a:solidFill>
                <a:latin typeface="+mn-lt"/>
                <a:ea typeface="+mn-ea"/>
                <a:cs typeface="+mn-cs"/>
                <a:sym typeface="Times Roman"/>
              </a:defRPr>
            </a:lvl1pPr>
          </a:lstStyle>
          <a:p>
            <a:r>
              <a:rPr>
                <a:latin typeface="Arial" panose="020B0604020202020204" pitchFamily="34" charset="0"/>
                <a:cs typeface="Arial" panose="020B0604020202020204" pitchFamily="34" charset="0"/>
              </a:rPr>
              <a:t>الأناجيل</a:t>
            </a:r>
          </a:p>
        </p:txBody>
      </p:sp>
      <p:sp>
        <p:nvSpPr>
          <p:cNvPr id="2396" name="Text Box 6"/>
          <p:cNvSpPr txBox="1"/>
          <p:nvPr/>
        </p:nvSpPr>
        <p:spPr>
          <a:xfrm>
            <a:off x="3981448" y="3673473"/>
            <a:ext cx="756618" cy="520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2800">
                <a:solidFill>
                  <a:srgbClr val="1A0004"/>
                </a:solidFill>
                <a:latin typeface="+mn-lt"/>
                <a:ea typeface="+mn-ea"/>
                <a:cs typeface="+mn-cs"/>
                <a:sym typeface="Times Roman"/>
              </a:defRPr>
            </a:lvl1pPr>
          </a:lstStyle>
          <a:p>
            <a:r>
              <a:rPr>
                <a:latin typeface="Arial" panose="020B0604020202020204" pitchFamily="34" charset="0"/>
                <a:cs typeface="Arial" panose="020B0604020202020204" pitchFamily="34" charset="0"/>
              </a:rPr>
              <a:t>أعمال</a:t>
            </a:r>
          </a:p>
        </p:txBody>
      </p:sp>
      <p:sp>
        <p:nvSpPr>
          <p:cNvPr id="2397" name="Text Box 7"/>
          <p:cNvSpPr txBox="1"/>
          <p:nvPr/>
        </p:nvSpPr>
        <p:spPr>
          <a:xfrm>
            <a:off x="3994150" y="1765299"/>
            <a:ext cx="724558"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rPr i="0">
                <a:latin typeface="Arial" panose="020B0604020202020204" pitchFamily="34" charset="0"/>
                <a:cs typeface="Arial" panose="020B0604020202020204" pitchFamily="34" charset="0"/>
              </a:rPr>
              <a:t>حياة</a:t>
            </a:r>
          </a:p>
        </p:txBody>
      </p:sp>
      <p:sp>
        <p:nvSpPr>
          <p:cNvPr id="2398" name="Text Box 8"/>
          <p:cNvSpPr txBox="1"/>
          <p:nvPr/>
        </p:nvSpPr>
        <p:spPr>
          <a:xfrm>
            <a:off x="3778248" y="2197099"/>
            <a:ext cx="1186223"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rPr i="0">
                <a:latin typeface="Arial" panose="020B0604020202020204" pitchFamily="34" charset="0"/>
                <a:cs typeface="Arial" panose="020B0604020202020204" pitchFamily="34" charset="0"/>
              </a:rPr>
              <a:t>الصليب</a:t>
            </a:r>
          </a:p>
        </p:txBody>
      </p:sp>
      <p:sp>
        <p:nvSpPr>
          <p:cNvPr id="2399" name="Text Box 9"/>
          <p:cNvSpPr txBox="1"/>
          <p:nvPr/>
        </p:nvSpPr>
        <p:spPr>
          <a:xfrm>
            <a:off x="3562348" y="2654299"/>
            <a:ext cx="1186223"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rPr i="0">
                <a:latin typeface="Arial" panose="020B0604020202020204" pitchFamily="34" charset="0"/>
                <a:cs typeface="Arial" panose="020B0604020202020204" pitchFamily="34" charset="0"/>
              </a:rPr>
              <a:t>الكنيسة</a:t>
            </a:r>
          </a:p>
        </p:txBody>
      </p:sp>
      <p:sp>
        <p:nvSpPr>
          <p:cNvPr id="2400" name="AutoShape 10"/>
          <p:cNvSpPr/>
          <p:nvPr/>
        </p:nvSpPr>
        <p:spPr>
          <a:xfrm>
            <a:off x="960437" y="2922585"/>
            <a:ext cx="1485901" cy="1200153"/>
          </a:xfrm>
          <a:prstGeom prst="star16">
            <a:avLst>
              <a:gd name="adj" fmla="val 37500"/>
            </a:avLst>
          </a:prstGeom>
          <a:gradFill>
            <a:gsLst>
              <a:gs pos="0">
                <a:srgbClr val="FFD34A"/>
              </a:gs>
              <a:gs pos="100000">
                <a:srgbClr val="997F2C"/>
              </a:gs>
            </a:gsLst>
            <a:path path="circle">
              <a:fillToRect l="37721" t="-19636" r="62278" b="119636"/>
            </a:path>
          </a:gradFill>
          <a:ln w="508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401" name="Line 11"/>
          <p:cNvSpPr/>
          <p:nvPr/>
        </p:nvSpPr>
        <p:spPr>
          <a:xfrm>
            <a:off x="3416300" y="27305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02" name="Line 12"/>
          <p:cNvSpPr/>
          <p:nvPr/>
        </p:nvSpPr>
        <p:spPr>
          <a:xfrm>
            <a:off x="3416300" y="31877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03" name="Line 13"/>
          <p:cNvSpPr/>
          <p:nvPr/>
        </p:nvSpPr>
        <p:spPr>
          <a:xfrm>
            <a:off x="3416300" y="50165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04" name="Line 14"/>
          <p:cNvSpPr/>
          <p:nvPr/>
        </p:nvSpPr>
        <p:spPr>
          <a:xfrm>
            <a:off x="3416300" y="22733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05" name="Line 15"/>
          <p:cNvSpPr/>
          <p:nvPr/>
        </p:nvSpPr>
        <p:spPr>
          <a:xfrm>
            <a:off x="3416300" y="36449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06" name="Line 16"/>
          <p:cNvSpPr/>
          <p:nvPr/>
        </p:nvSpPr>
        <p:spPr>
          <a:xfrm>
            <a:off x="3416300" y="45593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07" name="Line 17"/>
          <p:cNvSpPr/>
          <p:nvPr/>
        </p:nvSpPr>
        <p:spPr>
          <a:xfrm>
            <a:off x="3416300" y="41021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grpSp>
        <p:nvGrpSpPr>
          <p:cNvPr id="2410" name="Group"/>
          <p:cNvGrpSpPr/>
          <p:nvPr/>
        </p:nvGrpSpPr>
        <p:grpSpPr>
          <a:xfrm>
            <a:off x="5586412" y="2098671"/>
            <a:ext cx="2173989" cy="1787531"/>
            <a:chOff x="0" y="-1"/>
            <a:chExt cx="2173988" cy="1787530"/>
          </a:xfrm>
        </p:grpSpPr>
        <p:sp>
          <p:nvSpPr>
            <p:cNvPr id="2408" name="Line 19"/>
            <p:cNvSpPr txBox="1"/>
            <p:nvPr/>
          </p:nvSpPr>
          <p:spPr>
            <a:xfrm>
              <a:off x="1107991" y="-1"/>
              <a:ext cx="1065997" cy="743345"/>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p>
              <a:pPr rtl="1">
                <a:lnSpc>
                  <a:spcPct val="65000"/>
                </a:lnSpc>
                <a:defRPr sz="3200">
                  <a:solidFill>
                    <a:srgbClr val="FFFF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تاريخ</a:t>
              </a:r>
              <a:endParaRPr>
                <a:solidFill>
                  <a:srgbClr val="00DFCA"/>
                </a:solidFill>
                <a:latin typeface="Arial" panose="020B0604020202020204" pitchFamily="34" charset="0"/>
                <a:cs typeface="Arial" panose="020B0604020202020204" pitchFamily="34" charset="0"/>
              </a:endParaRPr>
            </a:p>
            <a:p>
              <a:pPr rtl="1">
                <a:lnSpc>
                  <a:spcPct val="65000"/>
                </a:lnSpc>
                <a:defRPr sz="3200">
                  <a:solidFill>
                    <a:srgbClr val="FFFF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الكنيسة</a:t>
              </a:r>
            </a:p>
          </p:txBody>
        </p:sp>
        <p:sp>
          <p:nvSpPr>
            <p:cNvPr id="2409" name="Line 20"/>
            <p:cNvSpPr/>
            <p:nvPr/>
          </p:nvSpPr>
          <p:spPr>
            <a:xfrm flipV="1">
              <a:off x="0" y="365124"/>
              <a:ext cx="1130217" cy="1422405"/>
            </a:xfrm>
            <a:prstGeom prst="line">
              <a:avLst/>
            </a:prstGeom>
            <a:noFill/>
            <a:ln w="57150" cap="flat">
              <a:solidFill>
                <a:schemeClr val="accent1"/>
              </a:solidFill>
              <a:prstDash val="solid"/>
              <a:round/>
            </a:ln>
            <a:effectLst>
              <a:outerShdw blurRad="63500" dist="68978" dir="4020649"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2413" name="Group"/>
          <p:cNvGrpSpPr/>
          <p:nvPr/>
        </p:nvGrpSpPr>
        <p:grpSpPr>
          <a:xfrm>
            <a:off x="5548312" y="689040"/>
            <a:ext cx="2243970" cy="2725676"/>
            <a:chOff x="0" y="-1"/>
            <a:chExt cx="2243969" cy="2725674"/>
          </a:xfrm>
        </p:grpSpPr>
        <p:sp>
          <p:nvSpPr>
            <p:cNvPr id="2411" name="Line 22"/>
            <p:cNvSpPr txBox="1"/>
            <p:nvPr/>
          </p:nvSpPr>
          <p:spPr>
            <a:xfrm>
              <a:off x="1059350" y="-1"/>
              <a:ext cx="1184619" cy="897232"/>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p>
              <a:pPr algn="ctr" rtl="1">
                <a:defRPr sz="3200">
                  <a:solidFill>
                    <a:srgbClr val="FFFF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حقائق</a:t>
              </a:r>
              <a:r>
                <a:rPr sz="1800">
                  <a:latin typeface="Arial" panose="020B0604020202020204" pitchFamily="34" charset="0"/>
                  <a:cs typeface="Arial" panose="020B0604020202020204" pitchFamily="34" charset="0"/>
                </a:rPr>
                <a:t> </a:t>
              </a:r>
              <a:r>
                <a:rPr sz="2400">
                  <a:latin typeface="Arial" panose="020B0604020202020204" pitchFamily="34" charset="0"/>
                  <a:cs typeface="Arial" panose="020B0604020202020204" pitchFamily="34" charset="0"/>
                </a:rPr>
                <a:t>&amp;</a:t>
              </a:r>
              <a:endParaRPr>
                <a:solidFill>
                  <a:srgbClr val="00DFCA"/>
                </a:solidFill>
                <a:latin typeface="Arial" panose="020B0604020202020204" pitchFamily="34" charset="0"/>
                <a:cs typeface="Arial" panose="020B0604020202020204" pitchFamily="34" charset="0"/>
              </a:endParaRPr>
            </a:p>
            <a:p>
              <a:pPr algn="ctr" rtl="1">
                <a:lnSpc>
                  <a:spcPct val="60000"/>
                </a:lnSpc>
                <a:defRPr sz="3200">
                  <a:solidFill>
                    <a:srgbClr val="FFFF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لاهوت</a:t>
              </a:r>
            </a:p>
          </p:txBody>
        </p:sp>
        <p:sp>
          <p:nvSpPr>
            <p:cNvPr id="2412" name="Line 23"/>
            <p:cNvSpPr/>
            <p:nvPr/>
          </p:nvSpPr>
          <p:spPr>
            <a:xfrm flipV="1">
              <a:off x="0" y="668408"/>
              <a:ext cx="990637" cy="2057265"/>
            </a:xfrm>
            <a:prstGeom prst="line">
              <a:avLst/>
            </a:prstGeom>
            <a:noFill/>
            <a:ln w="57150" cap="flat">
              <a:solidFill>
                <a:schemeClr val="accent1"/>
              </a:solidFill>
              <a:prstDash val="solid"/>
              <a:round/>
            </a:ln>
            <a:effectLst>
              <a:outerShdw blurRad="63500" dist="68978" dir="4020649"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sp>
        <p:nvSpPr>
          <p:cNvPr id="2414" name="Text Box 24"/>
          <p:cNvSpPr txBox="1"/>
          <p:nvPr/>
        </p:nvSpPr>
        <p:spPr>
          <a:xfrm>
            <a:off x="1822450" y="0"/>
            <a:ext cx="5867400"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أعمال الرسل</a:t>
            </a:r>
          </a:p>
        </p:txBody>
      </p:sp>
      <p:sp>
        <p:nvSpPr>
          <p:cNvPr id="2415" name="AutoShape 25"/>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416" name="Rectangle 26"/>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417" name="Line 27"/>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18" name="Line 28"/>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19" name="Line 29"/>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20" name="Line 30"/>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21" name="Line 31"/>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22" name="Text Box 32"/>
          <p:cNvSpPr txBox="1"/>
          <p:nvPr/>
        </p:nvSpPr>
        <p:spPr>
          <a:xfrm>
            <a:off x="8204200" y="4043362"/>
            <a:ext cx="502494" cy="21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defRPr>
            </a:lvl1pPr>
          </a:lstStyle>
          <a:p>
            <a:r>
              <a:rPr>
                <a:latin typeface="Arial" panose="020B0604020202020204" pitchFamily="34" charset="0"/>
                <a:cs typeface="Arial" panose="020B0604020202020204" pitchFamily="34" charset="0"/>
              </a:rPr>
              <a:t>Gospels</a:t>
            </a:r>
          </a:p>
        </p:txBody>
      </p:sp>
      <p:sp>
        <p:nvSpPr>
          <p:cNvPr id="2423" name="Text Box 33"/>
          <p:cNvSpPr txBox="1"/>
          <p:nvPr/>
        </p:nvSpPr>
        <p:spPr>
          <a:xfrm>
            <a:off x="8281985" y="4183062"/>
            <a:ext cx="321817" cy="21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defRPr>
            </a:lvl1pPr>
          </a:lstStyle>
          <a:p>
            <a:r>
              <a:rPr>
                <a:latin typeface="Arial" panose="020B0604020202020204" pitchFamily="34" charset="0"/>
                <a:cs typeface="Arial" panose="020B0604020202020204" pitchFamily="34" charset="0"/>
              </a:rPr>
              <a:t>Acts</a:t>
            </a:r>
          </a:p>
        </p:txBody>
      </p:sp>
      <p:sp>
        <p:nvSpPr>
          <p:cNvPr id="2424" name="Text Box 34"/>
          <p:cNvSpPr txBox="1"/>
          <p:nvPr/>
        </p:nvSpPr>
        <p:spPr>
          <a:xfrm>
            <a:off x="8080374" y="3428999"/>
            <a:ext cx="593111" cy="274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2425" name="Text Box 35"/>
          <p:cNvSpPr txBox="1"/>
          <p:nvPr/>
        </p:nvSpPr>
        <p:spPr>
          <a:xfrm>
            <a:off x="8226425" y="3751262"/>
            <a:ext cx="425581"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Cross</a:t>
            </a:r>
          </a:p>
        </p:txBody>
      </p:sp>
      <p:sp>
        <p:nvSpPr>
          <p:cNvPr id="2426" name="Rectangle 36"/>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427" name="Text Box 37"/>
          <p:cNvSpPr txBox="1"/>
          <p:nvPr/>
        </p:nvSpPr>
        <p:spPr>
          <a:xfrm>
            <a:off x="8181975" y="3884612"/>
            <a:ext cx="501650"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Church</a:t>
            </a:r>
          </a:p>
        </p:txBody>
      </p:sp>
      <p:sp>
        <p:nvSpPr>
          <p:cNvPr id="2428" name="Line 38"/>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29" name="Line 39"/>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30" name="Rectangle 40"/>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431" name="Rectangle 41"/>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432" name="Text Box 42"/>
          <p:cNvSpPr txBox="1"/>
          <p:nvPr/>
        </p:nvSpPr>
        <p:spPr>
          <a:xfrm>
            <a:off x="8272460" y="3614737"/>
            <a:ext cx="327386"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Life</a:t>
            </a:r>
          </a:p>
        </p:txBody>
      </p:sp>
      <p:sp>
        <p:nvSpPr>
          <p:cNvPr id="2433" name="Text Box 43"/>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2434" name="Text Box 4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55</a:t>
            </a:r>
          </a:p>
        </p:txBody>
      </p:sp>
      <p:sp>
        <p:nvSpPr>
          <p:cNvPr id="2435" name="Text Box 45"/>
          <p:cNvSpPr txBox="1"/>
          <p:nvPr/>
        </p:nvSpPr>
        <p:spPr>
          <a:xfrm>
            <a:off x="7030974"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2436" name="Line 46"/>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٧</a:t>
            </a:r>
          </a:p>
        </p:txBody>
      </p:sp>
      <p:grpSp>
        <p:nvGrpSpPr>
          <p:cNvPr id="2455" name="Group"/>
          <p:cNvGrpSpPr/>
          <p:nvPr/>
        </p:nvGrpSpPr>
        <p:grpSpPr>
          <a:xfrm>
            <a:off x="8005759" y="3436936"/>
            <a:ext cx="950919" cy="1231905"/>
            <a:chOff x="-1" y="-1"/>
            <a:chExt cx="950917" cy="1231904"/>
          </a:xfrm>
        </p:grpSpPr>
        <p:sp>
          <p:nvSpPr>
            <p:cNvPr id="2437" name="AutoShape 48"/>
            <p:cNvSpPr/>
            <p:nvPr/>
          </p:nvSpPr>
          <p:spPr>
            <a:xfrm>
              <a:off x="1583" y="36434"/>
              <a:ext cx="729038" cy="494680"/>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438" name="Rectangle 49"/>
            <p:cNvSpPr/>
            <p:nvPr/>
          </p:nvSpPr>
          <p:spPr>
            <a:xfrm>
              <a:off x="-1" y="247304"/>
              <a:ext cx="950917" cy="984599"/>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439" name="Line 50"/>
            <p:cNvSpPr/>
            <p:nvPr/>
          </p:nvSpPr>
          <p:spPr>
            <a:xfrm>
              <a:off x="31696" y="624653"/>
              <a:ext cx="862163"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440" name="Line 51"/>
            <p:cNvSpPr/>
            <p:nvPr/>
          </p:nvSpPr>
          <p:spPr>
            <a:xfrm>
              <a:off x="38036" y="764177"/>
              <a:ext cx="86216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441" name="Line 52"/>
            <p:cNvSpPr/>
            <p:nvPr/>
          </p:nvSpPr>
          <p:spPr>
            <a:xfrm>
              <a:off x="50714" y="903701"/>
              <a:ext cx="86216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442" name="Line 53"/>
            <p:cNvSpPr/>
            <p:nvPr/>
          </p:nvSpPr>
          <p:spPr>
            <a:xfrm>
              <a:off x="50714" y="1055909"/>
              <a:ext cx="86216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443" name="Line 54"/>
            <p:cNvSpPr/>
            <p:nvPr/>
          </p:nvSpPr>
          <p:spPr>
            <a:xfrm>
              <a:off x="38036" y="1195434"/>
              <a:ext cx="87484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444" name="Line 55"/>
            <p:cNvSpPr txBox="1"/>
            <p:nvPr/>
          </p:nvSpPr>
          <p:spPr>
            <a:xfrm>
              <a:off x="199689" y="605627"/>
              <a:ext cx="317395"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الإنجيل</a:t>
              </a:r>
            </a:p>
          </p:txBody>
        </p:sp>
        <p:sp>
          <p:nvSpPr>
            <p:cNvPr id="2445" name="Line 56"/>
            <p:cNvSpPr txBox="1"/>
            <p:nvPr/>
          </p:nvSpPr>
          <p:spPr>
            <a:xfrm>
              <a:off x="241051" y="754665"/>
              <a:ext cx="282129"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أعمال</a:t>
              </a:r>
            </a:p>
          </p:txBody>
        </p:sp>
        <p:sp>
          <p:nvSpPr>
            <p:cNvPr id="2446" name="Line 57"/>
            <p:cNvSpPr txBox="1"/>
            <p:nvPr/>
          </p:nvSpPr>
          <p:spPr>
            <a:xfrm>
              <a:off x="174240" y="-1"/>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2447" name="Line 58"/>
            <p:cNvSpPr txBox="1"/>
            <p:nvPr/>
          </p:nvSpPr>
          <p:spPr>
            <a:xfrm>
              <a:off x="221878" y="313895"/>
              <a:ext cx="367087"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2448" name="Rectangle 59"/>
            <p:cNvSpPr/>
            <p:nvPr/>
          </p:nvSpPr>
          <p:spPr>
            <a:xfrm>
              <a:off x="247236" y="491471"/>
              <a:ext cx="608588" cy="114160"/>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449" name="Line 60"/>
            <p:cNvSpPr txBox="1"/>
            <p:nvPr/>
          </p:nvSpPr>
          <p:spPr>
            <a:xfrm>
              <a:off x="229006" y="464307"/>
              <a:ext cx="399147"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الكنيسة </a:t>
              </a:r>
            </a:p>
          </p:txBody>
        </p:sp>
        <p:sp>
          <p:nvSpPr>
            <p:cNvPr id="2450" name="Line 61"/>
            <p:cNvSpPr/>
            <p:nvPr/>
          </p:nvSpPr>
          <p:spPr>
            <a:xfrm>
              <a:off x="31696" y="358289"/>
              <a:ext cx="862163"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451" name="Line 62"/>
            <p:cNvSpPr/>
            <p:nvPr/>
          </p:nvSpPr>
          <p:spPr>
            <a:xfrm>
              <a:off x="31696" y="519218"/>
              <a:ext cx="862163"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452" name="Rectangle 63"/>
            <p:cNvSpPr/>
            <p:nvPr/>
          </p:nvSpPr>
          <p:spPr>
            <a:xfrm>
              <a:off x="20601" y="210839"/>
              <a:ext cx="503989" cy="9513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453" name="Rectangle 64"/>
            <p:cNvSpPr/>
            <p:nvPr/>
          </p:nvSpPr>
          <p:spPr>
            <a:xfrm>
              <a:off x="207614" y="198155"/>
              <a:ext cx="503989"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454" name="Line 65"/>
            <p:cNvSpPr txBox="1"/>
            <p:nvPr/>
          </p:nvSpPr>
          <p:spPr>
            <a:xfrm>
              <a:off x="231633" y="204243"/>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2456" name="Text Box 4"/>
          <p:cNvSpPr txBox="1"/>
          <p:nvPr/>
        </p:nvSpPr>
        <p:spPr>
          <a:xfrm>
            <a:off x="3164932" y="914399"/>
            <a:ext cx="1251945"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lgn="r" rtl="1">
              <a:defRPr sz="2800" b="0">
                <a:solidFill>
                  <a:schemeClr val="accent1"/>
                </a:solidFill>
                <a:latin typeface="+mn-lt"/>
                <a:ea typeface="+mn-ea"/>
                <a:cs typeface="+mn-cs"/>
                <a:sym typeface="Times Roman"/>
              </a:defRPr>
            </a:pPr>
            <a:r>
              <a:rPr>
                <a:latin typeface="Arial" panose="020B0604020202020204" pitchFamily="34" charset="0"/>
                <a:cs typeface="Arial" panose="020B0604020202020204" pitchFamily="34" charset="0"/>
              </a:rPr>
              <a:t>   </a:t>
            </a:r>
            <a:r>
              <a:rPr sz="3600" b="1">
                <a:latin typeface="Arial" panose="020B0604020202020204" pitchFamily="34" charset="0"/>
                <a:cs typeface="Arial" panose="020B0604020202020204" pitchFamily="34" charset="0"/>
              </a:rPr>
              <a:t>يسوع</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2396"/>
                                        </p:tgtEl>
                                        <p:attrNameLst>
                                          <p:attrName>style.visibility</p:attrName>
                                        </p:attrNameLst>
                                      </p:cBhvr>
                                      <p:to>
                                        <p:strVal val="visible"/>
                                      </p:to>
                                    </p:set>
                                    <p:anim calcmode="lin" valueType="num">
                                      <p:cBhvr>
                                        <p:cTn id="7" dur="1000" fill="hold"/>
                                        <p:tgtEl>
                                          <p:spTgt spid="2396"/>
                                        </p:tgtEl>
                                        <p:attrNameLst>
                                          <p:attrName>ppt_w</p:attrName>
                                        </p:attrNameLst>
                                      </p:cBhvr>
                                      <p:tavLst>
                                        <p:tav tm="0" fmla="#ppt_w*sin(2.5*pi*$)">
                                          <p:val>
                                            <p:fltVal val="0"/>
                                          </p:val>
                                        </p:tav>
                                        <p:tav tm="100000">
                                          <p:val>
                                            <p:fltVal val="1"/>
                                          </p:val>
                                        </p:tav>
                                      </p:tavLst>
                                    </p:anim>
                                    <p:anim calcmode="lin" valueType="num">
                                      <p:cBhvr>
                                        <p:cTn id="8" dur="1000" fill="hold"/>
                                        <p:tgtEl>
                                          <p:spTgt spid="2396"/>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9" presetClass="entr" presetSubtype="10" fill="hold" grpId="2" nodeType="afterEffect">
                                  <p:stCondLst>
                                    <p:cond delay="0"/>
                                  </p:stCondLst>
                                  <p:iterate>
                                    <p:tmAbs val="0"/>
                                  </p:iterate>
                                  <p:childTnLst>
                                    <p:set>
                                      <p:cBhvr>
                                        <p:cTn id="11" fill="hold"/>
                                        <p:tgtEl>
                                          <p:spTgt spid="2410"/>
                                        </p:tgtEl>
                                        <p:attrNameLst>
                                          <p:attrName>style.visibility</p:attrName>
                                        </p:attrNameLst>
                                      </p:cBhvr>
                                      <p:to>
                                        <p:strVal val="visible"/>
                                      </p:to>
                                    </p:set>
                                    <p:anim calcmode="lin" valueType="num">
                                      <p:cBhvr>
                                        <p:cTn id="12" dur="1000" fill="hold"/>
                                        <p:tgtEl>
                                          <p:spTgt spid="2410"/>
                                        </p:tgtEl>
                                        <p:attrNameLst>
                                          <p:attrName>ppt_w</p:attrName>
                                        </p:attrNameLst>
                                      </p:cBhvr>
                                      <p:tavLst>
                                        <p:tav tm="0" fmla="#ppt_w*sin(2.5*pi*$)">
                                          <p:val>
                                            <p:fltVal val="0"/>
                                          </p:val>
                                        </p:tav>
                                        <p:tav tm="100000">
                                          <p:val>
                                            <p:fltVal val="1"/>
                                          </p:val>
                                        </p:tav>
                                      </p:tavLst>
                                    </p:anim>
                                    <p:anim calcmode="lin" valueType="num">
                                      <p:cBhvr>
                                        <p:cTn id="13" dur="1000" fill="hold"/>
                                        <p:tgtEl>
                                          <p:spTgt spid="24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 grpId="1" animBg="1" advAuto="0"/>
      <p:bldP spid="2410" grpId="2"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0" name="Rectangle 1"/>
          <p:cNvSpPr/>
          <p:nvPr/>
        </p:nvSpPr>
        <p:spPr>
          <a:xfrm>
            <a:off x="3130550" y="1377950"/>
            <a:ext cx="3035300" cy="4406900"/>
          </a:xfrm>
          <a:prstGeom prst="rect">
            <a:avLst/>
          </a:prstGeom>
          <a:solidFill>
            <a:srgbClr val="FFD34A"/>
          </a:solidFill>
          <a:ln w="12700">
            <a:solidFill>
              <a:srgbClr val="CECECE"/>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461" name="AutoShape 2"/>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462" name="Rectangle 3"/>
          <p:cNvSpPr/>
          <p:nvPr/>
        </p:nvSpPr>
        <p:spPr>
          <a:xfrm>
            <a:off x="3130550" y="1377950"/>
            <a:ext cx="2044700" cy="1054100"/>
          </a:xfrm>
          <a:prstGeom prst="rect">
            <a:avLst/>
          </a:prstGeom>
          <a:solidFill>
            <a:srgbClr val="FFD34A"/>
          </a:solidFill>
          <a:ln w="12700">
            <a:solidFill>
              <a:srgbClr val="FFD34A"/>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463" name="Text Box 5"/>
          <p:cNvSpPr txBox="1"/>
          <p:nvPr/>
        </p:nvSpPr>
        <p:spPr>
          <a:xfrm>
            <a:off x="3752848" y="3216274"/>
            <a:ext cx="971421" cy="520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2800">
                <a:solidFill>
                  <a:srgbClr val="1A0004"/>
                </a:solidFill>
                <a:latin typeface="+mn-lt"/>
                <a:ea typeface="+mn-ea"/>
                <a:cs typeface="+mn-cs"/>
                <a:sym typeface="Times Roman"/>
              </a:defRPr>
            </a:lvl1pPr>
          </a:lstStyle>
          <a:p>
            <a:r>
              <a:rPr>
                <a:latin typeface="Arial" panose="020B0604020202020204" pitchFamily="34" charset="0"/>
                <a:cs typeface="Arial" panose="020B0604020202020204" pitchFamily="34" charset="0"/>
              </a:rPr>
              <a:t>الأناجيل</a:t>
            </a:r>
          </a:p>
        </p:txBody>
      </p:sp>
      <p:sp>
        <p:nvSpPr>
          <p:cNvPr id="2464" name="Text Box 6"/>
          <p:cNvSpPr txBox="1"/>
          <p:nvPr/>
        </p:nvSpPr>
        <p:spPr>
          <a:xfrm>
            <a:off x="3981448" y="3673473"/>
            <a:ext cx="756618" cy="520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2800">
                <a:solidFill>
                  <a:srgbClr val="1A0004"/>
                </a:solidFill>
                <a:latin typeface="+mn-lt"/>
                <a:ea typeface="+mn-ea"/>
                <a:cs typeface="+mn-cs"/>
                <a:sym typeface="Times Roman"/>
              </a:defRPr>
            </a:lvl1pPr>
          </a:lstStyle>
          <a:p>
            <a:r>
              <a:rPr>
                <a:latin typeface="Arial" panose="020B0604020202020204" pitchFamily="34" charset="0"/>
                <a:cs typeface="Arial" panose="020B0604020202020204" pitchFamily="34" charset="0"/>
              </a:rPr>
              <a:t>أعمال</a:t>
            </a:r>
          </a:p>
        </p:txBody>
      </p:sp>
      <p:sp>
        <p:nvSpPr>
          <p:cNvPr id="2465" name="Text Box 7"/>
          <p:cNvSpPr txBox="1"/>
          <p:nvPr/>
        </p:nvSpPr>
        <p:spPr>
          <a:xfrm>
            <a:off x="3752848" y="4130673"/>
            <a:ext cx="971421" cy="520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2800">
                <a:solidFill>
                  <a:srgbClr val="1A0004"/>
                </a:solidFill>
                <a:latin typeface="+mn-lt"/>
                <a:ea typeface="+mn-ea"/>
                <a:cs typeface="+mn-cs"/>
                <a:sym typeface="Times Roman"/>
              </a:defRPr>
            </a:lvl1pPr>
          </a:lstStyle>
          <a:p>
            <a:r>
              <a:rPr>
                <a:latin typeface="Arial" panose="020B0604020202020204" pitchFamily="34" charset="0"/>
                <a:cs typeface="Arial" panose="020B0604020202020204" pitchFamily="34" charset="0"/>
              </a:rPr>
              <a:t>الرسائل</a:t>
            </a:r>
          </a:p>
        </p:txBody>
      </p:sp>
      <p:sp>
        <p:nvSpPr>
          <p:cNvPr id="2466" name="Text Box 8"/>
          <p:cNvSpPr txBox="1"/>
          <p:nvPr/>
        </p:nvSpPr>
        <p:spPr>
          <a:xfrm>
            <a:off x="3994150" y="1765299"/>
            <a:ext cx="724558"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rPr i="0">
                <a:latin typeface="Arial" panose="020B0604020202020204" pitchFamily="34" charset="0"/>
                <a:cs typeface="Arial" panose="020B0604020202020204" pitchFamily="34" charset="0"/>
              </a:rPr>
              <a:t>حياة</a:t>
            </a:r>
          </a:p>
        </p:txBody>
      </p:sp>
      <p:sp>
        <p:nvSpPr>
          <p:cNvPr id="2467" name="Text Box 9"/>
          <p:cNvSpPr txBox="1"/>
          <p:nvPr/>
        </p:nvSpPr>
        <p:spPr>
          <a:xfrm>
            <a:off x="3778248" y="2197099"/>
            <a:ext cx="1186223"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rPr i="0">
                <a:latin typeface="Arial" panose="020B0604020202020204" pitchFamily="34" charset="0"/>
                <a:cs typeface="Arial" panose="020B0604020202020204" pitchFamily="34" charset="0"/>
              </a:rPr>
              <a:t>الصليب</a:t>
            </a:r>
          </a:p>
        </p:txBody>
      </p:sp>
      <p:sp>
        <p:nvSpPr>
          <p:cNvPr id="2468" name="Text Box 10"/>
          <p:cNvSpPr txBox="1"/>
          <p:nvPr/>
        </p:nvSpPr>
        <p:spPr>
          <a:xfrm>
            <a:off x="3562348" y="2654299"/>
            <a:ext cx="1186223"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rPr i="0">
                <a:latin typeface="Arial" panose="020B0604020202020204" pitchFamily="34" charset="0"/>
                <a:cs typeface="Arial" panose="020B0604020202020204" pitchFamily="34" charset="0"/>
              </a:rPr>
              <a:t>الكنيسة</a:t>
            </a:r>
          </a:p>
        </p:txBody>
      </p:sp>
      <p:sp>
        <p:nvSpPr>
          <p:cNvPr id="2469" name="AutoShape 11"/>
          <p:cNvSpPr/>
          <p:nvPr/>
        </p:nvSpPr>
        <p:spPr>
          <a:xfrm>
            <a:off x="960437" y="2922585"/>
            <a:ext cx="1485901" cy="1200153"/>
          </a:xfrm>
          <a:prstGeom prst="star16">
            <a:avLst>
              <a:gd name="adj" fmla="val 37500"/>
            </a:avLst>
          </a:prstGeom>
          <a:gradFill>
            <a:gsLst>
              <a:gs pos="0">
                <a:srgbClr val="FFD34A"/>
              </a:gs>
              <a:gs pos="100000">
                <a:srgbClr val="997F2C"/>
              </a:gs>
            </a:gsLst>
            <a:path path="circle">
              <a:fillToRect l="37721" t="-19636" r="62278" b="119636"/>
            </a:path>
          </a:gradFill>
          <a:ln w="508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470" name="Line 12"/>
          <p:cNvSpPr/>
          <p:nvPr/>
        </p:nvSpPr>
        <p:spPr>
          <a:xfrm>
            <a:off x="3416300" y="27305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71" name="Line 13"/>
          <p:cNvSpPr/>
          <p:nvPr/>
        </p:nvSpPr>
        <p:spPr>
          <a:xfrm>
            <a:off x="3416300" y="31877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72" name="Line 14"/>
          <p:cNvSpPr/>
          <p:nvPr/>
        </p:nvSpPr>
        <p:spPr>
          <a:xfrm>
            <a:off x="3416300" y="50165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73" name="Line 15"/>
          <p:cNvSpPr/>
          <p:nvPr/>
        </p:nvSpPr>
        <p:spPr>
          <a:xfrm>
            <a:off x="3416300" y="22733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74" name="Line 16"/>
          <p:cNvSpPr/>
          <p:nvPr/>
        </p:nvSpPr>
        <p:spPr>
          <a:xfrm>
            <a:off x="3416300" y="36449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75" name="Line 17"/>
          <p:cNvSpPr/>
          <p:nvPr/>
        </p:nvSpPr>
        <p:spPr>
          <a:xfrm>
            <a:off x="3416300" y="45593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76" name="Line 18"/>
          <p:cNvSpPr/>
          <p:nvPr/>
        </p:nvSpPr>
        <p:spPr>
          <a:xfrm>
            <a:off x="3416300" y="41021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grpSp>
        <p:nvGrpSpPr>
          <p:cNvPr id="2479" name="Group"/>
          <p:cNvGrpSpPr/>
          <p:nvPr/>
        </p:nvGrpSpPr>
        <p:grpSpPr>
          <a:xfrm>
            <a:off x="5599111" y="3501002"/>
            <a:ext cx="2277055" cy="1074653"/>
            <a:chOff x="-1" y="0"/>
            <a:chExt cx="2277054" cy="1074651"/>
          </a:xfrm>
        </p:grpSpPr>
        <p:sp>
          <p:nvSpPr>
            <p:cNvPr id="2477" name="Line 20"/>
            <p:cNvSpPr txBox="1"/>
            <p:nvPr/>
          </p:nvSpPr>
          <p:spPr>
            <a:xfrm>
              <a:off x="1122891" y="0"/>
              <a:ext cx="1154162" cy="1074651"/>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p>
              <a:pPr algn="ctr" rtl="1">
                <a:defRPr sz="3200">
                  <a:solidFill>
                    <a:srgbClr val="FFFF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مواضيع</a:t>
              </a:r>
              <a:endParaRPr>
                <a:solidFill>
                  <a:srgbClr val="00DFCA"/>
                </a:solidFill>
                <a:latin typeface="Arial" panose="020B0604020202020204" pitchFamily="34" charset="0"/>
                <a:cs typeface="Arial" panose="020B0604020202020204" pitchFamily="34" charset="0"/>
              </a:endParaRPr>
            </a:p>
            <a:p>
              <a:pPr algn="ctr" rtl="1">
                <a:defRPr sz="3200">
                  <a:solidFill>
                    <a:srgbClr val="FFFF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الكنيسة</a:t>
              </a:r>
            </a:p>
          </p:txBody>
        </p:sp>
        <p:sp>
          <p:nvSpPr>
            <p:cNvPr id="2478" name="Line 21"/>
            <p:cNvSpPr/>
            <p:nvPr/>
          </p:nvSpPr>
          <p:spPr>
            <a:xfrm flipV="1">
              <a:off x="-1" y="537452"/>
              <a:ext cx="1005224" cy="266601"/>
            </a:xfrm>
            <a:prstGeom prst="line">
              <a:avLst/>
            </a:prstGeom>
            <a:noFill/>
            <a:ln w="57150" cap="flat">
              <a:solidFill>
                <a:schemeClr val="accent1"/>
              </a:solidFill>
              <a:prstDash val="solid"/>
              <a:round/>
            </a:ln>
            <a:effectLst>
              <a:outerShdw blurRad="63500" dist="68978" dir="4020649"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2482" name="Group"/>
          <p:cNvGrpSpPr/>
          <p:nvPr/>
        </p:nvGrpSpPr>
        <p:grpSpPr>
          <a:xfrm>
            <a:off x="5586412" y="2009484"/>
            <a:ext cx="2276686" cy="1876720"/>
            <a:chOff x="0" y="-1"/>
            <a:chExt cx="2276685" cy="1876719"/>
          </a:xfrm>
        </p:grpSpPr>
        <p:sp>
          <p:nvSpPr>
            <p:cNvPr id="2480" name="Line 23"/>
            <p:cNvSpPr txBox="1"/>
            <p:nvPr/>
          </p:nvSpPr>
          <p:spPr>
            <a:xfrm>
              <a:off x="1210688" y="-1"/>
              <a:ext cx="1065997" cy="1074652"/>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p>
              <a:pPr rtl="1">
                <a:defRPr sz="3200">
                  <a:solidFill>
                    <a:srgbClr val="FFFF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تاريخ</a:t>
              </a:r>
              <a:endParaRPr>
                <a:solidFill>
                  <a:srgbClr val="00DFCA"/>
                </a:solidFill>
                <a:latin typeface="Arial" panose="020B0604020202020204" pitchFamily="34" charset="0"/>
                <a:cs typeface="Arial" panose="020B0604020202020204" pitchFamily="34" charset="0"/>
              </a:endParaRPr>
            </a:p>
            <a:p>
              <a:pPr rtl="1">
                <a:defRPr sz="3200">
                  <a:solidFill>
                    <a:srgbClr val="FFFF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الكنيسة</a:t>
              </a:r>
            </a:p>
          </p:txBody>
        </p:sp>
        <p:sp>
          <p:nvSpPr>
            <p:cNvPr id="2481" name="Line 24"/>
            <p:cNvSpPr/>
            <p:nvPr/>
          </p:nvSpPr>
          <p:spPr>
            <a:xfrm flipV="1">
              <a:off x="0" y="454312"/>
              <a:ext cx="1130217" cy="1422406"/>
            </a:xfrm>
            <a:prstGeom prst="line">
              <a:avLst/>
            </a:prstGeom>
            <a:noFill/>
            <a:ln w="57150" cap="flat">
              <a:solidFill>
                <a:schemeClr val="accent1"/>
              </a:solidFill>
              <a:prstDash val="solid"/>
              <a:round/>
            </a:ln>
            <a:effectLst>
              <a:outerShdw blurRad="63500" dist="68978" dir="4020649"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2485" name="Group"/>
          <p:cNvGrpSpPr/>
          <p:nvPr/>
        </p:nvGrpSpPr>
        <p:grpSpPr>
          <a:xfrm>
            <a:off x="5549898" y="659038"/>
            <a:ext cx="2242383" cy="2757267"/>
            <a:chOff x="-1" y="0"/>
            <a:chExt cx="2242381" cy="2757266"/>
          </a:xfrm>
        </p:grpSpPr>
        <p:sp>
          <p:nvSpPr>
            <p:cNvPr id="2483" name="Line 26"/>
            <p:cNvSpPr txBox="1"/>
            <p:nvPr/>
          </p:nvSpPr>
          <p:spPr>
            <a:xfrm>
              <a:off x="1057762" y="0"/>
              <a:ext cx="1184618" cy="1074653"/>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p>
              <a:pPr algn="ctr" rtl="1">
                <a:defRPr sz="3200">
                  <a:solidFill>
                    <a:srgbClr val="FFFF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حقائق</a:t>
              </a:r>
              <a:r>
                <a:rPr sz="1800">
                  <a:latin typeface="Arial" panose="020B0604020202020204" pitchFamily="34" charset="0"/>
                  <a:cs typeface="Arial" panose="020B0604020202020204" pitchFamily="34" charset="0"/>
                </a:rPr>
                <a:t> </a:t>
              </a:r>
              <a:r>
                <a:rPr sz="2400">
                  <a:latin typeface="Arial" panose="020B0604020202020204" pitchFamily="34" charset="0"/>
                  <a:cs typeface="Arial" panose="020B0604020202020204" pitchFamily="34" charset="0"/>
                </a:rPr>
                <a:t>&amp;</a:t>
              </a:r>
              <a:endParaRPr>
                <a:solidFill>
                  <a:srgbClr val="00DFCA"/>
                </a:solidFill>
                <a:latin typeface="Arial" panose="020B0604020202020204" pitchFamily="34" charset="0"/>
                <a:cs typeface="Arial" panose="020B0604020202020204" pitchFamily="34" charset="0"/>
              </a:endParaRPr>
            </a:p>
            <a:p>
              <a:pPr algn="ctr" rtl="1">
                <a:defRPr sz="3200">
                  <a:solidFill>
                    <a:srgbClr val="FFFF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لاهوت</a:t>
              </a:r>
            </a:p>
          </p:txBody>
        </p:sp>
        <p:sp>
          <p:nvSpPr>
            <p:cNvPr id="2484" name="Line 27"/>
            <p:cNvSpPr/>
            <p:nvPr/>
          </p:nvSpPr>
          <p:spPr>
            <a:xfrm flipV="1">
              <a:off x="-1" y="698768"/>
              <a:ext cx="990547" cy="2058498"/>
            </a:xfrm>
            <a:prstGeom prst="line">
              <a:avLst/>
            </a:prstGeom>
            <a:noFill/>
            <a:ln w="57150" cap="flat">
              <a:solidFill>
                <a:schemeClr val="accent1"/>
              </a:solidFill>
              <a:prstDash val="solid"/>
              <a:round/>
            </a:ln>
            <a:effectLst>
              <a:outerShdw blurRad="63500" dist="68978" dir="4020649"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sp>
        <p:nvSpPr>
          <p:cNvPr id="2486" name="Text Box 28"/>
          <p:cNvSpPr txBox="1"/>
          <p:nvPr/>
        </p:nvSpPr>
        <p:spPr>
          <a:xfrm>
            <a:off x="1820860" y="0"/>
            <a:ext cx="5867403"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رومية حتى يهوذا</a:t>
            </a:r>
          </a:p>
        </p:txBody>
      </p:sp>
      <p:sp>
        <p:nvSpPr>
          <p:cNvPr id="2487" name="AutoShape 29"/>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488" name="Rectangle 30"/>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489" name="Line 31"/>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90" name="Line 32"/>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91" name="Line 33"/>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92" name="Line 34"/>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93" name="Line 35"/>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494" name="Text Box 36"/>
          <p:cNvSpPr txBox="1"/>
          <p:nvPr/>
        </p:nvSpPr>
        <p:spPr>
          <a:xfrm>
            <a:off x="8204200" y="4043362"/>
            <a:ext cx="502494" cy="21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defRPr>
            </a:lvl1pPr>
          </a:lstStyle>
          <a:p>
            <a:r>
              <a:rPr>
                <a:latin typeface="Arial" panose="020B0604020202020204" pitchFamily="34" charset="0"/>
                <a:cs typeface="Arial" panose="020B0604020202020204" pitchFamily="34" charset="0"/>
              </a:rPr>
              <a:t>Gospels</a:t>
            </a:r>
          </a:p>
        </p:txBody>
      </p:sp>
      <p:sp>
        <p:nvSpPr>
          <p:cNvPr id="2495" name="Text Box 37"/>
          <p:cNvSpPr txBox="1"/>
          <p:nvPr/>
        </p:nvSpPr>
        <p:spPr>
          <a:xfrm>
            <a:off x="8281985" y="4183062"/>
            <a:ext cx="321817" cy="21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defRPr>
            </a:lvl1pPr>
          </a:lstStyle>
          <a:p>
            <a:r>
              <a:rPr>
                <a:latin typeface="Arial" panose="020B0604020202020204" pitchFamily="34" charset="0"/>
                <a:cs typeface="Arial" panose="020B0604020202020204" pitchFamily="34" charset="0"/>
              </a:rPr>
              <a:t>Acts</a:t>
            </a:r>
          </a:p>
        </p:txBody>
      </p:sp>
      <p:sp>
        <p:nvSpPr>
          <p:cNvPr id="2496" name="Text Box 38"/>
          <p:cNvSpPr txBox="1"/>
          <p:nvPr/>
        </p:nvSpPr>
        <p:spPr>
          <a:xfrm>
            <a:off x="8213724" y="4322762"/>
            <a:ext cx="491233" cy="21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defRPr>
            </a:lvl1pPr>
          </a:lstStyle>
          <a:p>
            <a:r>
              <a:rPr>
                <a:latin typeface="Arial" panose="020B0604020202020204" pitchFamily="34" charset="0"/>
                <a:cs typeface="Arial" panose="020B0604020202020204" pitchFamily="34" charset="0"/>
              </a:rPr>
              <a:t>Epistles</a:t>
            </a:r>
          </a:p>
        </p:txBody>
      </p:sp>
      <p:sp>
        <p:nvSpPr>
          <p:cNvPr id="2497" name="Text Box 39"/>
          <p:cNvSpPr txBox="1"/>
          <p:nvPr/>
        </p:nvSpPr>
        <p:spPr>
          <a:xfrm>
            <a:off x="8080374" y="3428999"/>
            <a:ext cx="593111" cy="274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2498" name="Text Box 40"/>
          <p:cNvSpPr txBox="1"/>
          <p:nvPr/>
        </p:nvSpPr>
        <p:spPr>
          <a:xfrm>
            <a:off x="8226425" y="3751262"/>
            <a:ext cx="425581"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Cross</a:t>
            </a:r>
          </a:p>
        </p:txBody>
      </p:sp>
      <p:sp>
        <p:nvSpPr>
          <p:cNvPr id="2499" name="Rectangle 41"/>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500" name="Text Box 42"/>
          <p:cNvSpPr txBox="1"/>
          <p:nvPr/>
        </p:nvSpPr>
        <p:spPr>
          <a:xfrm>
            <a:off x="8181975" y="3884612"/>
            <a:ext cx="501650"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Church</a:t>
            </a:r>
          </a:p>
        </p:txBody>
      </p:sp>
      <p:sp>
        <p:nvSpPr>
          <p:cNvPr id="2501" name="Line 43"/>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502" name="Line 44"/>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503" name="Rectangle 45"/>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504" name="Rectangle 46"/>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505" name="Text Box 47"/>
          <p:cNvSpPr txBox="1"/>
          <p:nvPr/>
        </p:nvSpPr>
        <p:spPr>
          <a:xfrm>
            <a:off x="8272460" y="3614737"/>
            <a:ext cx="327386"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Life</a:t>
            </a:r>
          </a:p>
        </p:txBody>
      </p:sp>
      <p:sp>
        <p:nvSpPr>
          <p:cNvPr id="2506" name="Text Box 48"/>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2507" name="Text Box 49"/>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56</a:t>
            </a:r>
          </a:p>
        </p:txBody>
      </p:sp>
      <p:sp>
        <p:nvSpPr>
          <p:cNvPr id="2508" name="Text Box 50"/>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2509" name="Line 51"/>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٧</a:t>
            </a:r>
          </a:p>
        </p:txBody>
      </p:sp>
      <p:grpSp>
        <p:nvGrpSpPr>
          <p:cNvPr id="2529" name="Group"/>
          <p:cNvGrpSpPr/>
          <p:nvPr/>
        </p:nvGrpSpPr>
        <p:grpSpPr>
          <a:xfrm>
            <a:off x="8005759" y="3436936"/>
            <a:ext cx="950919" cy="1231905"/>
            <a:chOff x="-1" y="-1"/>
            <a:chExt cx="950917" cy="1231904"/>
          </a:xfrm>
        </p:grpSpPr>
        <p:sp>
          <p:nvSpPr>
            <p:cNvPr id="2510" name="AutoShape 53"/>
            <p:cNvSpPr/>
            <p:nvPr/>
          </p:nvSpPr>
          <p:spPr>
            <a:xfrm>
              <a:off x="1583" y="36434"/>
              <a:ext cx="729038" cy="494680"/>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511" name="Rectangle 54"/>
            <p:cNvSpPr/>
            <p:nvPr/>
          </p:nvSpPr>
          <p:spPr>
            <a:xfrm>
              <a:off x="-1" y="247305"/>
              <a:ext cx="950917" cy="984598"/>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512" name="Line 55"/>
            <p:cNvSpPr/>
            <p:nvPr/>
          </p:nvSpPr>
          <p:spPr>
            <a:xfrm>
              <a:off x="31696" y="624653"/>
              <a:ext cx="862163"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513" name="Line 56"/>
            <p:cNvSpPr/>
            <p:nvPr/>
          </p:nvSpPr>
          <p:spPr>
            <a:xfrm>
              <a:off x="38036" y="764178"/>
              <a:ext cx="86216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514" name="Line 57"/>
            <p:cNvSpPr/>
            <p:nvPr/>
          </p:nvSpPr>
          <p:spPr>
            <a:xfrm>
              <a:off x="50714" y="903702"/>
              <a:ext cx="86216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515" name="Line 58"/>
            <p:cNvSpPr/>
            <p:nvPr/>
          </p:nvSpPr>
          <p:spPr>
            <a:xfrm>
              <a:off x="50714" y="1055909"/>
              <a:ext cx="86216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516" name="Line 59"/>
            <p:cNvSpPr/>
            <p:nvPr/>
          </p:nvSpPr>
          <p:spPr>
            <a:xfrm>
              <a:off x="38036" y="1195434"/>
              <a:ext cx="87484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517" name="Line 60"/>
            <p:cNvSpPr txBox="1"/>
            <p:nvPr/>
          </p:nvSpPr>
          <p:spPr>
            <a:xfrm>
              <a:off x="199689" y="605627"/>
              <a:ext cx="317395"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الإنجيل</a:t>
              </a:r>
            </a:p>
          </p:txBody>
        </p:sp>
        <p:sp>
          <p:nvSpPr>
            <p:cNvPr id="2518" name="Line 61"/>
            <p:cNvSpPr txBox="1"/>
            <p:nvPr/>
          </p:nvSpPr>
          <p:spPr>
            <a:xfrm>
              <a:off x="241051" y="754664"/>
              <a:ext cx="282129"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أعمال</a:t>
              </a:r>
            </a:p>
          </p:txBody>
        </p:sp>
        <p:sp>
          <p:nvSpPr>
            <p:cNvPr id="2519" name="Line 62"/>
            <p:cNvSpPr txBox="1"/>
            <p:nvPr/>
          </p:nvSpPr>
          <p:spPr>
            <a:xfrm>
              <a:off x="161152" y="878333"/>
              <a:ext cx="341439"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الرسائل</a:t>
              </a:r>
            </a:p>
          </p:txBody>
        </p:sp>
        <p:sp>
          <p:nvSpPr>
            <p:cNvPr id="2520" name="Line 63"/>
            <p:cNvSpPr txBox="1"/>
            <p:nvPr/>
          </p:nvSpPr>
          <p:spPr>
            <a:xfrm>
              <a:off x="174240" y="-1"/>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2521" name="Line 64"/>
            <p:cNvSpPr txBox="1"/>
            <p:nvPr/>
          </p:nvSpPr>
          <p:spPr>
            <a:xfrm>
              <a:off x="221878" y="313895"/>
              <a:ext cx="367087"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2522" name="Rectangle 65"/>
            <p:cNvSpPr/>
            <p:nvPr/>
          </p:nvSpPr>
          <p:spPr>
            <a:xfrm>
              <a:off x="247236" y="491472"/>
              <a:ext cx="608588" cy="114160"/>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523" name="Line 66"/>
            <p:cNvSpPr txBox="1"/>
            <p:nvPr/>
          </p:nvSpPr>
          <p:spPr>
            <a:xfrm>
              <a:off x="229006" y="464306"/>
              <a:ext cx="399147"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الكنيسة </a:t>
              </a:r>
            </a:p>
          </p:txBody>
        </p:sp>
        <p:sp>
          <p:nvSpPr>
            <p:cNvPr id="2524" name="Line 67"/>
            <p:cNvSpPr/>
            <p:nvPr/>
          </p:nvSpPr>
          <p:spPr>
            <a:xfrm>
              <a:off x="31696" y="358290"/>
              <a:ext cx="862163"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525" name="Line 68"/>
            <p:cNvSpPr/>
            <p:nvPr/>
          </p:nvSpPr>
          <p:spPr>
            <a:xfrm>
              <a:off x="31696" y="519218"/>
              <a:ext cx="862163"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526" name="Rectangle 69"/>
            <p:cNvSpPr/>
            <p:nvPr/>
          </p:nvSpPr>
          <p:spPr>
            <a:xfrm>
              <a:off x="20601" y="210839"/>
              <a:ext cx="503989"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527" name="Rectangle 70"/>
            <p:cNvSpPr/>
            <p:nvPr/>
          </p:nvSpPr>
          <p:spPr>
            <a:xfrm>
              <a:off x="207614" y="198154"/>
              <a:ext cx="503989"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528" name="Line 71"/>
            <p:cNvSpPr txBox="1"/>
            <p:nvPr/>
          </p:nvSpPr>
          <p:spPr>
            <a:xfrm>
              <a:off x="231633" y="204243"/>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2530" name="Text Box 4"/>
          <p:cNvSpPr txBox="1"/>
          <p:nvPr/>
        </p:nvSpPr>
        <p:spPr>
          <a:xfrm>
            <a:off x="3164932" y="914399"/>
            <a:ext cx="1251945"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lgn="r" rtl="1">
              <a:defRPr sz="2800" b="0">
                <a:solidFill>
                  <a:schemeClr val="accent1"/>
                </a:solidFill>
                <a:latin typeface="+mn-lt"/>
                <a:ea typeface="+mn-ea"/>
                <a:cs typeface="+mn-cs"/>
                <a:sym typeface="Times Roman"/>
              </a:defRPr>
            </a:pPr>
            <a:r>
              <a:rPr>
                <a:latin typeface="Arial" panose="020B0604020202020204" pitchFamily="34" charset="0"/>
                <a:cs typeface="Arial" panose="020B0604020202020204" pitchFamily="34" charset="0"/>
              </a:rPr>
              <a:t>   </a:t>
            </a:r>
            <a:r>
              <a:rPr sz="3600" b="1">
                <a:latin typeface="Arial" panose="020B0604020202020204" pitchFamily="34" charset="0"/>
                <a:cs typeface="Arial" panose="020B0604020202020204" pitchFamily="34" charset="0"/>
              </a:rPr>
              <a:t>يسوع</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2465"/>
                                        </p:tgtEl>
                                        <p:attrNameLst>
                                          <p:attrName>style.visibility</p:attrName>
                                        </p:attrNameLst>
                                      </p:cBhvr>
                                      <p:to>
                                        <p:strVal val="visible"/>
                                      </p:to>
                                    </p:set>
                                    <p:anim calcmode="lin" valueType="num">
                                      <p:cBhvr>
                                        <p:cTn id="7" dur="1000" fill="hold"/>
                                        <p:tgtEl>
                                          <p:spTgt spid="2465"/>
                                        </p:tgtEl>
                                        <p:attrNameLst>
                                          <p:attrName>ppt_w</p:attrName>
                                        </p:attrNameLst>
                                      </p:cBhvr>
                                      <p:tavLst>
                                        <p:tav tm="0" fmla="#ppt_w*sin(2.5*pi*$)">
                                          <p:val>
                                            <p:fltVal val="0"/>
                                          </p:val>
                                        </p:tav>
                                        <p:tav tm="100000">
                                          <p:val>
                                            <p:fltVal val="1"/>
                                          </p:val>
                                        </p:tav>
                                      </p:tavLst>
                                    </p:anim>
                                    <p:anim calcmode="lin" valueType="num">
                                      <p:cBhvr>
                                        <p:cTn id="8" dur="1000" fill="hold"/>
                                        <p:tgtEl>
                                          <p:spTgt spid="2465"/>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9" presetClass="entr" presetSubtype="10" fill="hold" grpId="2" nodeType="afterEffect">
                                  <p:stCondLst>
                                    <p:cond delay="0"/>
                                  </p:stCondLst>
                                  <p:iterate>
                                    <p:tmAbs val="0"/>
                                  </p:iterate>
                                  <p:childTnLst>
                                    <p:set>
                                      <p:cBhvr>
                                        <p:cTn id="11" fill="hold"/>
                                        <p:tgtEl>
                                          <p:spTgt spid="2479"/>
                                        </p:tgtEl>
                                        <p:attrNameLst>
                                          <p:attrName>style.visibility</p:attrName>
                                        </p:attrNameLst>
                                      </p:cBhvr>
                                      <p:to>
                                        <p:strVal val="visible"/>
                                      </p:to>
                                    </p:set>
                                    <p:anim calcmode="lin" valueType="num">
                                      <p:cBhvr>
                                        <p:cTn id="12" dur="1000" fill="hold"/>
                                        <p:tgtEl>
                                          <p:spTgt spid="2479"/>
                                        </p:tgtEl>
                                        <p:attrNameLst>
                                          <p:attrName>ppt_w</p:attrName>
                                        </p:attrNameLst>
                                      </p:cBhvr>
                                      <p:tavLst>
                                        <p:tav tm="0" fmla="#ppt_w*sin(2.5*pi*$)">
                                          <p:val>
                                            <p:fltVal val="0"/>
                                          </p:val>
                                        </p:tav>
                                        <p:tav tm="100000">
                                          <p:val>
                                            <p:fltVal val="1"/>
                                          </p:val>
                                        </p:tav>
                                      </p:tavLst>
                                    </p:anim>
                                    <p:anim calcmode="lin" valueType="num">
                                      <p:cBhvr>
                                        <p:cTn id="13" dur="1000" fill="hold"/>
                                        <p:tgtEl>
                                          <p:spTgt spid="247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5" grpId="1" animBg="1" advAuto="0"/>
      <p:bldP spid="2479" grpId="2"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4" name="Rectangle 1"/>
          <p:cNvSpPr/>
          <p:nvPr/>
        </p:nvSpPr>
        <p:spPr>
          <a:xfrm>
            <a:off x="3130550" y="1377950"/>
            <a:ext cx="3035300" cy="4406900"/>
          </a:xfrm>
          <a:prstGeom prst="rect">
            <a:avLst/>
          </a:prstGeom>
          <a:solidFill>
            <a:srgbClr val="FFD34A"/>
          </a:solidFill>
          <a:ln w="12700">
            <a:solidFill>
              <a:srgbClr val="CECECE"/>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535" name="AutoShape 2"/>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536" name="Rectangle 3"/>
          <p:cNvSpPr/>
          <p:nvPr/>
        </p:nvSpPr>
        <p:spPr>
          <a:xfrm>
            <a:off x="3130550" y="1377950"/>
            <a:ext cx="2044700" cy="1054100"/>
          </a:xfrm>
          <a:prstGeom prst="rect">
            <a:avLst/>
          </a:prstGeom>
          <a:solidFill>
            <a:srgbClr val="FFD34A"/>
          </a:solidFill>
          <a:ln w="12700">
            <a:solidFill>
              <a:srgbClr val="FFD34A"/>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537" name="Text Box 5"/>
          <p:cNvSpPr txBox="1"/>
          <p:nvPr/>
        </p:nvSpPr>
        <p:spPr>
          <a:xfrm>
            <a:off x="3944937" y="3195635"/>
            <a:ext cx="971421" cy="520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2800">
                <a:solidFill>
                  <a:srgbClr val="1A0004"/>
                </a:solidFill>
                <a:latin typeface="+mn-lt"/>
                <a:ea typeface="+mn-ea"/>
                <a:cs typeface="+mn-cs"/>
                <a:sym typeface="Times Roman"/>
              </a:defRPr>
            </a:lvl1pPr>
          </a:lstStyle>
          <a:p>
            <a:r>
              <a:rPr>
                <a:latin typeface="Arial" panose="020B0604020202020204" pitchFamily="34" charset="0"/>
                <a:cs typeface="Arial" panose="020B0604020202020204" pitchFamily="34" charset="0"/>
              </a:rPr>
              <a:t>الأناجيل</a:t>
            </a:r>
          </a:p>
        </p:txBody>
      </p:sp>
      <p:sp>
        <p:nvSpPr>
          <p:cNvPr id="2538" name="Text Box 6"/>
          <p:cNvSpPr txBox="1"/>
          <p:nvPr/>
        </p:nvSpPr>
        <p:spPr>
          <a:xfrm>
            <a:off x="4038598" y="3675062"/>
            <a:ext cx="756618" cy="520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2800">
                <a:solidFill>
                  <a:srgbClr val="1A0004"/>
                </a:solidFill>
                <a:latin typeface="+mn-lt"/>
                <a:ea typeface="+mn-ea"/>
                <a:cs typeface="+mn-cs"/>
                <a:sym typeface="Times Roman"/>
              </a:defRPr>
            </a:lvl1pPr>
          </a:lstStyle>
          <a:p>
            <a:r>
              <a:rPr>
                <a:latin typeface="Arial" panose="020B0604020202020204" pitchFamily="34" charset="0"/>
                <a:cs typeface="Arial" panose="020B0604020202020204" pitchFamily="34" charset="0"/>
              </a:rPr>
              <a:t>أعمال</a:t>
            </a:r>
          </a:p>
        </p:txBody>
      </p:sp>
      <p:sp>
        <p:nvSpPr>
          <p:cNvPr id="2539" name="Text Box 7"/>
          <p:cNvSpPr txBox="1"/>
          <p:nvPr/>
        </p:nvSpPr>
        <p:spPr>
          <a:xfrm>
            <a:off x="3952873" y="4092573"/>
            <a:ext cx="971421" cy="520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2800">
                <a:solidFill>
                  <a:srgbClr val="1A0004"/>
                </a:solidFill>
                <a:latin typeface="+mn-lt"/>
                <a:ea typeface="+mn-ea"/>
                <a:cs typeface="+mn-cs"/>
                <a:sym typeface="Times Roman"/>
              </a:defRPr>
            </a:lvl1pPr>
          </a:lstStyle>
          <a:p>
            <a:r>
              <a:rPr>
                <a:latin typeface="Arial" panose="020B0604020202020204" pitchFamily="34" charset="0"/>
                <a:cs typeface="Arial" panose="020B0604020202020204" pitchFamily="34" charset="0"/>
              </a:rPr>
              <a:t>الرسائل</a:t>
            </a:r>
          </a:p>
        </p:txBody>
      </p:sp>
      <p:sp>
        <p:nvSpPr>
          <p:cNvPr id="2540" name="Text Box 8"/>
          <p:cNvSpPr txBox="1"/>
          <p:nvPr/>
        </p:nvSpPr>
        <p:spPr>
          <a:xfrm>
            <a:off x="4191000" y="4570412"/>
            <a:ext cx="753412" cy="520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2800">
                <a:solidFill>
                  <a:srgbClr val="1A0004"/>
                </a:solidFill>
                <a:latin typeface="+mn-lt"/>
                <a:ea typeface="+mn-ea"/>
                <a:cs typeface="+mn-cs"/>
                <a:sym typeface="Times Roman"/>
              </a:defRPr>
            </a:lvl1pPr>
          </a:lstStyle>
          <a:p>
            <a:r>
              <a:rPr>
                <a:latin typeface="Arial" panose="020B0604020202020204" pitchFamily="34" charset="0"/>
                <a:cs typeface="Arial" panose="020B0604020202020204" pitchFamily="34" charset="0"/>
              </a:rPr>
              <a:t>الرؤيا</a:t>
            </a:r>
          </a:p>
        </p:txBody>
      </p:sp>
      <p:sp>
        <p:nvSpPr>
          <p:cNvPr id="2541" name="Text Box 9"/>
          <p:cNvSpPr txBox="1"/>
          <p:nvPr/>
        </p:nvSpPr>
        <p:spPr>
          <a:xfrm>
            <a:off x="3994150" y="1765299"/>
            <a:ext cx="724558"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rPr i="0">
                <a:latin typeface="Arial" panose="020B0604020202020204" pitchFamily="34" charset="0"/>
                <a:cs typeface="Arial" panose="020B0604020202020204" pitchFamily="34" charset="0"/>
              </a:rPr>
              <a:t>حياة</a:t>
            </a:r>
          </a:p>
        </p:txBody>
      </p:sp>
      <p:sp>
        <p:nvSpPr>
          <p:cNvPr id="2542" name="Text Box 10"/>
          <p:cNvSpPr txBox="1"/>
          <p:nvPr/>
        </p:nvSpPr>
        <p:spPr>
          <a:xfrm>
            <a:off x="3778248" y="2197099"/>
            <a:ext cx="1186223"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rPr i="0">
                <a:latin typeface="Arial" panose="020B0604020202020204" pitchFamily="34" charset="0"/>
                <a:cs typeface="Arial" panose="020B0604020202020204" pitchFamily="34" charset="0"/>
              </a:rPr>
              <a:t>الصليب</a:t>
            </a:r>
          </a:p>
        </p:txBody>
      </p:sp>
      <p:sp>
        <p:nvSpPr>
          <p:cNvPr id="2543" name="Text Box 11"/>
          <p:cNvSpPr txBox="1"/>
          <p:nvPr/>
        </p:nvSpPr>
        <p:spPr>
          <a:xfrm>
            <a:off x="3562348" y="2654299"/>
            <a:ext cx="1186223"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rPr i="0">
                <a:latin typeface="Arial" panose="020B0604020202020204" pitchFamily="34" charset="0"/>
                <a:cs typeface="Arial" panose="020B0604020202020204" pitchFamily="34" charset="0"/>
              </a:rPr>
              <a:t>الكنيسة</a:t>
            </a:r>
          </a:p>
        </p:txBody>
      </p:sp>
      <p:sp>
        <p:nvSpPr>
          <p:cNvPr id="2544" name="AutoShape 12"/>
          <p:cNvSpPr/>
          <p:nvPr/>
        </p:nvSpPr>
        <p:spPr>
          <a:xfrm>
            <a:off x="960437" y="2922585"/>
            <a:ext cx="1485901" cy="1200153"/>
          </a:xfrm>
          <a:prstGeom prst="star16">
            <a:avLst>
              <a:gd name="adj" fmla="val 37500"/>
            </a:avLst>
          </a:prstGeom>
          <a:gradFill>
            <a:gsLst>
              <a:gs pos="0">
                <a:srgbClr val="FFD34A"/>
              </a:gs>
              <a:gs pos="100000">
                <a:srgbClr val="997F2C"/>
              </a:gs>
            </a:gsLst>
            <a:path path="circle">
              <a:fillToRect l="37721" t="-19636" r="62278" b="119636"/>
            </a:path>
          </a:gradFill>
          <a:ln w="508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545" name="Line 13"/>
          <p:cNvSpPr/>
          <p:nvPr/>
        </p:nvSpPr>
        <p:spPr>
          <a:xfrm>
            <a:off x="3416300" y="27305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546" name="Line 14"/>
          <p:cNvSpPr/>
          <p:nvPr/>
        </p:nvSpPr>
        <p:spPr>
          <a:xfrm>
            <a:off x="3429000" y="3222625"/>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547" name="Line 15"/>
          <p:cNvSpPr/>
          <p:nvPr/>
        </p:nvSpPr>
        <p:spPr>
          <a:xfrm>
            <a:off x="3416300" y="50165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548" name="Line 16"/>
          <p:cNvSpPr/>
          <p:nvPr/>
        </p:nvSpPr>
        <p:spPr>
          <a:xfrm>
            <a:off x="3416300" y="22733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549" name="Line 17"/>
          <p:cNvSpPr/>
          <p:nvPr/>
        </p:nvSpPr>
        <p:spPr>
          <a:xfrm>
            <a:off x="3416300" y="36449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550" name="Line 18"/>
          <p:cNvSpPr/>
          <p:nvPr/>
        </p:nvSpPr>
        <p:spPr>
          <a:xfrm>
            <a:off x="3416300" y="45593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551" name="Line 19"/>
          <p:cNvSpPr/>
          <p:nvPr/>
        </p:nvSpPr>
        <p:spPr>
          <a:xfrm>
            <a:off x="3416300" y="4102100"/>
            <a:ext cx="2463802" cy="0"/>
          </a:xfrm>
          <a:prstGeom prst="line">
            <a:avLst/>
          </a:prstGeom>
          <a:ln w="50800">
            <a:solidFill>
              <a:srgbClr val="1A0004"/>
            </a:solidFill>
          </a:ln>
        </p:spPr>
        <p:txBody>
          <a:bodyPr lIns="45718" tIns="45718" rIns="45718" bIns="45718"/>
          <a:lstStyle/>
          <a:p>
            <a:endParaRPr>
              <a:latin typeface="Arial" panose="020B0604020202020204" pitchFamily="34" charset="0"/>
              <a:cs typeface="Arial" panose="020B0604020202020204" pitchFamily="34" charset="0"/>
            </a:endParaRPr>
          </a:p>
        </p:txBody>
      </p:sp>
      <p:grpSp>
        <p:nvGrpSpPr>
          <p:cNvPr id="2554" name="Group"/>
          <p:cNvGrpSpPr/>
          <p:nvPr/>
        </p:nvGrpSpPr>
        <p:grpSpPr>
          <a:xfrm>
            <a:off x="5599109" y="4811712"/>
            <a:ext cx="2436240" cy="1224082"/>
            <a:chOff x="-1" y="0"/>
            <a:chExt cx="2436238" cy="1224081"/>
          </a:xfrm>
        </p:grpSpPr>
        <p:sp>
          <p:nvSpPr>
            <p:cNvPr id="2552" name="Line 21"/>
            <p:cNvSpPr txBox="1"/>
            <p:nvPr/>
          </p:nvSpPr>
          <p:spPr>
            <a:xfrm>
              <a:off x="1200323" y="149429"/>
              <a:ext cx="1235914" cy="1074652"/>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p>
              <a:pPr algn="ctr" rtl="1">
                <a:defRPr sz="3200">
                  <a:solidFill>
                    <a:srgbClr val="FFFF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المستقبل</a:t>
              </a:r>
              <a:endParaRPr>
                <a:solidFill>
                  <a:srgbClr val="00DFCA"/>
                </a:solidFill>
                <a:latin typeface="Arial" panose="020B0604020202020204" pitchFamily="34" charset="0"/>
                <a:cs typeface="Arial" panose="020B0604020202020204" pitchFamily="34" charset="0"/>
              </a:endParaRPr>
            </a:p>
            <a:p>
              <a:pPr algn="ctr" rtl="1">
                <a:defRPr sz="3200">
                  <a:solidFill>
                    <a:srgbClr val="FFFF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الابدي</a:t>
              </a:r>
            </a:p>
          </p:txBody>
        </p:sp>
        <p:sp>
          <p:nvSpPr>
            <p:cNvPr id="2553" name="Line 22"/>
            <p:cNvSpPr/>
            <p:nvPr/>
          </p:nvSpPr>
          <p:spPr>
            <a:xfrm>
              <a:off x="-1" y="0"/>
              <a:ext cx="1042415" cy="608730"/>
            </a:xfrm>
            <a:prstGeom prst="line">
              <a:avLst/>
            </a:prstGeom>
            <a:noFill/>
            <a:ln w="57150" cap="flat">
              <a:solidFill>
                <a:schemeClr val="accent1"/>
              </a:solidFill>
              <a:prstDash val="solid"/>
              <a:round/>
            </a:ln>
            <a:effectLst>
              <a:outerShdw blurRad="63500" dist="68978" dir="4020649"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2557" name="Group"/>
          <p:cNvGrpSpPr/>
          <p:nvPr/>
        </p:nvGrpSpPr>
        <p:grpSpPr>
          <a:xfrm>
            <a:off x="5599111" y="3547043"/>
            <a:ext cx="2302517" cy="1074653"/>
            <a:chOff x="-1" y="0"/>
            <a:chExt cx="2302516" cy="1074651"/>
          </a:xfrm>
        </p:grpSpPr>
        <p:sp>
          <p:nvSpPr>
            <p:cNvPr id="2555" name="Line 24"/>
            <p:cNvSpPr txBox="1"/>
            <p:nvPr/>
          </p:nvSpPr>
          <p:spPr>
            <a:xfrm>
              <a:off x="1148353" y="0"/>
              <a:ext cx="1154162" cy="1074651"/>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p>
              <a:pPr algn="ctr" rtl="1">
                <a:defRPr sz="3200">
                  <a:solidFill>
                    <a:srgbClr val="FFFF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مواضيع</a:t>
              </a:r>
              <a:endParaRPr>
                <a:solidFill>
                  <a:srgbClr val="00DFCA"/>
                </a:solidFill>
                <a:latin typeface="Arial" panose="020B0604020202020204" pitchFamily="34" charset="0"/>
                <a:cs typeface="Arial" panose="020B0604020202020204" pitchFamily="34" charset="0"/>
              </a:endParaRPr>
            </a:p>
            <a:p>
              <a:pPr algn="ctr" rtl="1">
                <a:defRPr sz="3200">
                  <a:solidFill>
                    <a:srgbClr val="FFFF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الكنيسة</a:t>
              </a:r>
            </a:p>
          </p:txBody>
        </p:sp>
        <p:sp>
          <p:nvSpPr>
            <p:cNvPr id="2556" name="Line 25"/>
            <p:cNvSpPr/>
            <p:nvPr/>
          </p:nvSpPr>
          <p:spPr>
            <a:xfrm flipV="1">
              <a:off x="-1" y="491411"/>
              <a:ext cx="1005224" cy="266601"/>
            </a:xfrm>
            <a:prstGeom prst="line">
              <a:avLst/>
            </a:prstGeom>
            <a:noFill/>
            <a:ln w="57150" cap="flat">
              <a:solidFill>
                <a:schemeClr val="accent1"/>
              </a:solidFill>
              <a:prstDash val="solid"/>
              <a:round/>
            </a:ln>
            <a:effectLst>
              <a:outerShdw blurRad="63500" dist="68978" dir="4020649"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2560" name="Group"/>
          <p:cNvGrpSpPr/>
          <p:nvPr/>
        </p:nvGrpSpPr>
        <p:grpSpPr>
          <a:xfrm>
            <a:off x="5586412" y="2008347"/>
            <a:ext cx="2293135" cy="1877856"/>
            <a:chOff x="0" y="0"/>
            <a:chExt cx="2293134" cy="1877855"/>
          </a:xfrm>
        </p:grpSpPr>
        <p:sp>
          <p:nvSpPr>
            <p:cNvPr id="2558" name="Line 27"/>
            <p:cNvSpPr txBox="1"/>
            <p:nvPr/>
          </p:nvSpPr>
          <p:spPr>
            <a:xfrm>
              <a:off x="1227137" y="0"/>
              <a:ext cx="1065997" cy="1074652"/>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p>
              <a:pPr rtl="1">
                <a:defRPr sz="3200">
                  <a:solidFill>
                    <a:srgbClr val="FFFF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تاريخ</a:t>
              </a:r>
              <a:endParaRPr>
                <a:solidFill>
                  <a:srgbClr val="00DFCA"/>
                </a:solidFill>
                <a:latin typeface="Arial" panose="020B0604020202020204" pitchFamily="34" charset="0"/>
                <a:cs typeface="Arial" panose="020B0604020202020204" pitchFamily="34" charset="0"/>
              </a:endParaRPr>
            </a:p>
            <a:p>
              <a:pPr rtl="1">
                <a:defRPr sz="3200">
                  <a:solidFill>
                    <a:srgbClr val="FFFF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الكنيسة</a:t>
              </a:r>
            </a:p>
          </p:txBody>
        </p:sp>
        <p:sp>
          <p:nvSpPr>
            <p:cNvPr id="2559" name="Line 28"/>
            <p:cNvSpPr/>
            <p:nvPr/>
          </p:nvSpPr>
          <p:spPr>
            <a:xfrm flipV="1">
              <a:off x="0" y="455449"/>
              <a:ext cx="1130217" cy="1422406"/>
            </a:xfrm>
            <a:prstGeom prst="line">
              <a:avLst/>
            </a:prstGeom>
            <a:noFill/>
            <a:ln w="57150" cap="flat">
              <a:solidFill>
                <a:schemeClr val="accent1"/>
              </a:solidFill>
              <a:prstDash val="solid"/>
              <a:round/>
            </a:ln>
            <a:effectLst>
              <a:outerShdw blurRad="63500" dist="68978" dir="4020649"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2563" name="Group"/>
          <p:cNvGrpSpPr/>
          <p:nvPr/>
        </p:nvGrpSpPr>
        <p:grpSpPr>
          <a:xfrm>
            <a:off x="5549898" y="526847"/>
            <a:ext cx="2242383" cy="2889458"/>
            <a:chOff x="-1" y="-1"/>
            <a:chExt cx="2242381" cy="2889456"/>
          </a:xfrm>
        </p:grpSpPr>
        <p:sp>
          <p:nvSpPr>
            <p:cNvPr id="2561" name="Line 30"/>
            <p:cNvSpPr txBox="1"/>
            <p:nvPr/>
          </p:nvSpPr>
          <p:spPr>
            <a:xfrm>
              <a:off x="1057762" y="-1"/>
              <a:ext cx="1184618" cy="1074652"/>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p>
              <a:pPr algn="ctr" rtl="1">
                <a:defRPr sz="3200">
                  <a:solidFill>
                    <a:srgbClr val="FFFF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حقائق</a:t>
              </a:r>
              <a:r>
                <a:rPr sz="1800">
                  <a:latin typeface="Arial" panose="020B0604020202020204" pitchFamily="34" charset="0"/>
                  <a:cs typeface="Arial" panose="020B0604020202020204" pitchFamily="34" charset="0"/>
                </a:rPr>
                <a:t> </a:t>
              </a:r>
              <a:r>
                <a:rPr sz="2400">
                  <a:latin typeface="Arial" panose="020B0604020202020204" pitchFamily="34" charset="0"/>
                  <a:cs typeface="Arial" panose="020B0604020202020204" pitchFamily="34" charset="0"/>
                </a:rPr>
                <a:t>&amp;</a:t>
              </a:r>
              <a:endParaRPr>
                <a:solidFill>
                  <a:srgbClr val="00DFCA"/>
                </a:solidFill>
                <a:latin typeface="Arial" panose="020B0604020202020204" pitchFamily="34" charset="0"/>
                <a:cs typeface="Arial" panose="020B0604020202020204" pitchFamily="34" charset="0"/>
              </a:endParaRPr>
            </a:p>
            <a:p>
              <a:pPr algn="ctr" rtl="1">
                <a:defRPr sz="3200">
                  <a:solidFill>
                    <a:srgbClr val="FFFF00"/>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لاهوت</a:t>
              </a:r>
            </a:p>
          </p:txBody>
        </p:sp>
        <p:sp>
          <p:nvSpPr>
            <p:cNvPr id="2562" name="Line 31"/>
            <p:cNvSpPr/>
            <p:nvPr/>
          </p:nvSpPr>
          <p:spPr>
            <a:xfrm flipV="1">
              <a:off x="-1" y="830957"/>
              <a:ext cx="990547" cy="2058498"/>
            </a:xfrm>
            <a:prstGeom prst="line">
              <a:avLst/>
            </a:prstGeom>
            <a:noFill/>
            <a:ln w="57150" cap="flat">
              <a:solidFill>
                <a:schemeClr val="accent1"/>
              </a:solidFill>
              <a:prstDash val="solid"/>
              <a:round/>
            </a:ln>
            <a:effectLst>
              <a:outerShdw blurRad="63500" dist="68978" dir="4020649"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sp>
        <p:nvSpPr>
          <p:cNvPr id="2564" name="Text Box 32"/>
          <p:cNvSpPr txBox="1"/>
          <p:nvPr/>
        </p:nvSpPr>
        <p:spPr>
          <a:xfrm>
            <a:off x="1835150" y="11112"/>
            <a:ext cx="5867400"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الرؤيا </a:t>
            </a:r>
          </a:p>
        </p:txBody>
      </p:sp>
      <p:sp>
        <p:nvSpPr>
          <p:cNvPr id="2565" name="AutoShape 33"/>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566" name="Rectangle 34"/>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567" name="Line 35"/>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568" name="Line 36"/>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569" name="Line 37"/>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570" name="Line 38"/>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571" name="Line 39"/>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572" name="Text Box 40"/>
          <p:cNvSpPr txBox="1"/>
          <p:nvPr/>
        </p:nvSpPr>
        <p:spPr>
          <a:xfrm>
            <a:off x="8204200" y="4043362"/>
            <a:ext cx="502494" cy="21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defRPr>
            </a:lvl1pPr>
          </a:lstStyle>
          <a:p>
            <a:r>
              <a:rPr>
                <a:latin typeface="Arial" panose="020B0604020202020204" pitchFamily="34" charset="0"/>
                <a:cs typeface="Arial" panose="020B0604020202020204" pitchFamily="34" charset="0"/>
              </a:rPr>
              <a:t>Gospels</a:t>
            </a:r>
          </a:p>
        </p:txBody>
      </p:sp>
      <p:sp>
        <p:nvSpPr>
          <p:cNvPr id="2573" name="Text Box 41"/>
          <p:cNvSpPr txBox="1"/>
          <p:nvPr/>
        </p:nvSpPr>
        <p:spPr>
          <a:xfrm>
            <a:off x="8281985" y="4183062"/>
            <a:ext cx="321817" cy="21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defRPr>
            </a:lvl1pPr>
          </a:lstStyle>
          <a:p>
            <a:r>
              <a:rPr>
                <a:latin typeface="Arial" panose="020B0604020202020204" pitchFamily="34" charset="0"/>
                <a:cs typeface="Arial" panose="020B0604020202020204" pitchFamily="34" charset="0"/>
              </a:rPr>
              <a:t>Acts</a:t>
            </a:r>
          </a:p>
        </p:txBody>
      </p:sp>
      <p:sp>
        <p:nvSpPr>
          <p:cNvPr id="2574" name="Text Box 42"/>
          <p:cNvSpPr txBox="1"/>
          <p:nvPr/>
        </p:nvSpPr>
        <p:spPr>
          <a:xfrm>
            <a:off x="8213724" y="4322762"/>
            <a:ext cx="491233" cy="21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defRPr>
            </a:lvl1pPr>
          </a:lstStyle>
          <a:p>
            <a:r>
              <a:rPr>
                <a:latin typeface="Arial" panose="020B0604020202020204" pitchFamily="34" charset="0"/>
                <a:cs typeface="Arial" panose="020B0604020202020204" pitchFamily="34" charset="0"/>
              </a:rPr>
              <a:t>Epistles</a:t>
            </a:r>
          </a:p>
        </p:txBody>
      </p:sp>
      <p:sp>
        <p:nvSpPr>
          <p:cNvPr id="2575" name="Text Box 43"/>
          <p:cNvSpPr txBox="1"/>
          <p:nvPr/>
        </p:nvSpPr>
        <p:spPr>
          <a:xfrm>
            <a:off x="8151810" y="4462462"/>
            <a:ext cx="615406" cy="21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defRPr>
            </a:lvl1pPr>
          </a:lstStyle>
          <a:p>
            <a:r>
              <a:rPr>
                <a:latin typeface="Arial" panose="020B0604020202020204" pitchFamily="34" charset="0"/>
                <a:cs typeface="Arial" panose="020B0604020202020204" pitchFamily="34" charset="0"/>
              </a:rPr>
              <a:t>Revelation</a:t>
            </a:r>
          </a:p>
        </p:txBody>
      </p:sp>
      <p:sp>
        <p:nvSpPr>
          <p:cNvPr id="2576" name="Text Box 44"/>
          <p:cNvSpPr txBox="1"/>
          <p:nvPr/>
        </p:nvSpPr>
        <p:spPr>
          <a:xfrm>
            <a:off x="8080374" y="3428999"/>
            <a:ext cx="593111" cy="274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2577" name="Text Box 45"/>
          <p:cNvSpPr txBox="1"/>
          <p:nvPr/>
        </p:nvSpPr>
        <p:spPr>
          <a:xfrm>
            <a:off x="8226425" y="3751262"/>
            <a:ext cx="425581"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Cross</a:t>
            </a:r>
          </a:p>
        </p:txBody>
      </p:sp>
      <p:sp>
        <p:nvSpPr>
          <p:cNvPr id="2578" name="Rectangle 46"/>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579" name="Text Box 47"/>
          <p:cNvSpPr txBox="1"/>
          <p:nvPr/>
        </p:nvSpPr>
        <p:spPr>
          <a:xfrm>
            <a:off x="8181975" y="3884612"/>
            <a:ext cx="501650"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Church</a:t>
            </a:r>
          </a:p>
        </p:txBody>
      </p:sp>
      <p:sp>
        <p:nvSpPr>
          <p:cNvPr id="2580" name="Line 48"/>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581" name="Line 49"/>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582" name="Rectangle 50"/>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583" name="Rectangle 51"/>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584" name="Text Box 52"/>
          <p:cNvSpPr txBox="1"/>
          <p:nvPr/>
        </p:nvSpPr>
        <p:spPr>
          <a:xfrm>
            <a:off x="8272460" y="3614737"/>
            <a:ext cx="327386"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Life</a:t>
            </a:r>
          </a:p>
        </p:txBody>
      </p:sp>
      <p:sp>
        <p:nvSpPr>
          <p:cNvPr id="2585" name="Text Box 53"/>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2586" name="Text Box 5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57</a:t>
            </a:r>
          </a:p>
        </p:txBody>
      </p:sp>
      <p:sp>
        <p:nvSpPr>
          <p:cNvPr id="2587" name="Text Box 55"/>
          <p:cNvSpPr txBox="1"/>
          <p:nvPr/>
        </p:nvSpPr>
        <p:spPr>
          <a:xfrm>
            <a:off x="7030974"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2588" name="Line 56"/>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٧</a:t>
            </a:r>
          </a:p>
        </p:txBody>
      </p:sp>
      <p:grpSp>
        <p:nvGrpSpPr>
          <p:cNvPr id="2609" name="Group"/>
          <p:cNvGrpSpPr/>
          <p:nvPr/>
        </p:nvGrpSpPr>
        <p:grpSpPr>
          <a:xfrm>
            <a:off x="8005759" y="3436936"/>
            <a:ext cx="950919" cy="1231905"/>
            <a:chOff x="-1" y="-1"/>
            <a:chExt cx="950917" cy="1231904"/>
          </a:xfrm>
        </p:grpSpPr>
        <p:sp>
          <p:nvSpPr>
            <p:cNvPr id="2589" name="AutoShape 58"/>
            <p:cNvSpPr/>
            <p:nvPr/>
          </p:nvSpPr>
          <p:spPr>
            <a:xfrm>
              <a:off x="1584" y="36434"/>
              <a:ext cx="729039" cy="494680"/>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590" name="Rectangle 59"/>
            <p:cNvSpPr/>
            <p:nvPr/>
          </p:nvSpPr>
          <p:spPr>
            <a:xfrm>
              <a:off x="-1" y="247305"/>
              <a:ext cx="950917" cy="984598"/>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591" name="Line 60"/>
            <p:cNvSpPr/>
            <p:nvPr/>
          </p:nvSpPr>
          <p:spPr>
            <a:xfrm>
              <a:off x="31696" y="624652"/>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592" name="Line 61"/>
            <p:cNvSpPr/>
            <p:nvPr/>
          </p:nvSpPr>
          <p:spPr>
            <a:xfrm>
              <a:off x="38036" y="764177"/>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593" name="Line 62"/>
            <p:cNvSpPr/>
            <p:nvPr/>
          </p:nvSpPr>
          <p:spPr>
            <a:xfrm>
              <a:off x="50714" y="903701"/>
              <a:ext cx="86216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594" name="Line 63"/>
            <p:cNvSpPr/>
            <p:nvPr/>
          </p:nvSpPr>
          <p:spPr>
            <a:xfrm>
              <a:off x="50714" y="1055909"/>
              <a:ext cx="86216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595" name="Line 64"/>
            <p:cNvSpPr/>
            <p:nvPr/>
          </p:nvSpPr>
          <p:spPr>
            <a:xfrm>
              <a:off x="38036" y="1195434"/>
              <a:ext cx="87484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596" name="Line 65"/>
            <p:cNvSpPr txBox="1"/>
            <p:nvPr/>
          </p:nvSpPr>
          <p:spPr>
            <a:xfrm>
              <a:off x="199690" y="605627"/>
              <a:ext cx="317395"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الإنجيل</a:t>
              </a:r>
            </a:p>
          </p:txBody>
        </p:sp>
        <p:sp>
          <p:nvSpPr>
            <p:cNvPr id="2597" name="Line 66"/>
            <p:cNvSpPr txBox="1"/>
            <p:nvPr/>
          </p:nvSpPr>
          <p:spPr>
            <a:xfrm>
              <a:off x="241051" y="754665"/>
              <a:ext cx="282129"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أعمال</a:t>
              </a:r>
            </a:p>
          </p:txBody>
        </p:sp>
        <p:sp>
          <p:nvSpPr>
            <p:cNvPr id="2598" name="Line 67"/>
            <p:cNvSpPr txBox="1"/>
            <p:nvPr/>
          </p:nvSpPr>
          <p:spPr>
            <a:xfrm>
              <a:off x="161152" y="878334"/>
              <a:ext cx="341439"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الرسائل</a:t>
              </a:r>
            </a:p>
          </p:txBody>
        </p:sp>
        <p:sp>
          <p:nvSpPr>
            <p:cNvPr id="2599" name="Line 68"/>
            <p:cNvSpPr txBox="1"/>
            <p:nvPr/>
          </p:nvSpPr>
          <p:spPr>
            <a:xfrm>
              <a:off x="241640" y="985608"/>
              <a:ext cx="307777"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الرؤيا </a:t>
              </a:r>
            </a:p>
          </p:txBody>
        </p:sp>
        <p:sp>
          <p:nvSpPr>
            <p:cNvPr id="2600" name="Line 69"/>
            <p:cNvSpPr txBox="1"/>
            <p:nvPr/>
          </p:nvSpPr>
          <p:spPr>
            <a:xfrm>
              <a:off x="174241" y="-1"/>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2601" name="Line 70"/>
            <p:cNvSpPr txBox="1"/>
            <p:nvPr/>
          </p:nvSpPr>
          <p:spPr>
            <a:xfrm>
              <a:off x="221878" y="313896"/>
              <a:ext cx="367087"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2602" name="Rectangle 71"/>
            <p:cNvSpPr/>
            <p:nvPr/>
          </p:nvSpPr>
          <p:spPr>
            <a:xfrm>
              <a:off x="247236" y="491472"/>
              <a:ext cx="608589" cy="114159"/>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603" name="Line 72"/>
            <p:cNvSpPr txBox="1"/>
            <p:nvPr/>
          </p:nvSpPr>
          <p:spPr>
            <a:xfrm>
              <a:off x="229006" y="464307"/>
              <a:ext cx="399147"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الكنيسة </a:t>
              </a:r>
            </a:p>
          </p:txBody>
        </p:sp>
        <p:sp>
          <p:nvSpPr>
            <p:cNvPr id="2604" name="Line 73"/>
            <p:cNvSpPr/>
            <p:nvPr/>
          </p:nvSpPr>
          <p:spPr>
            <a:xfrm>
              <a:off x="31696" y="358290"/>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605" name="Line 74"/>
            <p:cNvSpPr/>
            <p:nvPr/>
          </p:nvSpPr>
          <p:spPr>
            <a:xfrm>
              <a:off x="31696" y="519218"/>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606" name="Rectangle 75"/>
            <p:cNvSpPr/>
            <p:nvPr/>
          </p:nvSpPr>
          <p:spPr>
            <a:xfrm>
              <a:off x="20601" y="210838"/>
              <a:ext cx="50399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607" name="Rectangle 76"/>
            <p:cNvSpPr/>
            <p:nvPr/>
          </p:nvSpPr>
          <p:spPr>
            <a:xfrm>
              <a:off x="207615" y="198155"/>
              <a:ext cx="503989" cy="9513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608" name="Line 77"/>
            <p:cNvSpPr txBox="1"/>
            <p:nvPr/>
          </p:nvSpPr>
          <p:spPr>
            <a:xfrm>
              <a:off x="231633" y="204243"/>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2610" name="Text Box 4"/>
          <p:cNvSpPr txBox="1"/>
          <p:nvPr/>
        </p:nvSpPr>
        <p:spPr>
          <a:xfrm>
            <a:off x="3164932" y="914399"/>
            <a:ext cx="1251945"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lgn="r" rtl="1">
              <a:defRPr sz="2800" b="0">
                <a:solidFill>
                  <a:schemeClr val="accent1"/>
                </a:solidFill>
                <a:latin typeface="+mn-lt"/>
                <a:ea typeface="+mn-ea"/>
                <a:cs typeface="+mn-cs"/>
                <a:sym typeface="Times Roman"/>
              </a:defRPr>
            </a:pPr>
            <a:r>
              <a:rPr>
                <a:latin typeface="Arial" panose="020B0604020202020204" pitchFamily="34" charset="0"/>
                <a:cs typeface="Arial" panose="020B0604020202020204" pitchFamily="34" charset="0"/>
              </a:rPr>
              <a:t>   </a:t>
            </a:r>
            <a:r>
              <a:rPr sz="3600" b="1">
                <a:latin typeface="Arial" panose="020B0604020202020204" pitchFamily="34" charset="0"/>
                <a:cs typeface="Arial" panose="020B0604020202020204" pitchFamily="34" charset="0"/>
              </a:rPr>
              <a:t>يسوع</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2540"/>
                                        </p:tgtEl>
                                        <p:attrNameLst>
                                          <p:attrName>style.visibility</p:attrName>
                                        </p:attrNameLst>
                                      </p:cBhvr>
                                      <p:to>
                                        <p:strVal val="visible"/>
                                      </p:to>
                                    </p:set>
                                    <p:anim calcmode="lin" valueType="num">
                                      <p:cBhvr>
                                        <p:cTn id="7" dur="1000" fill="hold"/>
                                        <p:tgtEl>
                                          <p:spTgt spid="2540"/>
                                        </p:tgtEl>
                                        <p:attrNameLst>
                                          <p:attrName>ppt_w</p:attrName>
                                        </p:attrNameLst>
                                      </p:cBhvr>
                                      <p:tavLst>
                                        <p:tav tm="0" fmla="#ppt_w*sin(2.5*pi*$)">
                                          <p:val>
                                            <p:fltVal val="0"/>
                                          </p:val>
                                        </p:tav>
                                        <p:tav tm="100000">
                                          <p:val>
                                            <p:fltVal val="1"/>
                                          </p:val>
                                        </p:tav>
                                      </p:tavLst>
                                    </p:anim>
                                    <p:anim calcmode="lin" valueType="num">
                                      <p:cBhvr>
                                        <p:cTn id="8" dur="1000" fill="hold"/>
                                        <p:tgtEl>
                                          <p:spTgt spid="2540"/>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9" presetClass="entr" presetSubtype="10" fill="hold" grpId="2" nodeType="afterEffect">
                                  <p:stCondLst>
                                    <p:cond delay="0"/>
                                  </p:stCondLst>
                                  <p:iterate>
                                    <p:tmAbs val="0"/>
                                  </p:iterate>
                                  <p:childTnLst>
                                    <p:set>
                                      <p:cBhvr>
                                        <p:cTn id="11" fill="hold"/>
                                        <p:tgtEl>
                                          <p:spTgt spid="2554"/>
                                        </p:tgtEl>
                                        <p:attrNameLst>
                                          <p:attrName>style.visibility</p:attrName>
                                        </p:attrNameLst>
                                      </p:cBhvr>
                                      <p:to>
                                        <p:strVal val="visible"/>
                                      </p:to>
                                    </p:set>
                                    <p:anim calcmode="lin" valueType="num">
                                      <p:cBhvr>
                                        <p:cTn id="12" dur="1000" fill="hold"/>
                                        <p:tgtEl>
                                          <p:spTgt spid="2554"/>
                                        </p:tgtEl>
                                        <p:attrNameLst>
                                          <p:attrName>ppt_w</p:attrName>
                                        </p:attrNameLst>
                                      </p:cBhvr>
                                      <p:tavLst>
                                        <p:tav tm="0" fmla="#ppt_w*sin(2.5*pi*$)">
                                          <p:val>
                                            <p:fltVal val="0"/>
                                          </p:val>
                                        </p:tav>
                                        <p:tav tm="100000">
                                          <p:val>
                                            <p:fltVal val="1"/>
                                          </p:val>
                                        </p:tav>
                                      </p:tavLst>
                                    </p:anim>
                                    <p:anim calcmode="lin" valueType="num">
                                      <p:cBhvr>
                                        <p:cTn id="13" dur="1000" fill="hold"/>
                                        <p:tgtEl>
                                          <p:spTgt spid="25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0" grpId="1" animBg="1" advAuto="0"/>
      <p:bldP spid="2554"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Text Box 1"/>
          <p:cNvSpPr txBox="1"/>
          <p:nvPr/>
        </p:nvSpPr>
        <p:spPr>
          <a:xfrm>
            <a:off x="1820860" y="0"/>
            <a:ext cx="5867403"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متى. ٤:١١-١٦</a:t>
            </a:r>
          </a:p>
        </p:txBody>
      </p:sp>
      <p:sp>
        <p:nvSpPr>
          <p:cNvPr id="759" name="Text Box 2"/>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760" name="Text Box 3"/>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04</a:t>
            </a:r>
          </a:p>
        </p:txBody>
      </p:sp>
      <p:sp>
        <p:nvSpPr>
          <p:cNvPr id="761" name="Text Box 4"/>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762" name="Text Box 5"/>
          <p:cNvSpPr txBox="1"/>
          <p:nvPr/>
        </p:nvSpPr>
        <p:spPr>
          <a:xfrm>
            <a:off x="582612" y="5813425"/>
            <a:ext cx="8197851" cy="523216"/>
          </a:xfrm>
          <a:prstGeom prst="rect">
            <a:avLst/>
          </a:prstGeom>
          <a:ln w="12700">
            <a:miter lim="400000"/>
          </a:ln>
          <a:effectLst>
            <a:outerShdw blurRad="63500" dist="57501" dir="3723739"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600"/>
              </a:spcBef>
              <a:defRPr sz="28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مشاهد رآها المخلص بعينه.</a:t>
            </a:r>
          </a:p>
        </p:txBody>
      </p:sp>
      <p:sp>
        <p:nvSpPr>
          <p:cNvPr id="763" name="Text Box 6"/>
          <p:cNvSpPr txBox="1"/>
          <p:nvPr/>
        </p:nvSpPr>
        <p:spPr>
          <a:xfrm>
            <a:off x="577850" y="5410200"/>
            <a:ext cx="8197850" cy="523216"/>
          </a:xfrm>
          <a:prstGeom prst="rect">
            <a:avLst/>
          </a:prstGeom>
          <a:ln w="12700">
            <a:miter lim="400000"/>
          </a:ln>
          <a:effectLst>
            <a:outerShdw blurRad="63500" dist="57501" dir="3723739"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600"/>
              </a:spcBef>
              <a:defRPr sz="28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خلفية حياة إلهنا اليومية…. </a:t>
            </a:r>
          </a:p>
        </p:txBody>
      </p:sp>
      <p:grpSp>
        <p:nvGrpSpPr>
          <p:cNvPr id="766" name="Group"/>
          <p:cNvGrpSpPr/>
          <p:nvPr/>
        </p:nvGrpSpPr>
        <p:grpSpPr>
          <a:xfrm>
            <a:off x="3962400" y="533395"/>
            <a:ext cx="4419600" cy="2849572"/>
            <a:chOff x="0" y="-2"/>
            <a:chExt cx="4419600" cy="2849571"/>
          </a:xfrm>
        </p:grpSpPr>
        <p:pic>
          <p:nvPicPr>
            <p:cNvPr id="764" name="Picture 8" descr="Picture 8"/>
            <p:cNvPicPr>
              <a:picLocks noChangeAspect="1"/>
            </p:cNvPicPr>
            <p:nvPr/>
          </p:nvPicPr>
          <p:blipFill>
            <a:blip r:embed="rId3"/>
            <a:srcRect b="17454"/>
            <a:stretch>
              <a:fillRect/>
            </a:stretch>
          </p:blipFill>
          <p:spPr>
            <a:xfrm>
              <a:off x="0" y="-2"/>
              <a:ext cx="4419600" cy="2849571"/>
            </a:xfrm>
            <a:prstGeom prst="rect">
              <a:avLst/>
            </a:prstGeom>
            <a:ln w="76200" cap="flat">
              <a:solidFill>
                <a:schemeClr val="accent2"/>
              </a:solidFill>
              <a:prstDash val="solid"/>
              <a:miter lim="800000"/>
            </a:ln>
            <a:effectLst>
              <a:outerShdw blurRad="63500" dist="89802" dir="2700000" rotWithShape="0">
                <a:srgbClr val="1A0004">
                  <a:alpha val="74996"/>
                </a:srgbClr>
              </a:outerShdw>
            </a:effectLst>
          </p:spPr>
        </p:pic>
        <p:sp>
          <p:nvSpPr>
            <p:cNvPr id="765" name="Text Box 9"/>
            <p:cNvSpPr txBox="1"/>
            <p:nvPr/>
          </p:nvSpPr>
          <p:spPr>
            <a:xfrm>
              <a:off x="882291" y="2387529"/>
              <a:ext cx="3475544" cy="307773"/>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r" rtl="1">
                <a:spcBef>
                  <a:spcPts val="800"/>
                </a:spcBef>
                <a:defRPr sz="14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تلال بالقرب من كفر ناحوم</a:t>
              </a:r>
            </a:p>
          </p:txBody>
        </p:sp>
      </p:grpSp>
      <p:grpSp>
        <p:nvGrpSpPr>
          <p:cNvPr id="769" name="Group"/>
          <p:cNvGrpSpPr/>
          <p:nvPr/>
        </p:nvGrpSpPr>
        <p:grpSpPr>
          <a:xfrm>
            <a:off x="1066800" y="685800"/>
            <a:ext cx="3198817" cy="2286000"/>
            <a:chOff x="0" y="0"/>
            <a:chExt cx="3198816" cy="2286000"/>
          </a:xfrm>
        </p:grpSpPr>
        <p:pic>
          <p:nvPicPr>
            <p:cNvPr id="767" name="Picture 11" descr="Picture 11"/>
            <p:cNvPicPr>
              <a:picLocks noChangeAspect="1"/>
            </p:cNvPicPr>
            <p:nvPr/>
          </p:nvPicPr>
          <p:blipFill>
            <a:blip r:embed="rId4"/>
            <a:stretch>
              <a:fillRect/>
            </a:stretch>
          </p:blipFill>
          <p:spPr>
            <a:xfrm>
              <a:off x="0" y="0"/>
              <a:ext cx="3198816" cy="2286000"/>
            </a:xfrm>
            <a:prstGeom prst="rect">
              <a:avLst/>
            </a:prstGeom>
            <a:ln w="76200" cap="flat">
              <a:solidFill>
                <a:schemeClr val="accent2"/>
              </a:solidFill>
              <a:prstDash val="solid"/>
              <a:miter lim="800000"/>
            </a:ln>
            <a:effectLst>
              <a:outerShdw blurRad="63500" dist="89802" dir="2700000" rotWithShape="0">
                <a:srgbClr val="1A0004">
                  <a:alpha val="74996"/>
                </a:srgbClr>
              </a:outerShdw>
            </a:effectLst>
          </p:spPr>
        </p:pic>
        <p:sp>
          <p:nvSpPr>
            <p:cNvPr id="768" name="Text Box 12"/>
            <p:cNvSpPr txBox="1"/>
            <p:nvPr/>
          </p:nvSpPr>
          <p:spPr>
            <a:xfrm>
              <a:off x="139624" y="1878317"/>
              <a:ext cx="3001319" cy="307773"/>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r" rtl="1">
                <a:spcBef>
                  <a:spcPts val="800"/>
                </a:spcBef>
                <a:defRPr sz="14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رعاة بالقرب من بيت لحم</a:t>
              </a:r>
            </a:p>
          </p:txBody>
        </p:sp>
      </p:grpSp>
      <p:grpSp>
        <p:nvGrpSpPr>
          <p:cNvPr id="772" name="Group"/>
          <p:cNvGrpSpPr/>
          <p:nvPr/>
        </p:nvGrpSpPr>
        <p:grpSpPr>
          <a:xfrm>
            <a:off x="685800" y="3200396"/>
            <a:ext cx="3124200" cy="2079023"/>
            <a:chOff x="0" y="-1"/>
            <a:chExt cx="3124200" cy="2079022"/>
          </a:xfrm>
        </p:grpSpPr>
        <p:pic>
          <p:nvPicPr>
            <p:cNvPr id="770" name="Picture 14" descr="Picture 14"/>
            <p:cNvPicPr>
              <a:picLocks noChangeAspect="1"/>
            </p:cNvPicPr>
            <p:nvPr/>
          </p:nvPicPr>
          <p:blipFill>
            <a:blip r:embed="rId5"/>
            <a:stretch>
              <a:fillRect/>
            </a:stretch>
          </p:blipFill>
          <p:spPr>
            <a:xfrm>
              <a:off x="0" y="-1"/>
              <a:ext cx="3124200" cy="2079022"/>
            </a:xfrm>
            <a:prstGeom prst="rect">
              <a:avLst/>
            </a:prstGeom>
            <a:ln w="76200" cap="flat">
              <a:solidFill>
                <a:schemeClr val="accent2"/>
              </a:solidFill>
              <a:prstDash val="solid"/>
              <a:miter lim="800000"/>
            </a:ln>
            <a:effectLst>
              <a:outerShdw blurRad="63500" dist="89802" dir="2700000" rotWithShape="0">
                <a:srgbClr val="0A0A0A">
                  <a:alpha val="74996"/>
                </a:srgbClr>
              </a:outerShdw>
            </a:effectLst>
          </p:spPr>
        </p:pic>
        <p:sp>
          <p:nvSpPr>
            <p:cNvPr id="771" name="Text Box 15"/>
            <p:cNvSpPr txBox="1"/>
            <p:nvPr/>
          </p:nvSpPr>
          <p:spPr>
            <a:xfrm>
              <a:off x="421111" y="1766878"/>
              <a:ext cx="2635922" cy="307773"/>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r" rtl="1">
                <a:spcBef>
                  <a:spcPts val="800"/>
                </a:spcBef>
                <a:defRPr sz="14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جنوب نهر الأردن</a:t>
              </a:r>
            </a:p>
          </p:txBody>
        </p:sp>
      </p:grpSp>
      <p:grpSp>
        <p:nvGrpSpPr>
          <p:cNvPr id="787" name="Group"/>
          <p:cNvGrpSpPr/>
          <p:nvPr/>
        </p:nvGrpSpPr>
        <p:grpSpPr>
          <a:xfrm>
            <a:off x="8005760" y="3427408"/>
            <a:ext cx="952505" cy="1241431"/>
            <a:chOff x="0" y="-2"/>
            <a:chExt cx="952504" cy="1241429"/>
          </a:xfrm>
        </p:grpSpPr>
        <p:sp>
          <p:nvSpPr>
            <p:cNvPr id="773" name="AutoShape 1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74" name="Rectangle 1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75" name="Line 1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776" name="Line 2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777" name="Line 2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778" name="Line 2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779" name="Line 2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780" name="Text Box 24"/>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781" name="Rectangle 2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82" name="Line 2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783" name="Line 2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784" name="Rectangle 2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85" name="Rectangle 2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86" name="Text Box 30"/>
            <p:cNvSpPr txBox="1"/>
            <p:nvPr/>
          </p:nvSpPr>
          <p:spPr>
            <a:xfrm>
              <a:off x="269872" y="185736"/>
              <a:ext cx="301366"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a:latin typeface="Arial" panose="020B0604020202020204" pitchFamily="34" charset="0"/>
                  <a:cs typeface="Arial" panose="020B0604020202020204" pitchFamily="34" charset="0"/>
                </a:rPr>
                <a:t>حياة </a:t>
              </a:r>
            </a:p>
          </p:txBody>
        </p:sp>
      </p:grpSp>
      <p:grpSp>
        <p:nvGrpSpPr>
          <p:cNvPr id="790" name="Group"/>
          <p:cNvGrpSpPr/>
          <p:nvPr/>
        </p:nvGrpSpPr>
        <p:grpSpPr>
          <a:xfrm>
            <a:off x="4160836" y="3292475"/>
            <a:ext cx="3687768" cy="2087569"/>
            <a:chOff x="-1" y="0"/>
            <a:chExt cx="3687767" cy="2087567"/>
          </a:xfrm>
        </p:grpSpPr>
        <p:pic>
          <p:nvPicPr>
            <p:cNvPr id="788" name="Picture 32" descr="Picture 32"/>
            <p:cNvPicPr>
              <a:picLocks noChangeAspect="1"/>
            </p:cNvPicPr>
            <p:nvPr/>
          </p:nvPicPr>
          <p:blipFill>
            <a:blip r:embed="rId6"/>
            <a:stretch>
              <a:fillRect/>
            </a:stretch>
          </p:blipFill>
          <p:spPr>
            <a:xfrm>
              <a:off x="-1" y="0"/>
              <a:ext cx="3687767" cy="2087567"/>
            </a:xfrm>
            <a:prstGeom prst="rect">
              <a:avLst/>
            </a:prstGeom>
            <a:ln w="76200" cap="flat">
              <a:solidFill>
                <a:schemeClr val="accent2"/>
              </a:solidFill>
              <a:prstDash val="solid"/>
              <a:miter lim="800000"/>
            </a:ln>
            <a:effectLst>
              <a:outerShdw blurRad="63500" dist="89802" dir="2700000" rotWithShape="0">
                <a:srgbClr val="1A0004">
                  <a:alpha val="74996"/>
                </a:srgbClr>
              </a:outerShdw>
            </a:effectLst>
          </p:spPr>
        </p:pic>
        <p:sp>
          <p:nvSpPr>
            <p:cNvPr id="789" name="Text Box 33"/>
            <p:cNvSpPr txBox="1"/>
            <p:nvPr/>
          </p:nvSpPr>
          <p:spPr>
            <a:xfrm>
              <a:off x="891855" y="1739897"/>
              <a:ext cx="2731138" cy="307773"/>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r" rtl="1">
                <a:spcBef>
                  <a:spcPts val="800"/>
                </a:spcBef>
                <a:defRPr sz="14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بركة بيت حسدا</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763"/>
                                        </p:tgtEl>
                                        <p:attrNameLst>
                                          <p:attrName>style.visibility</p:attrName>
                                        </p:attrNameLst>
                                      </p:cBhvr>
                                      <p:to>
                                        <p:strVal val="visible"/>
                                      </p:to>
                                    </p:set>
                                    <p:animEffect transition="in" filter="wipe(left)">
                                      <p:cBhvr>
                                        <p:cTn id="7" dur="1000"/>
                                        <p:tgtEl>
                                          <p:spTgt spid="763"/>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762"/>
                                        </p:tgtEl>
                                        <p:attrNameLst>
                                          <p:attrName>style.visibility</p:attrName>
                                        </p:attrNameLst>
                                      </p:cBhvr>
                                      <p:to>
                                        <p:strVal val="visible"/>
                                      </p:to>
                                    </p:set>
                                    <p:animEffect transition="in" filter="wipe(left)">
                                      <p:cBhvr>
                                        <p:cTn id="11" dur="1000"/>
                                        <p:tgtEl>
                                          <p:spTgt spid="762"/>
                                        </p:tgtEl>
                                      </p:cBhvr>
                                    </p:animEffect>
                                  </p:childTnLst>
                                </p:cTn>
                              </p:par>
                            </p:childTnLst>
                          </p:cTn>
                        </p:par>
                        <p:par>
                          <p:cTn id="12" fill="hold">
                            <p:stCondLst>
                              <p:cond delay="2000"/>
                            </p:stCondLst>
                            <p:childTnLst>
                              <p:par>
                                <p:cTn id="13" presetID="10" presetClass="entr" fill="hold" grpId="3" nodeType="afterEffect">
                                  <p:stCondLst>
                                    <p:cond delay="0"/>
                                  </p:stCondLst>
                                  <p:iterate>
                                    <p:tmAbs val="0"/>
                                  </p:iterate>
                                  <p:childTnLst>
                                    <p:set>
                                      <p:cBhvr>
                                        <p:cTn id="14" fill="hold"/>
                                        <p:tgtEl>
                                          <p:spTgt spid="766"/>
                                        </p:tgtEl>
                                        <p:attrNameLst>
                                          <p:attrName>style.visibility</p:attrName>
                                        </p:attrNameLst>
                                      </p:cBhvr>
                                      <p:to>
                                        <p:strVal val="visible"/>
                                      </p:to>
                                    </p:set>
                                    <p:animEffect transition="in" filter="fade">
                                      <p:cBhvr>
                                        <p:cTn id="15" dur="1000"/>
                                        <p:tgtEl>
                                          <p:spTgt spid="766"/>
                                        </p:tgtEl>
                                      </p:cBhvr>
                                    </p:animEffect>
                                  </p:childTnLst>
                                </p:cTn>
                              </p:par>
                            </p:childTnLst>
                          </p:cTn>
                        </p:par>
                        <p:par>
                          <p:cTn id="16" fill="hold">
                            <p:stCondLst>
                              <p:cond delay="3000"/>
                            </p:stCondLst>
                            <p:childTnLst>
                              <p:par>
                                <p:cTn id="17" presetID="10" presetClass="entr" fill="hold" grpId="4" nodeType="afterEffect">
                                  <p:stCondLst>
                                    <p:cond delay="0"/>
                                  </p:stCondLst>
                                  <p:iterate>
                                    <p:tmAbs val="0"/>
                                  </p:iterate>
                                  <p:childTnLst>
                                    <p:set>
                                      <p:cBhvr>
                                        <p:cTn id="18" fill="hold"/>
                                        <p:tgtEl>
                                          <p:spTgt spid="772"/>
                                        </p:tgtEl>
                                        <p:attrNameLst>
                                          <p:attrName>style.visibility</p:attrName>
                                        </p:attrNameLst>
                                      </p:cBhvr>
                                      <p:to>
                                        <p:strVal val="visible"/>
                                      </p:to>
                                    </p:set>
                                    <p:animEffect transition="in" filter="fade">
                                      <p:cBhvr>
                                        <p:cTn id="19" dur="1000"/>
                                        <p:tgtEl>
                                          <p:spTgt spid="772"/>
                                        </p:tgtEl>
                                      </p:cBhvr>
                                    </p:animEffect>
                                  </p:childTnLst>
                                </p:cTn>
                              </p:par>
                            </p:childTnLst>
                          </p:cTn>
                        </p:par>
                        <p:par>
                          <p:cTn id="20" fill="hold">
                            <p:stCondLst>
                              <p:cond delay="4000"/>
                            </p:stCondLst>
                            <p:childTnLst>
                              <p:par>
                                <p:cTn id="21" presetID="10" presetClass="entr" fill="hold" grpId="5" nodeType="afterEffect">
                                  <p:stCondLst>
                                    <p:cond delay="1000"/>
                                  </p:stCondLst>
                                  <p:iterate>
                                    <p:tmAbs val="0"/>
                                  </p:iterate>
                                  <p:childTnLst>
                                    <p:set>
                                      <p:cBhvr>
                                        <p:cTn id="22" fill="hold"/>
                                        <p:tgtEl>
                                          <p:spTgt spid="790"/>
                                        </p:tgtEl>
                                        <p:attrNameLst>
                                          <p:attrName>style.visibility</p:attrName>
                                        </p:attrNameLst>
                                      </p:cBhvr>
                                      <p:to>
                                        <p:strVal val="visible"/>
                                      </p:to>
                                    </p:set>
                                    <p:animEffect transition="in" filter="fade">
                                      <p:cBhvr>
                                        <p:cTn id="23" dur="1000"/>
                                        <p:tgtEl>
                                          <p:spTgt spid="790"/>
                                        </p:tgtEl>
                                      </p:cBhvr>
                                    </p:animEffect>
                                  </p:childTnLst>
                                </p:cTn>
                              </p:par>
                            </p:childTnLst>
                          </p:cTn>
                        </p:par>
                        <p:par>
                          <p:cTn id="24" fill="hold">
                            <p:stCondLst>
                              <p:cond delay="6000"/>
                            </p:stCondLst>
                            <p:childTnLst>
                              <p:par>
                                <p:cTn id="25" presetID="10" presetClass="entr" fill="hold" grpId="6" nodeType="afterEffect">
                                  <p:stCondLst>
                                    <p:cond delay="0"/>
                                  </p:stCondLst>
                                  <p:iterate>
                                    <p:tmAbs val="0"/>
                                  </p:iterate>
                                  <p:childTnLst>
                                    <p:set>
                                      <p:cBhvr>
                                        <p:cTn id="26" fill="hold"/>
                                        <p:tgtEl>
                                          <p:spTgt spid="769"/>
                                        </p:tgtEl>
                                        <p:attrNameLst>
                                          <p:attrName>style.visibility</p:attrName>
                                        </p:attrNameLst>
                                      </p:cBhvr>
                                      <p:to>
                                        <p:strVal val="visible"/>
                                      </p:to>
                                    </p:set>
                                    <p:animEffect transition="in" filter="fade">
                                      <p:cBhvr>
                                        <p:cTn id="27" dur="1000"/>
                                        <p:tgtEl>
                                          <p:spTgt spid="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 grpId="2" animBg="1" advAuto="0"/>
      <p:bldP spid="763" grpId="1" animBg="1" advAuto="0"/>
      <p:bldP spid="766" grpId="3" animBg="1" advAuto="0"/>
      <p:bldP spid="769" grpId="6" animBg="1" advAuto="0"/>
      <p:bldP spid="772" grpId="4" animBg="1" advAuto="0"/>
      <p:bldP spid="790" grpId="5"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4" name="Picture 1" descr="Picture 1"/>
          <p:cNvPicPr>
            <a:picLocks noChangeAspect="1"/>
          </p:cNvPicPr>
          <p:nvPr/>
        </p:nvPicPr>
        <p:blipFill>
          <a:blip r:embed="rId3"/>
          <a:srcRect l="1327" r="1132"/>
          <a:stretch>
            <a:fillRect/>
          </a:stretch>
        </p:blipFill>
        <p:spPr>
          <a:xfrm>
            <a:off x="-3" y="0"/>
            <a:ext cx="9142418" cy="6858000"/>
          </a:xfrm>
          <a:prstGeom prst="rect">
            <a:avLst/>
          </a:prstGeom>
          <a:ln w="12700">
            <a:miter lim="400000"/>
          </a:ln>
        </p:spPr>
      </p:pic>
      <p:sp>
        <p:nvSpPr>
          <p:cNvPr id="2615" name="Text Box 2"/>
          <p:cNvSpPr txBox="1"/>
          <p:nvPr/>
        </p:nvSpPr>
        <p:spPr>
          <a:xfrm>
            <a:off x="398462" y="661987"/>
            <a:ext cx="8343901" cy="1116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lnSpc>
                <a:spcPct val="125000"/>
              </a:lnSpc>
              <a:spcBef>
                <a:spcPts val="1600"/>
              </a:spcBef>
              <a:defRPr sz="2800">
                <a:solidFill>
                  <a:srgbClr val="FFFF00"/>
                </a:solidFill>
                <a:effectLst>
                  <a:outerShdw blurRad="12700" dist="25400" dir="2700000" rotWithShape="0">
                    <a:srgbClr val="000000"/>
                  </a:outerShdw>
                </a:effectLst>
                <a:latin typeface="Arial"/>
                <a:ea typeface="Arial"/>
                <a:cs typeface="Arial"/>
                <a:sym typeface="Arial"/>
              </a:defRPr>
            </a:lvl1pPr>
          </a:lstStyle>
          <a:p>
            <a:r>
              <a:rPr>
                <a:latin typeface="Arial" panose="020B0604020202020204" pitchFamily="34" charset="0"/>
                <a:cs typeface="Arial" panose="020B0604020202020204" pitchFamily="34" charset="0"/>
              </a:rPr>
              <a:t>”هذا هو السيناريو الذي يصل فيه الكتاب المقدس إلى نهايته المجيدة في سفر الرؤيا.</a:t>
            </a:r>
          </a:p>
        </p:txBody>
      </p:sp>
      <p:sp>
        <p:nvSpPr>
          <p:cNvPr id="2616" name="AutoShape 3"/>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617" name="Rectangle 4"/>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618" name="Line 5"/>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619" name="Line 6"/>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620" name="Line 7"/>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621" name="Line 8"/>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622" name="Line 9"/>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623" name="Text Box 10"/>
          <p:cNvSpPr txBox="1"/>
          <p:nvPr/>
        </p:nvSpPr>
        <p:spPr>
          <a:xfrm>
            <a:off x="8204200" y="4043362"/>
            <a:ext cx="496931" cy="212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defRPr>
            </a:lvl1pPr>
          </a:lstStyle>
          <a:p>
            <a:r>
              <a:rPr>
                <a:latin typeface="Arial" panose="020B0604020202020204" pitchFamily="34" charset="0"/>
                <a:cs typeface="Arial" panose="020B0604020202020204" pitchFamily="34" charset="0"/>
              </a:rPr>
              <a:t>Gospels</a:t>
            </a:r>
          </a:p>
        </p:txBody>
      </p:sp>
      <p:sp>
        <p:nvSpPr>
          <p:cNvPr id="2624" name="Text Box 11"/>
          <p:cNvSpPr txBox="1"/>
          <p:nvPr/>
        </p:nvSpPr>
        <p:spPr>
          <a:xfrm>
            <a:off x="8281985" y="4183062"/>
            <a:ext cx="312586" cy="212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defRPr>
            </a:lvl1pPr>
          </a:lstStyle>
          <a:p>
            <a:r>
              <a:rPr>
                <a:latin typeface="Arial" panose="020B0604020202020204" pitchFamily="34" charset="0"/>
                <a:cs typeface="Arial" panose="020B0604020202020204" pitchFamily="34" charset="0"/>
              </a:rPr>
              <a:t>Acts</a:t>
            </a:r>
          </a:p>
        </p:txBody>
      </p:sp>
      <p:sp>
        <p:nvSpPr>
          <p:cNvPr id="2625" name="Text Box 12"/>
          <p:cNvSpPr txBox="1"/>
          <p:nvPr/>
        </p:nvSpPr>
        <p:spPr>
          <a:xfrm>
            <a:off x="8213724" y="4322762"/>
            <a:ext cx="485710" cy="212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defRPr>
            </a:lvl1pPr>
          </a:lstStyle>
          <a:p>
            <a:r>
              <a:rPr>
                <a:latin typeface="Arial" panose="020B0604020202020204" pitchFamily="34" charset="0"/>
                <a:cs typeface="Arial" panose="020B0604020202020204" pitchFamily="34" charset="0"/>
              </a:rPr>
              <a:t>Epistles</a:t>
            </a:r>
          </a:p>
        </p:txBody>
      </p:sp>
      <p:sp>
        <p:nvSpPr>
          <p:cNvPr id="2626" name="Text Box 13"/>
          <p:cNvSpPr txBox="1"/>
          <p:nvPr/>
        </p:nvSpPr>
        <p:spPr>
          <a:xfrm>
            <a:off x="8151810" y="4462462"/>
            <a:ext cx="610745" cy="212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defRPr>
            </a:lvl1pPr>
          </a:lstStyle>
          <a:p>
            <a:r>
              <a:rPr>
                <a:latin typeface="Arial" panose="020B0604020202020204" pitchFamily="34" charset="0"/>
                <a:cs typeface="Arial" panose="020B0604020202020204" pitchFamily="34" charset="0"/>
              </a:rPr>
              <a:t>Revelation</a:t>
            </a:r>
          </a:p>
        </p:txBody>
      </p:sp>
      <p:sp>
        <p:nvSpPr>
          <p:cNvPr id="2627" name="Text Box 14"/>
          <p:cNvSpPr txBox="1"/>
          <p:nvPr/>
        </p:nvSpPr>
        <p:spPr>
          <a:xfrm>
            <a:off x="8080374" y="3428999"/>
            <a:ext cx="593111" cy="274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2628" name="Text Box 15"/>
          <p:cNvSpPr txBox="1"/>
          <p:nvPr/>
        </p:nvSpPr>
        <p:spPr>
          <a:xfrm>
            <a:off x="8226425" y="3751262"/>
            <a:ext cx="416781" cy="228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Cross</a:t>
            </a:r>
          </a:p>
        </p:txBody>
      </p:sp>
      <p:sp>
        <p:nvSpPr>
          <p:cNvPr id="2629" name="Rectangle 16"/>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630" name="Text Box 17"/>
          <p:cNvSpPr txBox="1"/>
          <p:nvPr/>
        </p:nvSpPr>
        <p:spPr>
          <a:xfrm>
            <a:off x="8181975" y="3884612"/>
            <a:ext cx="493725" cy="228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Church</a:t>
            </a:r>
          </a:p>
        </p:txBody>
      </p:sp>
      <p:sp>
        <p:nvSpPr>
          <p:cNvPr id="2631" name="Line 18"/>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632" name="Line 19"/>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2633" name="Rectangle 20"/>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634" name="Rectangle 21"/>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635" name="Text Box 22"/>
          <p:cNvSpPr txBox="1"/>
          <p:nvPr/>
        </p:nvSpPr>
        <p:spPr>
          <a:xfrm>
            <a:off x="8272460" y="3614737"/>
            <a:ext cx="317395"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Life</a:t>
            </a:r>
          </a:p>
        </p:txBody>
      </p:sp>
      <p:sp>
        <p:nvSpPr>
          <p:cNvPr id="2636" name="Text Box 23"/>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b="1">
                <a:latin typeface="Arial" panose="020B0604020202020204" pitchFamily="34" charset="0"/>
                <a:cs typeface="Arial" panose="020B0604020202020204" pitchFamily="34" charset="0"/>
              </a:rPr>
              <a:t> </a:t>
            </a:r>
          </a:p>
        </p:txBody>
      </p:sp>
      <p:sp>
        <p:nvSpPr>
          <p:cNvPr id="2637" name="Text Box 2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58</a:t>
            </a:r>
          </a:p>
        </p:txBody>
      </p:sp>
      <p:sp>
        <p:nvSpPr>
          <p:cNvPr id="2638" name="Text Box 25"/>
          <p:cNvSpPr txBox="1"/>
          <p:nvPr/>
        </p:nvSpPr>
        <p:spPr>
          <a:xfrm>
            <a:off x="598015" y="3653849"/>
            <a:ext cx="2460627"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00"/>
                </a:solidFill>
                <a:effectLst>
                  <a:outerShdw blurRad="12700" dist="25400" dir="2700000" rotWithShape="0">
                    <a:srgbClr val="000000"/>
                  </a:outerShdw>
                </a:effectLst>
                <a:latin typeface="Arial"/>
                <a:ea typeface="Arial"/>
                <a:cs typeface="Arial"/>
                <a:sym typeface="Arial"/>
              </a:defRPr>
            </a:lvl1pPr>
          </a:lstStyle>
          <a:p>
            <a:r>
              <a:rPr>
                <a:latin typeface="Arial" panose="020B0604020202020204" pitchFamily="34" charset="0"/>
                <a:cs typeface="Arial" panose="020B0604020202020204" pitchFamily="34" charset="0"/>
              </a:rPr>
              <a:t>جون والفورد</a:t>
            </a:r>
          </a:p>
        </p:txBody>
      </p:sp>
      <p:sp>
        <p:nvSpPr>
          <p:cNvPr id="2639" name="Text Box 26"/>
          <p:cNvSpPr txBox="1"/>
          <p:nvPr/>
        </p:nvSpPr>
        <p:spPr>
          <a:xfrm>
            <a:off x="798510" y="1211262"/>
            <a:ext cx="6484942" cy="1116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just" rtl="1">
              <a:lnSpc>
                <a:spcPct val="125000"/>
              </a:lnSpc>
              <a:spcBef>
                <a:spcPts val="1600"/>
              </a:spcBef>
              <a:defRPr sz="2800">
                <a:solidFill>
                  <a:srgbClr val="FFFF00"/>
                </a:solidFill>
                <a:effectLst>
                  <a:outerShdw blurRad="12700" dist="25400" dir="2700000" rotWithShape="0">
                    <a:srgbClr val="000000"/>
                  </a:outerShdw>
                </a:effectLst>
                <a:latin typeface="Arial"/>
                <a:ea typeface="Arial"/>
                <a:cs typeface="Arial"/>
                <a:sym typeface="Arial"/>
              </a:defRPr>
            </a:pPr>
            <a:r>
              <a:rPr>
                <a:latin typeface="Arial" panose="020B0604020202020204" pitchFamily="34" charset="0"/>
                <a:cs typeface="Arial" panose="020B0604020202020204" pitchFamily="34" charset="0"/>
              </a:rPr>
              <a:t>هناك ، في سياق الألفية ، تتدفق كل التيارات العديدة للتاريخ </a:t>
            </a:r>
            <a:r>
              <a:rPr u="sng">
                <a:solidFill>
                  <a:srgbClr val="FFFFFF"/>
                </a:solidFill>
                <a:latin typeface="Arial" panose="020B0604020202020204" pitchFamily="34" charset="0"/>
                <a:cs typeface="Arial" panose="020B0604020202020204" pitchFamily="34" charset="0"/>
              </a:rPr>
              <a:t>وعهود الله    غير المشروطة</a:t>
            </a:r>
            <a:r>
              <a:rPr>
                <a:latin typeface="Arial" panose="020B0604020202020204" pitchFamily="34" charset="0"/>
                <a:cs typeface="Arial" panose="020B0604020202020204" pitchFamily="34" charset="0"/>
              </a:rPr>
              <a:t> معًا نحو الإكمال.</a:t>
            </a:r>
          </a:p>
        </p:txBody>
      </p:sp>
      <p:sp>
        <p:nvSpPr>
          <p:cNvPr id="2640" name="Text Box 27"/>
          <p:cNvSpPr txBox="1"/>
          <p:nvPr/>
        </p:nvSpPr>
        <p:spPr>
          <a:xfrm>
            <a:off x="5335587" y="2390774"/>
            <a:ext cx="3162303" cy="578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lnSpc>
                <a:spcPct val="125000"/>
              </a:lnSpc>
              <a:spcBef>
                <a:spcPts val="1600"/>
              </a:spcBef>
              <a:defRPr sz="2800">
                <a:solidFill>
                  <a:srgbClr val="FFFF00"/>
                </a:solidFill>
                <a:effectLst>
                  <a:outerShdw blurRad="12700" dist="25400" dir="2700000" rotWithShape="0">
                    <a:srgbClr val="000000"/>
                  </a:outerShdw>
                </a:effectLst>
                <a:latin typeface="Arial"/>
                <a:ea typeface="Arial"/>
                <a:cs typeface="Arial"/>
                <a:sym typeface="Arial"/>
              </a:defRPr>
            </a:lvl1pPr>
          </a:lstStyle>
          <a:p>
            <a:r>
              <a:rPr>
                <a:latin typeface="Arial" panose="020B0604020202020204" pitchFamily="34" charset="0"/>
                <a:cs typeface="Arial" panose="020B0604020202020204" pitchFamily="34" charset="0"/>
              </a:rPr>
              <a:t>كل ما وعد قد تم الوفاء به.</a:t>
            </a:r>
          </a:p>
        </p:txBody>
      </p:sp>
      <p:sp>
        <p:nvSpPr>
          <p:cNvPr id="2641" name="Text Box 28"/>
          <p:cNvSpPr txBox="1"/>
          <p:nvPr/>
        </p:nvSpPr>
        <p:spPr>
          <a:xfrm>
            <a:off x="548968" y="1931520"/>
            <a:ext cx="4849117" cy="1661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rtl="1">
              <a:lnSpc>
                <a:spcPct val="125000"/>
              </a:lnSpc>
              <a:spcBef>
                <a:spcPts val="1600"/>
              </a:spcBef>
              <a:defRPr sz="2800">
                <a:solidFill>
                  <a:srgbClr val="FFFF00"/>
                </a:solidFill>
                <a:effectLst>
                  <a:outerShdw blurRad="12700" dist="25400" dir="2700000" rotWithShape="0">
                    <a:srgbClr val="000000"/>
                  </a:outerShdw>
                </a:effectLst>
                <a:latin typeface="Arial"/>
                <a:ea typeface="Arial"/>
                <a:cs typeface="Arial"/>
                <a:sym typeface="Arial"/>
              </a:defRPr>
            </a:pPr>
            <a:r>
              <a:rPr>
                <a:latin typeface="Arial" panose="020B0604020202020204" pitchFamily="34" charset="0"/>
                <a:cs typeface="Arial" panose="020B0604020202020204" pitchFamily="34" charset="0"/>
              </a:rPr>
              <a:t>	                                                </a:t>
            </a:r>
            <a:r>
              <a:rPr u="sng">
                <a:solidFill>
                  <a:srgbClr val="FFFFFF"/>
                </a:solidFill>
                <a:latin typeface="Arial" panose="020B0604020202020204" pitchFamily="34" charset="0"/>
                <a:cs typeface="Arial" panose="020B0604020202020204" pitchFamily="34" charset="0"/>
              </a:rPr>
              <a:t>كل هذا التفاهم القديم بين الله وخليله ابراهيم</a:t>
            </a:r>
            <a:r>
              <a:rPr>
                <a:solidFill>
                  <a:srgbClr val="FFFB00"/>
                </a:solidFill>
                <a:latin typeface="Arial" panose="020B0604020202020204" pitchFamily="34" charset="0"/>
                <a:cs typeface="Arial" panose="020B0604020202020204" pitchFamily="34" charset="0"/>
              </a:rPr>
              <a:t>.“</a:t>
            </a:r>
            <a:r>
              <a:rPr>
                <a:latin typeface="Arial" panose="020B0604020202020204" pitchFamily="34" charset="0"/>
                <a:cs typeface="Arial" panose="020B0604020202020204" pitchFamily="34" charset="0"/>
              </a:rPr>
              <a:t>	            </a:t>
            </a:r>
          </a:p>
        </p:txBody>
      </p:sp>
      <p:sp>
        <p:nvSpPr>
          <p:cNvPr id="2642" name="Text Box 29"/>
          <p:cNvSpPr txBox="1"/>
          <p:nvPr/>
        </p:nvSpPr>
        <p:spPr>
          <a:xfrm>
            <a:off x="8598014" y="6444247"/>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3</a:t>
            </a:r>
          </a:p>
        </p:txBody>
      </p:sp>
      <p:sp>
        <p:nvSpPr>
          <p:cNvPr id="2643" name="Text Box 30"/>
          <p:cNvSpPr txBox="1"/>
          <p:nvPr/>
        </p:nvSpPr>
        <p:spPr>
          <a:xfrm>
            <a:off x="7030973" y="6282145"/>
            <a:ext cx="1555871"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2644" name="Text Box 31"/>
          <p:cNvSpPr txBox="1"/>
          <p:nvPr/>
        </p:nvSpPr>
        <p:spPr>
          <a:xfrm>
            <a:off x="491317" y="6534864"/>
            <a:ext cx="889022"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rPr>
                <a:latin typeface="Arial" panose="020B0604020202020204" pitchFamily="34" charset="0"/>
                <a:cs typeface="Arial" panose="020B0604020202020204" pitchFamily="34" charset="0"/>
              </a:rPr>
              <a:t>© </a:t>
            </a:r>
            <a:r>
              <a:rPr sz="1000">
                <a:latin typeface="Arial" panose="020B0604020202020204" pitchFamily="34" charset="0"/>
                <a:cs typeface="Arial" panose="020B0604020202020204" pitchFamily="34" charset="0"/>
              </a:rPr>
              <a:t>2006</a:t>
            </a:r>
            <a:r>
              <a:rPr>
                <a:latin typeface="Arial" panose="020B0604020202020204" pitchFamily="34" charset="0"/>
                <a:cs typeface="Arial" panose="020B0604020202020204" pitchFamily="34" charset="0"/>
              </a:rPr>
              <a:t> TBBMI</a:t>
            </a:r>
          </a:p>
        </p:txBody>
      </p:sp>
      <p:sp>
        <p:nvSpPr>
          <p:cNvPr id="2645" name="Text Box 32"/>
          <p:cNvSpPr txBox="1"/>
          <p:nvPr/>
        </p:nvSpPr>
        <p:spPr>
          <a:xfrm>
            <a:off x="7659852" y="6517402"/>
            <a:ext cx="523536"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8.0.03f.</a:t>
            </a:r>
          </a:p>
        </p:txBody>
      </p:sp>
      <p:sp>
        <p:nvSpPr>
          <p:cNvPr id="2646" name="Text Box 33"/>
          <p:cNvSpPr txBox="1"/>
          <p:nvPr/>
        </p:nvSpPr>
        <p:spPr>
          <a:xfrm>
            <a:off x="1449387" y="6523036"/>
            <a:ext cx="1790701"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600"/>
              </a:spcBef>
              <a:defRPr sz="10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PHOTO ©NASA</a:t>
            </a:r>
          </a:p>
        </p:txBody>
      </p:sp>
      <p:grpSp>
        <p:nvGrpSpPr>
          <p:cNvPr id="2667" name="Group"/>
          <p:cNvGrpSpPr/>
          <p:nvPr/>
        </p:nvGrpSpPr>
        <p:grpSpPr>
          <a:xfrm>
            <a:off x="8005760" y="3427412"/>
            <a:ext cx="952505" cy="1249280"/>
            <a:chOff x="0" y="0"/>
            <a:chExt cx="952504" cy="1249279"/>
          </a:xfrm>
        </p:grpSpPr>
        <p:sp>
          <p:nvSpPr>
            <p:cNvPr id="2647" name="AutoShape 35"/>
            <p:cNvSpPr/>
            <p:nvPr/>
          </p:nvSpPr>
          <p:spPr>
            <a:xfrm>
              <a:off x="1583" y="44944"/>
              <a:ext cx="730260" cy="494687"/>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648" name="Rectangle 36"/>
            <p:cNvSpPr/>
            <p:nvPr/>
          </p:nvSpPr>
          <p:spPr>
            <a:xfrm>
              <a:off x="0" y="255817"/>
              <a:ext cx="952504" cy="98461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649" name="Line 37"/>
            <p:cNvSpPr/>
            <p:nvPr/>
          </p:nvSpPr>
          <p:spPr>
            <a:xfrm>
              <a:off x="31748" y="63317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650" name="Line 38"/>
            <p:cNvSpPr/>
            <p:nvPr/>
          </p:nvSpPr>
          <p:spPr>
            <a:xfrm>
              <a:off x="38098" y="772697"/>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651" name="Line 39"/>
            <p:cNvSpPr/>
            <p:nvPr/>
          </p:nvSpPr>
          <p:spPr>
            <a:xfrm>
              <a:off x="50800" y="912222"/>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652" name="Line 40"/>
            <p:cNvSpPr/>
            <p:nvPr/>
          </p:nvSpPr>
          <p:spPr>
            <a:xfrm>
              <a:off x="50800" y="1064433"/>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653" name="Line 41"/>
            <p:cNvSpPr/>
            <p:nvPr/>
          </p:nvSpPr>
          <p:spPr>
            <a:xfrm>
              <a:off x="38100" y="1203958"/>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654" name="Text Box 42"/>
            <p:cNvSpPr txBox="1"/>
            <p:nvPr/>
          </p:nvSpPr>
          <p:spPr>
            <a:xfrm>
              <a:off x="200023" y="614144"/>
              <a:ext cx="323808"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الإنجيل</a:t>
              </a:r>
            </a:p>
          </p:txBody>
        </p:sp>
        <p:sp>
          <p:nvSpPr>
            <p:cNvPr id="2655" name="Text Box 43"/>
            <p:cNvSpPr txBox="1"/>
            <p:nvPr/>
          </p:nvSpPr>
          <p:spPr>
            <a:xfrm>
              <a:off x="311584" y="728842"/>
              <a:ext cx="282130"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أعمال</a:t>
              </a:r>
            </a:p>
          </p:txBody>
        </p:sp>
        <p:sp>
          <p:nvSpPr>
            <p:cNvPr id="2656" name="Text Box 44"/>
            <p:cNvSpPr txBox="1"/>
            <p:nvPr/>
          </p:nvSpPr>
          <p:spPr>
            <a:xfrm>
              <a:off x="207960" y="893196"/>
              <a:ext cx="341440"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الرسائل</a:t>
              </a:r>
            </a:p>
          </p:txBody>
        </p:sp>
        <p:sp>
          <p:nvSpPr>
            <p:cNvPr id="2657" name="Text Box 45"/>
            <p:cNvSpPr txBox="1"/>
            <p:nvPr/>
          </p:nvSpPr>
          <p:spPr>
            <a:xfrm>
              <a:off x="285129" y="1036400"/>
              <a:ext cx="278924"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الرؤيا</a:t>
              </a:r>
            </a:p>
          </p:txBody>
        </p:sp>
        <p:sp>
          <p:nvSpPr>
            <p:cNvPr id="2658" name="Text Box 46"/>
            <p:cNvSpPr txBox="1"/>
            <p:nvPr/>
          </p:nvSpPr>
          <p:spPr>
            <a:xfrm>
              <a:off x="135125" y="0"/>
              <a:ext cx="376706"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2659" name="Text Box 47"/>
            <p:cNvSpPr txBox="1"/>
            <p:nvPr/>
          </p:nvSpPr>
          <p:spPr>
            <a:xfrm>
              <a:off x="222247" y="322409"/>
              <a:ext cx="36708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2660" name="Rectangle 48"/>
            <p:cNvSpPr/>
            <p:nvPr/>
          </p:nvSpPr>
          <p:spPr>
            <a:xfrm>
              <a:off x="247649" y="499987"/>
              <a:ext cx="609606" cy="114161"/>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661" name="Text Box 49"/>
            <p:cNvSpPr txBox="1"/>
            <p:nvPr/>
          </p:nvSpPr>
          <p:spPr>
            <a:xfrm>
              <a:off x="229389" y="449830"/>
              <a:ext cx="39914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الكنيسة </a:t>
              </a:r>
            </a:p>
          </p:txBody>
        </p:sp>
        <p:sp>
          <p:nvSpPr>
            <p:cNvPr id="2662" name="Line 50"/>
            <p:cNvSpPr/>
            <p:nvPr/>
          </p:nvSpPr>
          <p:spPr>
            <a:xfrm>
              <a:off x="31748" y="366803"/>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663" name="Line 51"/>
            <p:cNvSpPr/>
            <p:nvPr/>
          </p:nvSpPr>
          <p:spPr>
            <a:xfrm>
              <a:off x="44450" y="506329"/>
              <a:ext cx="8636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664" name="Rectangle 52"/>
            <p:cNvSpPr/>
            <p:nvPr/>
          </p:nvSpPr>
          <p:spPr>
            <a:xfrm>
              <a:off x="20636" y="219351"/>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665" name="Rectangle 53"/>
            <p:cNvSpPr/>
            <p:nvPr/>
          </p:nvSpPr>
          <p:spPr>
            <a:xfrm>
              <a:off x="207961" y="206667"/>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666" name="Text Box 54"/>
            <p:cNvSpPr txBox="1"/>
            <p:nvPr/>
          </p:nvSpPr>
          <p:spPr>
            <a:xfrm>
              <a:off x="232019" y="179473"/>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638"/>
                                        </p:tgtEl>
                                        <p:attrNameLst>
                                          <p:attrName>style.visibility</p:attrName>
                                        </p:attrNameLst>
                                      </p:cBhvr>
                                      <p:to>
                                        <p:strVal val="visible"/>
                                      </p:to>
                                    </p:set>
                                    <p:anim calcmode="lin" valueType="num">
                                      <p:cBhvr>
                                        <p:cTn id="7" dur="1000" fill="hold"/>
                                        <p:tgtEl>
                                          <p:spTgt spid="2638"/>
                                        </p:tgtEl>
                                        <p:attrNameLst>
                                          <p:attrName>ppt_w</p:attrName>
                                        </p:attrNameLst>
                                      </p:cBhvr>
                                      <p:tavLst>
                                        <p:tav tm="0">
                                          <p:val>
                                            <p:fltVal val="0"/>
                                          </p:val>
                                        </p:tav>
                                        <p:tav tm="100000">
                                          <p:val>
                                            <p:strVal val="#ppt_w"/>
                                          </p:val>
                                        </p:tav>
                                      </p:tavLst>
                                    </p:anim>
                                    <p:anim calcmode="lin" valueType="num">
                                      <p:cBhvr>
                                        <p:cTn id="8" dur="1000" fill="hold"/>
                                        <p:tgtEl>
                                          <p:spTgt spid="2638"/>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10" presetClass="entr" fill="hold" grpId="2" nodeType="afterEffect">
                                  <p:stCondLst>
                                    <p:cond delay="1500"/>
                                  </p:stCondLst>
                                  <p:iterate>
                                    <p:tmAbs val="0"/>
                                  </p:iterate>
                                  <p:childTnLst>
                                    <p:set>
                                      <p:cBhvr>
                                        <p:cTn id="11" fill="hold"/>
                                        <p:tgtEl>
                                          <p:spTgt spid="2615"/>
                                        </p:tgtEl>
                                        <p:attrNameLst>
                                          <p:attrName>style.visibility</p:attrName>
                                        </p:attrNameLst>
                                      </p:cBhvr>
                                      <p:to>
                                        <p:strVal val="visible"/>
                                      </p:to>
                                    </p:set>
                                    <p:animEffect transition="in" filter="fade">
                                      <p:cBhvr>
                                        <p:cTn id="12" dur="1000"/>
                                        <p:tgtEl>
                                          <p:spTgt spid="26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2639"/>
                                        </p:tgtEl>
                                        <p:attrNameLst>
                                          <p:attrName>style.visibility</p:attrName>
                                        </p:attrNameLst>
                                      </p:cBhvr>
                                      <p:to>
                                        <p:strVal val="visible"/>
                                      </p:to>
                                    </p:set>
                                    <p:animEffect transition="in" filter="fade">
                                      <p:cBhvr>
                                        <p:cTn id="17" dur="1000"/>
                                        <p:tgtEl>
                                          <p:spTgt spid="26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2640"/>
                                        </p:tgtEl>
                                        <p:attrNameLst>
                                          <p:attrName>style.visibility</p:attrName>
                                        </p:attrNameLst>
                                      </p:cBhvr>
                                      <p:to>
                                        <p:strVal val="visible"/>
                                      </p:to>
                                    </p:set>
                                    <p:animEffect transition="in" filter="fade">
                                      <p:cBhvr>
                                        <p:cTn id="22" dur="1000"/>
                                        <p:tgtEl>
                                          <p:spTgt spid="26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2641"/>
                                        </p:tgtEl>
                                        <p:attrNameLst>
                                          <p:attrName>style.visibility</p:attrName>
                                        </p:attrNameLst>
                                      </p:cBhvr>
                                      <p:to>
                                        <p:strVal val="visible"/>
                                      </p:to>
                                    </p:set>
                                    <p:animEffect transition="in" filter="fade">
                                      <p:cBhvr>
                                        <p:cTn id="27" dur="1000"/>
                                        <p:tgtEl>
                                          <p:spTgt spid="2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5" grpId="2" animBg="1" advAuto="0"/>
      <p:bldP spid="2638" grpId="1" animBg="1" advAuto="0"/>
      <p:bldP spid="2639" grpId="3" animBg="1" advAuto="0"/>
      <p:bldP spid="2640" grpId="4" animBg="1" advAuto="0"/>
      <p:bldP spid="2641" grpId="5"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1" name="Rectangle 1"/>
          <p:cNvSpPr/>
          <p:nvPr/>
        </p:nvSpPr>
        <p:spPr>
          <a:xfrm>
            <a:off x="566737" y="503235"/>
            <a:ext cx="8032751" cy="580708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672" name="Text Box 2"/>
          <p:cNvSpPr txBox="1"/>
          <p:nvPr/>
        </p:nvSpPr>
        <p:spPr>
          <a:xfrm>
            <a:off x="898525" y="612775"/>
            <a:ext cx="7413625" cy="766877"/>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defRPr sz="4400">
                <a:solidFill>
                  <a:srgbClr val="FAFD00"/>
                </a:solidFill>
                <a:latin typeface="Arial"/>
                <a:ea typeface="Arial"/>
                <a:cs typeface="Arial"/>
                <a:sym typeface="Arial"/>
              </a:defRPr>
            </a:lvl1pPr>
          </a:lstStyle>
          <a:p>
            <a:r>
              <a:rPr>
                <a:latin typeface="Arial" panose="020B0604020202020204" pitchFamily="34" charset="0"/>
                <a:cs typeface="Arial" panose="020B0604020202020204" pitchFamily="34" charset="0"/>
              </a:rPr>
              <a:t>العهد الإبراهيمي</a:t>
            </a:r>
          </a:p>
        </p:txBody>
      </p:sp>
      <p:sp>
        <p:nvSpPr>
          <p:cNvPr id="2673" name="Text Box 3"/>
          <p:cNvSpPr txBox="1"/>
          <p:nvPr/>
        </p:nvSpPr>
        <p:spPr>
          <a:xfrm>
            <a:off x="8765704" y="87284"/>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Arial"/>
                <a:ea typeface="Arial"/>
                <a:cs typeface="Arial"/>
                <a:sym typeface="Arial"/>
              </a:defRPr>
            </a:lvl1pPr>
          </a:lstStyle>
          <a:p>
            <a:r>
              <a:rPr b="1">
                <a:latin typeface="Arial" panose="020B0604020202020204" pitchFamily="34" charset="0"/>
                <a:cs typeface="Arial" panose="020B0604020202020204" pitchFamily="34" charset="0"/>
              </a:rPr>
              <a:t> </a:t>
            </a:r>
          </a:p>
        </p:txBody>
      </p:sp>
      <p:sp>
        <p:nvSpPr>
          <p:cNvPr id="2674" name="Text Box 4"/>
          <p:cNvSpPr txBox="1"/>
          <p:nvPr/>
        </p:nvSpPr>
        <p:spPr>
          <a:xfrm>
            <a:off x="2600325" y="1878011"/>
            <a:ext cx="3971925" cy="596405"/>
          </a:xfrm>
          <a:prstGeom prst="rect">
            <a:avLst/>
          </a:prstGeom>
          <a:ln w="12700">
            <a:miter lim="400000"/>
          </a:ln>
          <a:effectLst>
            <a:outerShdw blurRad="63500" dist="81319" dir="2319588"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900"/>
              </a:spcBef>
              <a:defRPr sz="3200" i="1">
                <a:solidFill>
                  <a:srgbClr val="00FF00"/>
                </a:solidFill>
                <a:latin typeface="Arial"/>
                <a:ea typeface="Arial"/>
                <a:cs typeface="Arial"/>
                <a:sym typeface="Arial"/>
              </a:defRPr>
            </a:lvl1pPr>
          </a:lstStyle>
          <a:p>
            <a:r>
              <a:rPr i="0">
                <a:latin typeface="Arial" panose="020B0604020202020204" pitchFamily="34" charset="0"/>
                <a:cs typeface="Arial" panose="020B0604020202020204" pitchFamily="34" charset="0"/>
              </a:rPr>
              <a:t>تكوين ١٢:١-٣</a:t>
            </a:r>
          </a:p>
        </p:txBody>
      </p:sp>
      <p:sp>
        <p:nvSpPr>
          <p:cNvPr id="2675" name="Text Box 5"/>
          <p:cNvSpPr txBox="1"/>
          <p:nvPr/>
        </p:nvSpPr>
        <p:spPr>
          <a:xfrm>
            <a:off x="3295650" y="1323974"/>
            <a:ext cx="2559050" cy="582211"/>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defRPr sz="3200">
                <a:solidFill>
                  <a:srgbClr val="FAFD00"/>
                </a:solidFill>
                <a:latin typeface="Arial"/>
                <a:ea typeface="Arial"/>
                <a:cs typeface="Arial"/>
                <a:sym typeface="Arial"/>
              </a:defRPr>
            </a:lvl1pPr>
          </a:lstStyle>
          <a:p>
            <a:pPr rtl="0"/>
            <a:r>
              <a:rPr>
                <a:latin typeface="Arial" panose="020B0604020202020204" pitchFamily="34" charset="0"/>
                <a:cs typeface="Arial" panose="020B0604020202020204" pitchFamily="34" charset="0"/>
              </a:rPr>
              <a:t>(“الدعوة ”)</a:t>
            </a:r>
          </a:p>
        </p:txBody>
      </p:sp>
      <p:grpSp>
        <p:nvGrpSpPr>
          <p:cNvPr id="2689" name="Group"/>
          <p:cNvGrpSpPr/>
          <p:nvPr/>
        </p:nvGrpSpPr>
        <p:grpSpPr>
          <a:xfrm>
            <a:off x="1017583" y="2462209"/>
            <a:ext cx="7108834" cy="3663957"/>
            <a:chOff x="-2" y="-1"/>
            <a:chExt cx="7108832" cy="3663955"/>
          </a:xfrm>
        </p:grpSpPr>
        <p:sp>
          <p:nvSpPr>
            <p:cNvPr id="2676" name="Rectangle 7"/>
            <p:cNvSpPr/>
            <p:nvPr/>
          </p:nvSpPr>
          <p:spPr>
            <a:xfrm>
              <a:off x="-2" y="840150"/>
              <a:ext cx="7087872" cy="2823804"/>
            </a:xfrm>
            <a:prstGeom prst="rect">
              <a:avLst/>
            </a:prstGeom>
            <a:noFill/>
            <a:ln w="76200" cap="flat">
              <a:solidFill>
                <a:srgbClr val="FAFD00"/>
              </a:solidFill>
              <a:prstDash val="solid"/>
              <a:miter lim="800000"/>
            </a:ln>
            <a:effectLst>
              <a:outerShdw blurRad="63500" dist="10776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677" name="Text Box 8"/>
            <p:cNvSpPr txBox="1"/>
            <p:nvPr/>
          </p:nvSpPr>
          <p:spPr>
            <a:xfrm>
              <a:off x="515182" y="2577629"/>
              <a:ext cx="1516441" cy="1077213"/>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rtl="1">
                <a:spcBef>
                  <a:spcPts val="2100"/>
                </a:spcBef>
                <a:defRPr sz="3200">
                  <a:solidFill>
                    <a:srgbClr val="00FF00"/>
                  </a:solidFill>
                  <a:latin typeface="Arial" panose="020B0604020202020204" pitchFamily="34" charset="0"/>
                  <a:ea typeface="Arial"/>
                  <a:cs typeface="Arial" panose="020B0604020202020204" pitchFamily="34" charset="0"/>
                </a:defRPr>
              </a:lvl1pPr>
            </a:lstStyle>
            <a:p>
              <a:r>
                <a:t>تثينية</a:t>
              </a:r>
              <a:br>
                <a:rPr lang="el-GR">
                  <a:sym typeface="Comic Sans MS"/>
                </a:rPr>
              </a:br>
              <a:r>
                <a:t>٣٠:١-١٠</a:t>
              </a:r>
            </a:p>
          </p:txBody>
        </p:sp>
        <p:sp>
          <p:nvSpPr>
            <p:cNvPr id="2678" name="Text Box 9"/>
            <p:cNvSpPr txBox="1"/>
            <p:nvPr/>
          </p:nvSpPr>
          <p:spPr>
            <a:xfrm>
              <a:off x="512534" y="1170493"/>
              <a:ext cx="1518562" cy="646327"/>
            </a:xfrm>
            <a:prstGeom prst="rect">
              <a:avLst/>
            </a:prstGeom>
            <a:noFill/>
            <a:ln w="12700" cap="flat">
              <a:noFill/>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2100"/>
                </a:spcBef>
                <a:defRPr sz="3600">
                  <a:solidFill>
                    <a:srgbClr val="00FF00"/>
                  </a:solidFill>
                  <a:latin typeface="Arial"/>
                  <a:ea typeface="Arial"/>
                  <a:cs typeface="Arial"/>
                  <a:sym typeface="Arial"/>
                </a:defRPr>
              </a:lvl1pPr>
            </a:lstStyle>
            <a:p>
              <a:r>
                <a:rPr>
                  <a:latin typeface="Arial" panose="020B0604020202020204" pitchFamily="34" charset="0"/>
                  <a:cs typeface="Arial" panose="020B0604020202020204" pitchFamily="34" charset="0"/>
                </a:rPr>
                <a:t>الأرض</a:t>
              </a:r>
            </a:p>
          </p:txBody>
        </p:sp>
        <p:sp>
          <p:nvSpPr>
            <p:cNvPr id="2679" name="Text Box 10"/>
            <p:cNvSpPr txBox="1"/>
            <p:nvPr/>
          </p:nvSpPr>
          <p:spPr>
            <a:xfrm>
              <a:off x="487128" y="1875650"/>
              <a:ext cx="1593187" cy="651731"/>
            </a:xfrm>
            <a:prstGeom prst="rect">
              <a:avLst/>
            </a:prstGeom>
            <a:noFill/>
            <a:ln w="12700" cap="flat">
              <a:noFill/>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2100"/>
                </a:spcBef>
                <a:defRPr sz="3600" b="0">
                  <a:solidFill>
                    <a:srgbClr val="FAFD00"/>
                  </a:solidFill>
                  <a:latin typeface="Arial Black"/>
                  <a:ea typeface="Arial Black"/>
                  <a:cs typeface="Arial Black"/>
                  <a:sym typeface="Arial Black"/>
                </a:defRPr>
              </a:lvl1pPr>
            </a:lstStyle>
            <a:p>
              <a:r>
                <a:rPr b="1">
                  <a:latin typeface="Arial" panose="020B0604020202020204" pitchFamily="34" charset="0"/>
                  <a:cs typeface="Arial" panose="020B0604020202020204" pitchFamily="34" charset="0"/>
                </a:rPr>
                <a:t>الأرض</a:t>
              </a:r>
            </a:p>
          </p:txBody>
        </p:sp>
        <p:sp>
          <p:nvSpPr>
            <p:cNvPr id="2680" name="Text Box 11"/>
            <p:cNvSpPr txBox="1"/>
            <p:nvPr/>
          </p:nvSpPr>
          <p:spPr>
            <a:xfrm>
              <a:off x="2749200" y="2579218"/>
              <a:ext cx="1514838" cy="1077213"/>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rtl="1">
                <a:spcBef>
                  <a:spcPts val="2100"/>
                </a:spcBef>
                <a:defRPr sz="3200">
                  <a:solidFill>
                    <a:srgbClr val="00FF00"/>
                  </a:solidFill>
                  <a:latin typeface="Arial" panose="020B0604020202020204" pitchFamily="34" charset="0"/>
                  <a:ea typeface="Arial"/>
                  <a:cs typeface="Arial" panose="020B0604020202020204" pitchFamily="34" charset="0"/>
                </a:defRPr>
              </a:lvl1pPr>
            </a:lstStyle>
            <a:p>
              <a:r>
                <a:t>٢ صموئيل</a:t>
              </a:r>
              <a:br>
                <a:rPr lang="el-GR">
                  <a:sym typeface="Comic Sans MS"/>
                </a:rPr>
              </a:br>
              <a:r>
                <a:t>٧:٤-١٦</a:t>
              </a:r>
            </a:p>
          </p:txBody>
        </p:sp>
        <p:sp>
          <p:nvSpPr>
            <p:cNvPr id="2681" name="Text Box 12"/>
            <p:cNvSpPr txBox="1"/>
            <p:nvPr/>
          </p:nvSpPr>
          <p:spPr>
            <a:xfrm>
              <a:off x="2787829" y="1181611"/>
              <a:ext cx="1483628" cy="646327"/>
            </a:xfrm>
            <a:prstGeom prst="rect">
              <a:avLst/>
            </a:prstGeom>
            <a:noFill/>
            <a:ln w="12700" cap="flat">
              <a:noFill/>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2100"/>
                </a:spcBef>
                <a:defRPr sz="3600">
                  <a:solidFill>
                    <a:srgbClr val="00FF00"/>
                  </a:solidFill>
                  <a:latin typeface="Arial"/>
                  <a:ea typeface="Arial"/>
                  <a:cs typeface="Arial"/>
                  <a:sym typeface="Arial"/>
                </a:defRPr>
              </a:lvl1pPr>
            </a:lstStyle>
            <a:p>
              <a:r>
                <a:rPr>
                  <a:latin typeface="Arial" panose="020B0604020202020204" pitchFamily="34" charset="0"/>
                  <a:cs typeface="Arial" panose="020B0604020202020204" pitchFamily="34" charset="0"/>
                </a:rPr>
                <a:t>النسل</a:t>
              </a:r>
            </a:p>
          </p:txBody>
        </p:sp>
        <p:sp>
          <p:nvSpPr>
            <p:cNvPr id="2682" name="Text Box 13"/>
            <p:cNvSpPr txBox="1"/>
            <p:nvPr/>
          </p:nvSpPr>
          <p:spPr>
            <a:xfrm>
              <a:off x="2384531" y="1888356"/>
              <a:ext cx="2310865" cy="651731"/>
            </a:xfrm>
            <a:prstGeom prst="rect">
              <a:avLst/>
            </a:prstGeom>
            <a:noFill/>
            <a:ln w="12700" cap="flat">
              <a:noFill/>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2100"/>
                </a:spcBef>
                <a:defRPr sz="3600" b="0">
                  <a:solidFill>
                    <a:srgbClr val="FAFD00"/>
                  </a:solidFill>
                  <a:latin typeface="Arial Black"/>
                  <a:ea typeface="Arial Black"/>
                  <a:cs typeface="Arial Black"/>
                  <a:sym typeface="Arial Black"/>
                </a:defRPr>
              </a:lvl1pPr>
            </a:lstStyle>
            <a:p>
              <a:r>
                <a:rPr b="1">
                  <a:latin typeface="Arial" panose="020B0604020202020204" pitchFamily="34" charset="0"/>
                  <a:cs typeface="Arial" panose="020B0604020202020204" pitchFamily="34" charset="0"/>
                </a:rPr>
                <a:t>الداودي</a:t>
              </a:r>
            </a:p>
          </p:txBody>
        </p:sp>
        <p:sp>
          <p:nvSpPr>
            <p:cNvPr id="2683" name="Text Box 14"/>
            <p:cNvSpPr txBox="1"/>
            <p:nvPr/>
          </p:nvSpPr>
          <p:spPr>
            <a:xfrm>
              <a:off x="4893195" y="2576042"/>
              <a:ext cx="1747274" cy="1077213"/>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rtl="1">
                <a:spcBef>
                  <a:spcPts val="2100"/>
                </a:spcBef>
                <a:defRPr sz="3200">
                  <a:solidFill>
                    <a:srgbClr val="00FF00"/>
                  </a:solidFill>
                  <a:latin typeface="Arial" panose="020B0604020202020204" pitchFamily="34" charset="0"/>
                  <a:ea typeface="Arial"/>
                  <a:cs typeface="Arial" panose="020B0604020202020204" pitchFamily="34" charset="0"/>
                </a:defRPr>
              </a:lvl1pPr>
            </a:lstStyle>
            <a:p>
              <a:r>
                <a:t>أرميا</a:t>
              </a:r>
              <a:br>
                <a:rPr lang="el-GR">
                  <a:sym typeface="Comic Sans MS"/>
                </a:rPr>
              </a:br>
              <a:r>
                <a:t>٣١:٣١-٣٣</a:t>
              </a:r>
            </a:p>
          </p:txBody>
        </p:sp>
        <p:sp>
          <p:nvSpPr>
            <p:cNvPr id="2684" name="Text Box 15"/>
            <p:cNvSpPr txBox="1"/>
            <p:nvPr/>
          </p:nvSpPr>
          <p:spPr>
            <a:xfrm>
              <a:off x="4447065" y="1168906"/>
              <a:ext cx="2661765" cy="646327"/>
            </a:xfrm>
            <a:prstGeom prst="rect">
              <a:avLst/>
            </a:prstGeom>
            <a:noFill/>
            <a:ln w="12700" cap="flat">
              <a:noFill/>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2100"/>
                </a:spcBef>
                <a:defRPr sz="3600">
                  <a:solidFill>
                    <a:srgbClr val="00FF00"/>
                  </a:solidFill>
                  <a:latin typeface="Arial"/>
                  <a:ea typeface="Arial"/>
                  <a:cs typeface="Arial"/>
                  <a:sym typeface="Arial"/>
                </a:defRPr>
              </a:lvl1pPr>
            </a:lstStyle>
            <a:p>
              <a:r>
                <a:rPr>
                  <a:latin typeface="Arial" panose="020B0604020202020204" pitchFamily="34" charset="0"/>
                  <a:cs typeface="Arial" panose="020B0604020202020204" pitchFamily="34" charset="0"/>
                </a:rPr>
                <a:t>البركة </a:t>
              </a:r>
            </a:p>
          </p:txBody>
        </p:sp>
        <p:sp>
          <p:nvSpPr>
            <p:cNvPr id="2685" name="Text Box 16"/>
            <p:cNvSpPr txBox="1"/>
            <p:nvPr/>
          </p:nvSpPr>
          <p:spPr>
            <a:xfrm>
              <a:off x="4723339" y="1875650"/>
              <a:ext cx="2109217" cy="651731"/>
            </a:xfrm>
            <a:prstGeom prst="rect">
              <a:avLst/>
            </a:prstGeom>
            <a:noFill/>
            <a:ln w="12700" cap="flat">
              <a:noFill/>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2100"/>
                </a:spcBef>
                <a:defRPr sz="3600" b="0">
                  <a:solidFill>
                    <a:srgbClr val="FAFD00"/>
                  </a:solidFill>
                  <a:latin typeface="Arial Black"/>
                  <a:ea typeface="Arial Black"/>
                  <a:cs typeface="Arial Black"/>
                  <a:sym typeface="Arial Black"/>
                </a:defRPr>
              </a:lvl1pPr>
            </a:lstStyle>
            <a:p>
              <a:r>
                <a:rPr b="1">
                  <a:latin typeface="Arial" panose="020B0604020202020204" pitchFamily="34" charset="0"/>
                  <a:cs typeface="Arial" panose="020B0604020202020204" pitchFamily="34" charset="0"/>
                </a:rPr>
                <a:t>الجديد</a:t>
              </a:r>
            </a:p>
          </p:txBody>
        </p:sp>
        <p:sp>
          <p:nvSpPr>
            <p:cNvPr id="2686" name="Line 17"/>
            <p:cNvSpPr/>
            <p:nvPr/>
          </p:nvSpPr>
          <p:spPr>
            <a:xfrm flipH="1">
              <a:off x="1281341" y="4763"/>
              <a:ext cx="2238778" cy="1203852"/>
            </a:xfrm>
            <a:prstGeom prst="line">
              <a:avLst/>
            </a:prstGeom>
            <a:noFill/>
            <a:ln w="57150" cap="flat">
              <a:solidFill>
                <a:srgbClr val="FFFFFF"/>
              </a:solidFill>
              <a:prstDash val="solid"/>
              <a:round/>
              <a:tailEnd type="triangle" w="med" len="med"/>
            </a:ln>
            <a:effectLst>
              <a:outerShdw blurRad="63500" dist="8980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687" name="Line 18"/>
            <p:cNvSpPr/>
            <p:nvPr/>
          </p:nvSpPr>
          <p:spPr>
            <a:xfrm>
              <a:off x="3521384" y="-1"/>
              <a:ext cx="5" cy="1246731"/>
            </a:xfrm>
            <a:prstGeom prst="line">
              <a:avLst/>
            </a:prstGeom>
            <a:noFill/>
            <a:ln w="57150" cap="flat">
              <a:solidFill>
                <a:srgbClr val="FFFFFF"/>
              </a:solidFill>
              <a:prstDash val="solid"/>
              <a:round/>
              <a:tailEnd type="triangle" w="med" len="med"/>
            </a:ln>
            <a:effectLst>
              <a:outerShdw blurRad="63500" dist="8980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688" name="Line 19"/>
            <p:cNvSpPr/>
            <p:nvPr/>
          </p:nvSpPr>
          <p:spPr>
            <a:xfrm>
              <a:off x="3505824" y="1587"/>
              <a:ext cx="2164153" cy="1207026"/>
            </a:xfrm>
            <a:prstGeom prst="line">
              <a:avLst/>
            </a:prstGeom>
            <a:noFill/>
            <a:ln w="57150" cap="flat">
              <a:solidFill>
                <a:srgbClr val="FFFFFF"/>
              </a:solidFill>
              <a:prstDash val="solid"/>
              <a:round/>
              <a:tailEnd type="triangle" w="med" len="med"/>
            </a:ln>
            <a:effectLst>
              <a:outerShdw blurRad="63500" dist="8980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2710" name="Group"/>
          <p:cNvGrpSpPr/>
          <p:nvPr/>
        </p:nvGrpSpPr>
        <p:grpSpPr>
          <a:xfrm>
            <a:off x="8005760" y="3427408"/>
            <a:ext cx="952505" cy="1246344"/>
            <a:chOff x="0" y="-1"/>
            <a:chExt cx="952504" cy="1246342"/>
          </a:xfrm>
        </p:grpSpPr>
        <p:sp>
          <p:nvSpPr>
            <p:cNvPr id="2690" name="AutoShape 21"/>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691" name="Rectangle 22"/>
            <p:cNvSpPr/>
            <p:nvPr/>
          </p:nvSpPr>
          <p:spPr>
            <a:xfrm>
              <a:off x="0" y="255587"/>
              <a:ext cx="952504" cy="98584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692" name="Line 23"/>
            <p:cNvSpPr/>
            <p:nvPr/>
          </p:nvSpPr>
          <p:spPr>
            <a:xfrm>
              <a:off x="31748" y="633412"/>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693" name="Line 24"/>
            <p:cNvSpPr/>
            <p:nvPr/>
          </p:nvSpPr>
          <p:spPr>
            <a:xfrm>
              <a:off x="38098" y="773112"/>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694" name="Line 25"/>
            <p:cNvSpPr/>
            <p:nvPr/>
          </p:nvSpPr>
          <p:spPr>
            <a:xfrm>
              <a:off x="50800" y="9128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695" name="Line 26"/>
            <p:cNvSpPr/>
            <p:nvPr/>
          </p:nvSpPr>
          <p:spPr>
            <a:xfrm>
              <a:off x="50800" y="10652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696" name="Line 27"/>
            <p:cNvSpPr/>
            <p:nvPr/>
          </p:nvSpPr>
          <p:spPr>
            <a:xfrm>
              <a:off x="38100" y="1204912"/>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697" name="Text Box 28"/>
            <p:cNvSpPr txBox="1"/>
            <p:nvPr/>
          </p:nvSpPr>
          <p:spPr>
            <a:xfrm>
              <a:off x="200024" y="614362"/>
              <a:ext cx="496930"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Gospels</a:t>
              </a:r>
            </a:p>
          </p:txBody>
        </p:sp>
        <p:sp>
          <p:nvSpPr>
            <p:cNvPr id="2698" name="Text Box 29"/>
            <p:cNvSpPr txBox="1"/>
            <p:nvPr/>
          </p:nvSpPr>
          <p:spPr>
            <a:xfrm>
              <a:off x="279397" y="754063"/>
              <a:ext cx="312586"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Acts</a:t>
              </a:r>
            </a:p>
          </p:txBody>
        </p:sp>
        <p:sp>
          <p:nvSpPr>
            <p:cNvPr id="2699" name="Text Box 30"/>
            <p:cNvSpPr txBox="1"/>
            <p:nvPr/>
          </p:nvSpPr>
          <p:spPr>
            <a:xfrm>
              <a:off x="207959" y="893762"/>
              <a:ext cx="485709"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Epistles</a:t>
              </a:r>
            </a:p>
          </p:txBody>
        </p:sp>
        <p:sp>
          <p:nvSpPr>
            <p:cNvPr id="2700" name="Text Box 31"/>
            <p:cNvSpPr txBox="1"/>
            <p:nvPr/>
          </p:nvSpPr>
          <p:spPr>
            <a:xfrm>
              <a:off x="147635" y="1033462"/>
              <a:ext cx="610744"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Revelation</a:t>
              </a:r>
            </a:p>
          </p:txBody>
        </p:sp>
        <p:sp>
          <p:nvSpPr>
            <p:cNvPr id="2701" name="Text Box 32"/>
            <p:cNvSpPr txBox="1"/>
            <p:nvPr/>
          </p:nvSpPr>
          <p:spPr>
            <a:xfrm>
              <a:off x="74609" y="-1"/>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2702" name="Text Box 33"/>
            <p:cNvSpPr txBox="1"/>
            <p:nvPr/>
          </p:nvSpPr>
          <p:spPr>
            <a:xfrm>
              <a:off x="222247" y="322261"/>
              <a:ext cx="416781"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Cross</a:t>
              </a:r>
            </a:p>
          </p:txBody>
        </p:sp>
        <p:sp>
          <p:nvSpPr>
            <p:cNvPr id="2703" name="Rectangle 3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704" name="Text Box 35"/>
            <p:cNvSpPr txBox="1"/>
            <p:nvPr/>
          </p:nvSpPr>
          <p:spPr>
            <a:xfrm>
              <a:off x="176209" y="455611"/>
              <a:ext cx="493724"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Church</a:t>
              </a:r>
            </a:p>
          </p:txBody>
        </p:sp>
        <p:sp>
          <p:nvSpPr>
            <p:cNvPr id="2705" name="Line 36"/>
            <p:cNvSpPr/>
            <p:nvPr/>
          </p:nvSpPr>
          <p:spPr>
            <a:xfrm>
              <a:off x="31748" y="36671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06" name="Line 37"/>
            <p:cNvSpPr/>
            <p:nvPr/>
          </p:nvSpPr>
          <p:spPr>
            <a:xfrm>
              <a:off x="31748" y="50006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07" name="Rectangle 38"/>
            <p:cNvSpPr/>
            <p:nvPr/>
          </p:nvSpPr>
          <p:spPr>
            <a:xfrm>
              <a:off x="20636" y="2190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708" name="Rectangle 39"/>
            <p:cNvSpPr/>
            <p:nvPr/>
          </p:nvSpPr>
          <p:spPr>
            <a:xfrm>
              <a:off x="207961" y="2063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709" name="Text Box 40"/>
            <p:cNvSpPr txBox="1"/>
            <p:nvPr/>
          </p:nvSpPr>
          <p:spPr>
            <a:xfrm>
              <a:off x="269872" y="185736"/>
              <a:ext cx="317395"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Life</a:t>
              </a:r>
            </a:p>
          </p:txBody>
        </p:sp>
      </p:grpSp>
      <p:sp>
        <p:nvSpPr>
          <p:cNvPr id="2711" name="Text Box 41"/>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59</a:t>
            </a:r>
          </a:p>
        </p:txBody>
      </p:sp>
      <p:sp>
        <p:nvSpPr>
          <p:cNvPr id="2712" name="Text Box 42"/>
          <p:cNvSpPr txBox="1"/>
          <p:nvPr/>
        </p:nvSpPr>
        <p:spPr>
          <a:xfrm>
            <a:off x="7030973" y="6282145"/>
            <a:ext cx="1555871"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grpSp>
        <p:nvGrpSpPr>
          <p:cNvPr id="2733" name="Group"/>
          <p:cNvGrpSpPr/>
          <p:nvPr/>
        </p:nvGrpSpPr>
        <p:grpSpPr>
          <a:xfrm>
            <a:off x="8005759" y="3436936"/>
            <a:ext cx="950919" cy="1231905"/>
            <a:chOff x="-1" y="-1"/>
            <a:chExt cx="950917" cy="1231904"/>
          </a:xfrm>
        </p:grpSpPr>
        <p:sp>
          <p:nvSpPr>
            <p:cNvPr id="2713" name="AutoShape 44"/>
            <p:cNvSpPr/>
            <p:nvPr/>
          </p:nvSpPr>
          <p:spPr>
            <a:xfrm>
              <a:off x="1584" y="36434"/>
              <a:ext cx="729039" cy="494680"/>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714" name="Rectangle 45"/>
            <p:cNvSpPr/>
            <p:nvPr/>
          </p:nvSpPr>
          <p:spPr>
            <a:xfrm>
              <a:off x="-1" y="247305"/>
              <a:ext cx="950917" cy="984598"/>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715" name="Line 46"/>
            <p:cNvSpPr/>
            <p:nvPr/>
          </p:nvSpPr>
          <p:spPr>
            <a:xfrm>
              <a:off x="31696" y="624652"/>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16" name="Line 47"/>
            <p:cNvSpPr/>
            <p:nvPr/>
          </p:nvSpPr>
          <p:spPr>
            <a:xfrm>
              <a:off x="38036" y="764177"/>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17" name="Line 48"/>
            <p:cNvSpPr/>
            <p:nvPr/>
          </p:nvSpPr>
          <p:spPr>
            <a:xfrm>
              <a:off x="50714" y="903701"/>
              <a:ext cx="86216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18" name="Line 49"/>
            <p:cNvSpPr/>
            <p:nvPr/>
          </p:nvSpPr>
          <p:spPr>
            <a:xfrm>
              <a:off x="50714" y="1055909"/>
              <a:ext cx="86216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19" name="Line 50"/>
            <p:cNvSpPr/>
            <p:nvPr/>
          </p:nvSpPr>
          <p:spPr>
            <a:xfrm>
              <a:off x="38036" y="1195434"/>
              <a:ext cx="87484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20" name="Line 51"/>
            <p:cNvSpPr txBox="1"/>
            <p:nvPr/>
          </p:nvSpPr>
          <p:spPr>
            <a:xfrm>
              <a:off x="199690" y="605627"/>
              <a:ext cx="323807"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الإنجيل</a:t>
              </a:r>
            </a:p>
          </p:txBody>
        </p:sp>
        <p:sp>
          <p:nvSpPr>
            <p:cNvPr id="2721" name="Line 52"/>
            <p:cNvSpPr txBox="1"/>
            <p:nvPr/>
          </p:nvSpPr>
          <p:spPr>
            <a:xfrm>
              <a:off x="241051" y="754665"/>
              <a:ext cx="282129"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أعمال</a:t>
              </a:r>
            </a:p>
          </p:txBody>
        </p:sp>
        <p:sp>
          <p:nvSpPr>
            <p:cNvPr id="2722" name="Line 53"/>
            <p:cNvSpPr txBox="1"/>
            <p:nvPr/>
          </p:nvSpPr>
          <p:spPr>
            <a:xfrm>
              <a:off x="161152" y="878334"/>
              <a:ext cx="341439"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الرسائل</a:t>
              </a:r>
            </a:p>
          </p:txBody>
        </p:sp>
        <p:sp>
          <p:nvSpPr>
            <p:cNvPr id="2723" name="Line 54"/>
            <p:cNvSpPr txBox="1"/>
            <p:nvPr/>
          </p:nvSpPr>
          <p:spPr>
            <a:xfrm>
              <a:off x="241640" y="985608"/>
              <a:ext cx="307777"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الرؤيا </a:t>
              </a:r>
            </a:p>
          </p:txBody>
        </p:sp>
        <p:sp>
          <p:nvSpPr>
            <p:cNvPr id="2724" name="Line 55"/>
            <p:cNvSpPr txBox="1"/>
            <p:nvPr/>
          </p:nvSpPr>
          <p:spPr>
            <a:xfrm>
              <a:off x="174241" y="-1"/>
              <a:ext cx="376705"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2725" name="Line 56"/>
            <p:cNvSpPr txBox="1"/>
            <p:nvPr/>
          </p:nvSpPr>
          <p:spPr>
            <a:xfrm>
              <a:off x="221878" y="313896"/>
              <a:ext cx="367087"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2726" name="Rectangle 57"/>
            <p:cNvSpPr/>
            <p:nvPr/>
          </p:nvSpPr>
          <p:spPr>
            <a:xfrm>
              <a:off x="247236" y="491472"/>
              <a:ext cx="608589" cy="114159"/>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727" name="Line 58"/>
            <p:cNvSpPr txBox="1"/>
            <p:nvPr/>
          </p:nvSpPr>
          <p:spPr>
            <a:xfrm>
              <a:off x="229006" y="464307"/>
              <a:ext cx="399147"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الكنيسة </a:t>
              </a:r>
            </a:p>
          </p:txBody>
        </p:sp>
        <p:sp>
          <p:nvSpPr>
            <p:cNvPr id="2728" name="Line 59"/>
            <p:cNvSpPr/>
            <p:nvPr/>
          </p:nvSpPr>
          <p:spPr>
            <a:xfrm>
              <a:off x="31696" y="358290"/>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29" name="Line 60"/>
            <p:cNvSpPr/>
            <p:nvPr/>
          </p:nvSpPr>
          <p:spPr>
            <a:xfrm>
              <a:off x="31696" y="519218"/>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30" name="Rectangle 61"/>
            <p:cNvSpPr/>
            <p:nvPr/>
          </p:nvSpPr>
          <p:spPr>
            <a:xfrm>
              <a:off x="20601" y="210838"/>
              <a:ext cx="50399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731" name="Rectangle 62"/>
            <p:cNvSpPr/>
            <p:nvPr/>
          </p:nvSpPr>
          <p:spPr>
            <a:xfrm>
              <a:off x="207615" y="198155"/>
              <a:ext cx="503989" cy="9513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732" name="Line 63"/>
            <p:cNvSpPr txBox="1"/>
            <p:nvPr/>
          </p:nvSpPr>
          <p:spPr>
            <a:xfrm>
              <a:off x="231633" y="204243"/>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2689"/>
                                        </p:tgtEl>
                                        <p:attrNameLst>
                                          <p:attrName>style.visibility</p:attrName>
                                        </p:attrNameLst>
                                      </p:cBhvr>
                                      <p:to>
                                        <p:strVal val="visible"/>
                                      </p:to>
                                    </p:set>
                                    <p:animEffect transition="in" filter="wipe(up)">
                                      <p:cBhvr>
                                        <p:cTn id="7" dur="1000"/>
                                        <p:tgtEl>
                                          <p:spTgt spid="2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9" grpId="1"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7" name="Rectangle 1"/>
          <p:cNvSpPr/>
          <p:nvPr/>
        </p:nvSpPr>
        <p:spPr>
          <a:xfrm>
            <a:off x="566737" y="503235"/>
            <a:ext cx="8032751" cy="580708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738" name="Text Box 2"/>
          <p:cNvSpPr txBox="1"/>
          <p:nvPr/>
        </p:nvSpPr>
        <p:spPr>
          <a:xfrm>
            <a:off x="898525" y="612775"/>
            <a:ext cx="7413625" cy="766877"/>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defRPr sz="4400">
                <a:solidFill>
                  <a:srgbClr val="FAFD00"/>
                </a:solidFill>
                <a:latin typeface="Arial"/>
                <a:ea typeface="Arial"/>
                <a:cs typeface="Arial"/>
                <a:sym typeface="Arial"/>
              </a:defRPr>
            </a:lvl1pPr>
          </a:lstStyle>
          <a:p>
            <a:r>
              <a:rPr>
                <a:latin typeface="Arial" panose="020B0604020202020204" pitchFamily="34" charset="0"/>
                <a:cs typeface="Arial" panose="020B0604020202020204" pitchFamily="34" charset="0"/>
              </a:rPr>
              <a:t>العهد الإبراهيمي</a:t>
            </a:r>
          </a:p>
        </p:txBody>
      </p:sp>
      <p:sp>
        <p:nvSpPr>
          <p:cNvPr id="2739" name="Rectangle 3"/>
          <p:cNvSpPr/>
          <p:nvPr/>
        </p:nvSpPr>
        <p:spPr>
          <a:xfrm>
            <a:off x="1019175" y="3303587"/>
            <a:ext cx="7086600" cy="2822578"/>
          </a:xfrm>
          <a:prstGeom prst="rect">
            <a:avLst/>
          </a:prstGeom>
          <a:ln w="76200">
            <a:solidFill>
              <a:srgbClr val="FAFD00"/>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740" name="Text Box 4"/>
          <p:cNvSpPr txBox="1"/>
          <p:nvPr/>
        </p:nvSpPr>
        <p:spPr>
          <a:xfrm>
            <a:off x="8765704" y="87284"/>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Arial"/>
                <a:ea typeface="Arial"/>
                <a:cs typeface="Arial"/>
                <a:sym typeface="Arial"/>
              </a:defRPr>
            </a:lvl1pPr>
          </a:lstStyle>
          <a:p>
            <a:r>
              <a:rPr b="1">
                <a:latin typeface="Arial" panose="020B0604020202020204" pitchFamily="34" charset="0"/>
                <a:cs typeface="Arial" panose="020B0604020202020204" pitchFamily="34" charset="0"/>
              </a:rPr>
              <a:t> </a:t>
            </a:r>
          </a:p>
        </p:txBody>
      </p:sp>
      <p:sp>
        <p:nvSpPr>
          <p:cNvPr id="2741" name="Text Box 5"/>
          <p:cNvSpPr txBox="1"/>
          <p:nvPr/>
        </p:nvSpPr>
        <p:spPr>
          <a:xfrm>
            <a:off x="2600325" y="1878011"/>
            <a:ext cx="3971925" cy="596405"/>
          </a:xfrm>
          <a:prstGeom prst="rect">
            <a:avLst/>
          </a:prstGeom>
          <a:ln w="12700">
            <a:miter lim="400000"/>
          </a:ln>
          <a:effectLst>
            <a:outerShdw blurRad="63500" dist="81319" dir="2319588"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900"/>
              </a:spcBef>
              <a:defRPr sz="3200" i="1">
                <a:solidFill>
                  <a:srgbClr val="00FF00"/>
                </a:solidFill>
                <a:latin typeface="Arial"/>
                <a:ea typeface="Arial"/>
                <a:cs typeface="Arial"/>
                <a:sym typeface="Arial"/>
              </a:defRPr>
            </a:lvl1pPr>
          </a:lstStyle>
          <a:p>
            <a:r>
              <a:rPr i="0">
                <a:latin typeface="Arial" panose="020B0604020202020204" pitchFamily="34" charset="0"/>
                <a:cs typeface="Arial" panose="020B0604020202020204" pitchFamily="34" charset="0"/>
              </a:rPr>
              <a:t>تكوين ١٢:١-٣</a:t>
            </a:r>
          </a:p>
        </p:txBody>
      </p:sp>
      <p:sp>
        <p:nvSpPr>
          <p:cNvPr id="2743" name="AutoShape 7"/>
          <p:cNvSpPr/>
          <p:nvPr/>
        </p:nvSpPr>
        <p:spPr>
          <a:xfrm>
            <a:off x="1092200" y="3408362"/>
            <a:ext cx="2425700" cy="2578103"/>
          </a:xfrm>
          <a:prstGeom prst="roundRect">
            <a:avLst>
              <a:gd name="adj" fmla="val 16667"/>
            </a:avLst>
          </a:prstGeom>
          <a:gradFill>
            <a:gsLst>
              <a:gs pos="0">
                <a:srgbClr val="052707"/>
              </a:gs>
              <a:gs pos="50000">
                <a:srgbClr val="20FB2B"/>
              </a:gs>
              <a:gs pos="100000">
                <a:srgbClr val="052707"/>
              </a:gs>
            </a:gsLst>
            <a:lin ang="16200000"/>
          </a:gradFill>
          <a:ln w="38100">
            <a:solidFill>
              <a:srgbClr val="21FF2C"/>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744" name="Text Box 8"/>
          <p:cNvSpPr txBox="1"/>
          <p:nvPr/>
        </p:nvSpPr>
        <p:spPr>
          <a:xfrm>
            <a:off x="1620708" y="5040312"/>
            <a:ext cx="1524274" cy="1077214"/>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rtl="1">
              <a:spcBef>
                <a:spcPts val="2100"/>
              </a:spcBef>
              <a:defRPr sz="3600">
                <a:solidFill>
                  <a:srgbClr val="00FF00"/>
                </a:solidFill>
                <a:latin typeface="Arial" panose="020B0604020202020204" pitchFamily="34" charset="0"/>
                <a:ea typeface="Arial"/>
                <a:cs typeface="Arial" panose="020B0604020202020204" pitchFamily="34" charset="0"/>
              </a:defRPr>
            </a:lvl1pPr>
          </a:lstStyle>
          <a:p>
            <a:r>
              <a:rPr sz="3200"/>
              <a:t>تثنية</a:t>
            </a:r>
            <a:br>
              <a:rPr lang="el-GR" sz="3200"/>
            </a:br>
            <a:r>
              <a:rPr sz="3200"/>
              <a:t>٣٠:١-١٠</a:t>
            </a:r>
          </a:p>
        </p:txBody>
      </p:sp>
      <p:sp>
        <p:nvSpPr>
          <p:cNvPr id="2745" name="Text Box 9"/>
          <p:cNvSpPr txBox="1"/>
          <p:nvPr/>
        </p:nvSpPr>
        <p:spPr>
          <a:xfrm>
            <a:off x="1530350" y="3633787"/>
            <a:ext cx="1519238" cy="646327"/>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rPr>
                <a:latin typeface="Arial" panose="020B0604020202020204" pitchFamily="34" charset="0"/>
                <a:cs typeface="Arial" panose="020B0604020202020204" pitchFamily="34" charset="0"/>
              </a:rPr>
              <a:t>الأرض</a:t>
            </a:r>
          </a:p>
        </p:txBody>
      </p:sp>
      <p:sp>
        <p:nvSpPr>
          <p:cNvPr id="2746" name="Text Box 10"/>
          <p:cNvSpPr txBox="1"/>
          <p:nvPr/>
        </p:nvSpPr>
        <p:spPr>
          <a:xfrm>
            <a:off x="1504950" y="4338637"/>
            <a:ext cx="1593850"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الأرض</a:t>
            </a:r>
          </a:p>
        </p:txBody>
      </p:sp>
      <p:sp>
        <p:nvSpPr>
          <p:cNvPr id="2747" name="Text Box 11"/>
          <p:cNvSpPr txBox="1"/>
          <p:nvPr/>
        </p:nvSpPr>
        <p:spPr>
          <a:xfrm>
            <a:off x="3766956" y="5041900"/>
            <a:ext cx="1514838" cy="1077214"/>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rtl="1">
              <a:spcBef>
                <a:spcPts val="2100"/>
              </a:spcBef>
              <a:defRPr sz="3200">
                <a:solidFill>
                  <a:srgbClr val="00FF00"/>
                </a:solidFill>
                <a:latin typeface="Arial" panose="020B0604020202020204" pitchFamily="34" charset="0"/>
                <a:ea typeface="Arial"/>
                <a:cs typeface="Arial" panose="020B0604020202020204" pitchFamily="34" charset="0"/>
              </a:defRPr>
            </a:lvl1pPr>
          </a:lstStyle>
          <a:p>
            <a:r>
              <a:t>٢ صموئيل</a:t>
            </a:r>
            <a:br>
              <a:rPr lang="el-GR"/>
            </a:br>
            <a:r>
              <a:t>٧:٤-١٦</a:t>
            </a:r>
          </a:p>
        </p:txBody>
      </p:sp>
      <p:sp>
        <p:nvSpPr>
          <p:cNvPr id="2748" name="Text Box 12"/>
          <p:cNvSpPr txBox="1"/>
          <p:nvPr/>
        </p:nvSpPr>
        <p:spPr>
          <a:xfrm>
            <a:off x="3805237" y="3644901"/>
            <a:ext cx="1482728" cy="646327"/>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rPr>
                <a:latin typeface="Arial" panose="020B0604020202020204" pitchFamily="34" charset="0"/>
                <a:cs typeface="Arial" panose="020B0604020202020204" pitchFamily="34" charset="0"/>
              </a:rPr>
              <a:t>النسل</a:t>
            </a:r>
          </a:p>
        </p:txBody>
      </p:sp>
      <p:sp>
        <p:nvSpPr>
          <p:cNvPr id="2749" name="Text Box 13"/>
          <p:cNvSpPr txBox="1"/>
          <p:nvPr/>
        </p:nvSpPr>
        <p:spPr>
          <a:xfrm>
            <a:off x="3402012" y="4351337"/>
            <a:ext cx="2311403"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الداودي</a:t>
            </a:r>
          </a:p>
        </p:txBody>
      </p:sp>
      <p:sp>
        <p:nvSpPr>
          <p:cNvPr id="2750" name="Text Box 14"/>
          <p:cNvSpPr txBox="1"/>
          <p:nvPr/>
        </p:nvSpPr>
        <p:spPr>
          <a:xfrm>
            <a:off x="5909751" y="5038723"/>
            <a:ext cx="1747274" cy="1077214"/>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rtl="1">
              <a:spcBef>
                <a:spcPts val="2100"/>
              </a:spcBef>
              <a:defRPr sz="3200">
                <a:solidFill>
                  <a:srgbClr val="00FF00"/>
                </a:solidFill>
                <a:latin typeface="Arial" panose="020B0604020202020204" pitchFamily="34" charset="0"/>
                <a:ea typeface="Arial"/>
                <a:cs typeface="Arial" panose="020B0604020202020204" pitchFamily="34" charset="0"/>
              </a:defRPr>
            </a:lvl1pPr>
          </a:lstStyle>
          <a:p>
            <a:r>
              <a:t>أرميا</a:t>
            </a:r>
            <a:br>
              <a:rPr lang="el-GR">
                <a:sym typeface="Comic Sans MS"/>
              </a:rPr>
            </a:br>
            <a:r>
              <a:t>٣١:٣١-٣٣</a:t>
            </a:r>
          </a:p>
        </p:txBody>
      </p:sp>
      <p:sp>
        <p:nvSpPr>
          <p:cNvPr id="2751" name="Text Box 15"/>
          <p:cNvSpPr txBox="1"/>
          <p:nvPr/>
        </p:nvSpPr>
        <p:spPr>
          <a:xfrm>
            <a:off x="5462587" y="3632201"/>
            <a:ext cx="2663828" cy="646327"/>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rPr>
                <a:latin typeface="Arial" panose="020B0604020202020204" pitchFamily="34" charset="0"/>
                <a:cs typeface="Arial" panose="020B0604020202020204" pitchFamily="34" charset="0"/>
              </a:rPr>
              <a:t>البركة </a:t>
            </a:r>
          </a:p>
        </p:txBody>
      </p:sp>
      <p:sp>
        <p:nvSpPr>
          <p:cNvPr id="2752" name="Text Box 16"/>
          <p:cNvSpPr txBox="1"/>
          <p:nvPr/>
        </p:nvSpPr>
        <p:spPr>
          <a:xfrm>
            <a:off x="5738812" y="4338637"/>
            <a:ext cx="2111378"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الجديد</a:t>
            </a:r>
          </a:p>
        </p:txBody>
      </p:sp>
      <p:sp>
        <p:nvSpPr>
          <p:cNvPr id="2753" name="Line 17"/>
          <p:cNvSpPr/>
          <p:nvPr/>
        </p:nvSpPr>
        <p:spPr>
          <a:xfrm flipH="1">
            <a:off x="2300285" y="2468560"/>
            <a:ext cx="2238378" cy="1203328"/>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2754" name="Line 18"/>
          <p:cNvSpPr/>
          <p:nvPr/>
        </p:nvSpPr>
        <p:spPr>
          <a:xfrm>
            <a:off x="4538662" y="2462210"/>
            <a:ext cx="3" cy="1247778"/>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2755" name="Line 19"/>
          <p:cNvSpPr/>
          <p:nvPr/>
        </p:nvSpPr>
        <p:spPr>
          <a:xfrm>
            <a:off x="4522787" y="2465385"/>
            <a:ext cx="2165353" cy="1206503"/>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grpSp>
        <p:nvGrpSpPr>
          <p:cNvPr id="2776" name="Group"/>
          <p:cNvGrpSpPr/>
          <p:nvPr/>
        </p:nvGrpSpPr>
        <p:grpSpPr>
          <a:xfrm>
            <a:off x="8005760" y="3427408"/>
            <a:ext cx="952505" cy="1249366"/>
            <a:chOff x="0" y="-1"/>
            <a:chExt cx="952504" cy="1249364"/>
          </a:xfrm>
        </p:grpSpPr>
        <p:sp>
          <p:nvSpPr>
            <p:cNvPr id="2756" name="AutoShape 21"/>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757" name="Rectangle 22"/>
            <p:cNvSpPr/>
            <p:nvPr/>
          </p:nvSpPr>
          <p:spPr>
            <a:xfrm>
              <a:off x="0" y="255587"/>
              <a:ext cx="952504" cy="98584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758" name="Line 23"/>
            <p:cNvSpPr/>
            <p:nvPr/>
          </p:nvSpPr>
          <p:spPr>
            <a:xfrm>
              <a:off x="31748" y="633412"/>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59" name="Line 24"/>
            <p:cNvSpPr/>
            <p:nvPr/>
          </p:nvSpPr>
          <p:spPr>
            <a:xfrm>
              <a:off x="38098" y="773112"/>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60" name="Line 25"/>
            <p:cNvSpPr/>
            <p:nvPr/>
          </p:nvSpPr>
          <p:spPr>
            <a:xfrm>
              <a:off x="50800" y="9128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61" name="Line 26"/>
            <p:cNvSpPr/>
            <p:nvPr/>
          </p:nvSpPr>
          <p:spPr>
            <a:xfrm>
              <a:off x="50800" y="10652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62" name="Line 27"/>
            <p:cNvSpPr/>
            <p:nvPr/>
          </p:nvSpPr>
          <p:spPr>
            <a:xfrm>
              <a:off x="38100" y="1204912"/>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63" name="Text Box 28"/>
            <p:cNvSpPr txBox="1"/>
            <p:nvPr/>
          </p:nvSpPr>
          <p:spPr>
            <a:xfrm>
              <a:off x="200024" y="614362"/>
              <a:ext cx="502494"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Gospels</a:t>
              </a:r>
            </a:p>
          </p:txBody>
        </p:sp>
        <p:sp>
          <p:nvSpPr>
            <p:cNvPr id="2764" name="Text Box 29"/>
            <p:cNvSpPr txBox="1"/>
            <p:nvPr/>
          </p:nvSpPr>
          <p:spPr>
            <a:xfrm>
              <a:off x="279397" y="754063"/>
              <a:ext cx="321817"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Acts</a:t>
              </a:r>
            </a:p>
          </p:txBody>
        </p:sp>
        <p:sp>
          <p:nvSpPr>
            <p:cNvPr id="2765" name="Text Box 30"/>
            <p:cNvSpPr txBox="1"/>
            <p:nvPr/>
          </p:nvSpPr>
          <p:spPr>
            <a:xfrm>
              <a:off x="207959" y="893762"/>
              <a:ext cx="491233"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Epistles</a:t>
              </a:r>
            </a:p>
          </p:txBody>
        </p:sp>
        <p:sp>
          <p:nvSpPr>
            <p:cNvPr id="2766" name="Text Box 31"/>
            <p:cNvSpPr txBox="1"/>
            <p:nvPr/>
          </p:nvSpPr>
          <p:spPr>
            <a:xfrm>
              <a:off x="147635" y="1033462"/>
              <a:ext cx="615405"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Revelation</a:t>
              </a:r>
            </a:p>
          </p:txBody>
        </p:sp>
        <p:sp>
          <p:nvSpPr>
            <p:cNvPr id="2767" name="Text Box 32"/>
            <p:cNvSpPr txBox="1"/>
            <p:nvPr/>
          </p:nvSpPr>
          <p:spPr>
            <a:xfrm>
              <a:off x="74609" y="-1"/>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2768" name="Text Box 33"/>
            <p:cNvSpPr txBox="1"/>
            <p:nvPr/>
          </p:nvSpPr>
          <p:spPr>
            <a:xfrm>
              <a:off x="222247" y="322261"/>
              <a:ext cx="42558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Cross</a:t>
              </a:r>
            </a:p>
          </p:txBody>
        </p:sp>
        <p:sp>
          <p:nvSpPr>
            <p:cNvPr id="2769" name="Rectangle 3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770" name="Text Box 35"/>
            <p:cNvSpPr txBox="1"/>
            <p:nvPr/>
          </p:nvSpPr>
          <p:spPr>
            <a:xfrm>
              <a:off x="176209" y="455611"/>
              <a:ext cx="50165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Church</a:t>
              </a:r>
            </a:p>
          </p:txBody>
        </p:sp>
        <p:sp>
          <p:nvSpPr>
            <p:cNvPr id="2771" name="Line 36"/>
            <p:cNvSpPr/>
            <p:nvPr/>
          </p:nvSpPr>
          <p:spPr>
            <a:xfrm>
              <a:off x="31748" y="36671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72" name="Line 37"/>
            <p:cNvSpPr/>
            <p:nvPr/>
          </p:nvSpPr>
          <p:spPr>
            <a:xfrm>
              <a:off x="31748" y="50006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73" name="Rectangle 38"/>
            <p:cNvSpPr/>
            <p:nvPr/>
          </p:nvSpPr>
          <p:spPr>
            <a:xfrm>
              <a:off x="20636" y="2190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774" name="Rectangle 39"/>
            <p:cNvSpPr/>
            <p:nvPr/>
          </p:nvSpPr>
          <p:spPr>
            <a:xfrm>
              <a:off x="207961" y="2063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775" name="Text Box 40"/>
            <p:cNvSpPr txBox="1"/>
            <p:nvPr/>
          </p:nvSpPr>
          <p:spPr>
            <a:xfrm>
              <a:off x="269872" y="185736"/>
              <a:ext cx="327386" cy="241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Life</a:t>
              </a:r>
            </a:p>
          </p:txBody>
        </p:sp>
      </p:grpSp>
      <p:sp>
        <p:nvSpPr>
          <p:cNvPr id="2777" name="Text Box 41"/>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60</a:t>
            </a:r>
          </a:p>
        </p:txBody>
      </p:sp>
      <p:sp>
        <p:nvSpPr>
          <p:cNvPr id="2778" name="Text Box 42"/>
          <p:cNvSpPr txBox="1"/>
          <p:nvPr/>
        </p:nvSpPr>
        <p:spPr>
          <a:xfrm>
            <a:off x="7030974"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grpSp>
        <p:nvGrpSpPr>
          <p:cNvPr id="2799" name="Group"/>
          <p:cNvGrpSpPr/>
          <p:nvPr/>
        </p:nvGrpSpPr>
        <p:grpSpPr>
          <a:xfrm>
            <a:off x="8005759" y="3436936"/>
            <a:ext cx="950919" cy="1231905"/>
            <a:chOff x="-1" y="-1"/>
            <a:chExt cx="950917" cy="1231904"/>
          </a:xfrm>
        </p:grpSpPr>
        <p:sp>
          <p:nvSpPr>
            <p:cNvPr id="2779" name="AutoShape 44"/>
            <p:cNvSpPr/>
            <p:nvPr/>
          </p:nvSpPr>
          <p:spPr>
            <a:xfrm>
              <a:off x="1584" y="36434"/>
              <a:ext cx="729039" cy="494680"/>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780" name="Rectangle 45"/>
            <p:cNvSpPr/>
            <p:nvPr/>
          </p:nvSpPr>
          <p:spPr>
            <a:xfrm>
              <a:off x="-1" y="247305"/>
              <a:ext cx="950917" cy="984598"/>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781" name="Line 46"/>
            <p:cNvSpPr/>
            <p:nvPr/>
          </p:nvSpPr>
          <p:spPr>
            <a:xfrm>
              <a:off x="31696" y="624652"/>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82" name="Line 47"/>
            <p:cNvSpPr/>
            <p:nvPr/>
          </p:nvSpPr>
          <p:spPr>
            <a:xfrm>
              <a:off x="38036" y="764177"/>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83" name="Line 48"/>
            <p:cNvSpPr/>
            <p:nvPr/>
          </p:nvSpPr>
          <p:spPr>
            <a:xfrm>
              <a:off x="50714" y="903701"/>
              <a:ext cx="86216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84" name="Line 49"/>
            <p:cNvSpPr/>
            <p:nvPr/>
          </p:nvSpPr>
          <p:spPr>
            <a:xfrm>
              <a:off x="50714" y="1055909"/>
              <a:ext cx="86216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85" name="Line 50"/>
            <p:cNvSpPr/>
            <p:nvPr/>
          </p:nvSpPr>
          <p:spPr>
            <a:xfrm>
              <a:off x="38036" y="1195434"/>
              <a:ext cx="87484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86" name="Line 51"/>
            <p:cNvSpPr txBox="1"/>
            <p:nvPr/>
          </p:nvSpPr>
          <p:spPr>
            <a:xfrm>
              <a:off x="199690" y="605627"/>
              <a:ext cx="317395"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الإنجيل</a:t>
              </a:r>
            </a:p>
          </p:txBody>
        </p:sp>
        <p:sp>
          <p:nvSpPr>
            <p:cNvPr id="2787" name="Line 52"/>
            <p:cNvSpPr txBox="1"/>
            <p:nvPr/>
          </p:nvSpPr>
          <p:spPr>
            <a:xfrm>
              <a:off x="241051" y="754665"/>
              <a:ext cx="282129"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أعمال</a:t>
              </a:r>
            </a:p>
          </p:txBody>
        </p:sp>
        <p:sp>
          <p:nvSpPr>
            <p:cNvPr id="2788" name="Line 53"/>
            <p:cNvSpPr txBox="1"/>
            <p:nvPr/>
          </p:nvSpPr>
          <p:spPr>
            <a:xfrm>
              <a:off x="161152" y="878334"/>
              <a:ext cx="341439"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الرسائل</a:t>
              </a:r>
            </a:p>
          </p:txBody>
        </p:sp>
        <p:sp>
          <p:nvSpPr>
            <p:cNvPr id="2789" name="Line 54"/>
            <p:cNvSpPr txBox="1"/>
            <p:nvPr/>
          </p:nvSpPr>
          <p:spPr>
            <a:xfrm>
              <a:off x="241640" y="985608"/>
              <a:ext cx="307777"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الرؤيا </a:t>
              </a:r>
            </a:p>
          </p:txBody>
        </p:sp>
        <p:sp>
          <p:nvSpPr>
            <p:cNvPr id="2790" name="Line 55"/>
            <p:cNvSpPr txBox="1"/>
            <p:nvPr/>
          </p:nvSpPr>
          <p:spPr>
            <a:xfrm>
              <a:off x="174241" y="-1"/>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2791" name="Line 56"/>
            <p:cNvSpPr txBox="1"/>
            <p:nvPr/>
          </p:nvSpPr>
          <p:spPr>
            <a:xfrm>
              <a:off x="221878" y="313896"/>
              <a:ext cx="367087"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2792" name="Rectangle 57"/>
            <p:cNvSpPr/>
            <p:nvPr/>
          </p:nvSpPr>
          <p:spPr>
            <a:xfrm>
              <a:off x="247236" y="491472"/>
              <a:ext cx="608589" cy="114159"/>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793" name="Line 58"/>
            <p:cNvSpPr txBox="1"/>
            <p:nvPr/>
          </p:nvSpPr>
          <p:spPr>
            <a:xfrm>
              <a:off x="229006" y="464307"/>
              <a:ext cx="399147"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الكنيسة </a:t>
              </a:r>
            </a:p>
          </p:txBody>
        </p:sp>
        <p:sp>
          <p:nvSpPr>
            <p:cNvPr id="2794" name="Line 59"/>
            <p:cNvSpPr/>
            <p:nvPr/>
          </p:nvSpPr>
          <p:spPr>
            <a:xfrm>
              <a:off x="31696" y="358290"/>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95" name="Line 60"/>
            <p:cNvSpPr/>
            <p:nvPr/>
          </p:nvSpPr>
          <p:spPr>
            <a:xfrm>
              <a:off x="31696" y="519218"/>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796" name="Rectangle 61"/>
            <p:cNvSpPr/>
            <p:nvPr/>
          </p:nvSpPr>
          <p:spPr>
            <a:xfrm>
              <a:off x="20601" y="210838"/>
              <a:ext cx="50399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797" name="Rectangle 62"/>
            <p:cNvSpPr/>
            <p:nvPr/>
          </p:nvSpPr>
          <p:spPr>
            <a:xfrm>
              <a:off x="207615" y="198155"/>
              <a:ext cx="503989" cy="9513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798" name="Line 63"/>
            <p:cNvSpPr txBox="1"/>
            <p:nvPr/>
          </p:nvSpPr>
          <p:spPr>
            <a:xfrm>
              <a:off x="231633" y="204243"/>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2" name="Text Box 5">
            <a:extLst>
              <a:ext uri="{FF2B5EF4-FFF2-40B4-BE49-F238E27FC236}">
                <a16:creationId xmlns:a16="http://schemas.microsoft.com/office/drawing/2014/main" id="{F3CC1D65-FE58-7C03-4EFE-FADFDB11D921}"/>
              </a:ext>
            </a:extLst>
          </p:cNvPr>
          <p:cNvSpPr txBox="1"/>
          <p:nvPr/>
        </p:nvSpPr>
        <p:spPr>
          <a:xfrm>
            <a:off x="3295650" y="1323974"/>
            <a:ext cx="2559050" cy="582211"/>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defRPr sz="3200">
                <a:solidFill>
                  <a:srgbClr val="FAFD00"/>
                </a:solidFill>
                <a:latin typeface="Arial"/>
                <a:ea typeface="Arial"/>
                <a:cs typeface="Arial"/>
                <a:sym typeface="Arial"/>
              </a:defRPr>
            </a:lvl1pPr>
          </a:lstStyle>
          <a:p>
            <a:pPr rtl="0"/>
            <a:r>
              <a:rPr>
                <a:latin typeface="Arial" panose="020B0604020202020204" pitchFamily="34" charset="0"/>
                <a:cs typeface="Arial" panose="020B0604020202020204" pitchFamily="34" charset="0"/>
              </a:rPr>
              <a:t>(“الدعوة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3" name="Rectangle 1"/>
          <p:cNvSpPr/>
          <p:nvPr/>
        </p:nvSpPr>
        <p:spPr>
          <a:xfrm>
            <a:off x="566737" y="503235"/>
            <a:ext cx="8032751" cy="580708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804" name="Text Box 2"/>
          <p:cNvSpPr txBox="1"/>
          <p:nvPr/>
        </p:nvSpPr>
        <p:spPr>
          <a:xfrm>
            <a:off x="898525" y="612775"/>
            <a:ext cx="7413625" cy="766877"/>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defRPr sz="4400">
                <a:solidFill>
                  <a:srgbClr val="FAFD00"/>
                </a:solidFill>
                <a:latin typeface="Arial"/>
                <a:ea typeface="Arial"/>
                <a:cs typeface="Arial"/>
                <a:sym typeface="Arial"/>
              </a:defRPr>
            </a:lvl1pPr>
          </a:lstStyle>
          <a:p>
            <a:r>
              <a:rPr>
                <a:latin typeface="Arial" panose="020B0604020202020204" pitchFamily="34" charset="0"/>
                <a:cs typeface="Arial" panose="020B0604020202020204" pitchFamily="34" charset="0"/>
              </a:rPr>
              <a:t>العهد الإبراهيمي</a:t>
            </a:r>
          </a:p>
        </p:txBody>
      </p:sp>
      <p:sp>
        <p:nvSpPr>
          <p:cNvPr id="2805" name="Rectangle 3"/>
          <p:cNvSpPr/>
          <p:nvPr/>
        </p:nvSpPr>
        <p:spPr>
          <a:xfrm>
            <a:off x="1019175" y="3303587"/>
            <a:ext cx="7086600" cy="2822578"/>
          </a:xfrm>
          <a:prstGeom prst="rect">
            <a:avLst/>
          </a:prstGeom>
          <a:ln w="76200">
            <a:solidFill>
              <a:srgbClr val="FAFD00"/>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806" name="Text Box 4"/>
          <p:cNvSpPr txBox="1"/>
          <p:nvPr/>
        </p:nvSpPr>
        <p:spPr>
          <a:xfrm>
            <a:off x="8765704" y="87284"/>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Arial"/>
                <a:ea typeface="Arial"/>
                <a:cs typeface="Arial"/>
                <a:sym typeface="Arial"/>
              </a:defRPr>
            </a:lvl1pPr>
          </a:lstStyle>
          <a:p>
            <a:r>
              <a:rPr b="1">
                <a:latin typeface="Arial" panose="020B0604020202020204" pitchFamily="34" charset="0"/>
                <a:cs typeface="Arial" panose="020B0604020202020204" pitchFamily="34" charset="0"/>
              </a:rPr>
              <a:t> </a:t>
            </a:r>
          </a:p>
        </p:txBody>
      </p:sp>
      <p:sp>
        <p:nvSpPr>
          <p:cNvPr id="2807" name="Text Box 5"/>
          <p:cNvSpPr txBox="1"/>
          <p:nvPr/>
        </p:nvSpPr>
        <p:spPr>
          <a:xfrm>
            <a:off x="2600325" y="1878011"/>
            <a:ext cx="3971925" cy="596405"/>
          </a:xfrm>
          <a:prstGeom prst="rect">
            <a:avLst/>
          </a:prstGeom>
          <a:ln w="12700">
            <a:miter lim="400000"/>
          </a:ln>
          <a:effectLst>
            <a:outerShdw blurRad="63500" dist="81319" dir="2319588"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900"/>
              </a:spcBef>
              <a:defRPr sz="3200" i="1">
                <a:solidFill>
                  <a:srgbClr val="00FF00"/>
                </a:solidFill>
                <a:latin typeface="Arial"/>
                <a:ea typeface="Arial"/>
                <a:cs typeface="Arial"/>
                <a:sym typeface="Arial"/>
              </a:defRPr>
            </a:lvl1pPr>
          </a:lstStyle>
          <a:p>
            <a:r>
              <a:rPr i="0">
                <a:latin typeface="Arial" panose="020B0604020202020204" pitchFamily="34" charset="0"/>
                <a:cs typeface="Arial" panose="020B0604020202020204" pitchFamily="34" charset="0"/>
              </a:rPr>
              <a:t>تكوين ١٢:١-٣</a:t>
            </a:r>
          </a:p>
        </p:txBody>
      </p:sp>
      <p:sp>
        <p:nvSpPr>
          <p:cNvPr id="2809" name="Text Box 7"/>
          <p:cNvSpPr txBox="1"/>
          <p:nvPr/>
        </p:nvSpPr>
        <p:spPr>
          <a:xfrm>
            <a:off x="1532543" y="5040312"/>
            <a:ext cx="1516441" cy="1077214"/>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rtl="1">
              <a:spcBef>
                <a:spcPts val="2100"/>
              </a:spcBef>
              <a:defRPr sz="3200">
                <a:solidFill>
                  <a:srgbClr val="00FF00"/>
                </a:solidFill>
                <a:latin typeface="Arial" panose="020B0604020202020204" pitchFamily="34" charset="0"/>
                <a:ea typeface="Arial"/>
                <a:cs typeface="Arial" panose="020B0604020202020204" pitchFamily="34" charset="0"/>
              </a:defRPr>
            </a:lvl1pPr>
          </a:lstStyle>
          <a:p>
            <a:r>
              <a:t>تثنية</a:t>
            </a:r>
            <a:br>
              <a:rPr lang="el-GR">
                <a:sym typeface="Comic Sans MS"/>
              </a:rPr>
            </a:br>
            <a:r>
              <a:t>٣١:١-١٠</a:t>
            </a:r>
          </a:p>
        </p:txBody>
      </p:sp>
      <p:sp>
        <p:nvSpPr>
          <p:cNvPr id="2810" name="Text Box 8"/>
          <p:cNvSpPr txBox="1"/>
          <p:nvPr/>
        </p:nvSpPr>
        <p:spPr>
          <a:xfrm>
            <a:off x="1530350" y="3633787"/>
            <a:ext cx="1519238" cy="646327"/>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rPr>
                <a:latin typeface="Arial" panose="020B0604020202020204" pitchFamily="34" charset="0"/>
                <a:cs typeface="Arial" panose="020B0604020202020204" pitchFamily="34" charset="0"/>
              </a:rPr>
              <a:t>الأرض</a:t>
            </a:r>
          </a:p>
        </p:txBody>
      </p:sp>
      <p:sp>
        <p:nvSpPr>
          <p:cNvPr id="2811" name="Text Box 9"/>
          <p:cNvSpPr txBox="1"/>
          <p:nvPr/>
        </p:nvSpPr>
        <p:spPr>
          <a:xfrm>
            <a:off x="1504950" y="4338637"/>
            <a:ext cx="1593850"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الأرض</a:t>
            </a:r>
          </a:p>
        </p:txBody>
      </p:sp>
      <p:sp>
        <p:nvSpPr>
          <p:cNvPr id="2812" name="AutoShape 10"/>
          <p:cNvSpPr/>
          <p:nvPr/>
        </p:nvSpPr>
        <p:spPr>
          <a:xfrm>
            <a:off x="3543300" y="3421062"/>
            <a:ext cx="2011365" cy="2578103"/>
          </a:xfrm>
          <a:prstGeom prst="roundRect">
            <a:avLst>
              <a:gd name="adj" fmla="val 16667"/>
            </a:avLst>
          </a:prstGeom>
          <a:gradFill>
            <a:gsLst>
              <a:gs pos="0">
                <a:srgbClr val="052707"/>
              </a:gs>
              <a:gs pos="50000">
                <a:srgbClr val="20FB2B"/>
              </a:gs>
              <a:gs pos="100000">
                <a:srgbClr val="052707"/>
              </a:gs>
            </a:gsLst>
            <a:lin ang="16200000"/>
          </a:gradFill>
          <a:ln w="38100">
            <a:solidFill>
              <a:srgbClr val="21FF2C"/>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813" name="Text Box 11"/>
          <p:cNvSpPr txBox="1"/>
          <p:nvPr/>
        </p:nvSpPr>
        <p:spPr>
          <a:xfrm>
            <a:off x="3766956" y="5041900"/>
            <a:ext cx="1514838" cy="1077214"/>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rtl="1">
              <a:spcBef>
                <a:spcPts val="2100"/>
              </a:spcBef>
              <a:defRPr sz="3200">
                <a:solidFill>
                  <a:srgbClr val="00FF00"/>
                </a:solidFill>
                <a:latin typeface="Arial" panose="020B0604020202020204" pitchFamily="34" charset="0"/>
                <a:ea typeface="Arial"/>
                <a:cs typeface="Arial" panose="020B0604020202020204" pitchFamily="34" charset="0"/>
              </a:defRPr>
            </a:lvl1pPr>
          </a:lstStyle>
          <a:p>
            <a:r>
              <a:t>٢ صموئيل</a:t>
            </a:r>
            <a:br>
              <a:rPr lang="el-GR">
                <a:sym typeface="Comic Sans MS"/>
              </a:rPr>
            </a:br>
            <a:r>
              <a:t>٧:٤-١٦</a:t>
            </a:r>
          </a:p>
        </p:txBody>
      </p:sp>
      <p:sp>
        <p:nvSpPr>
          <p:cNvPr id="2814" name="Text Box 12"/>
          <p:cNvSpPr txBox="1"/>
          <p:nvPr/>
        </p:nvSpPr>
        <p:spPr>
          <a:xfrm>
            <a:off x="3805237" y="3644901"/>
            <a:ext cx="1482728" cy="646327"/>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rPr>
                <a:latin typeface="Arial" panose="020B0604020202020204" pitchFamily="34" charset="0"/>
                <a:cs typeface="Arial" panose="020B0604020202020204" pitchFamily="34" charset="0"/>
              </a:rPr>
              <a:t>النسل</a:t>
            </a:r>
          </a:p>
        </p:txBody>
      </p:sp>
      <p:sp>
        <p:nvSpPr>
          <p:cNvPr id="2815" name="Text Box 13"/>
          <p:cNvSpPr txBox="1"/>
          <p:nvPr/>
        </p:nvSpPr>
        <p:spPr>
          <a:xfrm>
            <a:off x="3402012" y="4351337"/>
            <a:ext cx="2311403"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الداودي</a:t>
            </a:r>
          </a:p>
        </p:txBody>
      </p:sp>
      <p:sp>
        <p:nvSpPr>
          <p:cNvPr id="2816" name="Text Box 14"/>
          <p:cNvSpPr txBox="1"/>
          <p:nvPr/>
        </p:nvSpPr>
        <p:spPr>
          <a:xfrm>
            <a:off x="5911337" y="5038723"/>
            <a:ext cx="1747274" cy="1077214"/>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rtl="1">
              <a:spcBef>
                <a:spcPts val="2100"/>
              </a:spcBef>
              <a:defRPr sz="3200">
                <a:solidFill>
                  <a:srgbClr val="00FF00"/>
                </a:solidFill>
                <a:latin typeface="Arial" panose="020B0604020202020204" pitchFamily="34" charset="0"/>
                <a:ea typeface="Arial"/>
                <a:cs typeface="Arial" panose="020B0604020202020204" pitchFamily="34" charset="0"/>
              </a:defRPr>
            </a:lvl1pPr>
          </a:lstStyle>
          <a:p>
            <a:r>
              <a:t>أرميا</a:t>
            </a:r>
            <a:br>
              <a:rPr lang="el-GR">
                <a:sym typeface="Comic Sans MS"/>
              </a:rPr>
            </a:br>
            <a:r>
              <a:t>٣١:٣١-٣٣</a:t>
            </a:r>
          </a:p>
        </p:txBody>
      </p:sp>
      <p:sp>
        <p:nvSpPr>
          <p:cNvPr id="2817" name="Text Box 15"/>
          <p:cNvSpPr txBox="1"/>
          <p:nvPr/>
        </p:nvSpPr>
        <p:spPr>
          <a:xfrm>
            <a:off x="5462587" y="3632201"/>
            <a:ext cx="2663828" cy="646327"/>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rPr>
                <a:latin typeface="Arial" panose="020B0604020202020204" pitchFamily="34" charset="0"/>
                <a:cs typeface="Arial" panose="020B0604020202020204" pitchFamily="34" charset="0"/>
              </a:rPr>
              <a:t>البركة </a:t>
            </a:r>
          </a:p>
        </p:txBody>
      </p:sp>
      <p:sp>
        <p:nvSpPr>
          <p:cNvPr id="2818" name="Text Box 16"/>
          <p:cNvSpPr txBox="1"/>
          <p:nvPr/>
        </p:nvSpPr>
        <p:spPr>
          <a:xfrm>
            <a:off x="5738812" y="4338637"/>
            <a:ext cx="2111378"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الجديد</a:t>
            </a:r>
          </a:p>
        </p:txBody>
      </p:sp>
      <p:sp>
        <p:nvSpPr>
          <p:cNvPr id="2819" name="Line 17"/>
          <p:cNvSpPr/>
          <p:nvPr/>
        </p:nvSpPr>
        <p:spPr>
          <a:xfrm flipH="1">
            <a:off x="2300285" y="2468560"/>
            <a:ext cx="2238378" cy="1203328"/>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2820" name="Line 18"/>
          <p:cNvSpPr/>
          <p:nvPr/>
        </p:nvSpPr>
        <p:spPr>
          <a:xfrm>
            <a:off x="4538662" y="2462210"/>
            <a:ext cx="3" cy="1247778"/>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2821" name="Line 19"/>
          <p:cNvSpPr/>
          <p:nvPr/>
        </p:nvSpPr>
        <p:spPr>
          <a:xfrm>
            <a:off x="4522787" y="2465385"/>
            <a:ext cx="2165353" cy="1206503"/>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grpSp>
        <p:nvGrpSpPr>
          <p:cNvPr id="2842" name="Group"/>
          <p:cNvGrpSpPr/>
          <p:nvPr/>
        </p:nvGrpSpPr>
        <p:grpSpPr>
          <a:xfrm>
            <a:off x="8005760" y="3427408"/>
            <a:ext cx="952505" cy="1249366"/>
            <a:chOff x="0" y="-1"/>
            <a:chExt cx="952504" cy="1249364"/>
          </a:xfrm>
        </p:grpSpPr>
        <p:sp>
          <p:nvSpPr>
            <p:cNvPr id="2822" name="AutoShape 21"/>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823" name="Rectangle 22"/>
            <p:cNvSpPr/>
            <p:nvPr/>
          </p:nvSpPr>
          <p:spPr>
            <a:xfrm>
              <a:off x="0" y="255587"/>
              <a:ext cx="952504" cy="98584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824" name="Line 23"/>
            <p:cNvSpPr/>
            <p:nvPr/>
          </p:nvSpPr>
          <p:spPr>
            <a:xfrm>
              <a:off x="31748" y="633412"/>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825" name="Line 24"/>
            <p:cNvSpPr/>
            <p:nvPr/>
          </p:nvSpPr>
          <p:spPr>
            <a:xfrm>
              <a:off x="38098" y="773112"/>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826" name="Line 25"/>
            <p:cNvSpPr/>
            <p:nvPr/>
          </p:nvSpPr>
          <p:spPr>
            <a:xfrm>
              <a:off x="50800" y="9128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827" name="Line 26"/>
            <p:cNvSpPr/>
            <p:nvPr/>
          </p:nvSpPr>
          <p:spPr>
            <a:xfrm>
              <a:off x="50800" y="10652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828" name="Line 27"/>
            <p:cNvSpPr/>
            <p:nvPr/>
          </p:nvSpPr>
          <p:spPr>
            <a:xfrm>
              <a:off x="38100" y="1204912"/>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829" name="Text Box 28"/>
            <p:cNvSpPr txBox="1"/>
            <p:nvPr/>
          </p:nvSpPr>
          <p:spPr>
            <a:xfrm>
              <a:off x="200024" y="614362"/>
              <a:ext cx="502494"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Gospels</a:t>
              </a:r>
            </a:p>
          </p:txBody>
        </p:sp>
        <p:sp>
          <p:nvSpPr>
            <p:cNvPr id="2830" name="Text Box 29"/>
            <p:cNvSpPr txBox="1"/>
            <p:nvPr/>
          </p:nvSpPr>
          <p:spPr>
            <a:xfrm>
              <a:off x="279397" y="754063"/>
              <a:ext cx="321817"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Acts</a:t>
              </a:r>
            </a:p>
          </p:txBody>
        </p:sp>
        <p:sp>
          <p:nvSpPr>
            <p:cNvPr id="2831" name="Text Box 30"/>
            <p:cNvSpPr txBox="1"/>
            <p:nvPr/>
          </p:nvSpPr>
          <p:spPr>
            <a:xfrm>
              <a:off x="207959" y="893762"/>
              <a:ext cx="491233"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Epistles</a:t>
              </a:r>
            </a:p>
          </p:txBody>
        </p:sp>
        <p:sp>
          <p:nvSpPr>
            <p:cNvPr id="2832" name="Text Box 31"/>
            <p:cNvSpPr txBox="1"/>
            <p:nvPr/>
          </p:nvSpPr>
          <p:spPr>
            <a:xfrm>
              <a:off x="147635" y="1033462"/>
              <a:ext cx="615405"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Revelation</a:t>
              </a:r>
            </a:p>
          </p:txBody>
        </p:sp>
        <p:sp>
          <p:nvSpPr>
            <p:cNvPr id="2833" name="Text Box 32"/>
            <p:cNvSpPr txBox="1"/>
            <p:nvPr/>
          </p:nvSpPr>
          <p:spPr>
            <a:xfrm>
              <a:off x="74609" y="-1"/>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2834" name="Text Box 33"/>
            <p:cNvSpPr txBox="1"/>
            <p:nvPr/>
          </p:nvSpPr>
          <p:spPr>
            <a:xfrm>
              <a:off x="222247" y="322261"/>
              <a:ext cx="42558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Cross</a:t>
              </a:r>
            </a:p>
          </p:txBody>
        </p:sp>
        <p:sp>
          <p:nvSpPr>
            <p:cNvPr id="2835" name="Rectangle 3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836" name="Text Box 35"/>
            <p:cNvSpPr txBox="1"/>
            <p:nvPr/>
          </p:nvSpPr>
          <p:spPr>
            <a:xfrm>
              <a:off x="176209" y="455611"/>
              <a:ext cx="50165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Church</a:t>
              </a:r>
            </a:p>
          </p:txBody>
        </p:sp>
        <p:sp>
          <p:nvSpPr>
            <p:cNvPr id="2837" name="Line 36"/>
            <p:cNvSpPr/>
            <p:nvPr/>
          </p:nvSpPr>
          <p:spPr>
            <a:xfrm>
              <a:off x="31748" y="36671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838" name="Line 37"/>
            <p:cNvSpPr/>
            <p:nvPr/>
          </p:nvSpPr>
          <p:spPr>
            <a:xfrm>
              <a:off x="31748" y="50006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839" name="Rectangle 38"/>
            <p:cNvSpPr/>
            <p:nvPr/>
          </p:nvSpPr>
          <p:spPr>
            <a:xfrm>
              <a:off x="20636" y="2190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840" name="Rectangle 39"/>
            <p:cNvSpPr/>
            <p:nvPr/>
          </p:nvSpPr>
          <p:spPr>
            <a:xfrm>
              <a:off x="207961" y="2063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841" name="Text Box 40"/>
            <p:cNvSpPr txBox="1"/>
            <p:nvPr/>
          </p:nvSpPr>
          <p:spPr>
            <a:xfrm>
              <a:off x="269872" y="185736"/>
              <a:ext cx="327386" cy="241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Life</a:t>
              </a:r>
            </a:p>
          </p:txBody>
        </p:sp>
      </p:grpSp>
      <p:sp>
        <p:nvSpPr>
          <p:cNvPr id="2843" name="Text Box 41"/>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61</a:t>
            </a:r>
          </a:p>
        </p:txBody>
      </p:sp>
      <p:sp>
        <p:nvSpPr>
          <p:cNvPr id="2844" name="Text Box 42"/>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grpSp>
        <p:nvGrpSpPr>
          <p:cNvPr id="2865" name="Group"/>
          <p:cNvGrpSpPr/>
          <p:nvPr/>
        </p:nvGrpSpPr>
        <p:grpSpPr>
          <a:xfrm>
            <a:off x="8005759" y="3436936"/>
            <a:ext cx="950919" cy="1231905"/>
            <a:chOff x="-1" y="-1"/>
            <a:chExt cx="950917" cy="1231904"/>
          </a:xfrm>
        </p:grpSpPr>
        <p:sp>
          <p:nvSpPr>
            <p:cNvPr id="2845" name="AutoShape 44"/>
            <p:cNvSpPr/>
            <p:nvPr/>
          </p:nvSpPr>
          <p:spPr>
            <a:xfrm>
              <a:off x="1584" y="36434"/>
              <a:ext cx="729039" cy="494680"/>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846" name="Rectangle 45"/>
            <p:cNvSpPr/>
            <p:nvPr/>
          </p:nvSpPr>
          <p:spPr>
            <a:xfrm>
              <a:off x="-1" y="247305"/>
              <a:ext cx="950917" cy="984598"/>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847" name="Line 46"/>
            <p:cNvSpPr/>
            <p:nvPr/>
          </p:nvSpPr>
          <p:spPr>
            <a:xfrm>
              <a:off x="31696" y="624652"/>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848" name="Line 47"/>
            <p:cNvSpPr/>
            <p:nvPr/>
          </p:nvSpPr>
          <p:spPr>
            <a:xfrm>
              <a:off x="38036" y="764177"/>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849" name="Line 48"/>
            <p:cNvSpPr/>
            <p:nvPr/>
          </p:nvSpPr>
          <p:spPr>
            <a:xfrm>
              <a:off x="50714" y="903701"/>
              <a:ext cx="86216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850" name="Line 49"/>
            <p:cNvSpPr/>
            <p:nvPr/>
          </p:nvSpPr>
          <p:spPr>
            <a:xfrm>
              <a:off x="50714" y="1055909"/>
              <a:ext cx="86216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851" name="Line 50"/>
            <p:cNvSpPr/>
            <p:nvPr/>
          </p:nvSpPr>
          <p:spPr>
            <a:xfrm>
              <a:off x="38036" y="1195434"/>
              <a:ext cx="87484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852" name="Line 51"/>
            <p:cNvSpPr txBox="1"/>
            <p:nvPr/>
          </p:nvSpPr>
          <p:spPr>
            <a:xfrm>
              <a:off x="199690" y="605627"/>
              <a:ext cx="317395"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الإنجيل</a:t>
              </a:r>
            </a:p>
          </p:txBody>
        </p:sp>
        <p:sp>
          <p:nvSpPr>
            <p:cNvPr id="2853" name="Line 52"/>
            <p:cNvSpPr txBox="1"/>
            <p:nvPr/>
          </p:nvSpPr>
          <p:spPr>
            <a:xfrm>
              <a:off x="241051" y="754665"/>
              <a:ext cx="282129"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أعمال</a:t>
              </a:r>
            </a:p>
          </p:txBody>
        </p:sp>
        <p:sp>
          <p:nvSpPr>
            <p:cNvPr id="2854" name="Line 53"/>
            <p:cNvSpPr txBox="1"/>
            <p:nvPr/>
          </p:nvSpPr>
          <p:spPr>
            <a:xfrm>
              <a:off x="161152" y="878334"/>
              <a:ext cx="341439"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الرسائل</a:t>
              </a:r>
            </a:p>
          </p:txBody>
        </p:sp>
        <p:sp>
          <p:nvSpPr>
            <p:cNvPr id="2855" name="Line 54"/>
            <p:cNvSpPr txBox="1"/>
            <p:nvPr/>
          </p:nvSpPr>
          <p:spPr>
            <a:xfrm>
              <a:off x="241640" y="985608"/>
              <a:ext cx="307777"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الرؤيا </a:t>
              </a:r>
            </a:p>
          </p:txBody>
        </p:sp>
        <p:sp>
          <p:nvSpPr>
            <p:cNvPr id="2856" name="Line 55"/>
            <p:cNvSpPr txBox="1"/>
            <p:nvPr/>
          </p:nvSpPr>
          <p:spPr>
            <a:xfrm>
              <a:off x="174241" y="-1"/>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2857" name="Line 56"/>
            <p:cNvSpPr txBox="1"/>
            <p:nvPr/>
          </p:nvSpPr>
          <p:spPr>
            <a:xfrm>
              <a:off x="221878" y="313896"/>
              <a:ext cx="367087"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2858" name="Rectangle 57"/>
            <p:cNvSpPr/>
            <p:nvPr/>
          </p:nvSpPr>
          <p:spPr>
            <a:xfrm>
              <a:off x="247236" y="491472"/>
              <a:ext cx="608589" cy="114159"/>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859" name="Line 58"/>
            <p:cNvSpPr txBox="1"/>
            <p:nvPr/>
          </p:nvSpPr>
          <p:spPr>
            <a:xfrm>
              <a:off x="229006" y="464307"/>
              <a:ext cx="399147"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الكنيسة </a:t>
              </a:r>
            </a:p>
          </p:txBody>
        </p:sp>
        <p:sp>
          <p:nvSpPr>
            <p:cNvPr id="2860" name="Line 59"/>
            <p:cNvSpPr/>
            <p:nvPr/>
          </p:nvSpPr>
          <p:spPr>
            <a:xfrm>
              <a:off x="31696" y="358290"/>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861" name="Line 60"/>
            <p:cNvSpPr/>
            <p:nvPr/>
          </p:nvSpPr>
          <p:spPr>
            <a:xfrm>
              <a:off x="31696" y="519218"/>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862" name="Rectangle 61"/>
            <p:cNvSpPr/>
            <p:nvPr/>
          </p:nvSpPr>
          <p:spPr>
            <a:xfrm>
              <a:off x="20601" y="210838"/>
              <a:ext cx="50399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863" name="Rectangle 62"/>
            <p:cNvSpPr/>
            <p:nvPr/>
          </p:nvSpPr>
          <p:spPr>
            <a:xfrm>
              <a:off x="207615" y="198155"/>
              <a:ext cx="503989" cy="9513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864" name="Line 63"/>
            <p:cNvSpPr txBox="1"/>
            <p:nvPr/>
          </p:nvSpPr>
          <p:spPr>
            <a:xfrm>
              <a:off x="231633" y="204243"/>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2" name="Text Box 5">
            <a:extLst>
              <a:ext uri="{FF2B5EF4-FFF2-40B4-BE49-F238E27FC236}">
                <a16:creationId xmlns:a16="http://schemas.microsoft.com/office/drawing/2014/main" id="{FA880EB6-FB95-967B-6F8B-3D9DEB910AC3}"/>
              </a:ext>
            </a:extLst>
          </p:cNvPr>
          <p:cNvSpPr txBox="1"/>
          <p:nvPr/>
        </p:nvSpPr>
        <p:spPr>
          <a:xfrm>
            <a:off x="3295650" y="1323974"/>
            <a:ext cx="2559050" cy="582211"/>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defRPr sz="3200">
                <a:solidFill>
                  <a:srgbClr val="FAFD00"/>
                </a:solidFill>
                <a:latin typeface="Arial"/>
                <a:ea typeface="Arial"/>
                <a:cs typeface="Arial"/>
                <a:sym typeface="Arial"/>
              </a:defRPr>
            </a:lvl1pPr>
          </a:lstStyle>
          <a:p>
            <a:pPr rtl="0"/>
            <a:r>
              <a:rPr>
                <a:latin typeface="Arial" panose="020B0604020202020204" pitchFamily="34" charset="0"/>
                <a:cs typeface="Arial" panose="020B0604020202020204" pitchFamily="34" charset="0"/>
              </a:rPr>
              <a:t>(“الدعوة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9" name="AutoShape 1"/>
          <p:cNvSpPr/>
          <p:nvPr/>
        </p:nvSpPr>
        <p:spPr>
          <a:xfrm>
            <a:off x="1092200" y="3408362"/>
            <a:ext cx="6926265" cy="2578103"/>
          </a:xfrm>
          <a:prstGeom prst="roundRect">
            <a:avLst>
              <a:gd name="adj" fmla="val 16667"/>
            </a:avLst>
          </a:prstGeom>
          <a:gradFill>
            <a:gsLst>
              <a:gs pos="0">
                <a:srgbClr val="052707"/>
              </a:gs>
              <a:gs pos="50000">
                <a:srgbClr val="20FB2B"/>
              </a:gs>
              <a:gs pos="100000">
                <a:srgbClr val="052707"/>
              </a:gs>
            </a:gsLst>
            <a:lin ang="16200000"/>
          </a:gradFill>
          <a:ln w="38100">
            <a:solidFill>
              <a:srgbClr val="21FF2C"/>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870" name="Rectangle 2"/>
          <p:cNvSpPr/>
          <p:nvPr/>
        </p:nvSpPr>
        <p:spPr>
          <a:xfrm>
            <a:off x="566737" y="503235"/>
            <a:ext cx="8032751" cy="580708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871" name="Text Box 3"/>
          <p:cNvSpPr txBox="1"/>
          <p:nvPr/>
        </p:nvSpPr>
        <p:spPr>
          <a:xfrm>
            <a:off x="898525" y="612775"/>
            <a:ext cx="7413625" cy="766877"/>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defRPr sz="4400">
                <a:solidFill>
                  <a:srgbClr val="FAFD00"/>
                </a:solidFill>
                <a:latin typeface="Arial"/>
                <a:ea typeface="Arial"/>
                <a:cs typeface="Arial"/>
                <a:sym typeface="Arial"/>
              </a:defRPr>
            </a:lvl1pPr>
          </a:lstStyle>
          <a:p>
            <a:r>
              <a:rPr>
                <a:latin typeface="Arial" panose="020B0604020202020204" pitchFamily="34" charset="0"/>
                <a:cs typeface="Arial" panose="020B0604020202020204" pitchFamily="34" charset="0"/>
              </a:rPr>
              <a:t>العهد الإبراهيمي</a:t>
            </a:r>
          </a:p>
        </p:txBody>
      </p:sp>
      <p:sp>
        <p:nvSpPr>
          <p:cNvPr id="2872" name="Rectangle 4"/>
          <p:cNvSpPr/>
          <p:nvPr/>
        </p:nvSpPr>
        <p:spPr>
          <a:xfrm>
            <a:off x="1019175" y="3303587"/>
            <a:ext cx="7086600" cy="2822578"/>
          </a:xfrm>
          <a:prstGeom prst="rect">
            <a:avLst/>
          </a:prstGeom>
          <a:ln w="76200">
            <a:solidFill>
              <a:srgbClr val="FAFD00"/>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873" name="Text Box 5"/>
          <p:cNvSpPr txBox="1"/>
          <p:nvPr/>
        </p:nvSpPr>
        <p:spPr>
          <a:xfrm>
            <a:off x="8765704" y="87284"/>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Arial"/>
                <a:ea typeface="Arial"/>
                <a:cs typeface="Arial"/>
                <a:sym typeface="Arial"/>
              </a:defRPr>
            </a:lvl1pPr>
          </a:lstStyle>
          <a:p>
            <a:r>
              <a:rPr b="1">
                <a:latin typeface="Arial" panose="020B0604020202020204" pitchFamily="34" charset="0"/>
                <a:cs typeface="Arial" panose="020B0604020202020204" pitchFamily="34" charset="0"/>
              </a:rPr>
              <a:t> </a:t>
            </a:r>
          </a:p>
        </p:txBody>
      </p:sp>
      <p:sp>
        <p:nvSpPr>
          <p:cNvPr id="2874" name="AutoShape 6"/>
          <p:cNvSpPr/>
          <p:nvPr/>
        </p:nvSpPr>
        <p:spPr>
          <a:xfrm>
            <a:off x="1150937" y="3441700"/>
            <a:ext cx="6924676" cy="2578100"/>
          </a:xfrm>
          <a:prstGeom prst="roundRect">
            <a:avLst>
              <a:gd name="adj" fmla="val 16667"/>
            </a:avLst>
          </a:prstGeom>
          <a:gradFill>
            <a:gsLst>
              <a:gs pos="0">
                <a:srgbClr val="052707"/>
              </a:gs>
              <a:gs pos="50000">
                <a:srgbClr val="20FB2B"/>
              </a:gs>
              <a:gs pos="100000">
                <a:srgbClr val="052707"/>
              </a:gs>
            </a:gsLst>
            <a:lin ang="16200000"/>
          </a:gradFill>
          <a:ln w="38100">
            <a:solidFill>
              <a:srgbClr val="21FF2C"/>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875" name="Text Box 7"/>
          <p:cNvSpPr txBox="1"/>
          <p:nvPr/>
        </p:nvSpPr>
        <p:spPr>
          <a:xfrm>
            <a:off x="2600325" y="1878011"/>
            <a:ext cx="3971925" cy="596405"/>
          </a:xfrm>
          <a:prstGeom prst="rect">
            <a:avLst/>
          </a:prstGeom>
          <a:ln w="12700">
            <a:miter lim="400000"/>
          </a:ln>
          <a:effectLst>
            <a:outerShdw blurRad="63500" dist="81319" dir="2319588"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900"/>
              </a:spcBef>
              <a:defRPr sz="3200" i="1">
                <a:solidFill>
                  <a:srgbClr val="00FF00"/>
                </a:solidFill>
                <a:latin typeface="Arial"/>
                <a:ea typeface="Arial"/>
                <a:cs typeface="Arial"/>
                <a:sym typeface="Arial"/>
              </a:defRPr>
            </a:lvl1pPr>
          </a:lstStyle>
          <a:p>
            <a:r>
              <a:rPr i="0">
                <a:latin typeface="Arial" panose="020B0604020202020204" pitchFamily="34" charset="0"/>
                <a:cs typeface="Arial" panose="020B0604020202020204" pitchFamily="34" charset="0"/>
              </a:rPr>
              <a:t>تكوين ١٢:١-٣</a:t>
            </a:r>
          </a:p>
        </p:txBody>
      </p:sp>
      <p:sp>
        <p:nvSpPr>
          <p:cNvPr id="2877" name="Text Box 9"/>
          <p:cNvSpPr txBox="1"/>
          <p:nvPr/>
        </p:nvSpPr>
        <p:spPr>
          <a:xfrm>
            <a:off x="1532543" y="5040312"/>
            <a:ext cx="1516441" cy="1077214"/>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rtl="1">
              <a:spcBef>
                <a:spcPts val="2100"/>
              </a:spcBef>
              <a:defRPr sz="3200">
                <a:solidFill>
                  <a:srgbClr val="00FF00"/>
                </a:solidFill>
                <a:latin typeface="Arial" panose="020B0604020202020204" pitchFamily="34" charset="0"/>
                <a:ea typeface="Arial"/>
                <a:cs typeface="Arial" panose="020B0604020202020204" pitchFamily="34" charset="0"/>
              </a:defRPr>
            </a:lvl1pPr>
          </a:lstStyle>
          <a:p>
            <a:r>
              <a:t>تثنية</a:t>
            </a:r>
            <a:br>
              <a:rPr lang="el-GR">
                <a:sym typeface="Comic Sans MS"/>
              </a:rPr>
            </a:br>
            <a:r>
              <a:t>٣١:١-١٠</a:t>
            </a:r>
          </a:p>
        </p:txBody>
      </p:sp>
      <p:sp>
        <p:nvSpPr>
          <p:cNvPr id="2878" name="Text Box 10"/>
          <p:cNvSpPr txBox="1"/>
          <p:nvPr/>
        </p:nvSpPr>
        <p:spPr>
          <a:xfrm>
            <a:off x="1530350" y="3633787"/>
            <a:ext cx="1519238" cy="646327"/>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rPr>
                <a:latin typeface="Arial" panose="020B0604020202020204" pitchFamily="34" charset="0"/>
                <a:cs typeface="Arial" panose="020B0604020202020204" pitchFamily="34" charset="0"/>
              </a:rPr>
              <a:t>الأرض</a:t>
            </a:r>
          </a:p>
        </p:txBody>
      </p:sp>
      <p:sp>
        <p:nvSpPr>
          <p:cNvPr id="2879" name="Text Box 11"/>
          <p:cNvSpPr txBox="1"/>
          <p:nvPr/>
        </p:nvSpPr>
        <p:spPr>
          <a:xfrm>
            <a:off x="1504950" y="4338637"/>
            <a:ext cx="1593850"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الارض</a:t>
            </a:r>
          </a:p>
        </p:txBody>
      </p:sp>
      <p:sp>
        <p:nvSpPr>
          <p:cNvPr id="2880" name="Text Box 12"/>
          <p:cNvSpPr txBox="1"/>
          <p:nvPr/>
        </p:nvSpPr>
        <p:spPr>
          <a:xfrm>
            <a:off x="3766956" y="5041900"/>
            <a:ext cx="1514838" cy="1077214"/>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rtl="1">
              <a:spcBef>
                <a:spcPts val="2100"/>
              </a:spcBef>
              <a:defRPr sz="3200">
                <a:solidFill>
                  <a:srgbClr val="00FF00"/>
                </a:solidFill>
                <a:latin typeface="Arial" panose="020B0604020202020204" pitchFamily="34" charset="0"/>
                <a:ea typeface="Arial"/>
                <a:cs typeface="Arial" panose="020B0604020202020204" pitchFamily="34" charset="0"/>
              </a:defRPr>
            </a:lvl1pPr>
          </a:lstStyle>
          <a:p>
            <a:r>
              <a:t>٢ صموئيل</a:t>
            </a:r>
            <a:br>
              <a:rPr lang="el-GR"/>
            </a:br>
            <a:r>
              <a:t>٧:٤-١٦</a:t>
            </a:r>
          </a:p>
        </p:txBody>
      </p:sp>
      <p:sp>
        <p:nvSpPr>
          <p:cNvPr id="2881" name="Text Box 13"/>
          <p:cNvSpPr txBox="1"/>
          <p:nvPr/>
        </p:nvSpPr>
        <p:spPr>
          <a:xfrm>
            <a:off x="3805237" y="3644901"/>
            <a:ext cx="1482728" cy="646327"/>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rPr>
                <a:latin typeface="Arial" panose="020B0604020202020204" pitchFamily="34" charset="0"/>
                <a:cs typeface="Arial" panose="020B0604020202020204" pitchFamily="34" charset="0"/>
              </a:rPr>
              <a:t>النسل</a:t>
            </a:r>
          </a:p>
        </p:txBody>
      </p:sp>
      <p:sp>
        <p:nvSpPr>
          <p:cNvPr id="2882" name="Text Box 14"/>
          <p:cNvSpPr txBox="1"/>
          <p:nvPr/>
        </p:nvSpPr>
        <p:spPr>
          <a:xfrm>
            <a:off x="3402012" y="4351337"/>
            <a:ext cx="2311403"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الداودي</a:t>
            </a:r>
          </a:p>
        </p:txBody>
      </p:sp>
      <p:sp>
        <p:nvSpPr>
          <p:cNvPr id="2883" name="AutoShape 15"/>
          <p:cNvSpPr/>
          <p:nvPr/>
        </p:nvSpPr>
        <p:spPr>
          <a:xfrm>
            <a:off x="5595937" y="3424237"/>
            <a:ext cx="2425703" cy="2578103"/>
          </a:xfrm>
          <a:prstGeom prst="roundRect">
            <a:avLst>
              <a:gd name="adj" fmla="val 16667"/>
            </a:avLst>
          </a:prstGeom>
          <a:gradFill>
            <a:gsLst>
              <a:gs pos="0">
                <a:srgbClr val="052707"/>
              </a:gs>
              <a:gs pos="50000">
                <a:srgbClr val="20FB2B"/>
              </a:gs>
              <a:gs pos="100000">
                <a:srgbClr val="052707"/>
              </a:gs>
            </a:gsLst>
            <a:lin ang="16200000"/>
          </a:gradFill>
          <a:ln w="38100">
            <a:solidFill>
              <a:srgbClr val="21FF2C"/>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884" name="Text Box 16"/>
          <p:cNvSpPr txBox="1"/>
          <p:nvPr/>
        </p:nvSpPr>
        <p:spPr>
          <a:xfrm>
            <a:off x="5911337" y="5038723"/>
            <a:ext cx="1747274" cy="1077214"/>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rtl="1">
              <a:spcBef>
                <a:spcPts val="2100"/>
              </a:spcBef>
              <a:defRPr sz="3200">
                <a:solidFill>
                  <a:srgbClr val="00FF00"/>
                </a:solidFill>
                <a:latin typeface="Arial" panose="020B0604020202020204" pitchFamily="34" charset="0"/>
                <a:ea typeface="Arial"/>
                <a:cs typeface="Arial" panose="020B0604020202020204" pitchFamily="34" charset="0"/>
              </a:defRPr>
            </a:lvl1pPr>
          </a:lstStyle>
          <a:p>
            <a:r>
              <a:t>ارميا</a:t>
            </a:r>
            <a:br>
              <a:rPr lang="el-GR">
                <a:sym typeface="Comic Sans MS"/>
              </a:rPr>
            </a:br>
            <a:r>
              <a:t>٣١:٣١-٣٣</a:t>
            </a:r>
          </a:p>
        </p:txBody>
      </p:sp>
      <p:sp>
        <p:nvSpPr>
          <p:cNvPr id="2885" name="Text Box 17"/>
          <p:cNvSpPr txBox="1"/>
          <p:nvPr/>
        </p:nvSpPr>
        <p:spPr>
          <a:xfrm>
            <a:off x="5462587" y="3632201"/>
            <a:ext cx="2663828" cy="646327"/>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rPr>
                <a:latin typeface="Arial" panose="020B0604020202020204" pitchFamily="34" charset="0"/>
                <a:cs typeface="Arial" panose="020B0604020202020204" pitchFamily="34" charset="0"/>
              </a:rPr>
              <a:t>البركة </a:t>
            </a:r>
          </a:p>
        </p:txBody>
      </p:sp>
      <p:sp>
        <p:nvSpPr>
          <p:cNvPr id="2886" name="Text Box 18"/>
          <p:cNvSpPr txBox="1"/>
          <p:nvPr/>
        </p:nvSpPr>
        <p:spPr>
          <a:xfrm>
            <a:off x="5738812" y="4338637"/>
            <a:ext cx="2111378"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الجديد</a:t>
            </a:r>
          </a:p>
        </p:txBody>
      </p:sp>
      <p:sp>
        <p:nvSpPr>
          <p:cNvPr id="2887" name="Line 19"/>
          <p:cNvSpPr/>
          <p:nvPr/>
        </p:nvSpPr>
        <p:spPr>
          <a:xfrm flipH="1">
            <a:off x="2300285" y="2468560"/>
            <a:ext cx="2238378" cy="1203328"/>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2888" name="Line 20"/>
          <p:cNvSpPr/>
          <p:nvPr/>
        </p:nvSpPr>
        <p:spPr>
          <a:xfrm>
            <a:off x="4538662" y="2462210"/>
            <a:ext cx="3" cy="1247778"/>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2889" name="Line 21"/>
          <p:cNvSpPr/>
          <p:nvPr/>
        </p:nvSpPr>
        <p:spPr>
          <a:xfrm>
            <a:off x="4522787" y="2465385"/>
            <a:ext cx="2165353" cy="1206503"/>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2890" name="Text Box 22"/>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62</a:t>
            </a:r>
          </a:p>
        </p:txBody>
      </p:sp>
      <p:sp>
        <p:nvSpPr>
          <p:cNvPr id="2891" name="Text Box 23"/>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2892" name="Text Box 24"/>
          <p:cNvSpPr txBox="1"/>
          <p:nvPr/>
        </p:nvSpPr>
        <p:spPr>
          <a:xfrm>
            <a:off x="8607539" y="6447422"/>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a:t>
            </a:r>
          </a:p>
        </p:txBody>
      </p:sp>
      <p:sp>
        <p:nvSpPr>
          <p:cNvPr id="2893" name="AutoShape 25"/>
          <p:cNvSpPr/>
          <p:nvPr/>
        </p:nvSpPr>
        <p:spPr>
          <a:xfrm>
            <a:off x="760412" y="677861"/>
            <a:ext cx="7589840" cy="5502278"/>
          </a:xfrm>
          <a:prstGeom prst="roundRect">
            <a:avLst>
              <a:gd name="adj" fmla="val 16667"/>
            </a:avLst>
          </a:prstGeom>
          <a:ln w="76200">
            <a:solidFill>
              <a:srgbClr val="FFFFFF"/>
            </a:solidFill>
          </a:ln>
          <a:effectLst>
            <a:outerShdw blurRad="63500" dist="99190" dir="3011665" rotWithShape="0">
              <a:srgbClr val="1A0004">
                <a:alpha val="74996"/>
              </a:srgbClr>
            </a:outerShdw>
          </a:effectLst>
        </p:spPr>
        <p:txBody>
          <a:bodyPr lIns="45718" tIns="45718" rIns="45718" bIns="45718" anchor="ctr"/>
          <a:lstStyle/>
          <a:p>
            <a:pPr algn="ct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894" name="Text Box 26"/>
          <p:cNvSpPr txBox="1"/>
          <p:nvPr/>
        </p:nvSpPr>
        <p:spPr>
          <a:xfrm>
            <a:off x="4469066" y="3173562"/>
            <a:ext cx="177289" cy="461661"/>
          </a:xfrm>
          <a:prstGeom prst="rect">
            <a:avLst/>
          </a:prstGeom>
          <a:ln w="12700">
            <a:miter lim="400000"/>
          </a:ln>
          <a:effectLst>
            <a:outerShdw blurRad="63500" dist="99190" dir="3011665"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2400" b="0">
                <a:solidFill>
                  <a:srgbClr val="00DFCA"/>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2895" name="AutoShape 27"/>
          <p:cNvSpPr/>
          <p:nvPr/>
        </p:nvSpPr>
        <p:spPr>
          <a:xfrm>
            <a:off x="335755" y="345281"/>
            <a:ext cx="8377240" cy="6167438"/>
          </a:xfrm>
          <a:prstGeom prst="roundRect">
            <a:avLst>
              <a:gd name="adj" fmla="val 16667"/>
            </a:avLst>
          </a:prstGeom>
          <a:ln w="76200">
            <a:solidFill>
              <a:schemeClr val="accent1"/>
            </a:solidFill>
          </a:ln>
          <a:effectLst>
            <a:outerShdw blurRad="63500" dist="99190" dir="3011665" rotWithShape="0">
              <a:srgbClr val="1A0004">
                <a:alpha val="74996"/>
              </a:srgbClr>
            </a:outerShdw>
          </a:effectLst>
        </p:spPr>
        <p:txBody>
          <a:bodyPr lIns="45718" tIns="45718" rIns="45718" bIns="45718" anchor="ctr"/>
          <a:lstStyle/>
          <a:p>
            <a:pPr algn="ct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896" name="Text Box 28"/>
          <p:cNvSpPr txBox="1"/>
          <p:nvPr/>
        </p:nvSpPr>
        <p:spPr>
          <a:xfrm>
            <a:off x="4743450" y="2925912"/>
            <a:ext cx="204788" cy="461661"/>
          </a:xfrm>
          <a:prstGeom prst="rect">
            <a:avLst/>
          </a:prstGeom>
          <a:ln w="12700">
            <a:miter lim="400000"/>
          </a:ln>
          <a:effectLst>
            <a:outerShdw blurRad="63500" dist="99190" dir="3011665"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defRPr sz="2400" b="0">
                <a:solidFill>
                  <a:srgbClr val="00DFCA"/>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grpSp>
        <p:nvGrpSpPr>
          <p:cNvPr id="2917" name="Group"/>
          <p:cNvGrpSpPr/>
          <p:nvPr/>
        </p:nvGrpSpPr>
        <p:grpSpPr>
          <a:xfrm>
            <a:off x="8005759" y="3436936"/>
            <a:ext cx="950919" cy="1231905"/>
            <a:chOff x="-1" y="-1"/>
            <a:chExt cx="950917" cy="1231904"/>
          </a:xfrm>
        </p:grpSpPr>
        <p:sp>
          <p:nvSpPr>
            <p:cNvPr id="2897" name="AutoShape 30"/>
            <p:cNvSpPr/>
            <p:nvPr/>
          </p:nvSpPr>
          <p:spPr>
            <a:xfrm>
              <a:off x="1584" y="36434"/>
              <a:ext cx="729039" cy="494680"/>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898" name="Rectangle 31"/>
            <p:cNvSpPr/>
            <p:nvPr/>
          </p:nvSpPr>
          <p:spPr>
            <a:xfrm>
              <a:off x="-1" y="247305"/>
              <a:ext cx="950917" cy="984598"/>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899" name="Line 32"/>
            <p:cNvSpPr/>
            <p:nvPr/>
          </p:nvSpPr>
          <p:spPr>
            <a:xfrm>
              <a:off x="31696" y="624652"/>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900" name="Line 33"/>
            <p:cNvSpPr/>
            <p:nvPr/>
          </p:nvSpPr>
          <p:spPr>
            <a:xfrm>
              <a:off x="38036" y="764177"/>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901" name="Line 34"/>
            <p:cNvSpPr/>
            <p:nvPr/>
          </p:nvSpPr>
          <p:spPr>
            <a:xfrm>
              <a:off x="50714" y="903701"/>
              <a:ext cx="86216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902" name="Line 35"/>
            <p:cNvSpPr/>
            <p:nvPr/>
          </p:nvSpPr>
          <p:spPr>
            <a:xfrm>
              <a:off x="50714" y="1055909"/>
              <a:ext cx="86216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903" name="Line 36"/>
            <p:cNvSpPr/>
            <p:nvPr/>
          </p:nvSpPr>
          <p:spPr>
            <a:xfrm>
              <a:off x="38036" y="1195434"/>
              <a:ext cx="87484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904" name="Line 37"/>
            <p:cNvSpPr txBox="1"/>
            <p:nvPr/>
          </p:nvSpPr>
          <p:spPr>
            <a:xfrm>
              <a:off x="199690" y="605627"/>
              <a:ext cx="317395"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الإنجيل</a:t>
              </a:r>
            </a:p>
          </p:txBody>
        </p:sp>
        <p:sp>
          <p:nvSpPr>
            <p:cNvPr id="2905" name="Line 38"/>
            <p:cNvSpPr txBox="1"/>
            <p:nvPr/>
          </p:nvSpPr>
          <p:spPr>
            <a:xfrm>
              <a:off x="241051" y="754665"/>
              <a:ext cx="282129"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أعمال</a:t>
              </a:r>
            </a:p>
          </p:txBody>
        </p:sp>
        <p:sp>
          <p:nvSpPr>
            <p:cNvPr id="2906" name="Line 39"/>
            <p:cNvSpPr txBox="1"/>
            <p:nvPr/>
          </p:nvSpPr>
          <p:spPr>
            <a:xfrm>
              <a:off x="161152" y="878334"/>
              <a:ext cx="341439"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الرسائل</a:t>
              </a:r>
            </a:p>
          </p:txBody>
        </p:sp>
        <p:sp>
          <p:nvSpPr>
            <p:cNvPr id="2907" name="Line 40"/>
            <p:cNvSpPr txBox="1"/>
            <p:nvPr/>
          </p:nvSpPr>
          <p:spPr>
            <a:xfrm>
              <a:off x="241640" y="985608"/>
              <a:ext cx="307777"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الرؤيا </a:t>
              </a:r>
            </a:p>
          </p:txBody>
        </p:sp>
        <p:sp>
          <p:nvSpPr>
            <p:cNvPr id="2908" name="Line 41"/>
            <p:cNvSpPr txBox="1"/>
            <p:nvPr/>
          </p:nvSpPr>
          <p:spPr>
            <a:xfrm>
              <a:off x="174241" y="-1"/>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2909" name="Line 42"/>
            <p:cNvSpPr txBox="1"/>
            <p:nvPr/>
          </p:nvSpPr>
          <p:spPr>
            <a:xfrm>
              <a:off x="221878" y="313896"/>
              <a:ext cx="367087"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2910" name="Rectangle 43"/>
            <p:cNvSpPr/>
            <p:nvPr/>
          </p:nvSpPr>
          <p:spPr>
            <a:xfrm>
              <a:off x="247236" y="491472"/>
              <a:ext cx="608589" cy="114159"/>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11" name="Line 44"/>
            <p:cNvSpPr txBox="1"/>
            <p:nvPr/>
          </p:nvSpPr>
          <p:spPr>
            <a:xfrm>
              <a:off x="229006" y="464307"/>
              <a:ext cx="399147"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الكنيسة </a:t>
              </a:r>
            </a:p>
          </p:txBody>
        </p:sp>
        <p:sp>
          <p:nvSpPr>
            <p:cNvPr id="2912" name="Line 45"/>
            <p:cNvSpPr/>
            <p:nvPr/>
          </p:nvSpPr>
          <p:spPr>
            <a:xfrm>
              <a:off x="31696" y="358290"/>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913" name="Line 46"/>
            <p:cNvSpPr/>
            <p:nvPr/>
          </p:nvSpPr>
          <p:spPr>
            <a:xfrm>
              <a:off x="31696" y="519218"/>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914" name="Rectangle 47"/>
            <p:cNvSpPr/>
            <p:nvPr/>
          </p:nvSpPr>
          <p:spPr>
            <a:xfrm>
              <a:off x="20601" y="210838"/>
              <a:ext cx="50399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15" name="Rectangle 48"/>
            <p:cNvSpPr/>
            <p:nvPr/>
          </p:nvSpPr>
          <p:spPr>
            <a:xfrm>
              <a:off x="207615" y="198155"/>
              <a:ext cx="503989" cy="9513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16" name="Line 49"/>
            <p:cNvSpPr txBox="1"/>
            <p:nvPr/>
          </p:nvSpPr>
          <p:spPr>
            <a:xfrm>
              <a:off x="231633" y="204243"/>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2" name="Text Box 5">
            <a:extLst>
              <a:ext uri="{FF2B5EF4-FFF2-40B4-BE49-F238E27FC236}">
                <a16:creationId xmlns:a16="http://schemas.microsoft.com/office/drawing/2014/main" id="{8E0853D2-D395-7FD6-A266-787176635236}"/>
              </a:ext>
            </a:extLst>
          </p:cNvPr>
          <p:cNvSpPr txBox="1"/>
          <p:nvPr/>
        </p:nvSpPr>
        <p:spPr>
          <a:xfrm>
            <a:off x="3295650" y="1323974"/>
            <a:ext cx="2559050" cy="582211"/>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defRPr sz="3200">
                <a:solidFill>
                  <a:srgbClr val="FAFD00"/>
                </a:solidFill>
                <a:latin typeface="Arial"/>
                <a:ea typeface="Arial"/>
                <a:cs typeface="Arial"/>
                <a:sym typeface="Arial"/>
              </a:defRPr>
            </a:lvl1pPr>
          </a:lstStyle>
          <a:p>
            <a:pPr rtl="0"/>
            <a:r>
              <a:rPr>
                <a:latin typeface="Arial" panose="020B0604020202020204" pitchFamily="34" charset="0"/>
                <a:cs typeface="Arial" panose="020B0604020202020204" pitchFamily="34" charset="0"/>
              </a:rPr>
              <a:t>(“الدعوة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2883"/>
                                        </p:tgtEl>
                                        <p:attrNameLst>
                                          <p:attrName>style.visibility</p:attrName>
                                        </p:attrNameLst>
                                      </p:cBhvr>
                                      <p:to>
                                        <p:strVal val="visible"/>
                                      </p:to>
                                    </p:set>
                                    <p:animEffect transition="in" filter="fade">
                                      <p:cBhvr>
                                        <p:cTn id="7" dur="1000"/>
                                        <p:tgtEl>
                                          <p:spTgt spid="2883"/>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2874"/>
                                        </p:tgtEl>
                                        <p:attrNameLst>
                                          <p:attrName>style.visibility</p:attrName>
                                        </p:attrNameLst>
                                      </p:cBhvr>
                                      <p:to>
                                        <p:strVal val="visible"/>
                                      </p:to>
                                    </p:set>
                                    <p:animEffect transition="in" filter="fade">
                                      <p:cBhvr>
                                        <p:cTn id="11" dur="1000"/>
                                        <p:tgtEl>
                                          <p:spTgt spid="2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4" grpId="2" animBg="1" advAuto="0"/>
      <p:bldP spid="2883" grpId="1"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1" name="AutoShape 1"/>
          <p:cNvSpPr/>
          <p:nvPr/>
        </p:nvSpPr>
        <p:spPr>
          <a:xfrm>
            <a:off x="1092200" y="3408362"/>
            <a:ext cx="6926265" cy="2578103"/>
          </a:xfrm>
          <a:prstGeom prst="roundRect">
            <a:avLst>
              <a:gd name="adj" fmla="val 16667"/>
            </a:avLst>
          </a:prstGeom>
          <a:gradFill>
            <a:gsLst>
              <a:gs pos="0">
                <a:srgbClr val="052707"/>
              </a:gs>
              <a:gs pos="50000">
                <a:srgbClr val="20FB2B"/>
              </a:gs>
              <a:gs pos="100000">
                <a:srgbClr val="052707"/>
              </a:gs>
            </a:gsLst>
            <a:lin ang="16200000"/>
          </a:gradFill>
          <a:ln w="38100">
            <a:solidFill>
              <a:srgbClr val="21FF2C"/>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22" name="Rectangle 2"/>
          <p:cNvSpPr/>
          <p:nvPr/>
        </p:nvSpPr>
        <p:spPr>
          <a:xfrm>
            <a:off x="533400" y="457200"/>
            <a:ext cx="8032750" cy="5807075"/>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23" name="Text Box 3"/>
          <p:cNvSpPr txBox="1"/>
          <p:nvPr/>
        </p:nvSpPr>
        <p:spPr>
          <a:xfrm>
            <a:off x="898525" y="612775"/>
            <a:ext cx="7413625" cy="766877"/>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defRPr sz="4400">
                <a:solidFill>
                  <a:srgbClr val="FAFD00"/>
                </a:solidFill>
                <a:latin typeface="Arial"/>
                <a:ea typeface="Arial"/>
                <a:cs typeface="Arial"/>
                <a:sym typeface="Arial"/>
              </a:defRPr>
            </a:lvl1pPr>
          </a:lstStyle>
          <a:p>
            <a:r>
              <a:rPr>
                <a:latin typeface="Arial" panose="020B0604020202020204" pitchFamily="34" charset="0"/>
                <a:cs typeface="Arial" panose="020B0604020202020204" pitchFamily="34" charset="0"/>
              </a:rPr>
              <a:t>العهد الإبراهيمي</a:t>
            </a:r>
          </a:p>
        </p:txBody>
      </p:sp>
      <p:sp>
        <p:nvSpPr>
          <p:cNvPr id="2924" name="Rectangle 4"/>
          <p:cNvSpPr/>
          <p:nvPr/>
        </p:nvSpPr>
        <p:spPr>
          <a:xfrm>
            <a:off x="1019175" y="3303587"/>
            <a:ext cx="7086600" cy="2822578"/>
          </a:xfrm>
          <a:prstGeom prst="rect">
            <a:avLst/>
          </a:prstGeom>
          <a:ln w="76200">
            <a:solidFill>
              <a:srgbClr val="FAFD00"/>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25" name="Text Box 5"/>
          <p:cNvSpPr txBox="1"/>
          <p:nvPr/>
        </p:nvSpPr>
        <p:spPr>
          <a:xfrm>
            <a:off x="8765704" y="87284"/>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Arial"/>
                <a:ea typeface="Arial"/>
                <a:cs typeface="Arial"/>
                <a:sym typeface="Arial"/>
              </a:defRPr>
            </a:lvl1pPr>
          </a:lstStyle>
          <a:p>
            <a:r>
              <a:rPr b="1">
                <a:latin typeface="Arial" panose="020B0604020202020204" pitchFamily="34" charset="0"/>
                <a:cs typeface="Arial" panose="020B0604020202020204" pitchFamily="34" charset="0"/>
              </a:rPr>
              <a:t> </a:t>
            </a:r>
          </a:p>
        </p:txBody>
      </p:sp>
      <p:sp>
        <p:nvSpPr>
          <p:cNvPr id="2926" name="AutoShape 6"/>
          <p:cNvSpPr/>
          <p:nvPr/>
        </p:nvSpPr>
        <p:spPr>
          <a:xfrm>
            <a:off x="1150937" y="3441700"/>
            <a:ext cx="6924676" cy="2578100"/>
          </a:xfrm>
          <a:prstGeom prst="roundRect">
            <a:avLst>
              <a:gd name="adj" fmla="val 16667"/>
            </a:avLst>
          </a:prstGeom>
          <a:gradFill>
            <a:gsLst>
              <a:gs pos="0">
                <a:srgbClr val="052707"/>
              </a:gs>
              <a:gs pos="50000">
                <a:srgbClr val="20FB2B"/>
              </a:gs>
              <a:gs pos="100000">
                <a:srgbClr val="052707"/>
              </a:gs>
            </a:gsLst>
            <a:lin ang="16200000"/>
          </a:gradFill>
          <a:ln w="38100">
            <a:solidFill>
              <a:srgbClr val="21FF2C"/>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27" name="Text Box 7"/>
          <p:cNvSpPr txBox="1"/>
          <p:nvPr/>
        </p:nvSpPr>
        <p:spPr>
          <a:xfrm>
            <a:off x="2913060" y="1992311"/>
            <a:ext cx="3971928" cy="596405"/>
          </a:xfrm>
          <a:prstGeom prst="rect">
            <a:avLst/>
          </a:prstGeom>
          <a:ln w="12700">
            <a:miter lim="400000"/>
          </a:ln>
          <a:effectLst>
            <a:outerShdw blurRad="63500" dist="81319" dir="2319588"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900"/>
              </a:spcBef>
              <a:defRPr sz="3200" i="1">
                <a:solidFill>
                  <a:srgbClr val="00FF00"/>
                </a:solidFill>
                <a:latin typeface="Arial"/>
                <a:ea typeface="Arial"/>
                <a:cs typeface="Arial"/>
                <a:sym typeface="Arial"/>
              </a:defRPr>
            </a:lvl1pPr>
          </a:lstStyle>
          <a:p>
            <a:r>
              <a:rPr i="0">
                <a:latin typeface="Arial" panose="020B0604020202020204" pitchFamily="34" charset="0"/>
                <a:cs typeface="Arial" panose="020B0604020202020204" pitchFamily="34" charset="0"/>
              </a:rPr>
              <a:t>تكوين ١٢:١-٣</a:t>
            </a:r>
          </a:p>
        </p:txBody>
      </p:sp>
      <p:sp>
        <p:nvSpPr>
          <p:cNvPr id="2929" name="Text Box 9"/>
          <p:cNvSpPr txBox="1"/>
          <p:nvPr/>
        </p:nvSpPr>
        <p:spPr>
          <a:xfrm>
            <a:off x="1532543" y="5040312"/>
            <a:ext cx="1516441" cy="1077214"/>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rtl="1">
              <a:spcBef>
                <a:spcPts val="2100"/>
              </a:spcBef>
              <a:defRPr sz="3200">
                <a:solidFill>
                  <a:srgbClr val="00FF00"/>
                </a:solidFill>
                <a:latin typeface="Arial" panose="020B0604020202020204" pitchFamily="34" charset="0"/>
                <a:ea typeface="Arial"/>
                <a:cs typeface="Arial" panose="020B0604020202020204" pitchFamily="34" charset="0"/>
              </a:defRPr>
            </a:lvl1pPr>
          </a:lstStyle>
          <a:p>
            <a:r>
              <a:t>تثنية</a:t>
            </a:r>
            <a:br>
              <a:rPr lang="en-US">
                <a:sym typeface="Comic Sans MS"/>
              </a:rPr>
            </a:br>
            <a:r>
              <a:rPr lang="en-US"/>
              <a:t>٣٠:١-١٠</a:t>
            </a:r>
          </a:p>
        </p:txBody>
      </p:sp>
      <p:sp>
        <p:nvSpPr>
          <p:cNvPr id="2930" name="Text Box 10"/>
          <p:cNvSpPr txBox="1"/>
          <p:nvPr/>
        </p:nvSpPr>
        <p:spPr>
          <a:xfrm>
            <a:off x="1530350" y="3633787"/>
            <a:ext cx="1519238" cy="646327"/>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rPr>
                <a:latin typeface="Arial" panose="020B0604020202020204" pitchFamily="34" charset="0"/>
                <a:cs typeface="Arial" panose="020B0604020202020204" pitchFamily="34" charset="0"/>
              </a:rPr>
              <a:t>الأرض</a:t>
            </a:r>
          </a:p>
        </p:txBody>
      </p:sp>
      <p:sp>
        <p:nvSpPr>
          <p:cNvPr id="2931" name="Text Box 11"/>
          <p:cNvSpPr txBox="1"/>
          <p:nvPr/>
        </p:nvSpPr>
        <p:spPr>
          <a:xfrm>
            <a:off x="1504950" y="4338637"/>
            <a:ext cx="1593850"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أرض</a:t>
            </a:r>
          </a:p>
        </p:txBody>
      </p:sp>
      <p:sp>
        <p:nvSpPr>
          <p:cNvPr id="2932" name="Text Box 12"/>
          <p:cNvSpPr txBox="1"/>
          <p:nvPr/>
        </p:nvSpPr>
        <p:spPr>
          <a:xfrm>
            <a:off x="3766956" y="5041900"/>
            <a:ext cx="1514838" cy="1077214"/>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rtl="1">
              <a:spcBef>
                <a:spcPts val="2100"/>
              </a:spcBef>
              <a:defRPr sz="3200">
                <a:solidFill>
                  <a:srgbClr val="00FF00"/>
                </a:solidFill>
                <a:latin typeface="Arial" panose="020B0604020202020204" pitchFamily="34" charset="0"/>
                <a:ea typeface="Arial"/>
                <a:cs typeface="Arial" panose="020B0604020202020204" pitchFamily="34" charset="0"/>
              </a:defRPr>
            </a:lvl1pPr>
          </a:lstStyle>
          <a:p>
            <a:r>
              <a:t>٢ صموئيل</a:t>
            </a:r>
            <a:br>
              <a:rPr lang="en-US">
                <a:sym typeface="Comic Sans MS"/>
              </a:rPr>
            </a:br>
            <a:r>
              <a:t>٧:٤-١٦</a:t>
            </a:r>
          </a:p>
        </p:txBody>
      </p:sp>
      <p:sp>
        <p:nvSpPr>
          <p:cNvPr id="2933" name="Text Box 13"/>
          <p:cNvSpPr txBox="1"/>
          <p:nvPr/>
        </p:nvSpPr>
        <p:spPr>
          <a:xfrm>
            <a:off x="3805237" y="3644901"/>
            <a:ext cx="1482728" cy="646327"/>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rPr>
                <a:latin typeface="Arial" panose="020B0604020202020204" pitchFamily="34" charset="0"/>
                <a:cs typeface="Arial" panose="020B0604020202020204" pitchFamily="34" charset="0"/>
              </a:rPr>
              <a:t>النسل</a:t>
            </a:r>
          </a:p>
        </p:txBody>
      </p:sp>
      <p:sp>
        <p:nvSpPr>
          <p:cNvPr id="2934" name="Text Box 14"/>
          <p:cNvSpPr txBox="1"/>
          <p:nvPr/>
        </p:nvSpPr>
        <p:spPr>
          <a:xfrm>
            <a:off x="3402012" y="4351337"/>
            <a:ext cx="2311403"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الداودي</a:t>
            </a:r>
          </a:p>
        </p:txBody>
      </p:sp>
      <p:sp>
        <p:nvSpPr>
          <p:cNvPr id="2935" name="Text Box 15"/>
          <p:cNvSpPr txBox="1"/>
          <p:nvPr/>
        </p:nvSpPr>
        <p:spPr>
          <a:xfrm>
            <a:off x="5909751" y="5038723"/>
            <a:ext cx="1747274" cy="1077214"/>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rtl="1">
              <a:spcBef>
                <a:spcPts val="2100"/>
              </a:spcBef>
              <a:defRPr sz="3200">
                <a:solidFill>
                  <a:srgbClr val="00FF00"/>
                </a:solidFill>
                <a:latin typeface="Arial" panose="020B0604020202020204" pitchFamily="34" charset="0"/>
                <a:ea typeface="Arial"/>
                <a:cs typeface="Arial" panose="020B0604020202020204" pitchFamily="34" charset="0"/>
              </a:defRPr>
            </a:lvl1pPr>
          </a:lstStyle>
          <a:p>
            <a:r>
              <a:t>أرميا</a:t>
            </a:r>
            <a:br>
              <a:rPr lang="en-US">
                <a:sym typeface="Comic Sans MS"/>
              </a:rPr>
            </a:br>
            <a:r>
              <a:t>٣١:٣١-٣٣</a:t>
            </a:r>
          </a:p>
        </p:txBody>
      </p:sp>
      <p:sp>
        <p:nvSpPr>
          <p:cNvPr id="2936" name="Text Box 16"/>
          <p:cNvSpPr txBox="1"/>
          <p:nvPr/>
        </p:nvSpPr>
        <p:spPr>
          <a:xfrm>
            <a:off x="5462587" y="3602037"/>
            <a:ext cx="2663828" cy="646327"/>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rPr>
                <a:latin typeface="Arial" panose="020B0604020202020204" pitchFamily="34" charset="0"/>
                <a:cs typeface="Arial" panose="020B0604020202020204" pitchFamily="34" charset="0"/>
              </a:rPr>
              <a:t>البركة </a:t>
            </a:r>
          </a:p>
        </p:txBody>
      </p:sp>
      <p:sp>
        <p:nvSpPr>
          <p:cNvPr id="2937" name="Text Box 17"/>
          <p:cNvSpPr txBox="1"/>
          <p:nvPr/>
        </p:nvSpPr>
        <p:spPr>
          <a:xfrm>
            <a:off x="5738812" y="4338637"/>
            <a:ext cx="2111378"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جديد</a:t>
            </a:r>
          </a:p>
        </p:txBody>
      </p:sp>
      <p:sp>
        <p:nvSpPr>
          <p:cNvPr id="2938" name="Line 18"/>
          <p:cNvSpPr/>
          <p:nvPr/>
        </p:nvSpPr>
        <p:spPr>
          <a:xfrm flipH="1">
            <a:off x="2300285" y="2468560"/>
            <a:ext cx="2238378" cy="1203328"/>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2939" name="Line 19"/>
          <p:cNvSpPr/>
          <p:nvPr/>
        </p:nvSpPr>
        <p:spPr>
          <a:xfrm>
            <a:off x="4538662" y="2462210"/>
            <a:ext cx="3" cy="1247778"/>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2940" name="Line 20"/>
          <p:cNvSpPr/>
          <p:nvPr/>
        </p:nvSpPr>
        <p:spPr>
          <a:xfrm>
            <a:off x="4522787" y="2465385"/>
            <a:ext cx="2165353" cy="1206503"/>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2941" name="Text Box 21"/>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63</a:t>
            </a:r>
          </a:p>
        </p:txBody>
      </p:sp>
      <p:sp>
        <p:nvSpPr>
          <p:cNvPr id="2942" name="Text Box 22"/>
          <p:cNvSpPr txBox="1"/>
          <p:nvPr/>
        </p:nvSpPr>
        <p:spPr>
          <a:xfrm>
            <a:off x="7030974"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2943" name="Text Box 23"/>
          <p:cNvSpPr txBox="1"/>
          <p:nvPr/>
        </p:nvSpPr>
        <p:spPr>
          <a:xfrm>
            <a:off x="8601189" y="6447422"/>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a:t>
            </a:r>
          </a:p>
        </p:txBody>
      </p:sp>
      <p:grpSp>
        <p:nvGrpSpPr>
          <p:cNvPr id="2964" name="Group"/>
          <p:cNvGrpSpPr/>
          <p:nvPr/>
        </p:nvGrpSpPr>
        <p:grpSpPr>
          <a:xfrm>
            <a:off x="8005760" y="3427412"/>
            <a:ext cx="952505" cy="1249280"/>
            <a:chOff x="0" y="0"/>
            <a:chExt cx="952504" cy="1249279"/>
          </a:xfrm>
        </p:grpSpPr>
        <p:sp>
          <p:nvSpPr>
            <p:cNvPr id="2944" name="AutoShape 25"/>
            <p:cNvSpPr/>
            <p:nvPr/>
          </p:nvSpPr>
          <p:spPr>
            <a:xfrm>
              <a:off x="1583" y="44944"/>
              <a:ext cx="730260" cy="494687"/>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45" name="Rectangle 26"/>
            <p:cNvSpPr/>
            <p:nvPr/>
          </p:nvSpPr>
          <p:spPr>
            <a:xfrm>
              <a:off x="0" y="255817"/>
              <a:ext cx="952504" cy="98461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46" name="Line 27"/>
            <p:cNvSpPr/>
            <p:nvPr/>
          </p:nvSpPr>
          <p:spPr>
            <a:xfrm>
              <a:off x="31748" y="63317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947" name="Line 28"/>
            <p:cNvSpPr/>
            <p:nvPr/>
          </p:nvSpPr>
          <p:spPr>
            <a:xfrm>
              <a:off x="38098" y="772697"/>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948" name="Line 29"/>
            <p:cNvSpPr/>
            <p:nvPr/>
          </p:nvSpPr>
          <p:spPr>
            <a:xfrm>
              <a:off x="50800" y="912222"/>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949" name="Line 30"/>
            <p:cNvSpPr/>
            <p:nvPr/>
          </p:nvSpPr>
          <p:spPr>
            <a:xfrm>
              <a:off x="50800" y="1064433"/>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950" name="Line 31"/>
            <p:cNvSpPr/>
            <p:nvPr/>
          </p:nvSpPr>
          <p:spPr>
            <a:xfrm>
              <a:off x="38100" y="1203958"/>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951" name="Text Box 32"/>
            <p:cNvSpPr txBox="1"/>
            <p:nvPr/>
          </p:nvSpPr>
          <p:spPr>
            <a:xfrm>
              <a:off x="200023" y="614144"/>
              <a:ext cx="317396"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الإنجيل</a:t>
              </a:r>
            </a:p>
          </p:txBody>
        </p:sp>
        <p:sp>
          <p:nvSpPr>
            <p:cNvPr id="2952" name="Text Box 33"/>
            <p:cNvSpPr txBox="1"/>
            <p:nvPr/>
          </p:nvSpPr>
          <p:spPr>
            <a:xfrm>
              <a:off x="311584" y="728842"/>
              <a:ext cx="282130"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أعمال</a:t>
              </a:r>
            </a:p>
          </p:txBody>
        </p:sp>
        <p:sp>
          <p:nvSpPr>
            <p:cNvPr id="2953" name="Text Box 34"/>
            <p:cNvSpPr txBox="1"/>
            <p:nvPr/>
          </p:nvSpPr>
          <p:spPr>
            <a:xfrm>
              <a:off x="207960" y="893196"/>
              <a:ext cx="341440"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الرسائل</a:t>
              </a:r>
            </a:p>
          </p:txBody>
        </p:sp>
        <p:sp>
          <p:nvSpPr>
            <p:cNvPr id="2954" name="Text Box 35"/>
            <p:cNvSpPr txBox="1"/>
            <p:nvPr/>
          </p:nvSpPr>
          <p:spPr>
            <a:xfrm>
              <a:off x="285129" y="1036400"/>
              <a:ext cx="278924"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الرؤيا</a:t>
              </a:r>
            </a:p>
          </p:txBody>
        </p:sp>
        <p:sp>
          <p:nvSpPr>
            <p:cNvPr id="2955" name="Text Box 36"/>
            <p:cNvSpPr txBox="1"/>
            <p:nvPr/>
          </p:nvSpPr>
          <p:spPr>
            <a:xfrm>
              <a:off x="135125" y="0"/>
              <a:ext cx="386904" cy="2729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2956" name="Text Box 37"/>
            <p:cNvSpPr txBox="1"/>
            <p:nvPr/>
          </p:nvSpPr>
          <p:spPr>
            <a:xfrm>
              <a:off x="222247" y="322409"/>
              <a:ext cx="36708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2957" name="Rectangle 38"/>
            <p:cNvSpPr/>
            <p:nvPr/>
          </p:nvSpPr>
          <p:spPr>
            <a:xfrm>
              <a:off x="247649" y="499987"/>
              <a:ext cx="609606" cy="114161"/>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58" name="Text Box 39"/>
            <p:cNvSpPr txBox="1"/>
            <p:nvPr/>
          </p:nvSpPr>
          <p:spPr>
            <a:xfrm>
              <a:off x="229389" y="449830"/>
              <a:ext cx="39914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الكنيسة </a:t>
              </a:r>
            </a:p>
          </p:txBody>
        </p:sp>
        <p:sp>
          <p:nvSpPr>
            <p:cNvPr id="2959" name="Line 40"/>
            <p:cNvSpPr/>
            <p:nvPr/>
          </p:nvSpPr>
          <p:spPr>
            <a:xfrm>
              <a:off x="31748" y="366803"/>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960" name="Line 41"/>
            <p:cNvSpPr/>
            <p:nvPr/>
          </p:nvSpPr>
          <p:spPr>
            <a:xfrm>
              <a:off x="44450" y="506329"/>
              <a:ext cx="8636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2961" name="Rectangle 42"/>
            <p:cNvSpPr/>
            <p:nvPr/>
          </p:nvSpPr>
          <p:spPr>
            <a:xfrm>
              <a:off x="20636" y="219351"/>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62" name="Rectangle 43"/>
            <p:cNvSpPr/>
            <p:nvPr/>
          </p:nvSpPr>
          <p:spPr>
            <a:xfrm>
              <a:off x="207961" y="206667"/>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63" name="Text Box 44"/>
            <p:cNvSpPr txBox="1"/>
            <p:nvPr/>
          </p:nvSpPr>
          <p:spPr>
            <a:xfrm>
              <a:off x="232019" y="179473"/>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grpSp>
        <p:nvGrpSpPr>
          <p:cNvPr id="3017" name="Group"/>
          <p:cNvGrpSpPr/>
          <p:nvPr/>
        </p:nvGrpSpPr>
        <p:grpSpPr>
          <a:xfrm>
            <a:off x="3010040" y="319951"/>
            <a:ext cx="5807082" cy="5172080"/>
            <a:chOff x="-1" y="-1"/>
            <a:chExt cx="5807081" cy="5172079"/>
          </a:xfrm>
        </p:grpSpPr>
        <p:sp>
          <p:nvSpPr>
            <p:cNvPr id="2965" name="AutoShape 46"/>
            <p:cNvSpPr/>
            <p:nvPr/>
          </p:nvSpPr>
          <p:spPr>
            <a:xfrm>
              <a:off x="1586" y="-1"/>
              <a:ext cx="1774345" cy="666551"/>
            </a:xfrm>
            <a:prstGeom prst="roundRect">
              <a:avLst>
                <a:gd name="adj" fmla="val 10727"/>
              </a:avLst>
            </a:prstGeom>
            <a:solidFill>
              <a:srgbClr val="FFD34A"/>
            </a:solidFill>
            <a:ln w="3810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66" name="Rectangle 47"/>
            <p:cNvSpPr/>
            <p:nvPr/>
          </p:nvSpPr>
          <p:spPr>
            <a:xfrm>
              <a:off x="-1" y="503083"/>
              <a:ext cx="3018605" cy="1210894"/>
            </a:xfrm>
            <a:prstGeom prst="rect">
              <a:avLst/>
            </a:prstGeom>
            <a:solidFill>
              <a:srgbClr val="FFD34A"/>
            </a:solidFill>
            <a:ln w="38100" cap="flat">
              <a:solidFill>
                <a:srgbClr val="1A0004"/>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67" name="Rectangle 48"/>
            <p:cNvSpPr/>
            <p:nvPr/>
          </p:nvSpPr>
          <p:spPr>
            <a:xfrm>
              <a:off x="22217" y="464995"/>
              <a:ext cx="1215697"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68" name="Rectangle 49"/>
            <p:cNvSpPr/>
            <p:nvPr/>
          </p:nvSpPr>
          <p:spPr>
            <a:xfrm>
              <a:off x="912562" y="466581"/>
              <a:ext cx="842736" cy="106334"/>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69" name="Text Box 50"/>
            <p:cNvSpPr txBox="1"/>
            <p:nvPr/>
          </p:nvSpPr>
          <p:spPr>
            <a:xfrm>
              <a:off x="261429" y="50783"/>
              <a:ext cx="254878" cy="369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2400">
                  <a:solidFill>
                    <a:schemeClr val="accent2"/>
                  </a:solidFill>
                </a:defRPr>
              </a:lvl1pPr>
            </a:lstStyle>
            <a:p>
              <a:r>
                <a:rPr>
                  <a:latin typeface="Arial" panose="020B0604020202020204" pitchFamily="34" charset="0"/>
                  <a:cs typeface="Arial" panose="020B0604020202020204" pitchFamily="34" charset="0"/>
                </a:rPr>
                <a:t>   </a:t>
              </a:r>
            </a:p>
          </p:txBody>
        </p:sp>
        <p:sp>
          <p:nvSpPr>
            <p:cNvPr id="2970" name="Text Box 51"/>
            <p:cNvSpPr txBox="1"/>
            <p:nvPr/>
          </p:nvSpPr>
          <p:spPr>
            <a:xfrm>
              <a:off x="502457" y="25391"/>
              <a:ext cx="767839" cy="369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rtl="1">
                <a:defRPr sz="2400">
                  <a:solidFill>
                    <a:schemeClr val="accent2"/>
                  </a:solidFill>
                </a:defRPr>
              </a:lvl1pPr>
            </a:lstStyle>
            <a:p>
              <a:r>
                <a:rPr>
                  <a:latin typeface="Arial" panose="020B0604020202020204" pitchFamily="34" charset="0"/>
                  <a:cs typeface="Arial" panose="020B0604020202020204" pitchFamily="34" charset="0"/>
                </a:rPr>
                <a:t>الخليقة </a:t>
              </a:r>
            </a:p>
          </p:txBody>
        </p:sp>
        <p:sp>
          <p:nvSpPr>
            <p:cNvPr id="2971" name="AutoShape 52"/>
            <p:cNvSpPr/>
            <p:nvPr/>
          </p:nvSpPr>
          <p:spPr>
            <a:xfrm>
              <a:off x="317414" y="393579"/>
              <a:ext cx="1774343" cy="666551"/>
            </a:xfrm>
            <a:prstGeom prst="roundRect">
              <a:avLst>
                <a:gd name="adj" fmla="val 10727"/>
              </a:avLst>
            </a:prstGeom>
            <a:solidFill>
              <a:srgbClr val="FFD34A"/>
            </a:solidFill>
            <a:ln w="3810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72" name="Rectangle 53"/>
            <p:cNvSpPr/>
            <p:nvPr/>
          </p:nvSpPr>
          <p:spPr>
            <a:xfrm>
              <a:off x="317413" y="896662"/>
              <a:ext cx="3018605" cy="1210894"/>
            </a:xfrm>
            <a:prstGeom prst="rect">
              <a:avLst/>
            </a:prstGeom>
            <a:solidFill>
              <a:srgbClr val="FFD34A"/>
            </a:solidFill>
            <a:ln w="38100" cap="flat">
              <a:solidFill>
                <a:srgbClr val="1A0004"/>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73" name="Rectangle 54"/>
            <p:cNvSpPr/>
            <p:nvPr/>
          </p:nvSpPr>
          <p:spPr>
            <a:xfrm>
              <a:off x="338044" y="858574"/>
              <a:ext cx="1215697"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74" name="Rectangle 55"/>
            <p:cNvSpPr/>
            <p:nvPr/>
          </p:nvSpPr>
          <p:spPr>
            <a:xfrm>
              <a:off x="1245846" y="860161"/>
              <a:ext cx="842736"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75" name="Text Box 56"/>
            <p:cNvSpPr txBox="1"/>
            <p:nvPr/>
          </p:nvSpPr>
          <p:spPr>
            <a:xfrm>
              <a:off x="786139" y="414210"/>
              <a:ext cx="689291" cy="369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rtl="1">
                <a:defRPr sz="2400">
                  <a:solidFill>
                    <a:schemeClr val="accent2"/>
                  </a:solidFill>
                </a:defRPr>
              </a:lvl1pPr>
            </a:lstStyle>
            <a:p>
              <a:r>
                <a:rPr>
                  <a:latin typeface="Arial" panose="020B0604020202020204" pitchFamily="34" charset="0"/>
                  <a:cs typeface="Arial" panose="020B0604020202020204" pitchFamily="34" charset="0"/>
                </a:rPr>
                <a:t>ابراهيم</a:t>
              </a:r>
            </a:p>
          </p:txBody>
        </p:sp>
        <p:sp>
          <p:nvSpPr>
            <p:cNvPr id="2976" name="AutoShape 57"/>
            <p:cNvSpPr/>
            <p:nvPr/>
          </p:nvSpPr>
          <p:spPr>
            <a:xfrm>
              <a:off x="612607" y="771288"/>
              <a:ext cx="1774344" cy="666551"/>
            </a:xfrm>
            <a:prstGeom prst="roundRect">
              <a:avLst>
                <a:gd name="adj" fmla="val 10727"/>
              </a:avLst>
            </a:prstGeom>
            <a:solidFill>
              <a:srgbClr val="FFD34A"/>
            </a:solidFill>
            <a:ln w="3810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77" name="Rectangle 58"/>
            <p:cNvSpPr/>
            <p:nvPr/>
          </p:nvSpPr>
          <p:spPr>
            <a:xfrm>
              <a:off x="611019" y="1274371"/>
              <a:ext cx="3018606" cy="1210894"/>
            </a:xfrm>
            <a:prstGeom prst="rect">
              <a:avLst/>
            </a:prstGeom>
            <a:solidFill>
              <a:srgbClr val="FFD34A"/>
            </a:solidFill>
            <a:ln w="38100" cap="flat">
              <a:solidFill>
                <a:srgbClr val="1A0004"/>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78" name="Rectangle 59"/>
            <p:cNvSpPr/>
            <p:nvPr/>
          </p:nvSpPr>
          <p:spPr>
            <a:xfrm>
              <a:off x="631651" y="1236283"/>
              <a:ext cx="1215696"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79" name="Rectangle 60"/>
            <p:cNvSpPr/>
            <p:nvPr/>
          </p:nvSpPr>
          <p:spPr>
            <a:xfrm>
              <a:off x="1523582" y="1237870"/>
              <a:ext cx="842736"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80" name="Text Box 61"/>
            <p:cNvSpPr txBox="1"/>
            <p:nvPr/>
          </p:nvSpPr>
          <p:spPr>
            <a:xfrm>
              <a:off x="994639" y="799855"/>
              <a:ext cx="729366" cy="369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rtl="1">
                <a:defRPr sz="2400">
                  <a:solidFill>
                    <a:schemeClr val="accent2"/>
                  </a:solidFill>
                </a:defRPr>
              </a:lvl1pPr>
            </a:lstStyle>
            <a:p>
              <a:r>
                <a:rPr>
                  <a:latin typeface="Arial" panose="020B0604020202020204" pitchFamily="34" charset="0"/>
                  <a:cs typeface="Arial" panose="020B0604020202020204" pitchFamily="34" charset="0"/>
                </a:rPr>
                <a:t>يوسف </a:t>
              </a:r>
            </a:p>
          </p:txBody>
        </p:sp>
        <p:sp>
          <p:nvSpPr>
            <p:cNvPr id="2981" name="AutoShape 62"/>
            <p:cNvSpPr/>
            <p:nvPr/>
          </p:nvSpPr>
          <p:spPr>
            <a:xfrm>
              <a:off x="917324" y="1148998"/>
              <a:ext cx="1774344" cy="666550"/>
            </a:xfrm>
            <a:prstGeom prst="roundRect">
              <a:avLst>
                <a:gd name="adj" fmla="val 10727"/>
              </a:avLst>
            </a:prstGeom>
            <a:solidFill>
              <a:srgbClr val="FFD34A"/>
            </a:solidFill>
            <a:ln w="3810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82" name="Rectangle 63"/>
            <p:cNvSpPr/>
            <p:nvPr/>
          </p:nvSpPr>
          <p:spPr>
            <a:xfrm>
              <a:off x="922084" y="1652080"/>
              <a:ext cx="3018606" cy="1210894"/>
            </a:xfrm>
            <a:prstGeom prst="rect">
              <a:avLst/>
            </a:prstGeom>
            <a:solidFill>
              <a:srgbClr val="FFD34A"/>
            </a:solidFill>
            <a:ln w="38100" cap="flat">
              <a:solidFill>
                <a:srgbClr val="1A0004"/>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83" name="Rectangle 64"/>
            <p:cNvSpPr/>
            <p:nvPr/>
          </p:nvSpPr>
          <p:spPr>
            <a:xfrm>
              <a:off x="941129" y="1613992"/>
              <a:ext cx="1215696"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84" name="Rectangle 65"/>
            <p:cNvSpPr/>
            <p:nvPr/>
          </p:nvSpPr>
          <p:spPr>
            <a:xfrm>
              <a:off x="1840995" y="1615579"/>
              <a:ext cx="842736" cy="106334"/>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85" name="Text Box 66"/>
            <p:cNvSpPr txBox="1"/>
            <p:nvPr/>
          </p:nvSpPr>
          <p:spPr>
            <a:xfrm>
              <a:off x="1419273" y="1190260"/>
              <a:ext cx="710131" cy="369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rtl="1">
                <a:defRPr sz="2400">
                  <a:solidFill>
                    <a:schemeClr val="accent2"/>
                  </a:solidFill>
                </a:defRPr>
              </a:lvl1pPr>
            </a:lstStyle>
            <a:p>
              <a:r>
                <a:rPr>
                  <a:latin typeface="Arial" panose="020B0604020202020204" pitchFamily="34" charset="0"/>
                  <a:cs typeface="Arial" panose="020B0604020202020204" pitchFamily="34" charset="0"/>
                </a:rPr>
                <a:t>موسى </a:t>
              </a:r>
            </a:p>
          </p:txBody>
        </p:sp>
        <p:sp>
          <p:nvSpPr>
            <p:cNvPr id="2986" name="AutoShape 67"/>
            <p:cNvSpPr/>
            <p:nvPr/>
          </p:nvSpPr>
          <p:spPr>
            <a:xfrm>
              <a:off x="1279174" y="1533055"/>
              <a:ext cx="1774347" cy="666550"/>
            </a:xfrm>
            <a:prstGeom prst="roundRect">
              <a:avLst>
                <a:gd name="adj" fmla="val 10727"/>
              </a:avLst>
            </a:prstGeom>
            <a:solidFill>
              <a:srgbClr val="FFD34A"/>
            </a:solidFill>
            <a:ln w="3810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87" name="Rectangle 68"/>
            <p:cNvSpPr/>
            <p:nvPr/>
          </p:nvSpPr>
          <p:spPr>
            <a:xfrm>
              <a:off x="1277587" y="2036137"/>
              <a:ext cx="3018606" cy="1210895"/>
            </a:xfrm>
            <a:prstGeom prst="rect">
              <a:avLst/>
            </a:prstGeom>
            <a:solidFill>
              <a:srgbClr val="FFD34A"/>
            </a:solidFill>
            <a:ln w="38100" cap="flat">
              <a:solidFill>
                <a:srgbClr val="1A0004"/>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88" name="Rectangle 69"/>
            <p:cNvSpPr/>
            <p:nvPr/>
          </p:nvSpPr>
          <p:spPr>
            <a:xfrm>
              <a:off x="1307741" y="1998049"/>
              <a:ext cx="1215696"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89" name="Rectangle 70"/>
            <p:cNvSpPr/>
            <p:nvPr/>
          </p:nvSpPr>
          <p:spPr>
            <a:xfrm>
              <a:off x="2190150" y="1999637"/>
              <a:ext cx="842736"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90" name="Text Box 71"/>
            <p:cNvSpPr txBox="1"/>
            <p:nvPr/>
          </p:nvSpPr>
          <p:spPr>
            <a:xfrm>
              <a:off x="1761949" y="1560034"/>
              <a:ext cx="577081" cy="369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rtl="1">
                <a:defRPr sz="2400">
                  <a:solidFill>
                    <a:schemeClr val="accent2"/>
                  </a:solidFill>
                </a:defRPr>
              </a:lvl1pPr>
            </a:lstStyle>
            <a:p>
              <a:r>
                <a:rPr>
                  <a:latin typeface="Arial" panose="020B0604020202020204" pitchFamily="34" charset="0"/>
                  <a:cs typeface="Arial" panose="020B0604020202020204" pitchFamily="34" charset="0"/>
                </a:rPr>
                <a:t>يشوع</a:t>
              </a:r>
            </a:p>
          </p:txBody>
        </p:sp>
        <p:sp>
          <p:nvSpPr>
            <p:cNvPr id="2991" name="AutoShape 72"/>
            <p:cNvSpPr/>
            <p:nvPr/>
          </p:nvSpPr>
          <p:spPr>
            <a:xfrm>
              <a:off x="1566433" y="1915524"/>
              <a:ext cx="1774348" cy="666552"/>
            </a:xfrm>
            <a:prstGeom prst="roundRect">
              <a:avLst>
                <a:gd name="adj" fmla="val 10727"/>
              </a:avLst>
            </a:prstGeom>
            <a:solidFill>
              <a:srgbClr val="FFD34A"/>
            </a:solidFill>
            <a:ln w="3810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92" name="Rectangle 73"/>
            <p:cNvSpPr/>
            <p:nvPr/>
          </p:nvSpPr>
          <p:spPr>
            <a:xfrm>
              <a:off x="1563259" y="2418609"/>
              <a:ext cx="3018605" cy="1210894"/>
            </a:xfrm>
            <a:prstGeom prst="rect">
              <a:avLst/>
            </a:prstGeom>
            <a:solidFill>
              <a:srgbClr val="FFD34A"/>
            </a:solidFill>
            <a:ln w="38100" cap="flat">
              <a:solidFill>
                <a:srgbClr val="1A0004"/>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93" name="Rectangle 74"/>
            <p:cNvSpPr/>
            <p:nvPr/>
          </p:nvSpPr>
          <p:spPr>
            <a:xfrm>
              <a:off x="1583891" y="2380521"/>
              <a:ext cx="1215695" cy="106332"/>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94" name="Rectangle 75"/>
            <p:cNvSpPr/>
            <p:nvPr/>
          </p:nvSpPr>
          <p:spPr>
            <a:xfrm>
              <a:off x="2485344" y="2382107"/>
              <a:ext cx="842736" cy="106332"/>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95" name="Text Box 76"/>
            <p:cNvSpPr txBox="1"/>
            <p:nvPr/>
          </p:nvSpPr>
          <p:spPr>
            <a:xfrm>
              <a:off x="1622617" y="1942504"/>
              <a:ext cx="1468351" cy="369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rtl="1">
                <a:defRPr sz="2400">
                  <a:solidFill>
                    <a:schemeClr val="accent2"/>
                  </a:solidFill>
                </a:defRPr>
              </a:lvl1pPr>
            </a:lstStyle>
            <a:p>
              <a:r>
                <a:rPr>
                  <a:latin typeface="Arial" panose="020B0604020202020204" pitchFamily="34" charset="0"/>
                  <a:cs typeface="Arial" panose="020B0604020202020204" pitchFamily="34" charset="0"/>
                </a:rPr>
                <a:t>فوضى سياسية</a:t>
              </a:r>
            </a:p>
          </p:txBody>
        </p:sp>
        <p:sp>
          <p:nvSpPr>
            <p:cNvPr id="2996" name="AutoShape 77"/>
            <p:cNvSpPr/>
            <p:nvPr/>
          </p:nvSpPr>
          <p:spPr>
            <a:xfrm>
              <a:off x="1842583" y="2294821"/>
              <a:ext cx="1774347" cy="666550"/>
            </a:xfrm>
            <a:prstGeom prst="roundRect">
              <a:avLst>
                <a:gd name="adj" fmla="val 10727"/>
              </a:avLst>
            </a:prstGeom>
            <a:solidFill>
              <a:srgbClr val="FFD34A"/>
            </a:solidFill>
            <a:ln w="3810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97" name="Rectangle 78"/>
            <p:cNvSpPr/>
            <p:nvPr/>
          </p:nvSpPr>
          <p:spPr>
            <a:xfrm>
              <a:off x="1850518" y="2797903"/>
              <a:ext cx="3018605" cy="1210895"/>
            </a:xfrm>
            <a:prstGeom prst="rect">
              <a:avLst/>
            </a:prstGeom>
            <a:solidFill>
              <a:srgbClr val="FFD34A"/>
            </a:solidFill>
            <a:ln w="38100" cap="flat">
              <a:solidFill>
                <a:srgbClr val="1A0004"/>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98" name="Rectangle 79"/>
            <p:cNvSpPr/>
            <p:nvPr/>
          </p:nvSpPr>
          <p:spPr>
            <a:xfrm>
              <a:off x="1869563" y="2759815"/>
              <a:ext cx="1215695"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2999" name="Rectangle 80"/>
            <p:cNvSpPr/>
            <p:nvPr/>
          </p:nvSpPr>
          <p:spPr>
            <a:xfrm>
              <a:off x="2772605" y="2761403"/>
              <a:ext cx="842734"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00" name="Text Box 81"/>
            <p:cNvSpPr txBox="1"/>
            <p:nvPr/>
          </p:nvSpPr>
          <p:spPr>
            <a:xfrm>
              <a:off x="2237120" y="2320213"/>
              <a:ext cx="767839" cy="369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rtl="1">
                <a:defRPr sz="2400">
                  <a:solidFill>
                    <a:schemeClr val="accent2"/>
                  </a:solidFill>
                </a:defRPr>
              </a:lvl1pPr>
            </a:lstStyle>
            <a:p>
              <a:r>
                <a:rPr>
                  <a:latin typeface="Arial" panose="020B0604020202020204" pitchFamily="34" charset="0"/>
                  <a:cs typeface="Arial" panose="020B0604020202020204" pitchFamily="34" charset="0"/>
                </a:rPr>
                <a:t>الملوكي</a:t>
              </a:r>
            </a:p>
          </p:txBody>
        </p:sp>
        <p:sp>
          <p:nvSpPr>
            <p:cNvPr id="3001" name="AutoShape 82"/>
            <p:cNvSpPr/>
            <p:nvPr/>
          </p:nvSpPr>
          <p:spPr>
            <a:xfrm>
              <a:off x="2167931" y="2672531"/>
              <a:ext cx="1774347" cy="666549"/>
            </a:xfrm>
            <a:prstGeom prst="roundRect">
              <a:avLst>
                <a:gd name="adj" fmla="val 10727"/>
              </a:avLst>
            </a:prstGeom>
            <a:solidFill>
              <a:srgbClr val="FFD34A"/>
            </a:solidFill>
            <a:ln w="3810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02" name="Rectangle 83"/>
            <p:cNvSpPr/>
            <p:nvPr/>
          </p:nvSpPr>
          <p:spPr>
            <a:xfrm>
              <a:off x="2166344" y="3175612"/>
              <a:ext cx="3018606" cy="1210895"/>
            </a:xfrm>
            <a:prstGeom prst="rect">
              <a:avLst/>
            </a:prstGeom>
            <a:solidFill>
              <a:srgbClr val="FFD34A"/>
            </a:solidFill>
            <a:ln w="38100" cap="flat">
              <a:solidFill>
                <a:srgbClr val="1A0004"/>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03" name="Rectangle 84"/>
            <p:cNvSpPr/>
            <p:nvPr/>
          </p:nvSpPr>
          <p:spPr>
            <a:xfrm>
              <a:off x="2183802" y="3137524"/>
              <a:ext cx="1215695" cy="106334"/>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04" name="Rectangle 85"/>
            <p:cNvSpPr/>
            <p:nvPr/>
          </p:nvSpPr>
          <p:spPr>
            <a:xfrm>
              <a:off x="3086845" y="3139112"/>
              <a:ext cx="842735"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05" name="Text Box 86"/>
            <p:cNvSpPr txBox="1"/>
            <p:nvPr/>
          </p:nvSpPr>
          <p:spPr>
            <a:xfrm>
              <a:off x="2649063" y="2707445"/>
              <a:ext cx="588303" cy="369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rtl="1">
                <a:defRPr sz="2400">
                  <a:solidFill>
                    <a:schemeClr val="accent2"/>
                  </a:solidFill>
                </a:defRPr>
              </a:lvl1pPr>
            </a:lstStyle>
            <a:p>
              <a:r>
                <a:rPr>
                  <a:latin typeface="Arial" panose="020B0604020202020204" pitchFamily="34" charset="0"/>
                  <a:cs typeface="Arial" panose="020B0604020202020204" pitchFamily="34" charset="0"/>
                </a:rPr>
                <a:t>السبي</a:t>
              </a:r>
            </a:p>
          </p:txBody>
        </p:sp>
        <p:sp>
          <p:nvSpPr>
            <p:cNvPr id="3006" name="AutoShape 87"/>
            <p:cNvSpPr/>
            <p:nvPr/>
          </p:nvSpPr>
          <p:spPr>
            <a:xfrm>
              <a:off x="2461539" y="3062935"/>
              <a:ext cx="1774347" cy="666550"/>
            </a:xfrm>
            <a:prstGeom prst="roundRect">
              <a:avLst>
                <a:gd name="adj" fmla="val 10727"/>
              </a:avLst>
            </a:prstGeom>
            <a:solidFill>
              <a:srgbClr val="FFD34A"/>
            </a:solidFill>
            <a:ln w="3810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07" name="Rectangle 88"/>
            <p:cNvSpPr/>
            <p:nvPr/>
          </p:nvSpPr>
          <p:spPr>
            <a:xfrm>
              <a:off x="2459951" y="3566018"/>
              <a:ext cx="3018605" cy="1210894"/>
            </a:xfrm>
            <a:prstGeom prst="rect">
              <a:avLst/>
            </a:prstGeom>
            <a:solidFill>
              <a:srgbClr val="FFD34A"/>
            </a:solidFill>
            <a:ln w="38100" cap="flat">
              <a:solidFill>
                <a:srgbClr val="1A0004"/>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08" name="Rectangle 89"/>
            <p:cNvSpPr/>
            <p:nvPr/>
          </p:nvSpPr>
          <p:spPr>
            <a:xfrm>
              <a:off x="2485344" y="3527929"/>
              <a:ext cx="1215696" cy="106334"/>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09" name="Rectangle 90"/>
            <p:cNvSpPr/>
            <p:nvPr/>
          </p:nvSpPr>
          <p:spPr>
            <a:xfrm>
              <a:off x="3385213" y="3529517"/>
              <a:ext cx="842736"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10" name="Text Box 91"/>
            <p:cNvSpPr txBox="1"/>
            <p:nvPr/>
          </p:nvSpPr>
          <p:spPr>
            <a:xfrm>
              <a:off x="2881781" y="3094675"/>
              <a:ext cx="705321" cy="369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rtl="1">
                <a:defRPr sz="2400">
                  <a:solidFill>
                    <a:schemeClr val="accent2"/>
                  </a:solidFill>
                </a:defRPr>
              </a:lvl1pPr>
            </a:lstStyle>
            <a:p>
              <a:r>
                <a:rPr>
                  <a:latin typeface="Arial" panose="020B0604020202020204" pitchFamily="34" charset="0"/>
                  <a:cs typeface="Arial" panose="020B0604020202020204" pitchFamily="34" charset="0"/>
                </a:rPr>
                <a:t>الصمت</a:t>
              </a:r>
            </a:p>
          </p:txBody>
        </p:sp>
        <p:sp>
          <p:nvSpPr>
            <p:cNvPr id="3011" name="AutoShape 92"/>
            <p:cNvSpPr/>
            <p:nvPr/>
          </p:nvSpPr>
          <p:spPr>
            <a:xfrm>
              <a:off x="2788475" y="3458101"/>
              <a:ext cx="1774347" cy="666550"/>
            </a:xfrm>
            <a:prstGeom prst="roundRect">
              <a:avLst>
                <a:gd name="adj" fmla="val 10727"/>
              </a:avLst>
            </a:prstGeom>
            <a:solidFill>
              <a:srgbClr val="FFD34A"/>
            </a:solidFill>
            <a:ln w="3810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12" name="Text Box 93"/>
            <p:cNvSpPr txBox="1"/>
            <p:nvPr/>
          </p:nvSpPr>
          <p:spPr>
            <a:xfrm>
              <a:off x="3022923" y="3470797"/>
              <a:ext cx="254878" cy="369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2400">
                  <a:solidFill>
                    <a:schemeClr val="accent1"/>
                  </a:solidFill>
                </a:defRPr>
              </a:lvl1pPr>
            </a:lstStyle>
            <a:p>
              <a:r>
                <a:rPr>
                  <a:latin typeface="Arial" panose="020B0604020202020204" pitchFamily="34" charset="0"/>
                  <a:cs typeface="Arial" panose="020B0604020202020204" pitchFamily="34" charset="0"/>
                </a:rPr>
                <a:t>   </a:t>
              </a:r>
            </a:p>
          </p:txBody>
        </p:sp>
        <p:sp>
          <p:nvSpPr>
            <p:cNvPr id="3013" name="Rectangle 95"/>
            <p:cNvSpPr/>
            <p:nvPr/>
          </p:nvSpPr>
          <p:spPr>
            <a:xfrm>
              <a:off x="2788475" y="3961184"/>
              <a:ext cx="3018605" cy="1210894"/>
            </a:xfrm>
            <a:prstGeom prst="rect">
              <a:avLst/>
            </a:prstGeom>
            <a:solidFill>
              <a:srgbClr val="FFD34A"/>
            </a:solidFill>
            <a:ln w="38100" cap="flat">
              <a:solidFill>
                <a:srgbClr val="1A0004"/>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14" name="Rectangle 96"/>
            <p:cNvSpPr/>
            <p:nvPr/>
          </p:nvSpPr>
          <p:spPr>
            <a:xfrm>
              <a:off x="2805933" y="3923096"/>
              <a:ext cx="1215695"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15" name="Rectangle 97"/>
            <p:cNvSpPr/>
            <p:nvPr/>
          </p:nvSpPr>
          <p:spPr>
            <a:xfrm>
              <a:off x="3710561" y="3924682"/>
              <a:ext cx="842736" cy="106334"/>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16" name="Text Box 94"/>
            <p:cNvSpPr txBox="1"/>
            <p:nvPr/>
          </p:nvSpPr>
          <p:spPr>
            <a:xfrm>
              <a:off x="3215070" y="3458101"/>
              <a:ext cx="864018" cy="553998"/>
            </a:xfrm>
            <a:prstGeom prst="rect">
              <a:avLst/>
            </a:prstGeom>
            <a:noFill/>
            <a:ln w="12700" cap="flat">
              <a:noFill/>
              <a:miter lim="400000"/>
            </a:ln>
            <a:effectLst>
              <a:outerShdw blurRad="63500" dist="53881" dir="2700000" rotWithShape="0">
                <a:srgbClr val="474747">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rtl="1">
                <a:defRPr sz="3600">
                  <a:solidFill>
                    <a:schemeClr val="accent1"/>
                  </a:solidFill>
                </a:defRPr>
              </a:lvl1pPr>
            </a:lstStyle>
            <a:p>
              <a:r>
                <a:rPr>
                  <a:latin typeface="Arial" panose="020B0604020202020204" pitchFamily="34" charset="0"/>
                  <a:cs typeface="Arial" panose="020B0604020202020204" pitchFamily="34" charset="0"/>
                </a:rPr>
                <a:t>يسوع</a:t>
              </a:r>
            </a:p>
          </p:txBody>
        </p:sp>
      </p:grpSp>
      <p:grpSp>
        <p:nvGrpSpPr>
          <p:cNvPr id="3021" name="Group"/>
          <p:cNvGrpSpPr/>
          <p:nvPr/>
        </p:nvGrpSpPr>
        <p:grpSpPr>
          <a:xfrm>
            <a:off x="222245" y="690559"/>
            <a:ext cx="5513396" cy="4791083"/>
            <a:chOff x="0" y="0"/>
            <a:chExt cx="5513394" cy="4791081"/>
          </a:xfrm>
        </p:grpSpPr>
        <p:sp>
          <p:nvSpPr>
            <p:cNvPr id="3018" name="AutoShape 99"/>
            <p:cNvSpPr/>
            <p:nvPr/>
          </p:nvSpPr>
          <p:spPr>
            <a:xfrm>
              <a:off x="724039" y="661071"/>
              <a:ext cx="4789355" cy="4130011"/>
            </a:xfrm>
            <a:custGeom>
              <a:avLst/>
              <a:gdLst/>
              <a:ahLst/>
              <a:cxnLst>
                <a:cxn ang="0">
                  <a:pos x="wd2" y="hd2"/>
                </a:cxn>
                <a:cxn ang="5400000">
                  <a:pos x="wd2" y="hd2"/>
                </a:cxn>
                <a:cxn ang="10800000">
                  <a:pos x="wd2" y="hd2"/>
                </a:cxn>
                <a:cxn ang="16200000">
                  <a:pos x="wd2" y="hd2"/>
                </a:cxn>
              </a:cxnLst>
              <a:rect l="0" t="0" r="r" b="b"/>
              <a:pathLst>
                <a:path w="21600" h="21600" extrusionOk="0">
                  <a:moveTo>
                    <a:pt x="17579" y="12781"/>
                  </a:moveTo>
                  <a:lnTo>
                    <a:pt x="16543" y="14201"/>
                  </a:lnTo>
                  <a:lnTo>
                    <a:pt x="2072" y="0"/>
                  </a:lnTo>
                  <a:lnTo>
                    <a:pt x="0" y="2839"/>
                  </a:lnTo>
                  <a:lnTo>
                    <a:pt x="14471" y="17040"/>
                  </a:lnTo>
                  <a:lnTo>
                    <a:pt x="13435" y="18460"/>
                  </a:lnTo>
                  <a:lnTo>
                    <a:pt x="21600" y="21600"/>
                  </a:lnTo>
                  <a:lnTo>
                    <a:pt x="17579" y="12781"/>
                  </a:lnTo>
                  <a:close/>
                </a:path>
              </a:pathLst>
            </a:custGeom>
            <a:gradFill flip="none" rotWithShape="1">
              <a:gsLst>
                <a:gs pos="0">
                  <a:srgbClr val="000000"/>
                </a:gs>
                <a:gs pos="50000">
                  <a:srgbClr val="FF0000"/>
                </a:gs>
                <a:gs pos="100000">
                  <a:srgbClr val="000000"/>
                </a:gs>
              </a:gsLst>
              <a:lin ang="162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19" name="AutoShape 100"/>
            <p:cNvSpPr/>
            <p:nvPr/>
          </p:nvSpPr>
          <p:spPr>
            <a:xfrm>
              <a:off x="337748" y="285818"/>
              <a:ext cx="797255" cy="828721"/>
            </a:xfrm>
            <a:custGeom>
              <a:avLst/>
              <a:gdLst/>
              <a:ahLst/>
              <a:cxnLst>
                <a:cxn ang="0">
                  <a:pos x="wd2" y="hd2"/>
                </a:cxn>
                <a:cxn ang="5400000">
                  <a:pos x="wd2" y="hd2"/>
                </a:cxn>
                <a:cxn ang="10800000">
                  <a:pos x="wd2" y="hd2"/>
                </a:cxn>
                <a:cxn ang="16200000">
                  <a:pos x="wd2" y="hd2"/>
                </a:cxn>
              </a:cxnLst>
              <a:rect l="0" t="0" r="r" b="b"/>
              <a:pathLst>
                <a:path w="21600" h="21600" extrusionOk="0">
                  <a:moveTo>
                    <a:pt x="12449" y="0"/>
                  </a:moveTo>
                  <a:lnTo>
                    <a:pt x="0" y="14150"/>
                  </a:lnTo>
                  <a:lnTo>
                    <a:pt x="9151" y="21600"/>
                  </a:lnTo>
                  <a:lnTo>
                    <a:pt x="21600" y="7450"/>
                  </a:lnTo>
                  <a:lnTo>
                    <a:pt x="12449" y="0"/>
                  </a:lnTo>
                  <a:close/>
                </a:path>
              </a:pathLst>
            </a:custGeom>
            <a:gradFill flip="none" rotWithShape="1">
              <a:gsLst>
                <a:gs pos="0">
                  <a:srgbClr val="000000"/>
                </a:gs>
                <a:gs pos="50000">
                  <a:srgbClr val="FF0000"/>
                </a:gs>
                <a:gs pos="100000">
                  <a:srgbClr val="000000"/>
                </a:gs>
              </a:gsLst>
              <a:lin ang="162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20" name="AutoShape 101"/>
            <p:cNvSpPr/>
            <p:nvPr/>
          </p:nvSpPr>
          <p:spPr>
            <a:xfrm>
              <a:off x="-1" y="-1"/>
              <a:ext cx="628383" cy="685810"/>
            </a:xfrm>
            <a:custGeom>
              <a:avLst/>
              <a:gdLst/>
              <a:ahLst/>
              <a:cxnLst>
                <a:cxn ang="0">
                  <a:pos x="wd2" y="hd2"/>
                </a:cxn>
                <a:cxn ang="5400000">
                  <a:pos x="wd2" y="hd2"/>
                </a:cxn>
                <a:cxn ang="10800000">
                  <a:pos x="wd2" y="hd2"/>
                </a:cxn>
                <a:cxn ang="16200000">
                  <a:pos x="wd2" y="hd2"/>
                </a:cxn>
              </a:cxnLst>
              <a:rect l="0" t="0" r="r" b="b"/>
              <a:pathLst>
                <a:path w="21600" h="21600" extrusionOk="0">
                  <a:moveTo>
                    <a:pt x="15795" y="0"/>
                  </a:moveTo>
                  <a:lnTo>
                    <a:pt x="0" y="17099"/>
                  </a:lnTo>
                  <a:lnTo>
                    <a:pt x="5805" y="21600"/>
                  </a:lnTo>
                  <a:lnTo>
                    <a:pt x="21600" y="4501"/>
                  </a:lnTo>
                  <a:lnTo>
                    <a:pt x="15795" y="0"/>
                  </a:lnTo>
                  <a:close/>
                </a:path>
              </a:pathLst>
            </a:custGeom>
            <a:gradFill flip="none" rotWithShape="1">
              <a:gsLst>
                <a:gs pos="0">
                  <a:srgbClr val="000000"/>
                </a:gs>
                <a:gs pos="50000">
                  <a:srgbClr val="FF0000"/>
                </a:gs>
                <a:gs pos="100000">
                  <a:srgbClr val="000000"/>
                </a:gs>
              </a:gsLst>
              <a:lin ang="162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2" name="Text Box 5">
            <a:extLst>
              <a:ext uri="{FF2B5EF4-FFF2-40B4-BE49-F238E27FC236}">
                <a16:creationId xmlns:a16="http://schemas.microsoft.com/office/drawing/2014/main" id="{AF1BBC3B-AC9B-0F7A-884E-B1071E6E6C10}"/>
              </a:ext>
            </a:extLst>
          </p:cNvPr>
          <p:cNvSpPr txBox="1"/>
          <p:nvPr/>
        </p:nvSpPr>
        <p:spPr>
          <a:xfrm>
            <a:off x="3295650" y="1323974"/>
            <a:ext cx="2559050" cy="582211"/>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defRPr sz="3200">
                <a:solidFill>
                  <a:srgbClr val="FAFD00"/>
                </a:solidFill>
                <a:latin typeface="Arial"/>
                <a:ea typeface="Arial"/>
                <a:cs typeface="Arial"/>
                <a:sym typeface="Arial"/>
              </a:defRPr>
            </a:lvl1pPr>
          </a:lstStyle>
          <a:p>
            <a:pPr rtl="0"/>
            <a:r>
              <a:rPr>
                <a:latin typeface="Arial" panose="020B0604020202020204" pitchFamily="34" charset="0"/>
                <a:cs typeface="Arial" panose="020B0604020202020204" pitchFamily="34" charset="0"/>
              </a:rPr>
              <a:t>(“الدعوة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021"/>
                                        </p:tgtEl>
                                        <p:attrNameLst>
                                          <p:attrName>style.visibility</p:attrName>
                                        </p:attrNameLst>
                                      </p:cBhvr>
                                      <p:to>
                                        <p:strVal val="visible"/>
                                      </p:to>
                                    </p:set>
                                    <p:anim calcmode="lin" valueType="num">
                                      <p:cBhvr>
                                        <p:cTn id="7" dur="1000" fill="hold"/>
                                        <p:tgtEl>
                                          <p:spTgt spid="3021"/>
                                        </p:tgtEl>
                                        <p:attrNameLst>
                                          <p:attrName>ppt_x</p:attrName>
                                        </p:attrNameLst>
                                      </p:cBhvr>
                                      <p:tavLst>
                                        <p:tav tm="0">
                                          <p:val>
                                            <p:strVal val="#ppt_x"/>
                                          </p:val>
                                        </p:tav>
                                        <p:tav tm="100000">
                                          <p:val>
                                            <p:strVal val="#ppt_x"/>
                                          </p:val>
                                        </p:tav>
                                      </p:tavLst>
                                    </p:anim>
                                    <p:anim calcmode="lin" valueType="num">
                                      <p:cBhvr>
                                        <p:cTn id="8" dur="1000" fill="hold"/>
                                        <p:tgtEl>
                                          <p:spTgt spid="30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1" grpId="1"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5" name="Picture 1" descr="Picture 1"/>
          <p:cNvPicPr>
            <a:picLocks noChangeAspect="1"/>
          </p:cNvPicPr>
          <p:nvPr/>
        </p:nvPicPr>
        <p:blipFill>
          <a:blip r:embed="rId3"/>
          <a:stretch>
            <a:fillRect/>
          </a:stretch>
        </p:blipFill>
        <p:spPr>
          <a:xfrm>
            <a:off x="663575" y="609600"/>
            <a:ext cx="7835900" cy="5629275"/>
          </a:xfrm>
          <a:prstGeom prst="rect">
            <a:avLst/>
          </a:prstGeom>
          <a:ln w="12700">
            <a:miter lim="400000"/>
          </a:ln>
        </p:spPr>
      </p:pic>
      <p:sp>
        <p:nvSpPr>
          <p:cNvPr id="3026" name="Rectangle 2"/>
          <p:cNvSpPr/>
          <p:nvPr/>
        </p:nvSpPr>
        <p:spPr>
          <a:xfrm>
            <a:off x="623887" y="596900"/>
            <a:ext cx="7861301" cy="5638800"/>
          </a:xfrm>
          <a:prstGeom prst="rect">
            <a:avLst/>
          </a:prstGeom>
          <a:solidFill>
            <a:srgbClr val="1A0004">
              <a:alpha val="50193"/>
            </a:srgbClr>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27" name="Rectangle 3"/>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28" name="Text Box 4"/>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3029" name="Text Box 5"/>
          <p:cNvSpPr txBox="1"/>
          <p:nvPr/>
        </p:nvSpPr>
        <p:spPr>
          <a:xfrm>
            <a:off x="855662" y="5056187"/>
            <a:ext cx="7350126" cy="1010529"/>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rtl="1">
              <a:spcBef>
                <a:spcPts val="1400"/>
              </a:spcBef>
              <a:defRPr sz="2400">
                <a:solidFill>
                  <a:srgbClr val="FFFFFF"/>
                </a:solidFill>
                <a:latin typeface="Comic Sans MS"/>
                <a:ea typeface="Comic Sans MS"/>
                <a:cs typeface="Comic Sans MS"/>
                <a:sym typeface="Comic Sans MS"/>
              </a:defRPr>
            </a:pPr>
            <a:r>
              <a:rPr dirty="0" err="1">
                <a:latin typeface="Arial" panose="020B0604020202020204" pitchFamily="34" charset="0"/>
                <a:cs typeface="Arial" panose="020B0604020202020204" pitchFamily="34" charset="0"/>
              </a:rPr>
              <a:t>بستان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جُثيماني</a:t>
            </a:r>
            <a:endParaRPr dirty="0">
              <a:latin typeface="Arial" panose="020B0604020202020204" pitchFamily="34" charset="0"/>
              <a:cs typeface="Arial" panose="020B0604020202020204" pitchFamily="34" charset="0"/>
            </a:endParaRPr>
          </a:p>
          <a:p>
            <a:pPr algn="ctr" rtl="1">
              <a:spcBef>
                <a:spcPts val="1400"/>
              </a:spcBef>
              <a:defRPr sz="2400">
                <a:solidFill>
                  <a:srgbClr val="FFFFFF"/>
                </a:solidFill>
                <a:latin typeface="Comic Sans MS"/>
                <a:ea typeface="Comic Sans MS"/>
                <a:cs typeface="Comic Sans MS"/>
                <a:sym typeface="Comic Sans MS"/>
              </a:defRPr>
            </a:pP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جبل</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الزيتون</a:t>
            </a:r>
            <a:r>
              <a:rPr dirty="0">
                <a:latin typeface="Arial" panose="020B0604020202020204" pitchFamily="34" charset="0"/>
                <a:cs typeface="Arial" panose="020B0604020202020204" pitchFamily="34" charset="0"/>
              </a:rPr>
              <a:t> ، </a:t>
            </a:r>
            <a:r>
              <a:rPr dirty="0" err="1">
                <a:latin typeface="Arial" panose="020B0604020202020204" pitchFamily="34" charset="0"/>
                <a:cs typeface="Arial" panose="020B0604020202020204" pitchFamily="34" charset="0"/>
              </a:rPr>
              <a:t>أورشليم</a:t>
            </a:r>
            <a:endParaRPr dirty="0">
              <a:latin typeface="Arial" panose="020B0604020202020204" pitchFamily="34" charset="0"/>
              <a:cs typeface="Arial" panose="020B0604020202020204" pitchFamily="34" charset="0"/>
            </a:endParaRPr>
          </a:p>
        </p:txBody>
      </p:sp>
      <p:sp>
        <p:nvSpPr>
          <p:cNvPr id="3030" name="Text Box 6"/>
          <p:cNvSpPr txBox="1"/>
          <p:nvPr/>
        </p:nvSpPr>
        <p:spPr>
          <a:xfrm>
            <a:off x="760412" y="1243011"/>
            <a:ext cx="7883526" cy="1892822"/>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7000"/>
              </a:spcBef>
              <a:defRPr sz="11700">
                <a:solidFill>
                  <a:srgbClr val="FFFFFF"/>
                </a:solidFill>
              </a:defRPr>
            </a:lvl1pPr>
          </a:lstStyle>
          <a:p>
            <a:r>
              <a:rPr>
                <a:latin typeface="Arial" panose="020B0604020202020204" pitchFamily="34" charset="0"/>
                <a:cs typeface="Arial" panose="020B0604020202020204" pitchFamily="34" charset="0"/>
              </a:rPr>
              <a:t>ماذا بعد؟</a:t>
            </a:r>
          </a:p>
        </p:txBody>
      </p:sp>
      <p:sp>
        <p:nvSpPr>
          <p:cNvPr id="3031" name="Text Box 7"/>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64</a:t>
            </a:r>
          </a:p>
        </p:txBody>
      </p:sp>
      <p:grpSp>
        <p:nvGrpSpPr>
          <p:cNvPr id="3052" name="Group"/>
          <p:cNvGrpSpPr/>
          <p:nvPr/>
        </p:nvGrpSpPr>
        <p:grpSpPr>
          <a:xfrm>
            <a:off x="8005760" y="3427408"/>
            <a:ext cx="952505" cy="1249366"/>
            <a:chOff x="0" y="-1"/>
            <a:chExt cx="952504" cy="1249364"/>
          </a:xfrm>
        </p:grpSpPr>
        <p:sp>
          <p:nvSpPr>
            <p:cNvPr id="3032" name="AutoShape 9"/>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33" name="Rectangle 10"/>
            <p:cNvSpPr/>
            <p:nvPr/>
          </p:nvSpPr>
          <p:spPr>
            <a:xfrm>
              <a:off x="0" y="255587"/>
              <a:ext cx="952504" cy="98584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34" name="Line 11"/>
            <p:cNvSpPr/>
            <p:nvPr/>
          </p:nvSpPr>
          <p:spPr>
            <a:xfrm>
              <a:off x="31748" y="633412"/>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035" name="Line 12"/>
            <p:cNvSpPr/>
            <p:nvPr/>
          </p:nvSpPr>
          <p:spPr>
            <a:xfrm>
              <a:off x="38098" y="773112"/>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036" name="Line 13"/>
            <p:cNvSpPr/>
            <p:nvPr/>
          </p:nvSpPr>
          <p:spPr>
            <a:xfrm>
              <a:off x="50800" y="9128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037" name="Line 14"/>
            <p:cNvSpPr/>
            <p:nvPr/>
          </p:nvSpPr>
          <p:spPr>
            <a:xfrm>
              <a:off x="50800" y="10652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038" name="Line 15"/>
            <p:cNvSpPr/>
            <p:nvPr/>
          </p:nvSpPr>
          <p:spPr>
            <a:xfrm>
              <a:off x="38100" y="1204912"/>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039" name="Text Box 16"/>
            <p:cNvSpPr txBox="1"/>
            <p:nvPr/>
          </p:nvSpPr>
          <p:spPr>
            <a:xfrm>
              <a:off x="200024" y="614362"/>
              <a:ext cx="502494"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Gospels</a:t>
              </a:r>
            </a:p>
          </p:txBody>
        </p:sp>
        <p:sp>
          <p:nvSpPr>
            <p:cNvPr id="3040" name="Text Box 17"/>
            <p:cNvSpPr txBox="1"/>
            <p:nvPr/>
          </p:nvSpPr>
          <p:spPr>
            <a:xfrm>
              <a:off x="279397" y="754063"/>
              <a:ext cx="321817"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Acts</a:t>
              </a:r>
            </a:p>
          </p:txBody>
        </p:sp>
        <p:sp>
          <p:nvSpPr>
            <p:cNvPr id="3041" name="Text Box 18"/>
            <p:cNvSpPr txBox="1"/>
            <p:nvPr/>
          </p:nvSpPr>
          <p:spPr>
            <a:xfrm>
              <a:off x="207959" y="893762"/>
              <a:ext cx="491233"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Epistles</a:t>
              </a:r>
            </a:p>
          </p:txBody>
        </p:sp>
        <p:sp>
          <p:nvSpPr>
            <p:cNvPr id="3042" name="Text Box 19"/>
            <p:cNvSpPr txBox="1"/>
            <p:nvPr/>
          </p:nvSpPr>
          <p:spPr>
            <a:xfrm>
              <a:off x="147635" y="1033462"/>
              <a:ext cx="615405"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Revelation</a:t>
              </a:r>
            </a:p>
          </p:txBody>
        </p:sp>
        <p:sp>
          <p:nvSpPr>
            <p:cNvPr id="3043" name="Text Box 20"/>
            <p:cNvSpPr txBox="1"/>
            <p:nvPr/>
          </p:nvSpPr>
          <p:spPr>
            <a:xfrm>
              <a:off x="74609" y="-1"/>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3044" name="Text Box 21"/>
            <p:cNvSpPr txBox="1"/>
            <p:nvPr/>
          </p:nvSpPr>
          <p:spPr>
            <a:xfrm>
              <a:off x="222247" y="322261"/>
              <a:ext cx="42558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Cross</a:t>
              </a:r>
            </a:p>
          </p:txBody>
        </p:sp>
        <p:sp>
          <p:nvSpPr>
            <p:cNvPr id="3045" name="Rectangle 22"/>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46" name="Text Box 23"/>
            <p:cNvSpPr txBox="1"/>
            <p:nvPr/>
          </p:nvSpPr>
          <p:spPr>
            <a:xfrm>
              <a:off x="176209" y="455611"/>
              <a:ext cx="50165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Church</a:t>
              </a:r>
            </a:p>
          </p:txBody>
        </p:sp>
        <p:sp>
          <p:nvSpPr>
            <p:cNvPr id="3047" name="Line 24"/>
            <p:cNvSpPr/>
            <p:nvPr/>
          </p:nvSpPr>
          <p:spPr>
            <a:xfrm>
              <a:off x="31748" y="36671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048" name="Line 25"/>
            <p:cNvSpPr/>
            <p:nvPr/>
          </p:nvSpPr>
          <p:spPr>
            <a:xfrm>
              <a:off x="31748" y="50006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049" name="Rectangle 26"/>
            <p:cNvSpPr/>
            <p:nvPr/>
          </p:nvSpPr>
          <p:spPr>
            <a:xfrm>
              <a:off x="20636" y="2190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50" name="Rectangle 27"/>
            <p:cNvSpPr/>
            <p:nvPr/>
          </p:nvSpPr>
          <p:spPr>
            <a:xfrm>
              <a:off x="207961" y="2063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51" name="Text Box 28"/>
            <p:cNvSpPr txBox="1"/>
            <p:nvPr/>
          </p:nvSpPr>
          <p:spPr>
            <a:xfrm>
              <a:off x="269872" y="185736"/>
              <a:ext cx="327386" cy="241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Life</a:t>
              </a:r>
            </a:p>
          </p:txBody>
        </p:sp>
      </p:grpSp>
      <p:sp>
        <p:nvSpPr>
          <p:cNvPr id="3053" name="Text Box 29"/>
          <p:cNvSpPr txBox="1"/>
          <p:nvPr/>
        </p:nvSpPr>
        <p:spPr>
          <a:xfrm>
            <a:off x="8601189" y="6450597"/>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a:t>
            </a:r>
          </a:p>
        </p:txBody>
      </p:sp>
      <p:grpSp>
        <p:nvGrpSpPr>
          <p:cNvPr id="3074" name="Group"/>
          <p:cNvGrpSpPr/>
          <p:nvPr/>
        </p:nvGrpSpPr>
        <p:grpSpPr>
          <a:xfrm>
            <a:off x="8005760" y="3427412"/>
            <a:ext cx="952505" cy="1249280"/>
            <a:chOff x="0" y="0"/>
            <a:chExt cx="952504" cy="1249279"/>
          </a:xfrm>
        </p:grpSpPr>
        <p:sp>
          <p:nvSpPr>
            <p:cNvPr id="3054" name="AutoShape 31"/>
            <p:cNvSpPr/>
            <p:nvPr/>
          </p:nvSpPr>
          <p:spPr>
            <a:xfrm>
              <a:off x="1583" y="44944"/>
              <a:ext cx="730260" cy="494687"/>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55" name="Rectangle 32"/>
            <p:cNvSpPr/>
            <p:nvPr/>
          </p:nvSpPr>
          <p:spPr>
            <a:xfrm>
              <a:off x="0" y="255817"/>
              <a:ext cx="952504" cy="98461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56" name="Line 33"/>
            <p:cNvSpPr/>
            <p:nvPr/>
          </p:nvSpPr>
          <p:spPr>
            <a:xfrm>
              <a:off x="31748" y="63317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057" name="Line 34"/>
            <p:cNvSpPr/>
            <p:nvPr/>
          </p:nvSpPr>
          <p:spPr>
            <a:xfrm>
              <a:off x="38098" y="772697"/>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058" name="Line 35"/>
            <p:cNvSpPr/>
            <p:nvPr/>
          </p:nvSpPr>
          <p:spPr>
            <a:xfrm>
              <a:off x="50800" y="912222"/>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059" name="Line 36"/>
            <p:cNvSpPr/>
            <p:nvPr/>
          </p:nvSpPr>
          <p:spPr>
            <a:xfrm>
              <a:off x="50800" y="1064433"/>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060" name="Line 37"/>
            <p:cNvSpPr/>
            <p:nvPr/>
          </p:nvSpPr>
          <p:spPr>
            <a:xfrm>
              <a:off x="38100" y="1203958"/>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061" name="Text Box 38"/>
            <p:cNvSpPr txBox="1"/>
            <p:nvPr/>
          </p:nvSpPr>
          <p:spPr>
            <a:xfrm>
              <a:off x="200023" y="614144"/>
              <a:ext cx="317396"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الإنجيل</a:t>
              </a:r>
            </a:p>
          </p:txBody>
        </p:sp>
        <p:sp>
          <p:nvSpPr>
            <p:cNvPr id="3062" name="Text Box 39"/>
            <p:cNvSpPr txBox="1"/>
            <p:nvPr/>
          </p:nvSpPr>
          <p:spPr>
            <a:xfrm>
              <a:off x="311584" y="728842"/>
              <a:ext cx="282130"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أعمال</a:t>
              </a:r>
            </a:p>
          </p:txBody>
        </p:sp>
        <p:sp>
          <p:nvSpPr>
            <p:cNvPr id="3063" name="Text Box 40"/>
            <p:cNvSpPr txBox="1"/>
            <p:nvPr/>
          </p:nvSpPr>
          <p:spPr>
            <a:xfrm>
              <a:off x="207960" y="893196"/>
              <a:ext cx="341440"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الرسائل</a:t>
              </a:r>
            </a:p>
          </p:txBody>
        </p:sp>
        <p:sp>
          <p:nvSpPr>
            <p:cNvPr id="3064" name="Text Box 41"/>
            <p:cNvSpPr txBox="1"/>
            <p:nvPr/>
          </p:nvSpPr>
          <p:spPr>
            <a:xfrm>
              <a:off x="285129" y="1036400"/>
              <a:ext cx="278924"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الرؤيا</a:t>
              </a:r>
            </a:p>
          </p:txBody>
        </p:sp>
        <p:sp>
          <p:nvSpPr>
            <p:cNvPr id="3065" name="Text Box 42"/>
            <p:cNvSpPr txBox="1"/>
            <p:nvPr/>
          </p:nvSpPr>
          <p:spPr>
            <a:xfrm>
              <a:off x="135125" y="0"/>
              <a:ext cx="386904" cy="2729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3066" name="Text Box 43"/>
            <p:cNvSpPr txBox="1"/>
            <p:nvPr/>
          </p:nvSpPr>
          <p:spPr>
            <a:xfrm>
              <a:off x="222247" y="322409"/>
              <a:ext cx="36708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3067" name="Rectangle 44"/>
            <p:cNvSpPr/>
            <p:nvPr/>
          </p:nvSpPr>
          <p:spPr>
            <a:xfrm>
              <a:off x="247649" y="499987"/>
              <a:ext cx="609606" cy="114161"/>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68" name="Text Box 45"/>
            <p:cNvSpPr txBox="1"/>
            <p:nvPr/>
          </p:nvSpPr>
          <p:spPr>
            <a:xfrm>
              <a:off x="229389" y="449830"/>
              <a:ext cx="39914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الكنيسة </a:t>
              </a:r>
            </a:p>
          </p:txBody>
        </p:sp>
        <p:sp>
          <p:nvSpPr>
            <p:cNvPr id="3069" name="Line 46"/>
            <p:cNvSpPr/>
            <p:nvPr/>
          </p:nvSpPr>
          <p:spPr>
            <a:xfrm>
              <a:off x="31748" y="366803"/>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070" name="Line 47"/>
            <p:cNvSpPr/>
            <p:nvPr/>
          </p:nvSpPr>
          <p:spPr>
            <a:xfrm>
              <a:off x="44450" y="506329"/>
              <a:ext cx="8636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071" name="Rectangle 48"/>
            <p:cNvSpPr/>
            <p:nvPr/>
          </p:nvSpPr>
          <p:spPr>
            <a:xfrm>
              <a:off x="20636" y="219351"/>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72" name="Rectangle 49"/>
            <p:cNvSpPr/>
            <p:nvPr/>
          </p:nvSpPr>
          <p:spPr>
            <a:xfrm>
              <a:off x="207961" y="206667"/>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73" name="Text Box 50"/>
            <p:cNvSpPr txBox="1"/>
            <p:nvPr/>
          </p:nvSpPr>
          <p:spPr>
            <a:xfrm>
              <a:off x="232019" y="179473"/>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3026"/>
                                        </p:tgtEl>
                                        <p:attrNameLst>
                                          <p:attrName>style.visibility</p:attrName>
                                        </p:attrNameLst>
                                      </p:cBhvr>
                                      <p:to>
                                        <p:strVal val="visible"/>
                                      </p:to>
                                    </p:set>
                                    <p:animEffect transition="in" filter="wipe(up)">
                                      <p:cBhvr>
                                        <p:cTn id="7" dur="1000"/>
                                        <p:tgtEl>
                                          <p:spTgt spid="3026"/>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3030"/>
                                        </p:tgtEl>
                                        <p:attrNameLst>
                                          <p:attrName>style.visibility</p:attrName>
                                        </p:attrNameLst>
                                      </p:cBhvr>
                                      <p:to>
                                        <p:strVal val="visible"/>
                                      </p:to>
                                    </p:set>
                                    <p:animEffect transition="in" filter="fade">
                                      <p:cBhvr>
                                        <p:cTn id="11" dur="1000"/>
                                        <p:tgtEl>
                                          <p:spTgt spid="3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6" grpId="1" animBg="1" advAuto="0"/>
      <p:bldP spid="3030" grpId="2"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1" name="Group"/>
          <p:cNvGrpSpPr/>
          <p:nvPr/>
        </p:nvGrpSpPr>
        <p:grpSpPr>
          <a:xfrm>
            <a:off x="639760" y="601660"/>
            <a:ext cx="7875594" cy="5651506"/>
            <a:chOff x="0" y="0"/>
            <a:chExt cx="7875592" cy="5651505"/>
          </a:xfrm>
        </p:grpSpPr>
        <p:pic>
          <p:nvPicPr>
            <p:cNvPr id="3078" name="Picture 2" descr="Picture 2"/>
            <p:cNvPicPr>
              <a:picLocks noChangeAspect="1"/>
            </p:cNvPicPr>
            <p:nvPr/>
          </p:nvPicPr>
          <p:blipFill>
            <a:blip r:embed="rId3"/>
            <a:stretch>
              <a:fillRect/>
            </a:stretch>
          </p:blipFill>
          <p:spPr>
            <a:xfrm>
              <a:off x="39678" y="12700"/>
              <a:ext cx="7834329" cy="5629281"/>
            </a:xfrm>
            <a:prstGeom prst="rect">
              <a:avLst/>
            </a:prstGeom>
            <a:ln w="12700" cap="flat">
              <a:noFill/>
              <a:miter lim="400000"/>
            </a:ln>
            <a:effectLst/>
          </p:spPr>
        </p:pic>
        <p:sp>
          <p:nvSpPr>
            <p:cNvPr id="3079" name="Rectangle 3"/>
            <p:cNvSpPr/>
            <p:nvPr/>
          </p:nvSpPr>
          <p:spPr>
            <a:xfrm>
              <a:off x="-1" y="-1"/>
              <a:ext cx="7874008" cy="5627695"/>
            </a:xfrm>
            <a:prstGeom prst="rect">
              <a:avLst/>
            </a:prstGeom>
            <a:solidFill>
              <a:srgbClr val="1A0004">
                <a:alpha val="50193"/>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80" name="Rectangle 4"/>
            <p:cNvSpPr/>
            <p:nvPr/>
          </p:nvSpPr>
          <p:spPr>
            <a:xfrm>
              <a:off x="7935" y="-1"/>
              <a:ext cx="7867658" cy="5651506"/>
            </a:xfrm>
            <a:prstGeom prst="rect">
              <a:avLst/>
            </a:prstGeom>
            <a:noFill/>
            <a:ln w="155575" cap="flat">
              <a:solidFill>
                <a:schemeClr val="accent2"/>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3082" name="Text Box 5"/>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grpSp>
        <p:nvGrpSpPr>
          <p:cNvPr id="3103" name="Group"/>
          <p:cNvGrpSpPr/>
          <p:nvPr/>
        </p:nvGrpSpPr>
        <p:grpSpPr>
          <a:xfrm>
            <a:off x="8005760" y="3427408"/>
            <a:ext cx="952505" cy="1249366"/>
            <a:chOff x="0" y="-1"/>
            <a:chExt cx="952504" cy="1249364"/>
          </a:xfrm>
        </p:grpSpPr>
        <p:sp>
          <p:nvSpPr>
            <p:cNvPr id="3083"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84" name="Rectangle 8"/>
            <p:cNvSpPr/>
            <p:nvPr/>
          </p:nvSpPr>
          <p:spPr>
            <a:xfrm>
              <a:off x="0" y="255587"/>
              <a:ext cx="952504" cy="98584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85" name="Line 9"/>
            <p:cNvSpPr/>
            <p:nvPr/>
          </p:nvSpPr>
          <p:spPr>
            <a:xfrm>
              <a:off x="31748" y="633412"/>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086" name="Line 10"/>
            <p:cNvSpPr/>
            <p:nvPr/>
          </p:nvSpPr>
          <p:spPr>
            <a:xfrm>
              <a:off x="38098" y="773112"/>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087" name="Line 11"/>
            <p:cNvSpPr/>
            <p:nvPr/>
          </p:nvSpPr>
          <p:spPr>
            <a:xfrm>
              <a:off x="50800" y="9128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088" name="Line 12"/>
            <p:cNvSpPr/>
            <p:nvPr/>
          </p:nvSpPr>
          <p:spPr>
            <a:xfrm>
              <a:off x="50800" y="10652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089" name="Line 13"/>
            <p:cNvSpPr/>
            <p:nvPr/>
          </p:nvSpPr>
          <p:spPr>
            <a:xfrm>
              <a:off x="38100" y="1204912"/>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090" name="Text Box 14"/>
            <p:cNvSpPr txBox="1"/>
            <p:nvPr/>
          </p:nvSpPr>
          <p:spPr>
            <a:xfrm>
              <a:off x="200024" y="614362"/>
              <a:ext cx="502494"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Gospels</a:t>
              </a:r>
            </a:p>
          </p:txBody>
        </p:sp>
        <p:sp>
          <p:nvSpPr>
            <p:cNvPr id="3091" name="Text Box 15"/>
            <p:cNvSpPr txBox="1"/>
            <p:nvPr/>
          </p:nvSpPr>
          <p:spPr>
            <a:xfrm>
              <a:off x="279397" y="754063"/>
              <a:ext cx="321817"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Acts</a:t>
              </a:r>
            </a:p>
          </p:txBody>
        </p:sp>
        <p:sp>
          <p:nvSpPr>
            <p:cNvPr id="3092" name="Text Box 16"/>
            <p:cNvSpPr txBox="1"/>
            <p:nvPr/>
          </p:nvSpPr>
          <p:spPr>
            <a:xfrm>
              <a:off x="207959" y="893762"/>
              <a:ext cx="491233"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Epistles</a:t>
              </a:r>
            </a:p>
          </p:txBody>
        </p:sp>
        <p:sp>
          <p:nvSpPr>
            <p:cNvPr id="3093" name="Text Box 17"/>
            <p:cNvSpPr txBox="1"/>
            <p:nvPr/>
          </p:nvSpPr>
          <p:spPr>
            <a:xfrm>
              <a:off x="147635" y="1033462"/>
              <a:ext cx="615405"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Revelation</a:t>
              </a:r>
            </a:p>
          </p:txBody>
        </p:sp>
        <p:sp>
          <p:nvSpPr>
            <p:cNvPr id="3094" name="Text Box 18"/>
            <p:cNvSpPr txBox="1"/>
            <p:nvPr/>
          </p:nvSpPr>
          <p:spPr>
            <a:xfrm>
              <a:off x="74609" y="-1"/>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3095" name="Text Box 19"/>
            <p:cNvSpPr txBox="1"/>
            <p:nvPr/>
          </p:nvSpPr>
          <p:spPr>
            <a:xfrm>
              <a:off x="222247" y="322261"/>
              <a:ext cx="42558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Cross</a:t>
              </a:r>
            </a:p>
          </p:txBody>
        </p:sp>
        <p:sp>
          <p:nvSpPr>
            <p:cNvPr id="3096" name="Rectangle 20"/>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097" name="Text Box 21"/>
            <p:cNvSpPr txBox="1"/>
            <p:nvPr/>
          </p:nvSpPr>
          <p:spPr>
            <a:xfrm>
              <a:off x="176209" y="455611"/>
              <a:ext cx="50165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Church</a:t>
              </a:r>
            </a:p>
          </p:txBody>
        </p:sp>
        <p:sp>
          <p:nvSpPr>
            <p:cNvPr id="3098" name="Line 22"/>
            <p:cNvSpPr/>
            <p:nvPr/>
          </p:nvSpPr>
          <p:spPr>
            <a:xfrm>
              <a:off x="31748" y="36671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099" name="Line 23"/>
            <p:cNvSpPr/>
            <p:nvPr/>
          </p:nvSpPr>
          <p:spPr>
            <a:xfrm>
              <a:off x="31748" y="50006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00" name="Rectangle 24"/>
            <p:cNvSpPr/>
            <p:nvPr/>
          </p:nvSpPr>
          <p:spPr>
            <a:xfrm>
              <a:off x="20636" y="2190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101" name="Rectangle 25"/>
            <p:cNvSpPr/>
            <p:nvPr/>
          </p:nvSpPr>
          <p:spPr>
            <a:xfrm>
              <a:off x="207961" y="2063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102" name="Text Box 26"/>
            <p:cNvSpPr txBox="1"/>
            <p:nvPr/>
          </p:nvSpPr>
          <p:spPr>
            <a:xfrm>
              <a:off x="269872" y="185736"/>
              <a:ext cx="327386" cy="241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Life</a:t>
              </a:r>
            </a:p>
          </p:txBody>
        </p:sp>
      </p:grpSp>
      <p:sp>
        <p:nvSpPr>
          <p:cNvPr id="3104" name="Text Box 27"/>
          <p:cNvSpPr txBox="1"/>
          <p:nvPr/>
        </p:nvSpPr>
        <p:spPr>
          <a:xfrm>
            <a:off x="757237" y="1109661"/>
            <a:ext cx="7512051" cy="3354760"/>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rtl="1">
              <a:spcBef>
                <a:spcPts val="2400"/>
              </a:spcBef>
              <a:defRPr sz="3800">
                <a:solidFill>
                  <a:srgbClr val="FFFFFF"/>
                </a:solidFill>
              </a:defRPr>
            </a:pPr>
            <a:r>
              <a:rPr>
                <a:latin typeface="Arial" panose="020B0604020202020204" pitchFamily="34" charset="0"/>
                <a:cs typeface="Arial" panose="020B0604020202020204" pitchFamily="34" charset="0"/>
              </a:rPr>
              <a:t>”…  ٱبْتَدَأَ يَسُوعُ يَكْرِزُ وَيَقُولُ :« تُوبُوا لِأَنَّهُ قَدِ ٱقْتَرَبَ </a:t>
            </a:r>
            <a:r>
              <a:rPr>
                <a:solidFill>
                  <a:srgbClr val="00FDFF"/>
                </a:solidFill>
                <a:latin typeface="Arial" panose="020B0604020202020204" pitchFamily="34" charset="0"/>
                <a:cs typeface="Arial" panose="020B0604020202020204" pitchFamily="34" charset="0"/>
              </a:rPr>
              <a:t>مَلَكُوتُ ٱلسَّمَاوَاتِ</a:t>
            </a:r>
            <a:r>
              <a:rPr>
                <a:latin typeface="Arial" panose="020B0604020202020204" pitchFamily="34" charset="0"/>
                <a:cs typeface="Arial" panose="020B0604020202020204" pitchFamily="34" charset="0"/>
              </a:rPr>
              <a:t>.وَكَانَ يَسُوعُ يَطُوفُ كُلَّ ٱلْجَلِيلِ يُعَلِّمُ فِي مَجَامِعِهِمْ، </a:t>
            </a:r>
            <a:r>
              <a:rPr>
                <a:solidFill>
                  <a:srgbClr val="00FDFF"/>
                </a:solidFill>
                <a:latin typeface="Arial" panose="020B0604020202020204" pitchFamily="34" charset="0"/>
                <a:cs typeface="Arial" panose="020B0604020202020204" pitchFamily="34" charset="0"/>
              </a:rPr>
              <a:t>وَيَكْرِزُ بِبِشَارَةِ ٱلْمَلَكُوتِ</a:t>
            </a:r>
            <a:r>
              <a:rPr>
                <a:latin typeface="Arial" panose="020B0604020202020204" pitchFamily="34" charset="0"/>
                <a:cs typeface="Arial" panose="020B0604020202020204" pitchFamily="34" charset="0"/>
              </a:rPr>
              <a:t>….“</a:t>
            </a:r>
          </a:p>
          <a:p>
            <a:pPr algn="ctr" rtl="1">
              <a:spcBef>
                <a:spcPts val="2400"/>
              </a:spcBef>
              <a:defRPr sz="4000">
                <a:solidFill>
                  <a:srgbClr val="FFFFFF"/>
                </a:solidFill>
              </a:defRPr>
            </a:pPr>
            <a:r>
              <a:rPr>
                <a:latin typeface="Arial" panose="020B0604020202020204" pitchFamily="34" charset="0"/>
                <a:cs typeface="Arial" panose="020B0604020202020204" pitchFamily="34" charset="0"/>
              </a:rPr>
              <a:t>                	            </a:t>
            </a:r>
            <a:r>
              <a:rPr sz="2800">
                <a:latin typeface="Arial" panose="020B0604020202020204" pitchFamily="34" charset="0"/>
                <a:cs typeface="Arial" panose="020B0604020202020204" pitchFamily="34" charset="0"/>
              </a:rPr>
              <a:t>متى . ٤ :١٧, ٢٣</a:t>
            </a:r>
          </a:p>
        </p:txBody>
      </p:sp>
      <p:sp>
        <p:nvSpPr>
          <p:cNvPr id="3105" name="Text Box 28"/>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65</a:t>
            </a:r>
          </a:p>
        </p:txBody>
      </p:sp>
      <p:grpSp>
        <p:nvGrpSpPr>
          <p:cNvPr id="3126" name="Group"/>
          <p:cNvGrpSpPr/>
          <p:nvPr/>
        </p:nvGrpSpPr>
        <p:grpSpPr>
          <a:xfrm>
            <a:off x="8005760" y="3427412"/>
            <a:ext cx="952505" cy="1249280"/>
            <a:chOff x="0" y="0"/>
            <a:chExt cx="952504" cy="1249279"/>
          </a:xfrm>
        </p:grpSpPr>
        <p:sp>
          <p:nvSpPr>
            <p:cNvPr id="3106" name="AutoShape 30"/>
            <p:cNvSpPr/>
            <p:nvPr/>
          </p:nvSpPr>
          <p:spPr>
            <a:xfrm>
              <a:off x="1583" y="44944"/>
              <a:ext cx="730260" cy="494687"/>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107" name="Rectangle 31"/>
            <p:cNvSpPr/>
            <p:nvPr/>
          </p:nvSpPr>
          <p:spPr>
            <a:xfrm>
              <a:off x="0" y="255817"/>
              <a:ext cx="952504" cy="98461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108" name="Line 32"/>
            <p:cNvSpPr/>
            <p:nvPr/>
          </p:nvSpPr>
          <p:spPr>
            <a:xfrm>
              <a:off x="31748" y="63317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09" name="Line 33"/>
            <p:cNvSpPr/>
            <p:nvPr/>
          </p:nvSpPr>
          <p:spPr>
            <a:xfrm>
              <a:off x="38098" y="772697"/>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10" name="Line 34"/>
            <p:cNvSpPr/>
            <p:nvPr/>
          </p:nvSpPr>
          <p:spPr>
            <a:xfrm>
              <a:off x="50800" y="912222"/>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11" name="Line 35"/>
            <p:cNvSpPr/>
            <p:nvPr/>
          </p:nvSpPr>
          <p:spPr>
            <a:xfrm>
              <a:off x="50800" y="1064433"/>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12" name="Line 36"/>
            <p:cNvSpPr/>
            <p:nvPr/>
          </p:nvSpPr>
          <p:spPr>
            <a:xfrm>
              <a:off x="38100" y="1203958"/>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13" name="Text Box 37"/>
            <p:cNvSpPr txBox="1"/>
            <p:nvPr/>
          </p:nvSpPr>
          <p:spPr>
            <a:xfrm>
              <a:off x="200023" y="614144"/>
              <a:ext cx="317396"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الإنجيل</a:t>
              </a:r>
            </a:p>
          </p:txBody>
        </p:sp>
        <p:sp>
          <p:nvSpPr>
            <p:cNvPr id="3114" name="Text Box 38"/>
            <p:cNvSpPr txBox="1"/>
            <p:nvPr/>
          </p:nvSpPr>
          <p:spPr>
            <a:xfrm>
              <a:off x="311584" y="728842"/>
              <a:ext cx="282130"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أعمال</a:t>
              </a:r>
            </a:p>
          </p:txBody>
        </p:sp>
        <p:sp>
          <p:nvSpPr>
            <p:cNvPr id="3115" name="Text Box 39"/>
            <p:cNvSpPr txBox="1"/>
            <p:nvPr/>
          </p:nvSpPr>
          <p:spPr>
            <a:xfrm>
              <a:off x="207960" y="893196"/>
              <a:ext cx="341440"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الرسائل</a:t>
              </a:r>
            </a:p>
          </p:txBody>
        </p:sp>
        <p:sp>
          <p:nvSpPr>
            <p:cNvPr id="3116" name="Text Box 40"/>
            <p:cNvSpPr txBox="1"/>
            <p:nvPr/>
          </p:nvSpPr>
          <p:spPr>
            <a:xfrm>
              <a:off x="285129" y="1036400"/>
              <a:ext cx="278924"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الرؤيا</a:t>
              </a:r>
            </a:p>
          </p:txBody>
        </p:sp>
        <p:sp>
          <p:nvSpPr>
            <p:cNvPr id="3117" name="Text Box 41"/>
            <p:cNvSpPr txBox="1"/>
            <p:nvPr/>
          </p:nvSpPr>
          <p:spPr>
            <a:xfrm>
              <a:off x="135125" y="0"/>
              <a:ext cx="386904" cy="2729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3118" name="Text Box 42"/>
            <p:cNvSpPr txBox="1"/>
            <p:nvPr/>
          </p:nvSpPr>
          <p:spPr>
            <a:xfrm>
              <a:off x="222247" y="322409"/>
              <a:ext cx="36708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3119" name="Rectangle 43"/>
            <p:cNvSpPr/>
            <p:nvPr/>
          </p:nvSpPr>
          <p:spPr>
            <a:xfrm>
              <a:off x="247649" y="499987"/>
              <a:ext cx="609606" cy="114161"/>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120" name="Text Box 44"/>
            <p:cNvSpPr txBox="1"/>
            <p:nvPr/>
          </p:nvSpPr>
          <p:spPr>
            <a:xfrm>
              <a:off x="229389" y="449830"/>
              <a:ext cx="39914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الكنيسة </a:t>
              </a:r>
            </a:p>
          </p:txBody>
        </p:sp>
        <p:sp>
          <p:nvSpPr>
            <p:cNvPr id="3121" name="Line 45"/>
            <p:cNvSpPr/>
            <p:nvPr/>
          </p:nvSpPr>
          <p:spPr>
            <a:xfrm>
              <a:off x="31748" y="366803"/>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22" name="Line 46"/>
            <p:cNvSpPr/>
            <p:nvPr/>
          </p:nvSpPr>
          <p:spPr>
            <a:xfrm>
              <a:off x="44450" y="506329"/>
              <a:ext cx="8636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23" name="Rectangle 47"/>
            <p:cNvSpPr/>
            <p:nvPr/>
          </p:nvSpPr>
          <p:spPr>
            <a:xfrm>
              <a:off x="20636" y="219351"/>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124" name="Rectangle 48"/>
            <p:cNvSpPr/>
            <p:nvPr/>
          </p:nvSpPr>
          <p:spPr>
            <a:xfrm>
              <a:off x="207961" y="206667"/>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125" name="Text Box 49"/>
            <p:cNvSpPr txBox="1"/>
            <p:nvPr/>
          </p:nvSpPr>
          <p:spPr>
            <a:xfrm>
              <a:off x="232019" y="179473"/>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33" name="Group"/>
          <p:cNvGrpSpPr/>
          <p:nvPr/>
        </p:nvGrpSpPr>
        <p:grpSpPr>
          <a:xfrm>
            <a:off x="623885" y="595310"/>
            <a:ext cx="7875594" cy="5651506"/>
            <a:chOff x="0" y="0"/>
            <a:chExt cx="7875592" cy="5651505"/>
          </a:xfrm>
        </p:grpSpPr>
        <p:pic>
          <p:nvPicPr>
            <p:cNvPr id="3130" name="Picture 2" descr="Picture 2"/>
            <p:cNvPicPr>
              <a:picLocks noChangeAspect="1"/>
            </p:cNvPicPr>
            <p:nvPr/>
          </p:nvPicPr>
          <p:blipFill>
            <a:blip r:embed="rId3"/>
            <a:stretch>
              <a:fillRect/>
            </a:stretch>
          </p:blipFill>
          <p:spPr>
            <a:xfrm>
              <a:off x="39678" y="12700"/>
              <a:ext cx="7834329" cy="5629281"/>
            </a:xfrm>
            <a:prstGeom prst="rect">
              <a:avLst/>
            </a:prstGeom>
            <a:ln w="12700" cap="flat">
              <a:noFill/>
              <a:miter lim="400000"/>
            </a:ln>
            <a:effectLst/>
          </p:spPr>
        </p:pic>
        <p:sp>
          <p:nvSpPr>
            <p:cNvPr id="3131" name="Rectangle 3"/>
            <p:cNvSpPr/>
            <p:nvPr/>
          </p:nvSpPr>
          <p:spPr>
            <a:xfrm>
              <a:off x="-1" y="-1"/>
              <a:ext cx="7874008" cy="5627695"/>
            </a:xfrm>
            <a:prstGeom prst="rect">
              <a:avLst/>
            </a:prstGeom>
            <a:solidFill>
              <a:srgbClr val="1A0004">
                <a:alpha val="50193"/>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132" name="Rectangle 4"/>
            <p:cNvSpPr/>
            <p:nvPr/>
          </p:nvSpPr>
          <p:spPr>
            <a:xfrm>
              <a:off x="7935" y="-1"/>
              <a:ext cx="7867658" cy="5651506"/>
            </a:xfrm>
            <a:prstGeom prst="rect">
              <a:avLst/>
            </a:prstGeom>
            <a:noFill/>
            <a:ln w="155575" cap="flat">
              <a:solidFill>
                <a:schemeClr val="accent2"/>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3134" name="Text Box 5"/>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grpSp>
        <p:nvGrpSpPr>
          <p:cNvPr id="3155" name="Group"/>
          <p:cNvGrpSpPr/>
          <p:nvPr/>
        </p:nvGrpSpPr>
        <p:grpSpPr>
          <a:xfrm>
            <a:off x="8005760" y="3427408"/>
            <a:ext cx="952505" cy="1249366"/>
            <a:chOff x="0" y="-1"/>
            <a:chExt cx="952504" cy="1249364"/>
          </a:xfrm>
        </p:grpSpPr>
        <p:sp>
          <p:nvSpPr>
            <p:cNvPr id="3135"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136" name="Rectangle 8"/>
            <p:cNvSpPr/>
            <p:nvPr/>
          </p:nvSpPr>
          <p:spPr>
            <a:xfrm>
              <a:off x="0" y="255587"/>
              <a:ext cx="952504" cy="98584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137" name="Line 9"/>
            <p:cNvSpPr/>
            <p:nvPr/>
          </p:nvSpPr>
          <p:spPr>
            <a:xfrm>
              <a:off x="31748" y="633412"/>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38" name="Line 10"/>
            <p:cNvSpPr/>
            <p:nvPr/>
          </p:nvSpPr>
          <p:spPr>
            <a:xfrm>
              <a:off x="38098" y="773112"/>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39" name="Line 11"/>
            <p:cNvSpPr/>
            <p:nvPr/>
          </p:nvSpPr>
          <p:spPr>
            <a:xfrm>
              <a:off x="50800" y="9128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40" name="Line 12"/>
            <p:cNvSpPr/>
            <p:nvPr/>
          </p:nvSpPr>
          <p:spPr>
            <a:xfrm>
              <a:off x="50800" y="10652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41" name="Line 13"/>
            <p:cNvSpPr/>
            <p:nvPr/>
          </p:nvSpPr>
          <p:spPr>
            <a:xfrm>
              <a:off x="38100" y="1204912"/>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42" name="Text Box 14"/>
            <p:cNvSpPr txBox="1"/>
            <p:nvPr/>
          </p:nvSpPr>
          <p:spPr>
            <a:xfrm>
              <a:off x="200024" y="614362"/>
              <a:ext cx="502494"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Gospels</a:t>
              </a:r>
            </a:p>
          </p:txBody>
        </p:sp>
        <p:sp>
          <p:nvSpPr>
            <p:cNvPr id="3143" name="Text Box 15"/>
            <p:cNvSpPr txBox="1"/>
            <p:nvPr/>
          </p:nvSpPr>
          <p:spPr>
            <a:xfrm>
              <a:off x="279397" y="754063"/>
              <a:ext cx="321817"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Acts</a:t>
              </a:r>
            </a:p>
          </p:txBody>
        </p:sp>
        <p:sp>
          <p:nvSpPr>
            <p:cNvPr id="3144" name="Text Box 16"/>
            <p:cNvSpPr txBox="1"/>
            <p:nvPr/>
          </p:nvSpPr>
          <p:spPr>
            <a:xfrm>
              <a:off x="207959" y="893762"/>
              <a:ext cx="491233"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Epistles</a:t>
              </a:r>
            </a:p>
          </p:txBody>
        </p:sp>
        <p:sp>
          <p:nvSpPr>
            <p:cNvPr id="3145" name="Text Box 17"/>
            <p:cNvSpPr txBox="1"/>
            <p:nvPr/>
          </p:nvSpPr>
          <p:spPr>
            <a:xfrm>
              <a:off x="147635" y="1033462"/>
              <a:ext cx="615405"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Revelation</a:t>
              </a:r>
            </a:p>
          </p:txBody>
        </p:sp>
        <p:sp>
          <p:nvSpPr>
            <p:cNvPr id="3146" name="Text Box 18"/>
            <p:cNvSpPr txBox="1"/>
            <p:nvPr/>
          </p:nvSpPr>
          <p:spPr>
            <a:xfrm>
              <a:off x="74609" y="-1"/>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3147" name="Text Box 19"/>
            <p:cNvSpPr txBox="1"/>
            <p:nvPr/>
          </p:nvSpPr>
          <p:spPr>
            <a:xfrm>
              <a:off x="222247" y="322261"/>
              <a:ext cx="42558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Cross</a:t>
              </a:r>
            </a:p>
          </p:txBody>
        </p:sp>
        <p:sp>
          <p:nvSpPr>
            <p:cNvPr id="3148" name="Rectangle 20"/>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149" name="Text Box 21"/>
            <p:cNvSpPr txBox="1"/>
            <p:nvPr/>
          </p:nvSpPr>
          <p:spPr>
            <a:xfrm>
              <a:off x="176209" y="455611"/>
              <a:ext cx="50165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Church</a:t>
              </a:r>
            </a:p>
          </p:txBody>
        </p:sp>
        <p:sp>
          <p:nvSpPr>
            <p:cNvPr id="3150" name="Line 22"/>
            <p:cNvSpPr/>
            <p:nvPr/>
          </p:nvSpPr>
          <p:spPr>
            <a:xfrm>
              <a:off x="31748" y="36671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51" name="Line 23"/>
            <p:cNvSpPr/>
            <p:nvPr/>
          </p:nvSpPr>
          <p:spPr>
            <a:xfrm>
              <a:off x="31748" y="50006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52" name="Rectangle 24"/>
            <p:cNvSpPr/>
            <p:nvPr/>
          </p:nvSpPr>
          <p:spPr>
            <a:xfrm>
              <a:off x="20636" y="2190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153" name="Rectangle 25"/>
            <p:cNvSpPr/>
            <p:nvPr/>
          </p:nvSpPr>
          <p:spPr>
            <a:xfrm>
              <a:off x="207961" y="2063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154" name="Text Box 26"/>
            <p:cNvSpPr txBox="1"/>
            <p:nvPr/>
          </p:nvSpPr>
          <p:spPr>
            <a:xfrm>
              <a:off x="269872" y="185736"/>
              <a:ext cx="327386" cy="241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Life</a:t>
              </a:r>
            </a:p>
          </p:txBody>
        </p:sp>
      </p:grpSp>
      <p:sp>
        <p:nvSpPr>
          <p:cNvPr id="3156" name="Text Box 27"/>
          <p:cNvSpPr txBox="1"/>
          <p:nvPr/>
        </p:nvSpPr>
        <p:spPr>
          <a:xfrm>
            <a:off x="1397000" y="1617662"/>
            <a:ext cx="6261100" cy="2059534"/>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rtl="1">
              <a:spcBef>
                <a:spcPts val="2400"/>
              </a:spcBef>
              <a:defRPr sz="4000">
                <a:solidFill>
                  <a:srgbClr val="FFFFFF"/>
                </a:solidFill>
              </a:defRPr>
            </a:pPr>
            <a:r>
              <a:rPr>
                <a:latin typeface="Arial" panose="020B0604020202020204" pitchFamily="34" charset="0"/>
                <a:cs typeface="Arial" panose="020B0604020202020204" pitchFamily="34" charset="0"/>
              </a:rPr>
              <a:t>”لَكِنِ ٱطْلُبُوا أَوَّلًا </a:t>
            </a:r>
            <a:r>
              <a:rPr>
                <a:solidFill>
                  <a:srgbClr val="00FDFF"/>
                </a:solidFill>
                <a:latin typeface="Arial" panose="020B0604020202020204" pitchFamily="34" charset="0"/>
                <a:cs typeface="Arial" panose="020B0604020202020204" pitchFamily="34" charset="0"/>
              </a:rPr>
              <a:t>مَلَكُوتَ ٱللهِ</a:t>
            </a:r>
            <a:r>
              <a:rPr>
                <a:latin typeface="Arial" panose="020B0604020202020204" pitchFamily="34" charset="0"/>
                <a:cs typeface="Arial" panose="020B0604020202020204" pitchFamily="34" charset="0"/>
              </a:rPr>
              <a:t> وَبِرَّهُ، وَهَذِهِ كُلُّهَا تُزَادُ لَكُمْ.“</a:t>
            </a:r>
            <a:r>
              <a:rPr sz="1500" baseline="31999">
                <a:latin typeface="Arial" panose="020B0604020202020204" pitchFamily="34" charset="0"/>
                <a:cs typeface="Arial" panose="020B0604020202020204" pitchFamily="34" charset="0"/>
              </a:rPr>
              <a:t> </a:t>
            </a:r>
            <a:endParaRPr>
              <a:solidFill>
                <a:srgbClr val="00DFCA"/>
              </a:solidFill>
              <a:latin typeface="Arial" panose="020B0604020202020204" pitchFamily="34" charset="0"/>
              <a:ea typeface="Comic Sans MS"/>
              <a:cs typeface="Arial" panose="020B0604020202020204" pitchFamily="34" charset="0"/>
              <a:sym typeface="Comic Sans MS"/>
            </a:endParaRPr>
          </a:p>
          <a:p>
            <a:pPr algn="r" rtl="1">
              <a:spcBef>
                <a:spcPts val="1900"/>
              </a:spcBef>
              <a:defRPr sz="3200">
                <a:solidFill>
                  <a:srgbClr val="FFFFFF"/>
                </a:solidFill>
              </a:defRPr>
            </a:pPr>
            <a:r>
              <a:rPr>
                <a:latin typeface="Arial" panose="020B0604020202020204" pitchFamily="34" charset="0"/>
                <a:cs typeface="Arial" panose="020B0604020202020204" pitchFamily="34" charset="0"/>
              </a:rPr>
              <a:t>متى.  ٦ :٣٣ </a:t>
            </a:r>
          </a:p>
        </p:txBody>
      </p:sp>
      <p:sp>
        <p:nvSpPr>
          <p:cNvPr id="3157" name="Text Box 28"/>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66</a:t>
            </a:r>
          </a:p>
        </p:txBody>
      </p:sp>
      <p:grpSp>
        <p:nvGrpSpPr>
          <p:cNvPr id="3178" name="Group"/>
          <p:cNvGrpSpPr/>
          <p:nvPr/>
        </p:nvGrpSpPr>
        <p:grpSpPr>
          <a:xfrm>
            <a:off x="8005760" y="3427412"/>
            <a:ext cx="952505" cy="1249280"/>
            <a:chOff x="0" y="0"/>
            <a:chExt cx="952504" cy="1249279"/>
          </a:xfrm>
        </p:grpSpPr>
        <p:sp>
          <p:nvSpPr>
            <p:cNvPr id="3158" name="AutoShape 30"/>
            <p:cNvSpPr/>
            <p:nvPr/>
          </p:nvSpPr>
          <p:spPr>
            <a:xfrm>
              <a:off x="1583" y="44944"/>
              <a:ext cx="730260" cy="494687"/>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159" name="Rectangle 31"/>
            <p:cNvSpPr/>
            <p:nvPr/>
          </p:nvSpPr>
          <p:spPr>
            <a:xfrm>
              <a:off x="0" y="255817"/>
              <a:ext cx="952504" cy="98461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160" name="Line 32"/>
            <p:cNvSpPr/>
            <p:nvPr/>
          </p:nvSpPr>
          <p:spPr>
            <a:xfrm>
              <a:off x="31748" y="63317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61" name="Line 33"/>
            <p:cNvSpPr/>
            <p:nvPr/>
          </p:nvSpPr>
          <p:spPr>
            <a:xfrm>
              <a:off x="38098" y="772697"/>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62" name="Line 34"/>
            <p:cNvSpPr/>
            <p:nvPr/>
          </p:nvSpPr>
          <p:spPr>
            <a:xfrm>
              <a:off x="50800" y="912222"/>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63" name="Line 35"/>
            <p:cNvSpPr/>
            <p:nvPr/>
          </p:nvSpPr>
          <p:spPr>
            <a:xfrm>
              <a:off x="50800" y="1064433"/>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64" name="Line 36"/>
            <p:cNvSpPr/>
            <p:nvPr/>
          </p:nvSpPr>
          <p:spPr>
            <a:xfrm>
              <a:off x="38100" y="1203958"/>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65" name="Text Box 37"/>
            <p:cNvSpPr txBox="1"/>
            <p:nvPr/>
          </p:nvSpPr>
          <p:spPr>
            <a:xfrm>
              <a:off x="200023" y="614144"/>
              <a:ext cx="317396"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الإنجيل</a:t>
              </a:r>
            </a:p>
          </p:txBody>
        </p:sp>
        <p:sp>
          <p:nvSpPr>
            <p:cNvPr id="3166" name="Text Box 38"/>
            <p:cNvSpPr txBox="1"/>
            <p:nvPr/>
          </p:nvSpPr>
          <p:spPr>
            <a:xfrm>
              <a:off x="311584" y="728842"/>
              <a:ext cx="282130"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أعمال</a:t>
              </a:r>
            </a:p>
          </p:txBody>
        </p:sp>
        <p:sp>
          <p:nvSpPr>
            <p:cNvPr id="3167" name="Text Box 39"/>
            <p:cNvSpPr txBox="1"/>
            <p:nvPr/>
          </p:nvSpPr>
          <p:spPr>
            <a:xfrm>
              <a:off x="207960" y="893196"/>
              <a:ext cx="341440"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الرسائل</a:t>
              </a:r>
            </a:p>
          </p:txBody>
        </p:sp>
        <p:sp>
          <p:nvSpPr>
            <p:cNvPr id="3168" name="Text Box 40"/>
            <p:cNvSpPr txBox="1"/>
            <p:nvPr/>
          </p:nvSpPr>
          <p:spPr>
            <a:xfrm>
              <a:off x="285129" y="1036400"/>
              <a:ext cx="278924"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الرؤيا</a:t>
              </a:r>
            </a:p>
          </p:txBody>
        </p:sp>
        <p:sp>
          <p:nvSpPr>
            <p:cNvPr id="3169" name="Text Box 41"/>
            <p:cNvSpPr txBox="1"/>
            <p:nvPr/>
          </p:nvSpPr>
          <p:spPr>
            <a:xfrm>
              <a:off x="135125" y="0"/>
              <a:ext cx="386904" cy="2729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3170" name="Text Box 42"/>
            <p:cNvSpPr txBox="1"/>
            <p:nvPr/>
          </p:nvSpPr>
          <p:spPr>
            <a:xfrm>
              <a:off x="222247" y="322409"/>
              <a:ext cx="36708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3171" name="Rectangle 43"/>
            <p:cNvSpPr/>
            <p:nvPr/>
          </p:nvSpPr>
          <p:spPr>
            <a:xfrm>
              <a:off x="247649" y="499987"/>
              <a:ext cx="609606" cy="114161"/>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172" name="Text Box 44"/>
            <p:cNvSpPr txBox="1"/>
            <p:nvPr/>
          </p:nvSpPr>
          <p:spPr>
            <a:xfrm>
              <a:off x="229389" y="449830"/>
              <a:ext cx="39914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الكنيسة </a:t>
              </a:r>
            </a:p>
          </p:txBody>
        </p:sp>
        <p:sp>
          <p:nvSpPr>
            <p:cNvPr id="3173" name="Line 45"/>
            <p:cNvSpPr/>
            <p:nvPr/>
          </p:nvSpPr>
          <p:spPr>
            <a:xfrm>
              <a:off x="31748" y="366803"/>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74" name="Line 46"/>
            <p:cNvSpPr/>
            <p:nvPr/>
          </p:nvSpPr>
          <p:spPr>
            <a:xfrm>
              <a:off x="44450" y="506329"/>
              <a:ext cx="8636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75" name="Rectangle 47"/>
            <p:cNvSpPr/>
            <p:nvPr/>
          </p:nvSpPr>
          <p:spPr>
            <a:xfrm>
              <a:off x="20636" y="219351"/>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176" name="Rectangle 48"/>
            <p:cNvSpPr/>
            <p:nvPr/>
          </p:nvSpPr>
          <p:spPr>
            <a:xfrm>
              <a:off x="207961" y="206667"/>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177" name="Text Box 49"/>
            <p:cNvSpPr txBox="1"/>
            <p:nvPr/>
          </p:nvSpPr>
          <p:spPr>
            <a:xfrm>
              <a:off x="232019" y="179473"/>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85" name="Group"/>
          <p:cNvGrpSpPr/>
          <p:nvPr/>
        </p:nvGrpSpPr>
        <p:grpSpPr>
          <a:xfrm>
            <a:off x="623885" y="595310"/>
            <a:ext cx="7875594" cy="5651506"/>
            <a:chOff x="0" y="0"/>
            <a:chExt cx="7875592" cy="5651505"/>
          </a:xfrm>
        </p:grpSpPr>
        <p:pic>
          <p:nvPicPr>
            <p:cNvPr id="3182" name="Picture 2" descr="Picture 2"/>
            <p:cNvPicPr>
              <a:picLocks noChangeAspect="1"/>
            </p:cNvPicPr>
            <p:nvPr/>
          </p:nvPicPr>
          <p:blipFill>
            <a:blip r:embed="rId3"/>
            <a:stretch>
              <a:fillRect/>
            </a:stretch>
          </p:blipFill>
          <p:spPr>
            <a:xfrm>
              <a:off x="39678" y="12700"/>
              <a:ext cx="7834329" cy="5629281"/>
            </a:xfrm>
            <a:prstGeom prst="rect">
              <a:avLst/>
            </a:prstGeom>
            <a:ln w="12700" cap="flat">
              <a:noFill/>
              <a:miter lim="400000"/>
            </a:ln>
            <a:effectLst/>
          </p:spPr>
        </p:pic>
        <p:sp>
          <p:nvSpPr>
            <p:cNvPr id="3183" name="Rectangle 3"/>
            <p:cNvSpPr/>
            <p:nvPr/>
          </p:nvSpPr>
          <p:spPr>
            <a:xfrm>
              <a:off x="-1" y="-1"/>
              <a:ext cx="7874008" cy="5627695"/>
            </a:xfrm>
            <a:prstGeom prst="rect">
              <a:avLst/>
            </a:prstGeom>
            <a:solidFill>
              <a:srgbClr val="1A0004">
                <a:alpha val="50193"/>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184" name="Rectangle 4"/>
            <p:cNvSpPr/>
            <p:nvPr/>
          </p:nvSpPr>
          <p:spPr>
            <a:xfrm>
              <a:off x="7935" y="-1"/>
              <a:ext cx="7867658" cy="5651506"/>
            </a:xfrm>
            <a:prstGeom prst="rect">
              <a:avLst/>
            </a:prstGeom>
            <a:noFill/>
            <a:ln w="155575" cap="flat">
              <a:solidFill>
                <a:schemeClr val="accent2"/>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3186" name="Text Box 5"/>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grpSp>
        <p:nvGrpSpPr>
          <p:cNvPr id="3207" name="Group"/>
          <p:cNvGrpSpPr/>
          <p:nvPr/>
        </p:nvGrpSpPr>
        <p:grpSpPr>
          <a:xfrm>
            <a:off x="8005760" y="3427408"/>
            <a:ext cx="952505" cy="1249366"/>
            <a:chOff x="0" y="-1"/>
            <a:chExt cx="952504" cy="1249364"/>
          </a:xfrm>
        </p:grpSpPr>
        <p:sp>
          <p:nvSpPr>
            <p:cNvPr id="3187"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188" name="Rectangle 8"/>
            <p:cNvSpPr/>
            <p:nvPr/>
          </p:nvSpPr>
          <p:spPr>
            <a:xfrm>
              <a:off x="0" y="255587"/>
              <a:ext cx="952504" cy="98584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189" name="Line 9"/>
            <p:cNvSpPr/>
            <p:nvPr/>
          </p:nvSpPr>
          <p:spPr>
            <a:xfrm>
              <a:off x="31748" y="633412"/>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90" name="Line 10"/>
            <p:cNvSpPr/>
            <p:nvPr/>
          </p:nvSpPr>
          <p:spPr>
            <a:xfrm>
              <a:off x="38098" y="773112"/>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91" name="Line 11"/>
            <p:cNvSpPr/>
            <p:nvPr/>
          </p:nvSpPr>
          <p:spPr>
            <a:xfrm>
              <a:off x="50800" y="9128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92" name="Line 12"/>
            <p:cNvSpPr/>
            <p:nvPr/>
          </p:nvSpPr>
          <p:spPr>
            <a:xfrm>
              <a:off x="50800" y="10652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93" name="Line 13"/>
            <p:cNvSpPr/>
            <p:nvPr/>
          </p:nvSpPr>
          <p:spPr>
            <a:xfrm>
              <a:off x="38100" y="1204912"/>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194" name="Text Box 14"/>
            <p:cNvSpPr txBox="1"/>
            <p:nvPr/>
          </p:nvSpPr>
          <p:spPr>
            <a:xfrm>
              <a:off x="200024" y="614362"/>
              <a:ext cx="502494"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Gospels</a:t>
              </a:r>
            </a:p>
          </p:txBody>
        </p:sp>
        <p:sp>
          <p:nvSpPr>
            <p:cNvPr id="3195" name="Text Box 15"/>
            <p:cNvSpPr txBox="1"/>
            <p:nvPr/>
          </p:nvSpPr>
          <p:spPr>
            <a:xfrm>
              <a:off x="279397" y="754063"/>
              <a:ext cx="321817"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Acts</a:t>
              </a:r>
            </a:p>
          </p:txBody>
        </p:sp>
        <p:sp>
          <p:nvSpPr>
            <p:cNvPr id="3196" name="Text Box 16"/>
            <p:cNvSpPr txBox="1"/>
            <p:nvPr/>
          </p:nvSpPr>
          <p:spPr>
            <a:xfrm>
              <a:off x="207959" y="893762"/>
              <a:ext cx="491233"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Epistles</a:t>
              </a:r>
            </a:p>
          </p:txBody>
        </p:sp>
        <p:sp>
          <p:nvSpPr>
            <p:cNvPr id="3197" name="Text Box 17"/>
            <p:cNvSpPr txBox="1"/>
            <p:nvPr/>
          </p:nvSpPr>
          <p:spPr>
            <a:xfrm>
              <a:off x="147635" y="1033462"/>
              <a:ext cx="615405"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Revelation</a:t>
              </a:r>
            </a:p>
          </p:txBody>
        </p:sp>
        <p:sp>
          <p:nvSpPr>
            <p:cNvPr id="3198" name="Text Box 18"/>
            <p:cNvSpPr txBox="1"/>
            <p:nvPr/>
          </p:nvSpPr>
          <p:spPr>
            <a:xfrm>
              <a:off x="74609" y="-1"/>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3199" name="Text Box 19"/>
            <p:cNvSpPr txBox="1"/>
            <p:nvPr/>
          </p:nvSpPr>
          <p:spPr>
            <a:xfrm>
              <a:off x="222247" y="322261"/>
              <a:ext cx="42558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Cross</a:t>
              </a:r>
            </a:p>
          </p:txBody>
        </p:sp>
        <p:sp>
          <p:nvSpPr>
            <p:cNvPr id="3200" name="Rectangle 20"/>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201" name="Text Box 21"/>
            <p:cNvSpPr txBox="1"/>
            <p:nvPr/>
          </p:nvSpPr>
          <p:spPr>
            <a:xfrm>
              <a:off x="176209" y="455611"/>
              <a:ext cx="50165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Church</a:t>
              </a:r>
            </a:p>
          </p:txBody>
        </p:sp>
        <p:sp>
          <p:nvSpPr>
            <p:cNvPr id="3202" name="Line 22"/>
            <p:cNvSpPr/>
            <p:nvPr/>
          </p:nvSpPr>
          <p:spPr>
            <a:xfrm>
              <a:off x="31748" y="36671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03" name="Line 23"/>
            <p:cNvSpPr/>
            <p:nvPr/>
          </p:nvSpPr>
          <p:spPr>
            <a:xfrm>
              <a:off x="31748" y="50006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04" name="Rectangle 24"/>
            <p:cNvSpPr/>
            <p:nvPr/>
          </p:nvSpPr>
          <p:spPr>
            <a:xfrm>
              <a:off x="20636" y="2190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205" name="Rectangle 25"/>
            <p:cNvSpPr/>
            <p:nvPr/>
          </p:nvSpPr>
          <p:spPr>
            <a:xfrm>
              <a:off x="207961" y="2063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206" name="Text Box 26"/>
            <p:cNvSpPr txBox="1"/>
            <p:nvPr/>
          </p:nvSpPr>
          <p:spPr>
            <a:xfrm>
              <a:off x="269872" y="185736"/>
              <a:ext cx="327386" cy="241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Life</a:t>
              </a:r>
            </a:p>
          </p:txBody>
        </p:sp>
      </p:grpSp>
      <p:sp>
        <p:nvSpPr>
          <p:cNvPr id="3208" name="Text Box 27"/>
          <p:cNvSpPr txBox="1"/>
          <p:nvPr/>
        </p:nvSpPr>
        <p:spPr>
          <a:xfrm>
            <a:off x="1060450" y="1570037"/>
            <a:ext cx="6616700" cy="2246765"/>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rtl="1">
              <a:spcBef>
                <a:spcPts val="2400"/>
              </a:spcBef>
              <a:defRPr sz="4000">
                <a:solidFill>
                  <a:srgbClr val="FFFFFF"/>
                </a:solidFill>
              </a:defRPr>
            </a:pPr>
            <a:r>
              <a:rPr>
                <a:latin typeface="Arial" panose="020B0604020202020204" pitchFamily="34" charset="0"/>
                <a:cs typeface="Arial" panose="020B0604020202020204" pitchFamily="34" charset="0"/>
              </a:rPr>
              <a:t>”ٱلَّذِي أَنْقَذَنَا مِنْ سُلْطَانِ ٱلظُّلْمَةِ، وَنَقَلَنَا إِلَى </a:t>
            </a:r>
            <a:r>
              <a:rPr>
                <a:solidFill>
                  <a:srgbClr val="00FDFF"/>
                </a:solidFill>
                <a:latin typeface="Arial" panose="020B0604020202020204" pitchFamily="34" charset="0"/>
                <a:cs typeface="Arial" panose="020B0604020202020204" pitchFamily="34" charset="0"/>
              </a:rPr>
              <a:t>مَلَكُوتِ ٱبْنِ مَحَبَّتِهِ</a:t>
            </a:r>
            <a:r>
              <a:rPr>
                <a:latin typeface="Arial" panose="020B0604020202020204" pitchFamily="34" charset="0"/>
                <a:cs typeface="Arial" panose="020B0604020202020204" pitchFamily="34" charset="0"/>
              </a:rPr>
              <a:t>.“</a:t>
            </a:r>
          </a:p>
          <a:p>
            <a:pPr algn="r" rtl="1">
              <a:spcBef>
                <a:spcPts val="2400"/>
              </a:spcBef>
              <a:defRPr sz="4000">
                <a:solidFill>
                  <a:srgbClr val="FFFFFF"/>
                </a:solidFill>
              </a:defRPr>
            </a:pPr>
            <a:r>
              <a:rPr>
                <a:latin typeface="Arial" panose="020B0604020202020204" pitchFamily="34" charset="0"/>
                <a:cs typeface="Arial" panose="020B0604020202020204" pitchFamily="34" charset="0"/>
              </a:rPr>
              <a:t>كولوسي. ١ :١٣</a:t>
            </a:r>
          </a:p>
        </p:txBody>
      </p:sp>
      <p:sp>
        <p:nvSpPr>
          <p:cNvPr id="3209" name="Text Box 28"/>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67</a:t>
            </a:r>
          </a:p>
        </p:txBody>
      </p:sp>
      <p:grpSp>
        <p:nvGrpSpPr>
          <p:cNvPr id="3230" name="Group"/>
          <p:cNvGrpSpPr/>
          <p:nvPr/>
        </p:nvGrpSpPr>
        <p:grpSpPr>
          <a:xfrm>
            <a:off x="8005760" y="3427412"/>
            <a:ext cx="952505" cy="1249280"/>
            <a:chOff x="0" y="0"/>
            <a:chExt cx="952504" cy="1249279"/>
          </a:xfrm>
        </p:grpSpPr>
        <p:sp>
          <p:nvSpPr>
            <p:cNvPr id="3210" name="AutoShape 30"/>
            <p:cNvSpPr/>
            <p:nvPr/>
          </p:nvSpPr>
          <p:spPr>
            <a:xfrm>
              <a:off x="1583" y="44944"/>
              <a:ext cx="730260" cy="494687"/>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211" name="Rectangle 31"/>
            <p:cNvSpPr/>
            <p:nvPr/>
          </p:nvSpPr>
          <p:spPr>
            <a:xfrm>
              <a:off x="0" y="255817"/>
              <a:ext cx="952504" cy="98461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212" name="Line 32"/>
            <p:cNvSpPr/>
            <p:nvPr/>
          </p:nvSpPr>
          <p:spPr>
            <a:xfrm>
              <a:off x="31748" y="63317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13" name="Line 33"/>
            <p:cNvSpPr/>
            <p:nvPr/>
          </p:nvSpPr>
          <p:spPr>
            <a:xfrm>
              <a:off x="38098" y="772697"/>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14" name="Line 34"/>
            <p:cNvSpPr/>
            <p:nvPr/>
          </p:nvSpPr>
          <p:spPr>
            <a:xfrm>
              <a:off x="50800" y="912222"/>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15" name="Line 35"/>
            <p:cNvSpPr/>
            <p:nvPr/>
          </p:nvSpPr>
          <p:spPr>
            <a:xfrm>
              <a:off x="50800" y="1064433"/>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16" name="Line 36"/>
            <p:cNvSpPr/>
            <p:nvPr/>
          </p:nvSpPr>
          <p:spPr>
            <a:xfrm>
              <a:off x="38100" y="1203958"/>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17" name="Text Box 37"/>
            <p:cNvSpPr txBox="1"/>
            <p:nvPr/>
          </p:nvSpPr>
          <p:spPr>
            <a:xfrm>
              <a:off x="200023" y="614144"/>
              <a:ext cx="317396"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الإنجيل</a:t>
              </a:r>
            </a:p>
          </p:txBody>
        </p:sp>
        <p:sp>
          <p:nvSpPr>
            <p:cNvPr id="3218" name="Text Box 38"/>
            <p:cNvSpPr txBox="1"/>
            <p:nvPr/>
          </p:nvSpPr>
          <p:spPr>
            <a:xfrm>
              <a:off x="311584" y="728842"/>
              <a:ext cx="282130"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أعمال</a:t>
              </a:r>
            </a:p>
          </p:txBody>
        </p:sp>
        <p:sp>
          <p:nvSpPr>
            <p:cNvPr id="3219" name="Text Box 39"/>
            <p:cNvSpPr txBox="1"/>
            <p:nvPr/>
          </p:nvSpPr>
          <p:spPr>
            <a:xfrm>
              <a:off x="207960" y="893196"/>
              <a:ext cx="341440"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الرسائل</a:t>
              </a:r>
            </a:p>
          </p:txBody>
        </p:sp>
        <p:sp>
          <p:nvSpPr>
            <p:cNvPr id="3220" name="Text Box 40"/>
            <p:cNvSpPr txBox="1"/>
            <p:nvPr/>
          </p:nvSpPr>
          <p:spPr>
            <a:xfrm>
              <a:off x="285129" y="1036400"/>
              <a:ext cx="278924"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الرؤيا</a:t>
              </a:r>
            </a:p>
          </p:txBody>
        </p:sp>
        <p:sp>
          <p:nvSpPr>
            <p:cNvPr id="3221" name="Text Box 41"/>
            <p:cNvSpPr txBox="1"/>
            <p:nvPr/>
          </p:nvSpPr>
          <p:spPr>
            <a:xfrm>
              <a:off x="135125" y="0"/>
              <a:ext cx="386904" cy="2729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3222" name="Text Box 42"/>
            <p:cNvSpPr txBox="1"/>
            <p:nvPr/>
          </p:nvSpPr>
          <p:spPr>
            <a:xfrm>
              <a:off x="222247" y="322409"/>
              <a:ext cx="36708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3223" name="Rectangle 43"/>
            <p:cNvSpPr/>
            <p:nvPr/>
          </p:nvSpPr>
          <p:spPr>
            <a:xfrm>
              <a:off x="247649" y="499987"/>
              <a:ext cx="609606" cy="114161"/>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224" name="Text Box 44"/>
            <p:cNvSpPr txBox="1"/>
            <p:nvPr/>
          </p:nvSpPr>
          <p:spPr>
            <a:xfrm>
              <a:off x="229389" y="449830"/>
              <a:ext cx="39914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الكنيسة </a:t>
              </a:r>
            </a:p>
          </p:txBody>
        </p:sp>
        <p:sp>
          <p:nvSpPr>
            <p:cNvPr id="3225" name="Line 45"/>
            <p:cNvSpPr/>
            <p:nvPr/>
          </p:nvSpPr>
          <p:spPr>
            <a:xfrm>
              <a:off x="31748" y="366803"/>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26" name="Line 46"/>
            <p:cNvSpPr/>
            <p:nvPr/>
          </p:nvSpPr>
          <p:spPr>
            <a:xfrm>
              <a:off x="44450" y="506329"/>
              <a:ext cx="8636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27" name="Rectangle 47"/>
            <p:cNvSpPr/>
            <p:nvPr/>
          </p:nvSpPr>
          <p:spPr>
            <a:xfrm>
              <a:off x="20636" y="219351"/>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228" name="Rectangle 48"/>
            <p:cNvSpPr/>
            <p:nvPr/>
          </p:nvSpPr>
          <p:spPr>
            <a:xfrm>
              <a:off x="207961" y="206667"/>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229" name="Text Box 49"/>
            <p:cNvSpPr txBox="1"/>
            <p:nvPr/>
          </p:nvSpPr>
          <p:spPr>
            <a:xfrm>
              <a:off x="232019" y="179473"/>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 name="Picture 1" descr="Picture 1"/>
          <p:cNvPicPr>
            <a:picLocks noChangeAspect="1"/>
          </p:cNvPicPr>
          <p:nvPr/>
        </p:nvPicPr>
        <p:blipFill>
          <a:blip r:embed="rId3"/>
          <a:stretch>
            <a:fillRect/>
          </a:stretch>
        </p:blipFill>
        <p:spPr>
          <a:xfrm>
            <a:off x="2711450" y="684212"/>
            <a:ext cx="3746500" cy="5475288"/>
          </a:xfrm>
          <a:prstGeom prst="rect">
            <a:avLst/>
          </a:prstGeom>
          <a:ln w="50800">
            <a:solidFill>
              <a:srgbClr val="00FF00"/>
            </a:solidFill>
            <a:miter/>
          </a:ln>
          <a:effectLst>
            <a:outerShdw blurRad="63500" dist="152928" dir="2901987" rotWithShape="0">
              <a:srgbClr val="1A0004">
                <a:alpha val="74996"/>
              </a:srgbClr>
            </a:outerShdw>
          </a:effectLst>
        </p:spPr>
      </p:pic>
      <p:sp>
        <p:nvSpPr>
          <p:cNvPr id="795" name="Text Box 2"/>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796" name="Text Box 3"/>
          <p:cNvSpPr txBox="1"/>
          <p:nvPr/>
        </p:nvSpPr>
        <p:spPr>
          <a:xfrm>
            <a:off x="8651989" y="6436310"/>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6</a:t>
            </a:r>
          </a:p>
        </p:txBody>
      </p:sp>
      <p:grpSp>
        <p:nvGrpSpPr>
          <p:cNvPr id="799" name="Group"/>
          <p:cNvGrpSpPr/>
          <p:nvPr/>
        </p:nvGrpSpPr>
        <p:grpSpPr>
          <a:xfrm>
            <a:off x="2530474" y="2001837"/>
            <a:ext cx="2336806" cy="412589"/>
            <a:chOff x="0" y="0"/>
            <a:chExt cx="2336805" cy="412588"/>
          </a:xfrm>
        </p:grpSpPr>
        <p:sp>
          <p:nvSpPr>
            <p:cNvPr id="797" name="Oval 5"/>
            <p:cNvSpPr/>
            <p:nvPr/>
          </p:nvSpPr>
          <p:spPr>
            <a:xfrm>
              <a:off x="2004560" y="134987"/>
              <a:ext cx="211229" cy="211223"/>
            </a:xfrm>
            <a:prstGeom prst="ellipse">
              <a:avLst/>
            </a:prstGeom>
            <a:solidFill>
              <a:srgbClr val="FF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98" name="AutoShape 6"/>
            <p:cNvSpPr txBox="1"/>
            <p:nvPr/>
          </p:nvSpPr>
          <p:spPr>
            <a:xfrm>
              <a:off x="-1" y="-1"/>
              <a:ext cx="2336807" cy="412589"/>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1200"/>
                </a:spcBef>
                <a:defRPr sz="20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الناصرة</a:t>
              </a:r>
            </a:p>
          </p:txBody>
        </p:sp>
      </p:grpSp>
      <p:grpSp>
        <p:nvGrpSpPr>
          <p:cNvPr id="802" name="Group"/>
          <p:cNvGrpSpPr/>
          <p:nvPr/>
        </p:nvGrpSpPr>
        <p:grpSpPr>
          <a:xfrm>
            <a:off x="4411661" y="4132261"/>
            <a:ext cx="2336806" cy="412589"/>
            <a:chOff x="0" y="-1"/>
            <a:chExt cx="2336804" cy="412588"/>
          </a:xfrm>
        </p:grpSpPr>
        <p:sp>
          <p:nvSpPr>
            <p:cNvPr id="800" name="Oval 8"/>
            <p:cNvSpPr/>
            <p:nvPr/>
          </p:nvSpPr>
          <p:spPr>
            <a:xfrm>
              <a:off x="105134" y="91753"/>
              <a:ext cx="211231" cy="210411"/>
            </a:xfrm>
            <a:prstGeom prst="ellipse">
              <a:avLst/>
            </a:prstGeom>
            <a:solidFill>
              <a:srgbClr val="FF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801" name="AutoShape 9"/>
            <p:cNvSpPr txBox="1"/>
            <p:nvPr/>
          </p:nvSpPr>
          <p:spPr>
            <a:xfrm>
              <a:off x="-1" y="-2"/>
              <a:ext cx="2336805" cy="41259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1200"/>
                </a:spcBef>
                <a:defRPr sz="20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أورشليم</a:t>
              </a:r>
            </a:p>
          </p:txBody>
        </p:sp>
      </p:grpSp>
      <p:grpSp>
        <p:nvGrpSpPr>
          <p:cNvPr id="805" name="Group"/>
          <p:cNvGrpSpPr/>
          <p:nvPr/>
        </p:nvGrpSpPr>
        <p:grpSpPr>
          <a:xfrm>
            <a:off x="2171698" y="4383086"/>
            <a:ext cx="2336808" cy="400105"/>
            <a:chOff x="-1" y="-1"/>
            <a:chExt cx="2336807" cy="400104"/>
          </a:xfrm>
        </p:grpSpPr>
        <p:sp>
          <p:nvSpPr>
            <p:cNvPr id="803" name="Oval 11"/>
            <p:cNvSpPr/>
            <p:nvPr/>
          </p:nvSpPr>
          <p:spPr>
            <a:xfrm>
              <a:off x="2036323" y="116734"/>
              <a:ext cx="211229" cy="209817"/>
            </a:xfrm>
            <a:prstGeom prst="ellipse">
              <a:avLst/>
            </a:prstGeom>
            <a:solidFill>
              <a:srgbClr val="FF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804" name="Text Box 12"/>
            <p:cNvSpPr txBox="1"/>
            <p:nvPr/>
          </p:nvSpPr>
          <p:spPr>
            <a:xfrm>
              <a:off x="-1" y="-1"/>
              <a:ext cx="2336807" cy="400104"/>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1200"/>
                </a:spcBef>
                <a:defRPr sz="20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بيت لحم </a:t>
              </a:r>
            </a:p>
          </p:txBody>
        </p:sp>
      </p:grpSp>
      <p:sp>
        <p:nvSpPr>
          <p:cNvPr id="806" name="AutoShape 13"/>
          <p:cNvSpPr/>
          <p:nvPr/>
        </p:nvSpPr>
        <p:spPr>
          <a:xfrm>
            <a:off x="4343400" y="1287461"/>
            <a:ext cx="1074739" cy="1517653"/>
          </a:xfrm>
          <a:custGeom>
            <a:avLst/>
            <a:gdLst/>
            <a:ahLst/>
            <a:cxnLst>
              <a:cxn ang="0">
                <a:pos x="wd2" y="hd2"/>
              </a:cxn>
              <a:cxn ang="5400000">
                <a:pos x="wd2" y="hd2"/>
              </a:cxn>
              <a:cxn ang="10800000">
                <a:pos x="wd2" y="hd2"/>
              </a:cxn>
              <a:cxn ang="16200000">
                <a:pos x="wd2" y="hd2"/>
              </a:cxn>
            </a:cxnLst>
            <a:rect l="0" t="0" r="r" b="b"/>
            <a:pathLst>
              <a:path w="21600" h="21600" extrusionOk="0">
                <a:moveTo>
                  <a:pt x="415" y="15348"/>
                </a:moveTo>
                <a:cubicBezTo>
                  <a:pt x="893" y="15416"/>
                  <a:pt x="1085" y="15619"/>
                  <a:pt x="1531" y="15822"/>
                </a:cubicBezTo>
                <a:cubicBezTo>
                  <a:pt x="1691" y="16025"/>
                  <a:pt x="1882" y="16251"/>
                  <a:pt x="2138" y="16431"/>
                </a:cubicBezTo>
                <a:cubicBezTo>
                  <a:pt x="2393" y="17357"/>
                  <a:pt x="3063" y="18237"/>
                  <a:pt x="3414" y="19185"/>
                </a:cubicBezTo>
                <a:cubicBezTo>
                  <a:pt x="3542" y="19614"/>
                  <a:pt x="3669" y="20133"/>
                  <a:pt x="4180" y="20449"/>
                </a:cubicBezTo>
                <a:cubicBezTo>
                  <a:pt x="4403" y="21149"/>
                  <a:pt x="5775" y="21374"/>
                  <a:pt x="6636" y="21600"/>
                </a:cubicBezTo>
                <a:cubicBezTo>
                  <a:pt x="7402" y="21532"/>
                  <a:pt x="8232" y="21532"/>
                  <a:pt x="9029" y="21487"/>
                </a:cubicBezTo>
                <a:cubicBezTo>
                  <a:pt x="9253" y="21465"/>
                  <a:pt x="9604" y="21352"/>
                  <a:pt x="9859" y="21307"/>
                </a:cubicBezTo>
                <a:cubicBezTo>
                  <a:pt x="10018" y="21261"/>
                  <a:pt x="10369" y="21171"/>
                  <a:pt x="10369" y="21171"/>
                </a:cubicBezTo>
                <a:cubicBezTo>
                  <a:pt x="10688" y="20968"/>
                  <a:pt x="10944" y="20878"/>
                  <a:pt x="11135" y="20584"/>
                </a:cubicBezTo>
                <a:cubicBezTo>
                  <a:pt x="11199" y="20449"/>
                  <a:pt x="11326" y="20223"/>
                  <a:pt x="11326" y="20223"/>
                </a:cubicBezTo>
                <a:cubicBezTo>
                  <a:pt x="11231" y="19930"/>
                  <a:pt x="11231" y="19749"/>
                  <a:pt x="10975" y="19546"/>
                </a:cubicBezTo>
                <a:cubicBezTo>
                  <a:pt x="10593" y="18869"/>
                  <a:pt x="10720" y="17740"/>
                  <a:pt x="11326" y="17086"/>
                </a:cubicBezTo>
                <a:cubicBezTo>
                  <a:pt x="11518" y="16838"/>
                  <a:pt x="11614" y="16680"/>
                  <a:pt x="11996" y="16612"/>
                </a:cubicBezTo>
                <a:cubicBezTo>
                  <a:pt x="12156" y="16567"/>
                  <a:pt x="12507" y="16476"/>
                  <a:pt x="12507" y="16476"/>
                </a:cubicBezTo>
                <a:cubicBezTo>
                  <a:pt x="13432" y="16567"/>
                  <a:pt x="13113" y="16612"/>
                  <a:pt x="13783" y="16905"/>
                </a:cubicBezTo>
                <a:cubicBezTo>
                  <a:pt x="14134" y="17289"/>
                  <a:pt x="15059" y="17605"/>
                  <a:pt x="15729" y="17740"/>
                </a:cubicBezTo>
                <a:cubicBezTo>
                  <a:pt x="16272" y="17695"/>
                  <a:pt x="16718" y="17695"/>
                  <a:pt x="17101" y="17379"/>
                </a:cubicBezTo>
                <a:cubicBezTo>
                  <a:pt x="17388" y="16657"/>
                  <a:pt x="17038" y="15822"/>
                  <a:pt x="17708" y="15213"/>
                </a:cubicBezTo>
                <a:cubicBezTo>
                  <a:pt x="17835" y="14761"/>
                  <a:pt x="18027" y="13836"/>
                  <a:pt x="18729" y="13723"/>
                </a:cubicBezTo>
                <a:cubicBezTo>
                  <a:pt x="19111" y="13362"/>
                  <a:pt x="18569" y="13768"/>
                  <a:pt x="19143" y="13542"/>
                </a:cubicBezTo>
                <a:cubicBezTo>
                  <a:pt x="19367" y="13429"/>
                  <a:pt x="19877" y="13023"/>
                  <a:pt x="20069" y="12865"/>
                </a:cubicBezTo>
                <a:cubicBezTo>
                  <a:pt x="20260" y="12482"/>
                  <a:pt x="20483" y="12053"/>
                  <a:pt x="20770" y="11737"/>
                </a:cubicBezTo>
                <a:cubicBezTo>
                  <a:pt x="20930" y="10992"/>
                  <a:pt x="21313" y="10292"/>
                  <a:pt x="21600" y="9570"/>
                </a:cubicBezTo>
                <a:cubicBezTo>
                  <a:pt x="21536" y="8961"/>
                  <a:pt x="21568" y="8554"/>
                  <a:pt x="20834" y="8238"/>
                </a:cubicBezTo>
                <a:cubicBezTo>
                  <a:pt x="20739" y="8261"/>
                  <a:pt x="20611" y="8351"/>
                  <a:pt x="20579" y="8306"/>
                </a:cubicBezTo>
                <a:cubicBezTo>
                  <a:pt x="20515" y="8238"/>
                  <a:pt x="20770" y="8216"/>
                  <a:pt x="20770" y="8171"/>
                </a:cubicBezTo>
                <a:cubicBezTo>
                  <a:pt x="20770" y="8058"/>
                  <a:pt x="20483" y="7561"/>
                  <a:pt x="20419" y="7448"/>
                </a:cubicBezTo>
                <a:cubicBezTo>
                  <a:pt x="20515" y="6658"/>
                  <a:pt x="20643" y="5868"/>
                  <a:pt x="20834" y="5101"/>
                </a:cubicBezTo>
                <a:cubicBezTo>
                  <a:pt x="20898" y="4785"/>
                  <a:pt x="21090" y="4198"/>
                  <a:pt x="21090" y="4198"/>
                </a:cubicBezTo>
                <a:cubicBezTo>
                  <a:pt x="20962" y="3431"/>
                  <a:pt x="20866" y="3092"/>
                  <a:pt x="19909" y="2754"/>
                </a:cubicBezTo>
                <a:cubicBezTo>
                  <a:pt x="19494" y="2596"/>
                  <a:pt x="18952" y="2528"/>
                  <a:pt x="18537" y="2460"/>
                </a:cubicBezTo>
                <a:cubicBezTo>
                  <a:pt x="18314" y="2415"/>
                  <a:pt x="17867" y="2347"/>
                  <a:pt x="17867" y="2347"/>
                </a:cubicBezTo>
                <a:cubicBezTo>
                  <a:pt x="17516" y="2054"/>
                  <a:pt x="17038" y="1828"/>
                  <a:pt x="16750" y="1557"/>
                </a:cubicBezTo>
                <a:cubicBezTo>
                  <a:pt x="16399" y="1241"/>
                  <a:pt x="16144" y="903"/>
                  <a:pt x="15729" y="655"/>
                </a:cubicBezTo>
                <a:cubicBezTo>
                  <a:pt x="15602" y="361"/>
                  <a:pt x="15347" y="226"/>
                  <a:pt x="14964" y="181"/>
                </a:cubicBezTo>
                <a:cubicBezTo>
                  <a:pt x="14326" y="0"/>
                  <a:pt x="14613" y="68"/>
                  <a:pt x="14134" y="0"/>
                </a:cubicBezTo>
                <a:cubicBezTo>
                  <a:pt x="13847" y="45"/>
                  <a:pt x="13368" y="181"/>
                  <a:pt x="13368" y="181"/>
                </a:cubicBezTo>
                <a:cubicBezTo>
                  <a:pt x="13177" y="609"/>
                  <a:pt x="13113" y="1151"/>
                  <a:pt x="12762" y="1557"/>
                </a:cubicBezTo>
                <a:cubicBezTo>
                  <a:pt x="12188" y="2167"/>
                  <a:pt x="11326" y="2596"/>
                  <a:pt x="10625" y="3115"/>
                </a:cubicBezTo>
                <a:cubicBezTo>
                  <a:pt x="9891" y="3611"/>
                  <a:pt x="9157" y="4198"/>
                  <a:pt x="8327" y="4627"/>
                </a:cubicBezTo>
                <a:cubicBezTo>
                  <a:pt x="7721" y="4898"/>
                  <a:pt x="6413" y="5214"/>
                  <a:pt x="5711" y="5417"/>
                </a:cubicBezTo>
                <a:cubicBezTo>
                  <a:pt x="5169" y="5710"/>
                  <a:pt x="4818" y="5981"/>
                  <a:pt x="4499" y="6433"/>
                </a:cubicBezTo>
                <a:cubicBezTo>
                  <a:pt x="4307" y="6907"/>
                  <a:pt x="4148" y="7381"/>
                  <a:pt x="3988" y="7877"/>
                </a:cubicBezTo>
                <a:cubicBezTo>
                  <a:pt x="3956" y="7990"/>
                  <a:pt x="3797" y="9096"/>
                  <a:pt x="3669" y="9141"/>
                </a:cubicBezTo>
                <a:cubicBezTo>
                  <a:pt x="3414" y="9186"/>
                  <a:pt x="3127" y="9254"/>
                  <a:pt x="2903" y="9322"/>
                </a:cubicBezTo>
                <a:cubicBezTo>
                  <a:pt x="2552" y="9525"/>
                  <a:pt x="2361" y="9750"/>
                  <a:pt x="2201" y="10044"/>
                </a:cubicBezTo>
                <a:cubicBezTo>
                  <a:pt x="2074" y="10405"/>
                  <a:pt x="1978" y="10721"/>
                  <a:pt x="1946" y="11127"/>
                </a:cubicBezTo>
                <a:cubicBezTo>
                  <a:pt x="2010" y="11556"/>
                  <a:pt x="2042" y="12008"/>
                  <a:pt x="2201" y="12459"/>
                </a:cubicBezTo>
                <a:cubicBezTo>
                  <a:pt x="2138" y="13091"/>
                  <a:pt x="2297" y="13204"/>
                  <a:pt x="1691" y="13542"/>
                </a:cubicBezTo>
                <a:cubicBezTo>
                  <a:pt x="1404" y="13836"/>
                  <a:pt x="925" y="13971"/>
                  <a:pt x="606" y="14265"/>
                </a:cubicBezTo>
                <a:cubicBezTo>
                  <a:pt x="415" y="14581"/>
                  <a:pt x="223" y="14874"/>
                  <a:pt x="0" y="15167"/>
                </a:cubicBezTo>
                <a:cubicBezTo>
                  <a:pt x="128" y="15596"/>
                  <a:pt x="542" y="15596"/>
                  <a:pt x="1181" y="15709"/>
                </a:cubicBezTo>
                <a:cubicBezTo>
                  <a:pt x="1308" y="15732"/>
                  <a:pt x="1755" y="15822"/>
                  <a:pt x="1627" y="15822"/>
                </a:cubicBezTo>
              </a:path>
            </a:pathLst>
          </a:custGeom>
          <a:ln w="38100">
            <a:solidFill>
              <a:srgbClr val="FFFFFF"/>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807" name="Text Box 14"/>
          <p:cNvSpPr txBox="1"/>
          <p:nvPr/>
        </p:nvSpPr>
        <p:spPr>
          <a:xfrm>
            <a:off x="8143063" y="6507877"/>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05</a:t>
            </a:r>
          </a:p>
        </p:txBody>
      </p:sp>
      <p:sp>
        <p:nvSpPr>
          <p:cNvPr id="808" name="Text Box 15"/>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pic>
        <p:nvPicPr>
          <p:cNvPr id="809" name="Picture 16" descr="Picture 16"/>
          <p:cNvPicPr>
            <a:picLocks noChangeAspect="1"/>
          </p:cNvPicPr>
          <p:nvPr/>
        </p:nvPicPr>
        <p:blipFill>
          <a:blip r:embed="rId4"/>
          <a:stretch>
            <a:fillRect/>
          </a:stretch>
        </p:blipFill>
        <p:spPr>
          <a:xfrm>
            <a:off x="1085850" y="4824412"/>
            <a:ext cx="2755900" cy="1666878"/>
          </a:xfrm>
          <a:prstGeom prst="rect">
            <a:avLst/>
          </a:prstGeom>
          <a:ln w="76200">
            <a:solidFill>
              <a:schemeClr val="accent2"/>
            </a:solidFill>
            <a:miter/>
          </a:ln>
          <a:effectLst>
            <a:outerShdw blurRad="63500" dist="71842" dir="2700000" rotWithShape="0">
              <a:srgbClr val="1A0004">
                <a:alpha val="74996"/>
              </a:srgbClr>
            </a:outerShdw>
          </a:effectLst>
        </p:spPr>
      </p:pic>
      <p:pic>
        <p:nvPicPr>
          <p:cNvPr id="810" name="Picture 17" descr="Picture 17"/>
          <p:cNvPicPr>
            <a:picLocks noChangeAspect="1"/>
          </p:cNvPicPr>
          <p:nvPr/>
        </p:nvPicPr>
        <p:blipFill>
          <a:blip r:embed="rId5"/>
          <a:stretch>
            <a:fillRect/>
          </a:stretch>
        </p:blipFill>
        <p:spPr>
          <a:xfrm>
            <a:off x="1485900" y="250825"/>
            <a:ext cx="2259015" cy="1695450"/>
          </a:xfrm>
          <a:prstGeom prst="rect">
            <a:avLst/>
          </a:prstGeom>
          <a:ln w="76200">
            <a:solidFill>
              <a:schemeClr val="accent2"/>
            </a:solidFill>
            <a:miter/>
          </a:ln>
          <a:effectLst>
            <a:outerShdw blurRad="63500" dist="71842" dir="2700000" rotWithShape="0">
              <a:srgbClr val="1A0004">
                <a:alpha val="74996"/>
              </a:srgbClr>
            </a:outerShdw>
          </a:effectLst>
        </p:spPr>
      </p:pic>
      <p:pic>
        <p:nvPicPr>
          <p:cNvPr id="811" name="Picture 18" descr="Picture 18"/>
          <p:cNvPicPr>
            <a:picLocks noChangeAspect="1"/>
          </p:cNvPicPr>
          <p:nvPr/>
        </p:nvPicPr>
        <p:blipFill>
          <a:blip r:embed="rId6"/>
          <a:stretch>
            <a:fillRect/>
          </a:stretch>
        </p:blipFill>
        <p:spPr>
          <a:xfrm>
            <a:off x="6119812" y="223835"/>
            <a:ext cx="2724153" cy="1800228"/>
          </a:xfrm>
          <a:prstGeom prst="rect">
            <a:avLst/>
          </a:prstGeom>
          <a:ln w="76200">
            <a:solidFill>
              <a:schemeClr val="accent2"/>
            </a:solidFill>
            <a:miter/>
          </a:ln>
          <a:effectLst>
            <a:outerShdw blurRad="63500" dist="71842" dir="2700000" rotWithShape="0">
              <a:srgbClr val="1A0004">
                <a:alpha val="74996"/>
              </a:srgbClr>
            </a:outerShdw>
          </a:effectLst>
        </p:spPr>
      </p:pic>
      <p:pic>
        <p:nvPicPr>
          <p:cNvPr id="812" name="Picture 19" descr="Picture 19"/>
          <p:cNvPicPr>
            <a:picLocks noChangeAspect="1"/>
          </p:cNvPicPr>
          <p:nvPr/>
        </p:nvPicPr>
        <p:blipFill>
          <a:blip r:embed="rId7"/>
          <a:stretch>
            <a:fillRect/>
          </a:stretch>
        </p:blipFill>
        <p:spPr>
          <a:xfrm>
            <a:off x="6196012" y="2924175"/>
            <a:ext cx="1673228" cy="1217613"/>
          </a:xfrm>
          <a:prstGeom prst="rect">
            <a:avLst/>
          </a:prstGeom>
          <a:ln w="76200">
            <a:solidFill>
              <a:schemeClr val="accent2"/>
            </a:solidFill>
            <a:miter/>
          </a:ln>
          <a:effectLst>
            <a:outerShdw blurRad="63500" dist="71842" dir="2700000" rotWithShape="0">
              <a:srgbClr val="1A0004">
                <a:alpha val="74996"/>
              </a:srgbClr>
            </a:outerShdw>
          </a:effectLst>
        </p:spPr>
      </p:pic>
      <p:pic>
        <p:nvPicPr>
          <p:cNvPr id="813" name="Picture 20" descr="Picture 20"/>
          <p:cNvPicPr>
            <a:picLocks noChangeAspect="1"/>
          </p:cNvPicPr>
          <p:nvPr/>
        </p:nvPicPr>
        <p:blipFill>
          <a:blip r:embed="rId8"/>
          <a:stretch>
            <a:fillRect/>
          </a:stretch>
        </p:blipFill>
        <p:spPr>
          <a:xfrm>
            <a:off x="4627562" y="4645025"/>
            <a:ext cx="4343403" cy="1436688"/>
          </a:xfrm>
          <a:prstGeom prst="rect">
            <a:avLst/>
          </a:prstGeom>
          <a:ln w="76200">
            <a:solidFill>
              <a:schemeClr val="accent2"/>
            </a:solidFill>
            <a:miter/>
          </a:ln>
          <a:effectLst>
            <a:outerShdw blurRad="63500" dist="68978" dir="4020649" rotWithShape="0">
              <a:srgbClr val="1A0004">
                <a:alpha val="74996"/>
              </a:srgbClr>
            </a:outerShdw>
          </a:effectLst>
        </p:spPr>
      </p:pic>
      <p:grpSp>
        <p:nvGrpSpPr>
          <p:cNvPr id="816" name="Group"/>
          <p:cNvGrpSpPr/>
          <p:nvPr/>
        </p:nvGrpSpPr>
        <p:grpSpPr>
          <a:xfrm>
            <a:off x="5114922" y="1627187"/>
            <a:ext cx="2336808" cy="400105"/>
            <a:chOff x="-1" y="-1"/>
            <a:chExt cx="2336807" cy="400104"/>
          </a:xfrm>
        </p:grpSpPr>
        <p:sp>
          <p:nvSpPr>
            <p:cNvPr id="814" name="Oval 22"/>
            <p:cNvSpPr/>
            <p:nvPr/>
          </p:nvSpPr>
          <p:spPr>
            <a:xfrm>
              <a:off x="100370" y="137720"/>
              <a:ext cx="211229" cy="210545"/>
            </a:xfrm>
            <a:prstGeom prst="ellipse">
              <a:avLst/>
            </a:prstGeom>
            <a:solidFill>
              <a:srgbClr val="FF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815" name="Text Box 23"/>
            <p:cNvSpPr txBox="1"/>
            <p:nvPr/>
          </p:nvSpPr>
          <p:spPr>
            <a:xfrm>
              <a:off x="-1" y="-1"/>
              <a:ext cx="2336807" cy="400104"/>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1200"/>
                </a:spcBef>
                <a:defRPr sz="20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كفر ناحوم</a:t>
              </a:r>
            </a:p>
          </p:txBody>
        </p:sp>
      </p:grpSp>
      <p:sp>
        <p:nvSpPr>
          <p:cNvPr id="817" name="Text Box 24"/>
          <p:cNvSpPr txBox="1"/>
          <p:nvPr/>
        </p:nvSpPr>
        <p:spPr>
          <a:xfrm>
            <a:off x="427037" y="2236786"/>
            <a:ext cx="2000251" cy="2308320"/>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1600"/>
              </a:spcBef>
              <a:defRPr sz="3600">
                <a:solidFill>
                  <a:srgbClr val="FFFF00"/>
                </a:solidFill>
                <a:latin typeface="Arial"/>
                <a:ea typeface="Arial"/>
                <a:cs typeface="Arial"/>
                <a:sym typeface="Arial"/>
              </a:defRPr>
            </a:lvl1pPr>
          </a:lstStyle>
          <a:p>
            <a:r>
              <a:rPr>
                <a:latin typeface="Arial" panose="020B0604020202020204" pitchFamily="34" charset="0"/>
                <a:cs typeface="Arial" panose="020B0604020202020204" pitchFamily="34" charset="0"/>
              </a:rPr>
              <a:t>ست نقاط تركز في حياة يسوع وسفراته</a:t>
            </a:r>
          </a:p>
        </p:txBody>
      </p:sp>
      <p:grpSp>
        <p:nvGrpSpPr>
          <p:cNvPr id="821" name="Group"/>
          <p:cNvGrpSpPr/>
          <p:nvPr/>
        </p:nvGrpSpPr>
        <p:grpSpPr>
          <a:xfrm>
            <a:off x="4725987" y="2019299"/>
            <a:ext cx="2473328" cy="1660534"/>
            <a:chOff x="0" y="0"/>
            <a:chExt cx="2473327" cy="1660533"/>
          </a:xfrm>
        </p:grpSpPr>
        <p:sp>
          <p:nvSpPr>
            <p:cNvPr id="818" name="AutoShape 26"/>
            <p:cNvSpPr/>
            <p:nvPr/>
          </p:nvSpPr>
          <p:spPr>
            <a:xfrm>
              <a:off x="111412" y="0"/>
              <a:ext cx="304726" cy="215721"/>
            </a:xfrm>
            <a:prstGeom prst="pentagon">
              <a:avLst/>
            </a:prstGeom>
            <a:solidFill>
              <a:srgbClr val="FFFFFF"/>
            </a:solidFill>
            <a:ln w="12700" cap="flat">
              <a:solidFill>
                <a:srgbClr val="FF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819" name="AutoShape 27"/>
            <p:cNvSpPr txBox="1"/>
            <p:nvPr/>
          </p:nvSpPr>
          <p:spPr>
            <a:xfrm>
              <a:off x="0" y="1008802"/>
              <a:ext cx="2473328" cy="651732"/>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2100"/>
                </a:spcBef>
                <a:defRPr sz="3600">
                  <a:solidFill>
                    <a:srgbClr val="00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قانا</a:t>
              </a:r>
            </a:p>
          </p:txBody>
        </p:sp>
        <p:sp>
          <p:nvSpPr>
            <p:cNvPr id="820" name="AutoShape 28"/>
            <p:cNvSpPr/>
            <p:nvPr/>
          </p:nvSpPr>
          <p:spPr>
            <a:xfrm rot="13884181">
              <a:off x="51484" y="490003"/>
              <a:ext cx="1310182" cy="414236"/>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6200" y="5400"/>
                  </a:lnTo>
                  <a:lnTo>
                    <a:pt x="16200" y="0"/>
                  </a:lnTo>
                  <a:lnTo>
                    <a:pt x="21600" y="10800"/>
                  </a:lnTo>
                  <a:lnTo>
                    <a:pt x="16200" y="21600"/>
                  </a:lnTo>
                  <a:lnTo>
                    <a:pt x="16200" y="16200"/>
                  </a:lnTo>
                  <a:lnTo>
                    <a:pt x="0" y="16200"/>
                  </a:lnTo>
                  <a:lnTo>
                    <a:pt x="2700" y="10800"/>
                  </a:lnTo>
                  <a:close/>
                </a:path>
              </a:pathLst>
            </a:custGeom>
            <a:solidFill>
              <a:srgbClr val="00FF00"/>
            </a:solidFill>
            <a:ln w="28575" cap="flat">
              <a:solidFill>
                <a:srgbClr val="FF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826" name="Group"/>
          <p:cNvGrpSpPr/>
          <p:nvPr/>
        </p:nvGrpSpPr>
        <p:grpSpPr>
          <a:xfrm>
            <a:off x="4443412" y="1827210"/>
            <a:ext cx="4076707" cy="1009283"/>
            <a:chOff x="0" y="0"/>
            <a:chExt cx="4076706" cy="1009281"/>
          </a:xfrm>
        </p:grpSpPr>
        <p:sp>
          <p:nvSpPr>
            <p:cNvPr id="822" name="Oval 30"/>
            <p:cNvSpPr/>
            <p:nvPr/>
          </p:nvSpPr>
          <p:spPr>
            <a:xfrm>
              <a:off x="0" y="0"/>
              <a:ext cx="926670" cy="290048"/>
            </a:xfrm>
            <a:prstGeom prst="ellipse">
              <a:avLst/>
            </a:prstGeom>
            <a:noFill/>
            <a:ln w="57150" cap="flat">
              <a:solidFill>
                <a:srgbClr val="00FF00"/>
              </a:solidFill>
              <a:prstDash val="solid"/>
              <a:round/>
            </a:ln>
            <a:effectLst>
              <a:outerShdw blurRad="63500" dist="53881"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825" name="Group"/>
            <p:cNvGrpSpPr/>
            <p:nvPr/>
          </p:nvGrpSpPr>
          <p:grpSpPr>
            <a:xfrm>
              <a:off x="688647" y="277367"/>
              <a:ext cx="3388059" cy="731914"/>
              <a:chOff x="32778" y="224932"/>
              <a:chExt cx="3388057" cy="731912"/>
            </a:xfrm>
          </p:grpSpPr>
          <p:sp>
            <p:nvSpPr>
              <p:cNvPr id="823" name="AutoShape 32"/>
              <p:cNvSpPr/>
              <p:nvPr/>
            </p:nvSpPr>
            <p:spPr>
              <a:xfrm>
                <a:off x="948023" y="310520"/>
                <a:ext cx="2472812" cy="64632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2100"/>
                  </a:spcBef>
                  <a:defRPr sz="36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الجليل</a:t>
                </a:r>
              </a:p>
            </p:txBody>
          </p:sp>
          <p:sp>
            <p:nvSpPr>
              <p:cNvPr id="824" name="AutoShape 33"/>
              <p:cNvSpPr/>
              <p:nvPr/>
            </p:nvSpPr>
            <p:spPr>
              <a:xfrm rot="12260659">
                <a:off x="32778" y="224932"/>
                <a:ext cx="1180555" cy="41367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6200" y="5400"/>
                    </a:lnTo>
                    <a:lnTo>
                      <a:pt x="16200" y="0"/>
                    </a:lnTo>
                    <a:lnTo>
                      <a:pt x="21600" y="10800"/>
                    </a:lnTo>
                    <a:lnTo>
                      <a:pt x="16200" y="21600"/>
                    </a:lnTo>
                    <a:lnTo>
                      <a:pt x="16200" y="16200"/>
                    </a:lnTo>
                    <a:lnTo>
                      <a:pt x="0" y="16200"/>
                    </a:lnTo>
                    <a:lnTo>
                      <a:pt x="2700" y="10800"/>
                    </a:lnTo>
                    <a:close/>
                  </a:path>
                </a:pathLst>
              </a:custGeom>
              <a:solidFill>
                <a:srgbClr val="FF0000"/>
              </a:solidFill>
              <a:ln w="28575" cap="flat">
                <a:solidFill>
                  <a:srgbClr val="FFFFFF"/>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sp>
        <p:nvSpPr>
          <p:cNvPr id="827" name="AutoShape 34"/>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828" name="Rectangle 35"/>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829" name="Line 36"/>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830" name="Line 37"/>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831" name="Line 38"/>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832" name="Line 39"/>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833" name="Line 40"/>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834" name="Text Box 41"/>
          <p:cNvSpPr txBox="1"/>
          <p:nvPr/>
        </p:nvSpPr>
        <p:spPr>
          <a:xfrm>
            <a:off x="8080374" y="3428998"/>
            <a:ext cx="386904"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835" name="Rectangle 42"/>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836" name="Line 43"/>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837" name="Line 44"/>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838" name="Rectangle 45"/>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839" name="Rectangle 46"/>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840" name="Text Box 47"/>
          <p:cNvSpPr txBox="1"/>
          <p:nvPr/>
        </p:nvSpPr>
        <p:spPr>
          <a:xfrm>
            <a:off x="8274049" y="3614737"/>
            <a:ext cx="266099"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sp>
        <p:nvSpPr>
          <p:cNvPr id="841" name="Line 48"/>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٧</a:t>
            </a:r>
          </a:p>
        </p:txBody>
      </p:sp>
      <p:sp>
        <p:nvSpPr>
          <p:cNvPr id="842" name="Text Box 49"/>
          <p:cNvSpPr txBox="1"/>
          <p:nvPr/>
        </p:nvSpPr>
        <p:spPr>
          <a:xfrm>
            <a:off x="4162425" y="276730"/>
            <a:ext cx="4548188" cy="584771"/>
          </a:xfrm>
          <a:prstGeom prst="rect">
            <a:avLst/>
          </a:prstGeom>
          <a:solidFill>
            <a:schemeClr val="accent1"/>
          </a:solidFill>
          <a:ln w="57150">
            <a:solidFill>
              <a:srgbClr val="FFFF00"/>
            </a:solidFill>
            <a:miter/>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rtl="1">
              <a:spcBef>
                <a:spcPts val="1900"/>
              </a:spcBef>
              <a:defRPr sz="32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الدراسة المساعدة # ٧</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1" nodeType="afterEffect">
                                  <p:stCondLst>
                                    <p:cond delay="0"/>
                                  </p:stCondLst>
                                  <p:iterate>
                                    <p:tmAbs val="0"/>
                                  </p:iterate>
                                  <p:childTnLst>
                                    <p:set>
                                      <p:cBhvr>
                                        <p:cTn id="6" fill="hold"/>
                                        <p:tgtEl>
                                          <p:spTgt spid="842"/>
                                        </p:tgtEl>
                                        <p:attrNameLst>
                                          <p:attrName>style.visibility</p:attrName>
                                        </p:attrNameLst>
                                      </p:cBhvr>
                                      <p:to>
                                        <p:strVal val="visible"/>
                                      </p:to>
                                    </p:set>
                                    <p:anim calcmode="lin" valueType="num">
                                      <p:cBhvr>
                                        <p:cTn id="7" dur="1000" fill="hold"/>
                                        <p:tgtEl>
                                          <p:spTgt spid="842"/>
                                        </p:tgtEl>
                                        <p:attrNameLst>
                                          <p:attrName>ppt_x</p:attrName>
                                        </p:attrNameLst>
                                      </p:cBhvr>
                                      <p:tavLst>
                                        <p:tav tm="0">
                                          <p:val>
                                            <p:strVal val="0-#ppt_w/2"/>
                                          </p:val>
                                        </p:tav>
                                        <p:tav tm="100000">
                                          <p:val>
                                            <p:strVal val="#ppt_x"/>
                                          </p:val>
                                        </p:tav>
                                      </p:tavLst>
                                    </p:anim>
                                    <p:anim calcmode="lin" valueType="num">
                                      <p:cBhvr>
                                        <p:cTn id="8" dur="1000" fill="hold"/>
                                        <p:tgtEl>
                                          <p:spTgt spid="84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2" fill="hold" grpId="2" nodeType="afterEffect">
                                  <p:stCondLst>
                                    <p:cond delay="0"/>
                                  </p:stCondLst>
                                  <p:iterate>
                                    <p:tmAbs val="0"/>
                                  </p:iterate>
                                  <p:childTnLst>
                                    <p:set>
                                      <p:cBhvr>
                                        <p:cTn id="11" fill="hold"/>
                                        <p:tgtEl>
                                          <p:spTgt spid="817"/>
                                        </p:tgtEl>
                                        <p:attrNameLst>
                                          <p:attrName>style.visibility</p:attrName>
                                        </p:attrNameLst>
                                      </p:cBhvr>
                                      <p:to>
                                        <p:strVal val="visible"/>
                                      </p:to>
                                    </p:set>
                                    <p:animEffect transition="in" filter="wipe(right)">
                                      <p:cBhvr>
                                        <p:cTn id="12" dur="1000"/>
                                        <p:tgtEl>
                                          <p:spTgt spid="8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3" nodeType="clickEffect">
                                  <p:stCondLst>
                                    <p:cond delay="0"/>
                                  </p:stCondLst>
                                  <p:iterate>
                                    <p:tmAbs val="0"/>
                                  </p:iterate>
                                  <p:childTnLst>
                                    <p:set>
                                      <p:cBhvr>
                                        <p:cTn id="16" fill="hold"/>
                                        <p:tgtEl>
                                          <p:spTgt spid="805"/>
                                        </p:tgtEl>
                                        <p:attrNameLst>
                                          <p:attrName>style.visibility</p:attrName>
                                        </p:attrNameLst>
                                      </p:cBhvr>
                                      <p:to>
                                        <p:strVal val="visible"/>
                                      </p:to>
                                    </p:set>
                                    <p:animEffect transition="in" filter="wipe(right)">
                                      <p:cBhvr>
                                        <p:cTn id="17" dur="1000"/>
                                        <p:tgtEl>
                                          <p:spTgt spid="805"/>
                                        </p:tgtEl>
                                      </p:cBhvr>
                                    </p:animEffect>
                                  </p:childTnLst>
                                </p:cTn>
                              </p:par>
                            </p:childTnLst>
                          </p:cTn>
                        </p:par>
                        <p:par>
                          <p:cTn id="18" fill="hold">
                            <p:stCondLst>
                              <p:cond delay="1000"/>
                            </p:stCondLst>
                            <p:childTnLst>
                              <p:par>
                                <p:cTn id="19" presetID="10" presetClass="entr" fill="hold" grpId="4" nodeType="afterEffect">
                                  <p:stCondLst>
                                    <p:cond delay="0"/>
                                  </p:stCondLst>
                                  <p:iterate>
                                    <p:tmAbs val="0"/>
                                  </p:iterate>
                                  <p:childTnLst>
                                    <p:set>
                                      <p:cBhvr>
                                        <p:cTn id="20" fill="hold"/>
                                        <p:tgtEl>
                                          <p:spTgt spid="809"/>
                                        </p:tgtEl>
                                        <p:attrNameLst>
                                          <p:attrName>style.visibility</p:attrName>
                                        </p:attrNameLst>
                                      </p:cBhvr>
                                      <p:to>
                                        <p:strVal val="visible"/>
                                      </p:to>
                                    </p:set>
                                    <p:animEffect transition="in" filter="fade">
                                      <p:cBhvr>
                                        <p:cTn id="21" dur="1000"/>
                                        <p:tgtEl>
                                          <p:spTgt spid="80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5" nodeType="clickEffect">
                                  <p:stCondLst>
                                    <p:cond delay="0"/>
                                  </p:stCondLst>
                                  <p:iterate>
                                    <p:tmAbs val="0"/>
                                  </p:iterate>
                                  <p:childTnLst>
                                    <p:set>
                                      <p:cBhvr>
                                        <p:cTn id="25" fill="hold"/>
                                        <p:tgtEl>
                                          <p:spTgt spid="799"/>
                                        </p:tgtEl>
                                        <p:attrNameLst>
                                          <p:attrName>style.visibility</p:attrName>
                                        </p:attrNameLst>
                                      </p:cBhvr>
                                      <p:to>
                                        <p:strVal val="visible"/>
                                      </p:to>
                                    </p:set>
                                    <p:animEffect transition="in" filter="wipe(right)">
                                      <p:cBhvr>
                                        <p:cTn id="26" dur="1000"/>
                                        <p:tgtEl>
                                          <p:spTgt spid="799"/>
                                        </p:tgtEl>
                                      </p:cBhvr>
                                    </p:animEffect>
                                  </p:childTnLst>
                                </p:cTn>
                              </p:par>
                            </p:childTnLst>
                          </p:cTn>
                        </p:par>
                        <p:par>
                          <p:cTn id="27" fill="hold">
                            <p:stCondLst>
                              <p:cond delay="1000"/>
                            </p:stCondLst>
                            <p:childTnLst>
                              <p:par>
                                <p:cTn id="28" presetID="10" presetClass="entr" fill="hold" grpId="6" nodeType="afterEffect">
                                  <p:stCondLst>
                                    <p:cond delay="0"/>
                                  </p:stCondLst>
                                  <p:iterate>
                                    <p:tmAbs val="0"/>
                                  </p:iterate>
                                  <p:childTnLst>
                                    <p:set>
                                      <p:cBhvr>
                                        <p:cTn id="29" fill="hold"/>
                                        <p:tgtEl>
                                          <p:spTgt spid="810"/>
                                        </p:tgtEl>
                                        <p:attrNameLst>
                                          <p:attrName>style.visibility</p:attrName>
                                        </p:attrNameLst>
                                      </p:cBhvr>
                                      <p:to>
                                        <p:strVal val="visible"/>
                                      </p:to>
                                    </p:set>
                                    <p:animEffect transition="in" filter="fade">
                                      <p:cBhvr>
                                        <p:cTn id="30" dur="1000"/>
                                        <p:tgtEl>
                                          <p:spTgt spid="8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7" nodeType="clickEffect">
                                  <p:stCondLst>
                                    <p:cond delay="0"/>
                                  </p:stCondLst>
                                  <p:iterate>
                                    <p:tmAbs val="0"/>
                                  </p:iterate>
                                  <p:childTnLst>
                                    <p:set>
                                      <p:cBhvr>
                                        <p:cTn id="34" fill="hold"/>
                                        <p:tgtEl>
                                          <p:spTgt spid="816"/>
                                        </p:tgtEl>
                                        <p:attrNameLst>
                                          <p:attrName>style.visibility</p:attrName>
                                        </p:attrNameLst>
                                      </p:cBhvr>
                                      <p:to>
                                        <p:strVal val="visible"/>
                                      </p:to>
                                    </p:set>
                                    <p:animEffect transition="in" filter="fade">
                                      <p:cBhvr>
                                        <p:cTn id="35" dur="1000"/>
                                        <p:tgtEl>
                                          <p:spTgt spid="816"/>
                                        </p:tgtEl>
                                      </p:cBhvr>
                                    </p:animEffect>
                                  </p:childTnLst>
                                </p:cTn>
                              </p:par>
                            </p:childTnLst>
                          </p:cTn>
                        </p:par>
                        <p:par>
                          <p:cTn id="36" fill="hold">
                            <p:stCondLst>
                              <p:cond delay="1000"/>
                            </p:stCondLst>
                            <p:childTnLst>
                              <p:par>
                                <p:cTn id="37" presetID="10" presetClass="entr" fill="hold" grpId="8" nodeType="afterEffect">
                                  <p:stCondLst>
                                    <p:cond delay="0"/>
                                  </p:stCondLst>
                                  <p:iterate>
                                    <p:tmAbs val="0"/>
                                  </p:iterate>
                                  <p:childTnLst>
                                    <p:set>
                                      <p:cBhvr>
                                        <p:cTn id="38" fill="hold"/>
                                        <p:tgtEl>
                                          <p:spTgt spid="811"/>
                                        </p:tgtEl>
                                        <p:attrNameLst>
                                          <p:attrName>style.visibility</p:attrName>
                                        </p:attrNameLst>
                                      </p:cBhvr>
                                      <p:to>
                                        <p:strVal val="visible"/>
                                      </p:to>
                                    </p:set>
                                    <p:animEffect transition="in" filter="fade">
                                      <p:cBhvr>
                                        <p:cTn id="39" dur="1000"/>
                                        <p:tgtEl>
                                          <p:spTgt spid="8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9" nodeType="clickEffect">
                                  <p:stCondLst>
                                    <p:cond delay="0"/>
                                  </p:stCondLst>
                                  <p:iterate>
                                    <p:tmAbs val="0"/>
                                  </p:iterate>
                                  <p:childTnLst>
                                    <p:set>
                                      <p:cBhvr>
                                        <p:cTn id="43" fill="hold"/>
                                        <p:tgtEl>
                                          <p:spTgt spid="802"/>
                                        </p:tgtEl>
                                        <p:attrNameLst>
                                          <p:attrName>style.visibility</p:attrName>
                                        </p:attrNameLst>
                                      </p:cBhvr>
                                      <p:to>
                                        <p:strVal val="visible"/>
                                      </p:to>
                                    </p:set>
                                    <p:animEffect transition="in" filter="wipe(left)">
                                      <p:cBhvr>
                                        <p:cTn id="44" dur="1000"/>
                                        <p:tgtEl>
                                          <p:spTgt spid="802"/>
                                        </p:tgtEl>
                                      </p:cBhvr>
                                    </p:animEffect>
                                  </p:childTnLst>
                                </p:cTn>
                              </p:par>
                            </p:childTnLst>
                          </p:cTn>
                        </p:par>
                        <p:par>
                          <p:cTn id="45" fill="hold">
                            <p:stCondLst>
                              <p:cond delay="1000"/>
                            </p:stCondLst>
                            <p:childTnLst>
                              <p:par>
                                <p:cTn id="46" presetID="10" presetClass="entr" fill="hold" grpId="10" nodeType="afterEffect">
                                  <p:stCondLst>
                                    <p:cond delay="0"/>
                                  </p:stCondLst>
                                  <p:iterate>
                                    <p:tmAbs val="0"/>
                                  </p:iterate>
                                  <p:childTnLst>
                                    <p:set>
                                      <p:cBhvr>
                                        <p:cTn id="47" fill="hold"/>
                                        <p:tgtEl>
                                          <p:spTgt spid="813"/>
                                        </p:tgtEl>
                                        <p:attrNameLst>
                                          <p:attrName>style.visibility</p:attrName>
                                        </p:attrNameLst>
                                      </p:cBhvr>
                                      <p:to>
                                        <p:strVal val="visible"/>
                                      </p:to>
                                    </p:set>
                                    <p:animEffect transition="in" filter="fade">
                                      <p:cBhvr>
                                        <p:cTn id="48" dur="1000"/>
                                        <p:tgtEl>
                                          <p:spTgt spid="8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fill="hold" grpId="11" nodeType="clickEffect">
                                  <p:stCondLst>
                                    <p:cond delay="0"/>
                                  </p:stCondLst>
                                  <p:iterate>
                                    <p:tmAbs val="0"/>
                                  </p:iterate>
                                  <p:childTnLst>
                                    <p:set>
                                      <p:cBhvr>
                                        <p:cTn id="52" fill="hold"/>
                                        <p:tgtEl>
                                          <p:spTgt spid="826"/>
                                        </p:tgtEl>
                                        <p:attrNameLst>
                                          <p:attrName>style.visibility</p:attrName>
                                        </p:attrNameLst>
                                      </p:cBhvr>
                                      <p:to>
                                        <p:strVal val="visible"/>
                                      </p:to>
                                    </p:set>
                                    <p:animEffect transition="in" filter="fade">
                                      <p:cBhvr>
                                        <p:cTn id="53" dur="1000"/>
                                        <p:tgtEl>
                                          <p:spTgt spid="826"/>
                                        </p:tgtEl>
                                      </p:cBhvr>
                                    </p:animEffect>
                                  </p:childTnLst>
                                </p:cTn>
                              </p:par>
                            </p:childTnLst>
                          </p:cTn>
                        </p:par>
                        <p:par>
                          <p:cTn id="54" fill="hold">
                            <p:stCondLst>
                              <p:cond delay="1000"/>
                            </p:stCondLst>
                            <p:childTnLst>
                              <p:par>
                                <p:cTn id="55" presetID="10" presetClass="entr" fill="hold" grpId="12" nodeType="afterEffect">
                                  <p:stCondLst>
                                    <p:cond delay="0"/>
                                  </p:stCondLst>
                                  <p:iterate>
                                    <p:tmAbs val="0"/>
                                  </p:iterate>
                                  <p:childTnLst>
                                    <p:set>
                                      <p:cBhvr>
                                        <p:cTn id="56" fill="hold"/>
                                        <p:tgtEl>
                                          <p:spTgt spid="806"/>
                                        </p:tgtEl>
                                        <p:attrNameLst>
                                          <p:attrName>style.visibility</p:attrName>
                                        </p:attrNameLst>
                                      </p:cBhvr>
                                      <p:to>
                                        <p:strVal val="visible"/>
                                      </p:to>
                                    </p:set>
                                    <p:animEffect transition="in" filter="fade">
                                      <p:cBhvr>
                                        <p:cTn id="57" dur="1000"/>
                                        <p:tgtEl>
                                          <p:spTgt spid="80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fill="hold" grpId="13" nodeType="clickEffect">
                                  <p:stCondLst>
                                    <p:cond delay="0"/>
                                  </p:stCondLst>
                                  <p:iterate>
                                    <p:tmAbs val="0"/>
                                  </p:iterate>
                                  <p:childTnLst>
                                    <p:set>
                                      <p:cBhvr>
                                        <p:cTn id="61" fill="hold"/>
                                        <p:tgtEl>
                                          <p:spTgt spid="821"/>
                                        </p:tgtEl>
                                        <p:attrNameLst>
                                          <p:attrName>style.visibility</p:attrName>
                                        </p:attrNameLst>
                                      </p:cBhvr>
                                      <p:to>
                                        <p:strVal val="visible"/>
                                      </p:to>
                                    </p:set>
                                    <p:animEffect transition="in" filter="fade">
                                      <p:cBhvr>
                                        <p:cTn id="62" dur="1000"/>
                                        <p:tgtEl>
                                          <p:spTgt spid="821"/>
                                        </p:tgtEl>
                                      </p:cBhvr>
                                    </p:animEffect>
                                  </p:childTnLst>
                                </p:cTn>
                              </p:par>
                            </p:childTnLst>
                          </p:cTn>
                        </p:par>
                        <p:par>
                          <p:cTn id="63" fill="hold">
                            <p:stCondLst>
                              <p:cond delay="1000"/>
                            </p:stCondLst>
                            <p:childTnLst>
                              <p:par>
                                <p:cTn id="64" presetID="10" presetClass="entr" fill="hold" grpId="14" nodeType="afterEffect">
                                  <p:stCondLst>
                                    <p:cond delay="0"/>
                                  </p:stCondLst>
                                  <p:iterate>
                                    <p:tmAbs val="0"/>
                                  </p:iterate>
                                  <p:childTnLst>
                                    <p:set>
                                      <p:cBhvr>
                                        <p:cTn id="65" fill="hold"/>
                                        <p:tgtEl>
                                          <p:spTgt spid="812"/>
                                        </p:tgtEl>
                                        <p:attrNameLst>
                                          <p:attrName>style.visibility</p:attrName>
                                        </p:attrNameLst>
                                      </p:cBhvr>
                                      <p:to>
                                        <p:strVal val="visible"/>
                                      </p:to>
                                    </p:set>
                                    <p:animEffect transition="in" filter="fade">
                                      <p:cBhvr>
                                        <p:cTn id="66" dur="1000"/>
                                        <p:tgtEl>
                                          <p:spTgt spid="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 grpId="5" animBg="1" advAuto="0"/>
      <p:bldP spid="802" grpId="9" animBg="1" advAuto="0"/>
      <p:bldP spid="805" grpId="3" animBg="1" advAuto="0"/>
      <p:bldP spid="806" grpId="12" animBg="1" advAuto="0"/>
      <p:bldP spid="809" grpId="4" animBg="1" advAuto="0"/>
      <p:bldP spid="810" grpId="6" animBg="1" advAuto="0"/>
      <p:bldP spid="811" grpId="8" animBg="1" advAuto="0"/>
      <p:bldP spid="812" grpId="14" animBg="1" advAuto="0"/>
      <p:bldP spid="813" grpId="10" animBg="1" advAuto="0"/>
      <p:bldP spid="816" grpId="7" animBg="1" advAuto="0"/>
      <p:bldP spid="817" grpId="2" animBg="1" advAuto="0"/>
      <p:bldP spid="821" grpId="13" animBg="1" advAuto="0"/>
      <p:bldP spid="826" grpId="11" animBg="1" advAuto="0"/>
      <p:bldP spid="842" grpId="1"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37" name="Group"/>
          <p:cNvGrpSpPr/>
          <p:nvPr/>
        </p:nvGrpSpPr>
        <p:grpSpPr>
          <a:xfrm>
            <a:off x="623885" y="595310"/>
            <a:ext cx="7875594" cy="5651506"/>
            <a:chOff x="0" y="0"/>
            <a:chExt cx="7875592" cy="5651505"/>
          </a:xfrm>
        </p:grpSpPr>
        <p:pic>
          <p:nvPicPr>
            <p:cNvPr id="3234" name="Picture 2" descr="Picture 2"/>
            <p:cNvPicPr>
              <a:picLocks noChangeAspect="1"/>
            </p:cNvPicPr>
            <p:nvPr/>
          </p:nvPicPr>
          <p:blipFill>
            <a:blip r:embed="rId3"/>
            <a:stretch>
              <a:fillRect/>
            </a:stretch>
          </p:blipFill>
          <p:spPr>
            <a:xfrm>
              <a:off x="39678" y="12700"/>
              <a:ext cx="7834329" cy="5629281"/>
            </a:xfrm>
            <a:prstGeom prst="rect">
              <a:avLst/>
            </a:prstGeom>
            <a:ln w="12700" cap="flat">
              <a:noFill/>
              <a:miter lim="400000"/>
            </a:ln>
            <a:effectLst/>
          </p:spPr>
        </p:pic>
        <p:sp>
          <p:nvSpPr>
            <p:cNvPr id="3235" name="Rectangle 3"/>
            <p:cNvSpPr/>
            <p:nvPr/>
          </p:nvSpPr>
          <p:spPr>
            <a:xfrm>
              <a:off x="-1" y="-1"/>
              <a:ext cx="7874008" cy="5627695"/>
            </a:xfrm>
            <a:prstGeom prst="rect">
              <a:avLst/>
            </a:prstGeom>
            <a:solidFill>
              <a:srgbClr val="1A0004">
                <a:alpha val="50193"/>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236" name="Rectangle 4"/>
            <p:cNvSpPr/>
            <p:nvPr/>
          </p:nvSpPr>
          <p:spPr>
            <a:xfrm>
              <a:off x="7935" y="-1"/>
              <a:ext cx="7867658" cy="5651506"/>
            </a:xfrm>
            <a:prstGeom prst="rect">
              <a:avLst/>
            </a:prstGeom>
            <a:noFill/>
            <a:ln w="155575" cap="flat">
              <a:solidFill>
                <a:schemeClr val="accent2"/>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3238" name="Text Box 5"/>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3239" name="Text Box 6"/>
          <p:cNvSpPr txBox="1"/>
          <p:nvPr/>
        </p:nvSpPr>
        <p:spPr>
          <a:xfrm>
            <a:off x="8599601" y="6447422"/>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2</a:t>
            </a:r>
          </a:p>
        </p:txBody>
      </p:sp>
      <p:grpSp>
        <p:nvGrpSpPr>
          <p:cNvPr id="3260" name="Group"/>
          <p:cNvGrpSpPr/>
          <p:nvPr/>
        </p:nvGrpSpPr>
        <p:grpSpPr>
          <a:xfrm>
            <a:off x="8005760" y="3427408"/>
            <a:ext cx="952505" cy="1249366"/>
            <a:chOff x="0" y="-1"/>
            <a:chExt cx="952504" cy="1249364"/>
          </a:xfrm>
        </p:grpSpPr>
        <p:sp>
          <p:nvSpPr>
            <p:cNvPr id="3240" name="AutoShape 8"/>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241" name="Rectangle 9"/>
            <p:cNvSpPr/>
            <p:nvPr/>
          </p:nvSpPr>
          <p:spPr>
            <a:xfrm>
              <a:off x="0" y="255587"/>
              <a:ext cx="952504" cy="98584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242" name="Line 10"/>
            <p:cNvSpPr/>
            <p:nvPr/>
          </p:nvSpPr>
          <p:spPr>
            <a:xfrm>
              <a:off x="31748" y="633412"/>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43" name="Line 11"/>
            <p:cNvSpPr/>
            <p:nvPr/>
          </p:nvSpPr>
          <p:spPr>
            <a:xfrm>
              <a:off x="38098" y="773112"/>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44" name="Line 12"/>
            <p:cNvSpPr/>
            <p:nvPr/>
          </p:nvSpPr>
          <p:spPr>
            <a:xfrm>
              <a:off x="50800" y="9128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45" name="Line 13"/>
            <p:cNvSpPr/>
            <p:nvPr/>
          </p:nvSpPr>
          <p:spPr>
            <a:xfrm>
              <a:off x="50800" y="10652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46" name="Line 14"/>
            <p:cNvSpPr/>
            <p:nvPr/>
          </p:nvSpPr>
          <p:spPr>
            <a:xfrm>
              <a:off x="38100" y="1204912"/>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47" name="Text Box 15"/>
            <p:cNvSpPr txBox="1"/>
            <p:nvPr/>
          </p:nvSpPr>
          <p:spPr>
            <a:xfrm>
              <a:off x="200024" y="614362"/>
              <a:ext cx="502494"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Gospels</a:t>
              </a:r>
            </a:p>
          </p:txBody>
        </p:sp>
        <p:sp>
          <p:nvSpPr>
            <p:cNvPr id="3248" name="Text Box 16"/>
            <p:cNvSpPr txBox="1"/>
            <p:nvPr/>
          </p:nvSpPr>
          <p:spPr>
            <a:xfrm>
              <a:off x="279397" y="754063"/>
              <a:ext cx="321817"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Acts</a:t>
              </a:r>
            </a:p>
          </p:txBody>
        </p:sp>
        <p:sp>
          <p:nvSpPr>
            <p:cNvPr id="3249" name="Text Box 17"/>
            <p:cNvSpPr txBox="1"/>
            <p:nvPr/>
          </p:nvSpPr>
          <p:spPr>
            <a:xfrm>
              <a:off x="207959" y="893762"/>
              <a:ext cx="491233"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Epistles</a:t>
              </a:r>
            </a:p>
          </p:txBody>
        </p:sp>
        <p:sp>
          <p:nvSpPr>
            <p:cNvPr id="3250" name="Text Box 18"/>
            <p:cNvSpPr txBox="1"/>
            <p:nvPr/>
          </p:nvSpPr>
          <p:spPr>
            <a:xfrm>
              <a:off x="147635" y="1033462"/>
              <a:ext cx="615405"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Revelation</a:t>
              </a:r>
            </a:p>
          </p:txBody>
        </p:sp>
        <p:sp>
          <p:nvSpPr>
            <p:cNvPr id="3251" name="Text Box 19"/>
            <p:cNvSpPr txBox="1"/>
            <p:nvPr/>
          </p:nvSpPr>
          <p:spPr>
            <a:xfrm>
              <a:off x="74609" y="-1"/>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3252" name="Text Box 20"/>
            <p:cNvSpPr txBox="1"/>
            <p:nvPr/>
          </p:nvSpPr>
          <p:spPr>
            <a:xfrm>
              <a:off x="222247" y="322261"/>
              <a:ext cx="42558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Cross</a:t>
              </a:r>
            </a:p>
          </p:txBody>
        </p:sp>
        <p:sp>
          <p:nvSpPr>
            <p:cNvPr id="3253" name="Rectangle 21"/>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254" name="Text Box 22"/>
            <p:cNvSpPr txBox="1"/>
            <p:nvPr/>
          </p:nvSpPr>
          <p:spPr>
            <a:xfrm>
              <a:off x="176209" y="455611"/>
              <a:ext cx="50165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Church</a:t>
              </a:r>
            </a:p>
          </p:txBody>
        </p:sp>
        <p:sp>
          <p:nvSpPr>
            <p:cNvPr id="3255" name="Line 23"/>
            <p:cNvSpPr/>
            <p:nvPr/>
          </p:nvSpPr>
          <p:spPr>
            <a:xfrm>
              <a:off x="31748" y="36671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56" name="Line 24"/>
            <p:cNvSpPr/>
            <p:nvPr/>
          </p:nvSpPr>
          <p:spPr>
            <a:xfrm>
              <a:off x="31748" y="50006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57" name="Rectangle 25"/>
            <p:cNvSpPr/>
            <p:nvPr/>
          </p:nvSpPr>
          <p:spPr>
            <a:xfrm>
              <a:off x="20636" y="2190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258" name="Rectangle 26"/>
            <p:cNvSpPr/>
            <p:nvPr/>
          </p:nvSpPr>
          <p:spPr>
            <a:xfrm>
              <a:off x="207961" y="2063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259" name="Text Box 27"/>
            <p:cNvSpPr txBox="1"/>
            <p:nvPr/>
          </p:nvSpPr>
          <p:spPr>
            <a:xfrm>
              <a:off x="269872" y="185736"/>
              <a:ext cx="327386" cy="241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Life</a:t>
              </a:r>
            </a:p>
          </p:txBody>
        </p:sp>
      </p:grpSp>
      <p:sp>
        <p:nvSpPr>
          <p:cNvPr id="3261" name="Text Box 28"/>
          <p:cNvSpPr txBox="1"/>
          <p:nvPr/>
        </p:nvSpPr>
        <p:spPr>
          <a:xfrm>
            <a:off x="1370010" y="4357687"/>
            <a:ext cx="6316667" cy="707882"/>
          </a:xfrm>
          <a:prstGeom prst="rect">
            <a:avLst/>
          </a:prstGeom>
          <a:ln w="12700">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rtl="1">
              <a:defRPr sz="4000">
                <a:solidFill>
                  <a:srgbClr val="FFFFFF"/>
                </a:solidFill>
              </a:defRPr>
            </a:pPr>
            <a:r>
              <a:rPr dirty="0">
                <a:latin typeface="Arial" panose="020B0604020202020204" pitchFamily="34" charset="0"/>
                <a:cs typeface="Arial" panose="020B0604020202020204" pitchFamily="34" charset="0"/>
              </a:rPr>
              <a:t>#٢: </a:t>
            </a:r>
            <a:r>
              <a:rPr dirty="0" err="1">
                <a:latin typeface="Arial" panose="020B0604020202020204" pitchFamily="34" charset="0"/>
                <a:cs typeface="Arial" panose="020B0604020202020204" pitchFamily="34" charset="0"/>
              </a:rPr>
              <a:t>يقودنا</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نحو</a:t>
            </a:r>
            <a:r>
              <a:rPr dirty="0">
                <a:latin typeface="Arial" panose="020B0604020202020204" pitchFamily="34" charset="0"/>
                <a:cs typeface="Arial" panose="020B0604020202020204" pitchFamily="34" charset="0"/>
              </a:rPr>
              <a:t> </a:t>
            </a:r>
            <a:r>
              <a:rPr dirty="0" err="1">
                <a:solidFill>
                  <a:srgbClr val="00FDFF"/>
                </a:solidFill>
                <a:latin typeface="Arial" panose="020B0604020202020204" pitchFamily="34" charset="0"/>
                <a:cs typeface="Arial" panose="020B0604020202020204" pitchFamily="34" charset="0"/>
              </a:rPr>
              <a:t>ملكوت</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الله</a:t>
            </a:r>
            <a:r>
              <a:rPr dirty="0">
                <a:latin typeface="Arial" panose="020B0604020202020204" pitchFamily="34" charset="0"/>
                <a:cs typeface="Arial" panose="020B0604020202020204" pitchFamily="34" charset="0"/>
              </a:rPr>
              <a:t> </a:t>
            </a:r>
          </a:p>
        </p:txBody>
      </p:sp>
      <p:sp>
        <p:nvSpPr>
          <p:cNvPr id="3262" name="Text Box 29"/>
          <p:cNvSpPr txBox="1"/>
          <p:nvPr/>
        </p:nvSpPr>
        <p:spPr>
          <a:xfrm>
            <a:off x="522287" y="2754311"/>
            <a:ext cx="8032751" cy="707882"/>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rtl="1">
              <a:spcBef>
                <a:spcPts val="2400"/>
              </a:spcBef>
              <a:defRPr sz="4000">
                <a:solidFill>
                  <a:srgbClr val="FFFFFF"/>
                </a:solidFill>
              </a:defRPr>
            </a:pPr>
            <a:r>
              <a:rPr>
                <a:latin typeface="Arial" panose="020B0604020202020204" pitchFamily="34" charset="0"/>
                <a:cs typeface="Arial" panose="020B0604020202020204" pitchFamily="34" charset="0"/>
              </a:rPr>
              <a:t>#١: الإحتفال و إظهار </a:t>
            </a:r>
            <a:r>
              <a:rPr>
                <a:solidFill>
                  <a:srgbClr val="00FDFF"/>
                </a:solidFill>
                <a:latin typeface="Arial" panose="020B0604020202020204" pitchFamily="34" charset="0"/>
                <a:cs typeface="Arial" panose="020B0604020202020204" pitchFamily="34" charset="0"/>
              </a:rPr>
              <a:t>مجد</a:t>
            </a:r>
            <a:r>
              <a:rPr>
                <a:latin typeface="Arial" panose="020B0604020202020204" pitchFamily="34" charset="0"/>
                <a:cs typeface="Arial" panose="020B0604020202020204" pitchFamily="34" charset="0"/>
              </a:rPr>
              <a:t> الله</a:t>
            </a:r>
          </a:p>
        </p:txBody>
      </p:sp>
      <p:sp>
        <p:nvSpPr>
          <p:cNvPr id="3263" name="Text Box 30"/>
          <p:cNvSpPr txBox="1"/>
          <p:nvPr/>
        </p:nvSpPr>
        <p:spPr>
          <a:xfrm>
            <a:off x="858837" y="1258887"/>
            <a:ext cx="7413626" cy="707882"/>
          </a:xfrm>
          <a:prstGeom prst="rect">
            <a:avLst/>
          </a:prstGeom>
          <a:ln w="12700">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defRPr sz="4000">
                <a:solidFill>
                  <a:srgbClr val="FFFFFF"/>
                </a:solidFill>
              </a:defRPr>
            </a:lvl1pPr>
          </a:lstStyle>
          <a:p>
            <a:r>
              <a:rPr>
                <a:latin typeface="Arial" panose="020B0604020202020204" pitchFamily="34" charset="0"/>
                <a:cs typeface="Arial" panose="020B0604020202020204" pitchFamily="34" charset="0"/>
              </a:rPr>
              <a:t>هناك رسالتنا شاملتان لكل الكتاب المقدس:</a:t>
            </a:r>
          </a:p>
        </p:txBody>
      </p:sp>
      <p:sp>
        <p:nvSpPr>
          <p:cNvPr id="3264" name="Text Box 31"/>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68</a:t>
            </a:r>
          </a:p>
        </p:txBody>
      </p:sp>
      <p:grpSp>
        <p:nvGrpSpPr>
          <p:cNvPr id="3285" name="Group"/>
          <p:cNvGrpSpPr/>
          <p:nvPr/>
        </p:nvGrpSpPr>
        <p:grpSpPr>
          <a:xfrm>
            <a:off x="8005760" y="3427412"/>
            <a:ext cx="952505" cy="1249280"/>
            <a:chOff x="0" y="0"/>
            <a:chExt cx="952504" cy="1249279"/>
          </a:xfrm>
        </p:grpSpPr>
        <p:sp>
          <p:nvSpPr>
            <p:cNvPr id="3265" name="AutoShape 33"/>
            <p:cNvSpPr/>
            <p:nvPr/>
          </p:nvSpPr>
          <p:spPr>
            <a:xfrm>
              <a:off x="1583" y="44944"/>
              <a:ext cx="730260" cy="494687"/>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266" name="Rectangle 34"/>
            <p:cNvSpPr/>
            <p:nvPr/>
          </p:nvSpPr>
          <p:spPr>
            <a:xfrm>
              <a:off x="0" y="255817"/>
              <a:ext cx="952504" cy="98461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267" name="Line 35"/>
            <p:cNvSpPr/>
            <p:nvPr/>
          </p:nvSpPr>
          <p:spPr>
            <a:xfrm>
              <a:off x="31748" y="63317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68" name="Line 36"/>
            <p:cNvSpPr/>
            <p:nvPr/>
          </p:nvSpPr>
          <p:spPr>
            <a:xfrm>
              <a:off x="38098" y="772697"/>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69" name="Line 37"/>
            <p:cNvSpPr/>
            <p:nvPr/>
          </p:nvSpPr>
          <p:spPr>
            <a:xfrm>
              <a:off x="50800" y="912222"/>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70" name="Line 38"/>
            <p:cNvSpPr/>
            <p:nvPr/>
          </p:nvSpPr>
          <p:spPr>
            <a:xfrm>
              <a:off x="50800" y="1064433"/>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71" name="Line 39"/>
            <p:cNvSpPr/>
            <p:nvPr/>
          </p:nvSpPr>
          <p:spPr>
            <a:xfrm>
              <a:off x="38100" y="1203958"/>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72" name="Text Box 40"/>
            <p:cNvSpPr txBox="1"/>
            <p:nvPr/>
          </p:nvSpPr>
          <p:spPr>
            <a:xfrm>
              <a:off x="200023" y="614144"/>
              <a:ext cx="317396"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الإنجيل</a:t>
              </a:r>
            </a:p>
          </p:txBody>
        </p:sp>
        <p:sp>
          <p:nvSpPr>
            <p:cNvPr id="3273" name="Text Box 41"/>
            <p:cNvSpPr txBox="1"/>
            <p:nvPr/>
          </p:nvSpPr>
          <p:spPr>
            <a:xfrm>
              <a:off x="311584" y="728842"/>
              <a:ext cx="282130"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أعمال</a:t>
              </a:r>
            </a:p>
          </p:txBody>
        </p:sp>
        <p:sp>
          <p:nvSpPr>
            <p:cNvPr id="3274" name="Text Box 42"/>
            <p:cNvSpPr txBox="1"/>
            <p:nvPr/>
          </p:nvSpPr>
          <p:spPr>
            <a:xfrm>
              <a:off x="207960" y="893196"/>
              <a:ext cx="341440"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الرسائل</a:t>
              </a:r>
            </a:p>
          </p:txBody>
        </p:sp>
        <p:sp>
          <p:nvSpPr>
            <p:cNvPr id="3275" name="Text Box 43"/>
            <p:cNvSpPr txBox="1"/>
            <p:nvPr/>
          </p:nvSpPr>
          <p:spPr>
            <a:xfrm>
              <a:off x="285129" y="1036400"/>
              <a:ext cx="278924"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الرؤيا</a:t>
              </a:r>
            </a:p>
          </p:txBody>
        </p:sp>
        <p:sp>
          <p:nvSpPr>
            <p:cNvPr id="3276" name="Text Box 44"/>
            <p:cNvSpPr txBox="1"/>
            <p:nvPr/>
          </p:nvSpPr>
          <p:spPr>
            <a:xfrm>
              <a:off x="135125" y="0"/>
              <a:ext cx="386904" cy="2729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3277" name="Text Box 45"/>
            <p:cNvSpPr txBox="1"/>
            <p:nvPr/>
          </p:nvSpPr>
          <p:spPr>
            <a:xfrm>
              <a:off x="222247" y="322409"/>
              <a:ext cx="36708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3278" name="Rectangle 46"/>
            <p:cNvSpPr/>
            <p:nvPr/>
          </p:nvSpPr>
          <p:spPr>
            <a:xfrm>
              <a:off x="247649" y="499987"/>
              <a:ext cx="609606" cy="114161"/>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279" name="Text Box 47"/>
            <p:cNvSpPr txBox="1"/>
            <p:nvPr/>
          </p:nvSpPr>
          <p:spPr>
            <a:xfrm>
              <a:off x="229389" y="449830"/>
              <a:ext cx="39914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الكنيسة </a:t>
              </a:r>
            </a:p>
          </p:txBody>
        </p:sp>
        <p:sp>
          <p:nvSpPr>
            <p:cNvPr id="3280" name="Line 48"/>
            <p:cNvSpPr/>
            <p:nvPr/>
          </p:nvSpPr>
          <p:spPr>
            <a:xfrm>
              <a:off x="31748" y="366803"/>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81" name="Line 49"/>
            <p:cNvSpPr/>
            <p:nvPr/>
          </p:nvSpPr>
          <p:spPr>
            <a:xfrm>
              <a:off x="44450" y="506329"/>
              <a:ext cx="8636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82" name="Rectangle 50"/>
            <p:cNvSpPr/>
            <p:nvPr/>
          </p:nvSpPr>
          <p:spPr>
            <a:xfrm>
              <a:off x="20636" y="219351"/>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283" name="Rectangle 51"/>
            <p:cNvSpPr/>
            <p:nvPr/>
          </p:nvSpPr>
          <p:spPr>
            <a:xfrm>
              <a:off x="207961" y="206667"/>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284" name="Text Box 52"/>
            <p:cNvSpPr txBox="1"/>
            <p:nvPr/>
          </p:nvSpPr>
          <p:spPr>
            <a:xfrm>
              <a:off x="232019" y="179473"/>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262"/>
                                        </p:tgtEl>
                                        <p:attrNameLst>
                                          <p:attrName>style.visibility</p:attrName>
                                        </p:attrNameLst>
                                      </p:cBhvr>
                                      <p:to>
                                        <p:strVal val="visible"/>
                                      </p:to>
                                    </p:set>
                                    <p:anim calcmode="lin" valueType="num">
                                      <p:cBhvr>
                                        <p:cTn id="7" dur="1000" fill="hold"/>
                                        <p:tgtEl>
                                          <p:spTgt spid="3262"/>
                                        </p:tgtEl>
                                        <p:attrNameLst>
                                          <p:attrName>ppt_w</p:attrName>
                                        </p:attrNameLst>
                                      </p:cBhvr>
                                      <p:tavLst>
                                        <p:tav tm="0">
                                          <p:val>
                                            <p:fltVal val="0"/>
                                          </p:val>
                                        </p:tav>
                                        <p:tav tm="100000">
                                          <p:val>
                                            <p:strVal val="#ppt_w"/>
                                          </p:val>
                                        </p:tav>
                                      </p:tavLst>
                                    </p:anim>
                                    <p:anim calcmode="lin" valueType="num">
                                      <p:cBhvr>
                                        <p:cTn id="8" dur="1000" fill="hold"/>
                                        <p:tgtEl>
                                          <p:spTgt spid="32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3261"/>
                                        </p:tgtEl>
                                        <p:attrNameLst>
                                          <p:attrName>style.visibility</p:attrName>
                                        </p:attrNameLst>
                                      </p:cBhvr>
                                      <p:to>
                                        <p:strVal val="visible"/>
                                      </p:to>
                                    </p:set>
                                    <p:anim calcmode="lin" valueType="num">
                                      <p:cBhvr>
                                        <p:cTn id="13" dur="1000" fill="hold"/>
                                        <p:tgtEl>
                                          <p:spTgt spid="3261"/>
                                        </p:tgtEl>
                                        <p:attrNameLst>
                                          <p:attrName>ppt_w</p:attrName>
                                        </p:attrNameLst>
                                      </p:cBhvr>
                                      <p:tavLst>
                                        <p:tav tm="0">
                                          <p:val>
                                            <p:fltVal val="0"/>
                                          </p:val>
                                        </p:tav>
                                        <p:tav tm="100000">
                                          <p:val>
                                            <p:strVal val="#ppt_w"/>
                                          </p:val>
                                        </p:tav>
                                      </p:tavLst>
                                    </p:anim>
                                    <p:anim calcmode="lin" valueType="num">
                                      <p:cBhvr>
                                        <p:cTn id="14" dur="1000" fill="hold"/>
                                        <p:tgtEl>
                                          <p:spTgt spid="326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1" grpId="2" animBg="1" advAuto="0"/>
      <p:bldP spid="3262" grpId="1"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92" name="Group"/>
          <p:cNvGrpSpPr/>
          <p:nvPr/>
        </p:nvGrpSpPr>
        <p:grpSpPr>
          <a:xfrm>
            <a:off x="623885" y="595310"/>
            <a:ext cx="7875594" cy="5651506"/>
            <a:chOff x="0" y="0"/>
            <a:chExt cx="7875592" cy="5651505"/>
          </a:xfrm>
        </p:grpSpPr>
        <p:pic>
          <p:nvPicPr>
            <p:cNvPr id="3289" name="Picture 2" descr="Picture 2"/>
            <p:cNvPicPr>
              <a:picLocks noChangeAspect="1"/>
            </p:cNvPicPr>
            <p:nvPr/>
          </p:nvPicPr>
          <p:blipFill>
            <a:blip r:embed="rId3"/>
            <a:stretch>
              <a:fillRect/>
            </a:stretch>
          </p:blipFill>
          <p:spPr>
            <a:xfrm>
              <a:off x="39678" y="12700"/>
              <a:ext cx="7834329" cy="5629281"/>
            </a:xfrm>
            <a:prstGeom prst="rect">
              <a:avLst/>
            </a:prstGeom>
            <a:ln w="12700" cap="flat">
              <a:noFill/>
              <a:miter lim="400000"/>
            </a:ln>
            <a:effectLst/>
          </p:spPr>
        </p:pic>
        <p:sp>
          <p:nvSpPr>
            <p:cNvPr id="3290" name="Rectangle 3"/>
            <p:cNvSpPr/>
            <p:nvPr/>
          </p:nvSpPr>
          <p:spPr>
            <a:xfrm>
              <a:off x="-1" y="-1"/>
              <a:ext cx="7874008" cy="5627695"/>
            </a:xfrm>
            <a:prstGeom prst="rect">
              <a:avLst/>
            </a:prstGeom>
            <a:solidFill>
              <a:srgbClr val="1A0004">
                <a:alpha val="50193"/>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291" name="Rectangle 4"/>
            <p:cNvSpPr/>
            <p:nvPr/>
          </p:nvSpPr>
          <p:spPr>
            <a:xfrm>
              <a:off x="7935" y="-1"/>
              <a:ext cx="7867658" cy="5651506"/>
            </a:xfrm>
            <a:prstGeom prst="rect">
              <a:avLst/>
            </a:prstGeom>
            <a:noFill/>
            <a:ln w="155575" cap="flat">
              <a:solidFill>
                <a:schemeClr val="accent2"/>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3293" name="Text Box 5"/>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grpSp>
        <p:nvGrpSpPr>
          <p:cNvPr id="3314" name="Group"/>
          <p:cNvGrpSpPr/>
          <p:nvPr/>
        </p:nvGrpSpPr>
        <p:grpSpPr>
          <a:xfrm>
            <a:off x="8005760" y="3427408"/>
            <a:ext cx="952505" cy="1249366"/>
            <a:chOff x="0" y="-1"/>
            <a:chExt cx="952504" cy="1249364"/>
          </a:xfrm>
        </p:grpSpPr>
        <p:sp>
          <p:nvSpPr>
            <p:cNvPr id="3294"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295" name="Rectangle 8"/>
            <p:cNvSpPr/>
            <p:nvPr/>
          </p:nvSpPr>
          <p:spPr>
            <a:xfrm>
              <a:off x="0" y="255587"/>
              <a:ext cx="952504" cy="98584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296" name="Line 9"/>
            <p:cNvSpPr/>
            <p:nvPr/>
          </p:nvSpPr>
          <p:spPr>
            <a:xfrm>
              <a:off x="31748" y="633412"/>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97" name="Line 10"/>
            <p:cNvSpPr/>
            <p:nvPr/>
          </p:nvSpPr>
          <p:spPr>
            <a:xfrm>
              <a:off x="38098" y="773112"/>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98" name="Line 11"/>
            <p:cNvSpPr/>
            <p:nvPr/>
          </p:nvSpPr>
          <p:spPr>
            <a:xfrm>
              <a:off x="50800" y="9128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299" name="Line 12"/>
            <p:cNvSpPr/>
            <p:nvPr/>
          </p:nvSpPr>
          <p:spPr>
            <a:xfrm>
              <a:off x="50800" y="10652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300" name="Line 13"/>
            <p:cNvSpPr/>
            <p:nvPr/>
          </p:nvSpPr>
          <p:spPr>
            <a:xfrm>
              <a:off x="38100" y="1204912"/>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301" name="Text Box 14"/>
            <p:cNvSpPr txBox="1"/>
            <p:nvPr/>
          </p:nvSpPr>
          <p:spPr>
            <a:xfrm>
              <a:off x="200024" y="614362"/>
              <a:ext cx="502494"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Gospels</a:t>
              </a:r>
            </a:p>
          </p:txBody>
        </p:sp>
        <p:sp>
          <p:nvSpPr>
            <p:cNvPr id="3302" name="Text Box 15"/>
            <p:cNvSpPr txBox="1"/>
            <p:nvPr/>
          </p:nvSpPr>
          <p:spPr>
            <a:xfrm>
              <a:off x="279397" y="754063"/>
              <a:ext cx="321817"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Acts</a:t>
              </a:r>
            </a:p>
          </p:txBody>
        </p:sp>
        <p:sp>
          <p:nvSpPr>
            <p:cNvPr id="3303" name="Text Box 16"/>
            <p:cNvSpPr txBox="1"/>
            <p:nvPr/>
          </p:nvSpPr>
          <p:spPr>
            <a:xfrm>
              <a:off x="207959" y="893762"/>
              <a:ext cx="491233"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Epistles</a:t>
              </a:r>
            </a:p>
          </p:txBody>
        </p:sp>
        <p:sp>
          <p:nvSpPr>
            <p:cNvPr id="3304" name="Text Box 17"/>
            <p:cNvSpPr txBox="1"/>
            <p:nvPr/>
          </p:nvSpPr>
          <p:spPr>
            <a:xfrm>
              <a:off x="147635" y="1033462"/>
              <a:ext cx="615405"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Revelation</a:t>
              </a:r>
            </a:p>
          </p:txBody>
        </p:sp>
        <p:sp>
          <p:nvSpPr>
            <p:cNvPr id="3305" name="Text Box 18"/>
            <p:cNvSpPr txBox="1"/>
            <p:nvPr/>
          </p:nvSpPr>
          <p:spPr>
            <a:xfrm>
              <a:off x="74609" y="-1"/>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3306" name="Text Box 19"/>
            <p:cNvSpPr txBox="1"/>
            <p:nvPr/>
          </p:nvSpPr>
          <p:spPr>
            <a:xfrm>
              <a:off x="222247" y="322261"/>
              <a:ext cx="42558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rPr>
                  <a:latin typeface="Arial" panose="020B0604020202020204" pitchFamily="34" charset="0"/>
                  <a:cs typeface="Arial" panose="020B0604020202020204" pitchFamily="34" charset="0"/>
                </a:rPr>
                <a:t>Cross</a:t>
              </a:r>
            </a:p>
          </p:txBody>
        </p:sp>
        <p:sp>
          <p:nvSpPr>
            <p:cNvPr id="3307" name="Rectangle 20"/>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08" name="Text Box 21"/>
            <p:cNvSpPr txBox="1"/>
            <p:nvPr/>
          </p:nvSpPr>
          <p:spPr>
            <a:xfrm>
              <a:off x="176209" y="455611"/>
              <a:ext cx="50165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rPr>
                  <a:latin typeface="Arial" panose="020B0604020202020204" pitchFamily="34" charset="0"/>
                  <a:cs typeface="Arial" panose="020B0604020202020204" pitchFamily="34" charset="0"/>
                </a:rPr>
                <a:t>Church</a:t>
              </a:r>
            </a:p>
          </p:txBody>
        </p:sp>
        <p:sp>
          <p:nvSpPr>
            <p:cNvPr id="3309" name="Line 22"/>
            <p:cNvSpPr/>
            <p:nvPr/>
          </p:nvSpPr>
          <p:spPr>
            <a:xfrm>
              <a:off x="31748" y="36671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310" name="Line 23"/>
            <p:cNvSpPr/>
            <p:nvPr/>
          </p:nvSpPr>
          <p:spPr>
            <a:xfrm>
              <a:off x="31748" y="50006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311" name="Rectangle 24"/>
            <p:cNvSpPr/>
            <p:nvPr/>
          </p:nvSpPr>
          <p:spPr>
            <a:xfrm>
              <a:off x="20636" y="2190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12" name="Rectangle 25"/>
            <p:cNvSpPr/>
            <p:nvPr/>
          </p:nvSpPr>
          <p:spPr>
            <a:xfrm>
              <a:off x="207961" y="2063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13" name="Text Box 26"/>
            <p:cNvSpPr txBox="1"/>
            <p:nvPr/>
          </p:nvSpPr>
          <p:spPr>
            <a:xfrm>
              <a:off x="269872" y="185736"/>
              <a:ext cx="327386" cy="241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00" i="1">
                  <a:solidFill>
                    <a:srgbClr val="000000"/>
                  </a:solidFill>
                  <a:effectLst>
                    <a:outerShdw blurRad="12700" dist="25400" dir="2700000" rotWithShape="0">
                      <a:srgbClr val="FFFFFF"/>
                    </a:outerShdw>
                  </a:effectLst>
                </a:defRPr>
              </a:lvl1pPr>
            </a:lstStyle>
            <a:p>
              <a:r>
                <a:rPr>
                  <a:latin typeface="Arial" panose="020B0604020202020204" pitchFamily="34" charset="0"/>
                  <a:cs typeface="Arial" panose="020B0604020202020204" pitchFamily="34" charset="0"/>
                </a:rPr>
                <a:t>Life</a:t>
              </a:r>
            </a:p>
          </p:txBody>
        </p:sp>
      </p:grpSp>
      <p:sp>
        <p:nvSpPr>
          <p:cNvPr id="3315" name="Text Box 27"/>
          <p:cNvSpPr txBox="1"/>
          <p:nvPr/>
        </p:nvSpPr>
        <p:spPr>
          <a:xfrm>
            <a:off x="1431131" y="816418"/>
            <a:ext cx="6261101" cy="2554541"/>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400"/>
              </a:spcBef>
              <a:defRPr sz="4000">
                <a:solidFill>
                  <a:srgbClr val="FFFFFF"/>
                </a:solidFill>
              </a:defRPr>
            </a:lvl1pPr>
          </a:lstStyle>
          <a:p>
            <a:r>
              <a:rPr>
                <a:latin typeface="Arial" panose="020B0604020202020204" pitchFamily="34" charset="0"/>
                <a:cs typeface="Arial" panose="020B0604020202020204" pitchFamily="34" charset="0"/>
              </a:rPr>
              <a:t>جاء يسوع المسيح لينقذ ما فقدناه… ولكي يكتسب المرء الحياة الأبدية ، يجب علىه أن يأتي إليه من خلال الإيمان برسالة إنجيل المسيح.</a:t>
            </a:r>
          </a:p>
        </p:txBody>
      </p:sp>
      <p:sp>
        <p:nvSpPr>
          <p:cNvPr id="3316" name="Text Box 28"/>
          <p:cNvSpPr txBox="1"/>
          <p:nvPr/>
        </p:nvSpPr>
        <p:spPr>
          <a:xfrm>
            <a:off x="974036" y="4838935"/>
            <a:ext cx="7613285" cy="732312"/>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algn="ctr" rtl="1">
              <a:lnSpc>
                <a:spcPct val="20000"/>
              </a:lnSpc>
              <a:spcBef>
                <a:spcPts val="2400"/>
              </a:spcBef>
              <a:defRPr sz="4000" i="1">
                <a:solidFill>
                  <a:srgbClr val="51FDFF"/>
                </a:solidFill>
              </a:defRPr>
            </a:pPr>
            <a:r>
              <a:rPr>
                <a:latin typeface="Arial" panose="020B0604020202020204" pitchFamily="34" charset="0"/>
                <a:cs typeface="Arial" panose="020B0604020202020204" pitchFamily="34" charset="0"/>
              </a:rPr>
              <a:t>لذلك: </a:t>
            </a:r>
          </a:p>
          <a:p>
            <a:pPr algn="ctr" rtl="1">
              <a:lnSpc>
                <a:spcPct val="20000"/>
              </a:lnSpc>
              <a:spcBef>
                <a:spcPts val="2400"/>
              </a:spcBef>
              <a:defRPr sz="4000" i="1">
                <a:solidFill>
                  <a:srgbClr val="51FDFF"/>
                </a:solidFill>
              </a:defRPr>
            </a:pPr>
            <a:r>
              <a:rPr>
                <a:latin typeface="Arial" panose="020B0604020202020204" pitchFamily="34" charset="0"/>
                <a:cs typeface="Arial" panose="020B0604020202020204" pitchFamily="34" charset="0"/>
              </a:rPr>
              <a:t>يجب أن نذهب ونشهد!</a:t>
            </a:r>
          </a:p>
        </p:txBody>
      </p:sp>
      <p:sp>
        <p:nvSpPr>
          <p:cNvPr id="3317" name="Text Box 29"/>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69</a:t>
            </a:r>
          </a:p>
        </p:txBody>
      </p:sp>
      <p:sp>
        <p:nvSpPr>
          <p:cNvPr id="3318" name="Text Box 30"/>
          <p:cNvSpPr txBox="1"/>
          <p:nvPr/>
        </p:nvSpPr>
        <p:spPr>
          <a:xfrm>
            <a:off x="8610714" y="6447422"/>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a:t>
            </a:r>
          </a:p>
        </p:txBody>
      </p:sp>
      <p:grpSp>
        <p:nvGrpSpPr>
          <p:cNvPr id="3339" name="Group"/>
          <p:cNvGrpSpPr/>
          <p:nvPr/>
        </p:nvGrpSpPr>
        <p:grpSpPr>
          <a:xfrm>
            <a:off x="8005760" y="3427412"/>
            <a:ext cx="952505" cy="1249280"/>
            <a:chOff x="0" y="0"/>
            <a:chExt cx="952504" cy="1249279"/>
          </a:xfrm>
        </p:grpSpPr>
        <p:sp>
          <p:nvSpPr>
            <p:cNvPr id="3319" name="AutoShape 32"/>
            <p:cNvSpPr/>
            <p:nvPr/>
          </p:nvSpPr>
          <p:spPr>
            <a:xfrm>
              <a:off x="1583" y="44944"/>
              <a:ext cx="730260" cy="494687"/>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20" name="Rectangle 33"/>
            <p:cNvSpPr/>
            <p:nvPr/>
          </p:nvSpPr>
          <p:spPr>
            <a:xfrm>
              <a:off x="0" y="255817"/>
              <a:ext cx="952504" cy="98461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21" name="Line 34"/>
            <p:cNvSpPr/>
            <p:nvPr/>
          </p:nvSpPr>
          <p:spPr>
            <a:xfrm>
              <a:off x="31748" y="63317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322" name="Line 35"/>
            <p:cNvSpPr/>
            <p:nvPr/>
          </p:nvSpPr>
          <p:spPr>
            <a:xfrm>
              <a:off x="38098" y="772697"/>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323" name="Line 36"/>
            <p:cNvSpPr/>
            <p:nvPr/>
          </p:nvSpPr>
          <p:spPr>
            <a:xfrm>
              <a:off x="50800" y="912222"/>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324" name="Line 37"/>
            <p:cNvSpPr/>
            <p:nvPr/>
          </p:nvSpPr>
          <p:spPr>
            <a:xfrm>
              <a:off x="50800" y="1064433"/>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325" name="Line 38"/>
            <p:cNvSpPr/>
            <p:nvPr/>
          </p:nvSpPr>
          <p:spPr>
            <a:xfrm>
              <a:off x="38100" y="1203958"/>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326" name="Text Box 39"/>
            <p:cNvSpPr txBox="1"/>
            <p:nvPr/>
          </p:nvSpPr>
          <p:spPr>
            <a:xfrm>
              <a:off x="200023" y="614144"/>
              <a:ext cx="317396"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الإنجيل</a:t>
              </a:r>
            </a:p>
          </p:txBody>
        </p:sp>
        <p:sp>
          <p:nvSpPr>
            <p:cNvPr id="3327" name="Text Box 40"/>
            <p:cNvSpPr txBox="1"/>
            <p:nvPr/>
          </p:nvSpPr>
          <p:spPr>
            <a:xfrm>
              <a:off x="311584" y="728842"/>
              <a:ext cx="282130"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أعمال</a:t>
              </a:r>
            </a:p>
          </p:txBody>
        </p:sp>
        <p:sp>
          <p:nvSpPr>
            <p:cNvPr id="3328" name="Text Box 41"/>
            <p:cNvSpPr txBox="1"/>
            <p:nvPr/>
          </p:nvSpPr>
          <p:spPr>
            <a:xfrm>
              <a:off x="207960" y="893196"/>
              <a:ext cx="341440"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الرسائل</a:t>
              </a:r>
            </a:p>
          </p:txBody>
        </p:sp>
        <p:sp>
          <p:nvSpPr>
            <p:cNvPr id="3329" name="Text Box 42"/>
            <p:cNvSpPr txBox="1"/>
            <p:nvPr/>
          </p:nvSpPr>
          <p:spPr>
            <a:xfrm>
              <a:off x="285129" y="1036400"/>
              <a:ext cx="278924"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الرؤيا</a:t>
              </a:r>
            </a:p>
          </p:txBody>
        </p:sp>
        <p:sp>
          <p:nvSpPr>
            <p:cNvPr id="3330" name="Text Box 43"/>
            <p:cNvSpPr txBox="1"/>
            <p:nvPr/>
          </p:nvSpPr>
          <p:spPr>
            <a:xfrm>
              <a:off x="135125" y="0"/>
              <a:ext cx="386904" cy="2729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3331" name="Text Box 44"/>
            <p:cNvSpPr txBox="1"/>
            <p:nvPr/>
          </p:nvSpPr>
          <p:spPr>
            <a:xfrm>
              <a:off x="222247" y="322409"/>
              <a:ext cx="36708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a:latin typeface="Arial" panose="020B0604020202020204" pitchFamily="34" charset="0"/>
                  <a:cs typeface="Arial" panose="020B0604020202020204" pitchFamily="34" charset="0"/>
                </a:rPr>
                <a:t>الصليب</a:t>
              </a:r>
            </a:p>
          </p:txBody>
        </p:sp>
        <p:sp>
          <p:nvSpPr>
            <p:cNvPr id="3332" name="Rectangle 45"/>
            <p:cNvSpPr/>
            <p:nvPr/>
          </p:nvSpPr>
          <p:spPr>
            <a:xfrm>
              <a:off x="247649" y="499987"/>
              <a:ext cx="609606" cy="114161"/>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33" name="Text Box 46"/>
            <p:cNvSpPr txBox="1"/>
            <p:nvPr/>
          </p:nvSpPr>
          <p:spPr>
            <a:xfrm>
              <a:off x="229389" y="449830"/>
              <a:ext cx="39914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a:latin typeface="Arial" panose="020B0604020202020204" pitchFamily="34" charset="0"/>
                  <a:cs typeface="Arial" panose="020B0604020202020204" pitchFamily="34" charset="0"/>
                </a:rPr>
                <a:t>الكنيسة </a:t>
              </a:r>
            </a:p>
          </p:txBody>
        </p:sp>
        <p:sp>
          <p:nvSpPr>
            <p:cNvPr id="3334" name="Line 47"/>
            <p:cNvSpPr/>
            <p:nvPr/>
          </p:nvSpPr>
          <p:spPr>
            <a:xfrm>
              <a:off x="31748" y="366803"/>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335" name="Line 48"/>
            <p:cNvSpPr/>
            <p:nvPr/>
          </p:nvSpPr>
          <p:spPr>
            <a:xfrm>
              <a:off x="44450" y="506329"/>
              <a:ext cx="8636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336" name="Rectangle 49"/>
            <p:cNvSpPr/>
            <p:nvPr/>
          </p:nvSpPr>
          <p:spPr>
            <a:xfrm>
              <a:off x="20636" y="219351"/>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37" name="Rectangle 50"/>
            <p:cNvSpPr/>
            <p:nvPr/>
          </p:nvSpPr>
          <p:spPr>
            <a:xfrm>
              <a:off x="207961" y="206667"/>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38" name="Text Box 51"/>
            <p:cNvSpPr txBox="1"/>
            <p:nvPr/>
          </p:nvSpPr>
          <p:spPr>
            <a:xfrm>
              <a:off x="232019" y="179473"/>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a:latin typeface="Arial" panose="020B0604020202020204" pitchFamily="34" charset="0"/>
                  <a:cs typeface="Arial" panose="020B0604020202020204" pitchFamily="34" charset="0"/>
                </a:rP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3315"/>
                                        </p:tgtEl>
                                        <p:attrNameLst>
                                          <p:attrName>style.visibility</p:attrName>
                                        </p:attrNameLst>
                                      </p:cBhvr>
                                      <p:to>
                                        <p:strVal val="visible"/>
                                      </p:to>
                                    </p:set>
                                    <p:animEffect transition="in" filter="fade">
                                      <p:cBhvr>
                                        <p:cTn id="7" dur="1000"/>
                                        <p:tgtEl>
                                          <p:spTgt spid="33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3316"/>
                                        </p:tgtEl>
                                        <p:attrNameLst>
                                          <p:attrName>style.visibility</p:attrName>
                                        </p:attrNameLst>
                                      </p:cBhvr>
                                      <p:to>
                                        <p:strVal val="visible"/>
                                      </p:to>
                                    </p:set>
                                    <p:animEffect transition="in" filter="fade">
                                      <p:cBhvr>
                                        <p:cTn id="12" dur="1000"/>
                                        <p:tgtEl>
                                          <p:spTgt spid="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5" grpId="1" animBg="1" advAuto="0"/>
      <p:bldP spid="3316" grpId="2"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04" name="Group"/>
          <p:cNvGrpSpPr/>
          <p:nvPr/>
        </p:nvGrpSpPr>
        <p:grpSpPr>
          <a:xfrm>
            <a:off x="4276724" y="533396"/>
            <a:ext cx="3898384" cy="5814693"/>
            <a:chOff x="-2" y="-2"/>
            <a:chExt cx="3898382" cy="5814691"/>
          </a:xfrm>
        </p:grpSpPr>
        <p:grpSp>
          <p:nvGrpSpPr>
            <p:cNvPr id="3363" name="Group"/>
            <p:cNvGrpSpPr/>
            <p:nvPr/>
          </p:nvGrpSpPr>
          <p:grpSpPr>
            <a:xfrm>
              <a:off x="2439992" y="4564235"/>
              <a:ext cx="952511" cy="1250454"/>
              <a:chOff x="-2" y="-1"/>
              <a:chExt cx="952510" cy="1250453"/>
            </a:xfrm>
          </p:grpSpPr>
          <p:sp>
            <p:nvSpPr>
              <p:cNvPr id="3343" name="AutoShape 172"/>
              <p:cNvSpPr/>
              <p:nvPr/>
            </p:nvSpPr>
            <p:spPr>
              <a:xfrm>
                <a:off x="1585" y="44994"/>
                <a:ext cx="730260" cy="495247"/>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44" name="Rectangle 173"/>
              <p:cNvSpPr/>
              <p:nvPr/>
            </p:nvSpPr>
            <p:spPr>
              <a:xfrm>
                <a:off x="-2" y="256106"/>
                <a:ext cx="952510" cy="985724"/>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45" name="Line 174"/>
              <p:cNvSpPr/>
              <p:nvPr/>
            </p:nvSpPr>
            <p:spPr>
              <a:xfrm>
                <a:off x="31749" y="633888"/>
                <a:ext cx="863609"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346" name="Line 175"/>
              <p:cNvSpPr/>
              <p:nvPr/>
            </p:nvSpPr>
            <p:spPr>
              <a:xfrm>
                <a:off x="38099" y="773571"/>
                <a:ext cx="863609"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347" name="Line 176"/>
              <p:cNvSpPr/>
              <p:nvPr/>
            </p:nvSpPr>
            <p:spPr>
              <a:xfrm>
                <a:off x="50800" y="913254"/>
                <a:ext cx="863608"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348" name="Line 177"/>
              <p:cNvSpPr/>
              <p:nvPr/>
            </p:nvSpPr>
            <p:spPr>
              <a:xfrm>
                <a:off x="50800" y="1065637"/>
                <a:ext cx="863608"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349" name="Line 178"/>
              <p:cNvSpPr/>
              <p:nvPr/>
            </p:nvSpPr>
            <p:spPr>
              <a:xfrm>
                <a:off x="38100" y="1205321"/>
                <a:ext cx="876308"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350" name="Text Box 179"/>
              <p:cNvSpPr txBox="1"/>
              <p:nvPr/>
            </p:nvSpPr>
            <p:spPr>
              <a:xfrm>
                <a:off x="200023" y="614840"/>
                <a:ext cx="317396"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الإنجيل</a:t>
                </a:r>
              </a:p>
            </p:txBody>
          </p:sp>
          <p:sp>
            <p:nvSpPr>
              <p:cNvPr id="3351" name="Text Box 180"/>
              <p:cNvSpPr txBox="1"/>
              <p:nvPr/>
            </p:nvSpPr>
            <p:spPr>
              <a:xfrm>
                <a:off x="311585" y="729667"/>
                <a:ext cx="282130"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أعمال</a:t>
                </a:r>
              </a:p>
            </p:txBody>
          </p:sp>
          <p:sp>
            <p:nvSpPr>
              <p:cNvPr id="3352" name="Text Box 181"/>
              <p:cNvSpPr txBox="1"/>
              <p:nvPr/>
            </p:nvSpPr>
            <p:spPr>
              <a:xfrm>
                <a:off x="207961" y="894206"/>
                <a:ext cx="341440"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الرسائل</a:t>
                </a:r>
              </a:p>
            </p:txBody>
          </p:sp>
          <p:sp>
            <p:nvSpPr>
              <p:cNvPr id="3353" name="Text Box 182"/>
              <p:cNvSpPr txBox="1"/>
              <p:nvPr/>
            </p:nvSpPr>
            <p:spPr>
              <a:xfrm>
                <a:off x="285129" y="1037573"/>
                <a:ext cx="278924"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الرؤيا</a:t>
                </a:r>
              </a:p>
            </p:txBody>
          </p:sp>
          <p:sp>
            <p:nvSpPr>
              <p:cNvPr id="3354" name="Text Box 183"/>
              <p:cNvSpPr txBox="1"/>
              <p:nvPr/>
            </p:nvSpPr>
            <p:spPr>
              <a:xfrm>
                <a:off x="135126" y="-1"/>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3355" name="Text Box 184"/>
              <p:cNvSpPr txBox="1"/>
              <p:nvPr/>
            </p:nvSpPr>
            <p:spPr>
              <a:xfrm>
                <a:off x="222248" y="322773"/>
                <a:ext cx="36708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3356" name="Rectangle 185"/>
              <p:cNvSpPr/>
              <p:nvPr/>
            </p:nvSpPr>
            <p:spPr>
              <a:xfrm>
                <a:off x="247650" y="500552"/>
                <a:ext cx="609607" cy="114290"/>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57" name="Text Box 186"/>
              <p:cNvSpPr txBox="1"/>
              <p:nvPr/>
            </p:nvSpPr>
            <p:spPr>
              <a:xfrm>
                <a:off x="229389" y="450338"/>
                <a:ext cx="39914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الكنيسة </a:t>
                </a:r>
              </a:p>
            </p:txBody>
          </p:sp>
          <p:sp>
            <p:nvSpPr>
              <p:cNvPr id="3358" name="Line 187"/>
              <p:cNvSpPr/>
              <p:nvPr/>
            </p:nvSpPr>
            <p:spPr>
              <a:xfrm>
                <a:off x="31749" y="367218"/>
                <a:ext cx="863609"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359" name="Line 188"/>
              <p:cNvSpPr/>
              <p:nvPr/>
            </p:nvSpPr>
            <p:spPr>
              <a:xfrm>
                <a:off x="44450" y="506902"/>
                <a:ext cx="863608"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360" name="Rectangle 189"/>
              <p:cNvSpPr/>
              <p:nvPr/>
            </p:nvSpPr>
            <p:spPr>
              <a:xfrm>
                <a:off x="20636" y="219599"/>
                <a:ext cx="504831" cy="95242"/>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61" name="Rectangle 190"/>
              <p:cNvSpPr/>
              <p:nvPr/>
            </p:nvSpPr>
            <p:spPr>
              <a:xfrm>
                <a:off x="207961" y="206900"/>
                <a:ext cx="504832" cy="9524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62" name="Text Box 191"/>
              <p:cNvSpPr txBox="1"/>
              <p:nvPr/>
            </p:nvSpPr>
            <p:spPr>
              <a:xfrm>
                <a:off x="232020" y="179676"/>
                <a:ext cx="266099"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grpSp>
        <p:sp>
          <p:nvSpPr>
            <p:cNvPr id="3364" name="AutoShape 193"/>
            <p:cNvSpPr/>
            <p:nvPr/>
          </p:nvSpPr>
          <p:spPr>
            <a:xfrm>
              <a:off x="3149607" y="2876159"/>
              <a:ext cx="203206" cy="6349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65" name="AutoShape 194"/>
            <p:cNvSpPr/>
            <p:nvPr/>
          </p:nvSpPr>
          <p:spPr>
            <a:xfrm>
              <a:off x="3175007" y="844435"/>
              <a:ext cx="203206" cy="761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66" name="AutoShape 195"/>
            <p:cNvSpPr/>
            <p:nvPr/>
          </p:nvSpPr>
          <p:spPr>
            <a:xfrm>
              <a:off x="3149607" y="2863461"/>
              <a:ext cx="203206" cy="7619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67" name="AutoShape 196"/>
            <p:cNvSpPr/>
            <p:nvPr/>
          </p:nvSpPr>
          <p:spPr>
            <a:xfrm>
              <a:off x="2420944" y="2682511"/>
              <a:ext cx="730256" cy="420636"/>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68" name="AutoShape 199"/>
            <p:cNvSpPr/>
            <p:nvPr/>
          </p:nvSpPr>
          <p:spPr>
            <a:xfrm>
              <a:off x="765176" y="1603157"/>
              <a:ext cx="203205" cy="761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69" name="AutoShape 200"/>
            <p:cNvSpPr/>
            <p:nvPr/>
          </p:nvSpPr>
          <p:spPr>
            <a:xfrm>
              <a:off x="53973" y="1495222"/>
              <a:ext cx="730258" cy="903169"/>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70" name="Rectangle 201"/>
            <p:cNvSpPr/>
            <p:nvPr/>
          </p:nvSpPr>
          <p:spPr>
            <a:xfrm>
              <a:off x="52386" y="1652362"/>
              <a:ext cx="952507" cy="104920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71" name="AutoShape 202"/>
            <p:cNvSpPr/>
            <p:nvPr/>
          </p:nvSpPr>
          <p:spPr>
            <a:xfrm>
              <a:off x="647701" y="3015841"/>
              <a:ext cx="203204" cy="761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72" name="Rectangle 203"/>
            <p:cNvSpPr/>
            <p:nvPr/>
          </p:nvSpPr>
          <p:spPr>
            <a:xfrm>
              <a:off x="228599" y="3345997"/>
              <a:ext cx="304806" cy="114288"/>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73" name="AutoShape 204"/>
            <p:cNvSpPr/>
            <p:nvPr/>
          </p:nvSpPr>
          <p:spPr>
            <a:xfrm>
              <a:off x="642938" y="2976159"/>
              <a:ext cx="233134" cy="11817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74" name="AutoShape 205"/>
            <p:cNvSpPr/>
            <p:nvPr/>
          </p:nvSpPr>
          <p:spPr>
            <a:xfrm>
              <a:off x="65086" y="2890444"/>
              <a:ext cx="730258" cy="290479"/>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75" name="Rectangle 206"/>
            <p:cNvSpPr/>
            <p:nvPr/>
          </p:nvSpPr>
          <p:spPr>
            <a:xfrm>
              <a:off x="66674" y="3038063"/>
              <a:ext cx="952506" cy="498412"/>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76" name="Rectangle 207"/>
            <p:cNvSpPr/>
            <p:nvPr/>
          </p:nvSpPr>
          <p:spPr>
            <a:xfrm>
              <a:off x="177798" y="3296790"/>
              <a:ext cx="514356" cy="190479"/>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77" name="AutoShape 208"/>
            <p:cNvSpPr/>
            <p:nvPr/>
          </p:nvSpPr>
          <p:spPr>
            <a:xfrm>
              <a:off x="12697" y="11108"/>
              <a:ext cx="730259" cy="1090470"/>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78" name="Rectangle 209"/>
            <p:cNvSpPr/>
            <p:nvPr/>
          </p:nvSpPr>
          <p:spPr>
            <a:xfrm>
              <a:off x="11111" y="195233"/>
              <a:ext cx="952507" cy="1131739"/>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79" name="AutoShape 210"/>
            <p:cNvSpPr/>
            <p:nvPr/>
          </p:nvSpPr>
          <p:spPr>
            <a:xfrm>
              <a:off x="28572" y="33330"/>
              <a:ext cx="695334" cy="1088883"/>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80" name="AutoShape 211"/>
            <p:cNvSpPr/>
            <p:nvPr/>
          </p:nvSpPr>
          <p:spPr>
            <a:xfrm>
              <a:off x="69848" y="1520618"/>
              <a:ext cx="695333" cy="903170"/>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81" name="AutoShape 212"/>
            <p:cNvSpPr/>
            <p:nvPr/>
          </p:nvSpPr>
          <p:spPr>
            <a:xfrm>
              <a:off x="87311" y="2922191"/>
              <a:ext cx="688983" cy="290478"/>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82" name="Rectangle 213"/>
            <p:cNvSpPr/>
            <p:nvPr/>
          </p:nvSpPr>
          <p:spPr>
            <a:xfrm>
              <a:off x="292100" y="4666617"/>
              <a:ext cx="254005" cy="115877"/>
            </a:xfrm>
            <a:prstGeom prst="rect">
              <a:avLst/>
            </a:prstGeom>
            <a:solidFill>
              <a:srgbClr val="FFFFFF"/>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83" name="Line 214"/>
            <p:cNvSpPr txBox="1"/>
            <p:nvPr/>
          </p:nvSpPr>
          <p:spPr>
            <a:xfrm>
              <a:off x="282574" y="4618999"/>
              <a:ext cx="205184"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40</a:t>
              </a:r>
            </a:p>
          </p:txBody>
        </p:sp>
        <p:sp>
          <p:nvSpPr>
            <p:cNvPr id="3384" name="AutoShape 215"/>
            <p:cNvSpPr/>
            <p:nvPr/>
          </p:nvSpPr>
          <p:spPr>
            <a:xfrm>
              <a:off x="65086" y="3720596"/>
              <a:ext cx="730258" cy="336508"/>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85" name="Rectangle 216"/>
            <p:cNvSpPr/>
            <p:nvPr/>
          </p:nvSpPr>
          <p:spPr>
            <a:xfrm>
              <a:off x="63499" y="3879324"/>
              <a:ext cx="952506" cy="1142849"/>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86" name="AutoShape 217"/>
            <p:cNvSpPr/>
            <p:nvPr/>
          </p:nvSpPr>
          <p:spPr>
            <a:xfrm>
              <a:off x="84136" y="3749167"/>
              <a:ext cx="698508" cy="336508"/>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87" name="AutoShape 218"/>
            <p:cNvSpPr/>
            <p:nvPr/>
          </p:nvSpPr>
          <p:spPr>
            <a:xfrm>
              <a:off x="3162307" y="165074"/>
              <a:ext cx="203206" cy="6349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88" name="AutoShape 219"/>
            <p:cNvSpPr/>
            <p:nvPr/>
          </p:nvSpPr>
          <p:spPr>
            <a:xfrm>
              <a:off x="3149607" y="165074"/>
              <a:ext cx="215906" cy="761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path>
              </a:pathLst>
            </a:custGeom>
            <a:noFill/>
            <a:ln w="25400" cap="rnd">
              <a:solidFill>
                <a:srgbClr val="000000"/>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89" name="Line 220"/>
            <p:cNvSpPr txBox="1"/>
            <p:nvPr/>
          </p:nvSpPr>
          <p:spPr>
            <a:xfrm>
              <a:off x="2740031" y="428566"/>
              <a:ext cx="271116"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350</a:t>
              </a:r>
            </a:p>
          </p:txBody>
        </p:sp>
        <p:sp>
          <p:nvSpPr>
            <p:cNvPr id="3390" name="AutoShape 221"/>
            <p:cNvSpPr/>
            <p:nvPr/>
          </p:nvSpPr>
          <p:spPr>
            <a:xfrm>
              <a:off x="3162307" y="152376"/>
              <a:ext cx="203206" cy="761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91" name="AutoShape 222"/>
            <p:cNvSpPr/>
            <p:nvPr/>
          </p:nvSpPr>
          <p:spPr>
            <a:xfrm>
              <a:off x="2420944" y="25393"/>
              <a:ext cx="730256" cy="244447"/>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92" name="Rectangle 223"/>
            <p:cNvSpPr/>
            <p:nvPr/>
          </p:nvSpPr>
          <p:spPr>
            <a:xfrm>
              <a:off x="2419356" y="182535"/>
              <a:ext cx="952507" cy="433332"/>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93" name="AutoShape 224"/>
            <p:cNvSpPr/>
            <p:nvPr/>
          </p:nvSpPr>
          <p:spPr>
            <a:xfrm>
              <a:off x="2439994" y="50790"/>
              <a:ext cx="692156" cy="244446"/>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94" name="AutoShape 225"/>
            <p:cNvSpPr/>
            <p:nvPr/>
          </p:nvSpPr>
          <p:spPr>
            <a:xfrm>
              <a:off x="2411419" y="726976"/>
              <a:ext cx="744543" cy="282541"/>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95" name="Rectangle 226"/>
            <p:cNvSpPr/>
            <p:nvPr/>
          </p:nvSpPr>
          <p:spPr>
            <a:xfrm>
              <a:off x="2409831" y="890465"/>
              <a:ext cx="971557" cy="1671416"/>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96" name="AutoShape 227"/>
            <p:cNvSpPr/>
            <p:nvPr/>
          </p:nvSpPr>
          <p:spPr>
            <a:xfrm>
              <a:off x="2430469" y="758722"/>
              <a:ext cx="706443" cy="1063484"/>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97" name="Rectangle 228"/>
            <p:cNvSpPr/>
            <p:nvPr/>
          </p:nvSpPr>
          <p:spPr>
            <a:xfrm>
              <a:off x="2419356" y="2861873"/>
              <a:ext cx="969969" cy="906345"/>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98" name="AutoShape 229"/>
            <p:cNvSpPr/>
            <p:nvPr/>
          </p:nvSpPr>
          <p:spPr>
            <a:xfrm>
              <a:off x="2439994" y="2714256"/>
              <a:ext cx="698506" cy="706348"/>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399" name="AutoShape 230"/>
            <p:cNvSpPr/>
            <p:nvPr/>
          </p:nvSpPr>
          <p:spPr>
            <a:xfrm>
              <a:off x="2416181" y="3865038"/>
              <a:ext cx="730256" cy="358732"/>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400" name="Rectangle 231"/>
            <p:cNvSpPr/>
            <p:nvPr/>
          </p:nvSpPr>
          <p:spPr>
            <a:xfrm>
              <a:off x="2414594" y="3996783"/>
              <a:ext cx="952507" cy="395239"/>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401" name="AutoShape 232"/>
            <p:cNvSpPr/>
            <p:nvPr/>
          </p:nvSpPr>
          <p:spPr>
            <a:xfrm>
              <a:off x="2435231" y="3890435"/>
              <a:ext cx="692156" cy="358731"/>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402" name="AutoShape 233"/>
            <p:cNvSpPr/>
            <p:nvPr/>
          </p:nvSpPr>
          <p:spPr>
            <a:xfrm>
              <a:off x="650876" y="5234866"/>
              <a:ext cx="203204" cy="761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403" name="Rectangle 234"/>
            <p:cNvSpPr/>
            <p:nvPr/>
          </p:nvSpPr>
          <p:spPr>
            <a:xfrm>
              <a:off x="231774" y="5565023"/>
              <a:ext cx="304806" cy="114288"/>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404" name="AutoShape 235"/>
            <p:cNvSpPr/>
            <p:nvPr/>
          </p:nvSpPr>
          <p:spPr>
            <a:xfrm>
              <a:off x="646113" y="5195183"/>
              <a:ext cx="233134" cy="11817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405" name="AutoShape 236"/>
            <p:cNvSpPr/>
            <p:nvPr/>
          </p:nvSpPr>
          <p:spPr>
            <a:xfrm>
              <a:off x="74611" y="5109469"/>
              <a:ext cx="736608" cy="290479"/>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406" name="Rectangle 237"/>
            <p:cNvSpPr/>
            <p:nvPr/>
          </p:nvSpPr>
          <p:spPr>
            <a:xfrm>
              <a:off x="69849" y="5257088"/>
              <a:ext cx="952506" cy="498412"/>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407" name="Rectangle 238"/>
            <p:cNvSpPr/>
            <p:nvPr/>
          </p:nvSpPr>
          <p:spPr>
            <a:xfrm>
              <a:off x="180973" y="5515816"/>
              <a:ext cx="514356" cy="190479"/>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408" name="AutoShape 239"/>
            <p:cNvSpPr/>
            <p:nvPr/>
          </p:nvSpPr>
          <p:spPr>
            <a:xfrm>
              <a:off x="90486" y="5134866"/>
              <a:ext cx="711208" cy="290479"/>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409" name="Line 242"/>
            <p:cNvSpPr txBox="1"/>
            <p:nvPr/>
          </p:nvSpPr>
          <p:spPr>
            <a:xfrm>
              <a:off x="782637" y="3650755"/>
              <a:ext cx="750205" cy="243656"/>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0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(1500 B.C.)</a:t>
              </a:r>
            </a:p>
          </p:txBody>
        </p:sp>
        <p:sp>
          <p:nvSpPr>
            <p:cNvPr id="3410" name="Line 243"/>
            <p:cNvSpPr txBox="1"/>
            <p:nvPr/>
          </p:nvSpPr>
          <p:spPr>
            <a:xfrm>
              <a:off x="3138494" y="3777738"/>
              <a:ext cx="623569" cy="243656"/>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(٥٠٠ ق .م)</a:t>
              </a:r>
            </a:p>
          </p:txBody>
        </p:sp>
        <p:sp>
          <p:nvSpPr>
            <p:cNvPr id="3411" name="Line 244"/>
            <p:cNvSpPr txBox="1"/>
            <p:nvPr/>
          </p:nvSpPr>
          <p:spPr>
            <a:xfrm>
              <a:off x="3132144" y="666659"/>
              <a:ext cx="766236" cy="243656"/>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(١٠٠٠ ق . م.)</a:t>
              </a:r>
            </a:p>
          </p:txBody>
        </p:sp>
        <p:sp>
          <p:nvSpPr>
            <p:cNvPr id="3412" name="Line 245"/>
            <p:cNvSpPr/>
            <p:nvPr/>
          </p:nvSpPr>
          <p:spPr>
            <a:xfrm>
              <a:off x="57148" y="469835"/>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13" name="Line 246"/>
            <p:cNvSpPr/>
            <p:nvPr/>
          </p:nvSpPr>
          <p:spPr>
            <a:xfrm>
              <a:off x="57148" y="634912"/>
              <a:ext cx="863606" cy="6"/>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14" name="Line 247"/>
            <p:cNvSpPr/>
            <p:nvPr/>
          </p:nvSpPr>
          <p:spPr>
            <a:xfrm>
              <a:off x="57148" y="787293"/>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15" name="Line 248"/>
            <p:cNvSpPr/>
            <p:nvPr/>
          </p:nvSpPr>
          <p:spPr>
            <a:xfrm>
              <a:off x="61911" y="952370"/>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16" name="Line 249"/>
            <p:cNvSpPr/>
            <p:nvPr/>
          </p:nvSpPr>
          <p:spPr>
            <a:xfrm>
              <a:off x="57148" y="1117448"/>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17" name="Line 250"/>
            <p:cNvSpPr/>
            <p:nvPr/>
          </p:nvSpPr>
          <p:spPr>
            <a:xfrm>
              <a:off x="57148" y="1269827"/>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18" name="Line 251"/>
            <p:cNvSpPr txBox="1"/>
            <p:nvPr/>
          </p:nvSpPr>
          <p:spPr>
            <a:xfrm>
              <a:off x="116537" y="296394"/>
              <a:ext cx="601127"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الخطية الأولى</a:t>
              </a:r>
            </a:p>
          </p:txBody>
        </p:sp>
        <p:sp>
          <p:nvSpPr>
            <p:cNvPr id="3419" name="Line 252"/>
            <p:cNvSpPr txBox="1"/>
            <p:nvPr/>
          </p:nvSpPr>
          <p:spPr>
            <a:xfrm>
              <a:off x="117083" y="447614"/>
              <a:ext cx="56425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الإنجيل الأول</a:t>
              </a:r>
            </a:p>
          </p:txBody>
        </p:sp>
        <p:sp>
          <p:nvSpPr>
            <p:cNvPr id="3420" name="Line 253"/>
            <p:cNvSpPr txBox="1"/>
            <p:nvPr/>
          </p:nvSpPr>
          <p:spPr>
            <a:xfrm>
              <a:off x="193696" y="602492"/>
              <a:ext cx="47929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أول عائلة </a:t>
              </a:r>
            </a:p>
          </p:txBody>
        </p:sp>
        <p:sp>
          <p:nvSpPr>
            <p:cNvPr id="3421" name="Line 254"/>
            <p:cNvSpPr txBox="1"/>
            <p:nvPr/>
          </p:nvSpPr>
          <p:spPr>
            <a:xfrm>
              <a:off x="180207" y="750359"/>
              <a:ext cx="400752"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أول قتل </a:t>
              </a:r>
            </a:p>
          </p:txBody>
        </p:sp>
        <p:sp>
          <p:nvSpPr>
            <p:cNvPr id="3422" name="Line 255"/>
            <p:cNvSpPr txBox="1"/>
            <p:nvPr/>
          </p:nvSpPr>
          <p:spPr>
            <a:xfrm>
              <a:off x="39684" y="940252"/>
              <a:ext cx="734176"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طعام / قوس قزح</a:t>
              </a:r>
            </a:p>
          </p:txBody>
        </p:sp>
        <p:sp>
          <p:nvSpPr>
            <p:cNvPr id="3423" name="Line 256"/>
            <p:cNvSpPr txBox="1"/>
            <p:nvPr/>
          </p:nvSpPr>
          <p:spPr>
            <a:xfrm>
              <a:off x="284161" y="1101575"/>
              <a:ext cx="23884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برج</a:t>
              </a:r>
            </a:p>
          </p:txBody>
        </p:sp>
        <p:sp>
          <p:nvSpPr>
            <p:cNvPr id="3424" name="Line 257"/>
            <p:cNvSpPr txBox="1"/>
            <p:nvPr/>
          </p:nvSpPr>
          <p:spPr>
            <a:xfrm>
              <a:off x="194712" y="-2"/>
              <a:ext cx="301366"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الخلق</a:t>
              </a:r>
            </a:p>
          </p:txBody>
        </p:sp>
        <p:sp>
          <p:nvSpPr>
            <p:cNvPr id="3425" name="Line 258"/>
            <p:cNvSpPr txBox="1"/>
            <p:nvPr/>
          </p:nvSpPr>
          <p:spPr>
            <a:xfrm>
              <a:off x="-2" y="174599"/>
              <a:ext cx="708528"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أول رجل &amp; امراه </a:t>
              </a:r>
            </a:p>
          </p:txBody>
        </p:sp>
        <p:sp>
          <p:nvSpPr>
            <p:cNvPr id="3426" name="Line 259"/>
            <p:cNvSpPr/>
            <p:nvPr/>
          </p:nvSpPr>
          <p:spPr>
            <a:xfrm>
              <a:off x="114299" y="2053945"/>
              <a:ext cx="838206" cy="635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27" name="Line 260"/>
            <p:cNvSpPr/>
            <p:nvPr/>
          </p:nvSpPr>
          <p:spPr>
            <a:xfrm>
              <a:off x="114299" y="2257117"/>
              <a:ext cx="838206" cy="635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28" name="Rectangle 261"/>
            <p:cNvSpPr/>
            <p:nvPr/>
          </p:nvSpPr>
          <p:spPr>
            <a:xfrm>
              <a:off x="438151" y="2098390"/>
              <a:ext cx="330204" cy="114288"/>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429" name="Line 262"/>
            <p:cNvSpPr txBox="1"/>
            <p:nvPr/>
          </p:nvSpPr>
          <p:spPr>
            <a:xfrm>
              <a:off x="233361" y="1877756"/>
              <a:ext cx="579091" cy="241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00">
                  <a:solidFill>
                    <a:srgbClr val="000000"/>
                  </a:solidFill>
                </a:defRPr>
              </a:lvl1pPr>
            </a:lstStyle>
            <a:p>
              <a:r>
                <a:rPr>
                  <a:latin typeface="Arial" panose="020B0604020202020204" pitchFamily="34" charset="0"/>
                  <a:cs typeface="Arial" panose="020B0604020202020204" pitchFamily="34" charset="0"/>
                </a:rPr>
                <a:t>L - S - B</a:t>
              </a:r>
            </a:p>
          </p:txBody>
        </p:sp>
        <p:sp>
          <p:nvSpPr>
            <p:cNvPr id="3430" name="Line 263"/>
            <p:cNvSpPr txBox="1"/>
            <p:nvPr/>
          </p:nvSpPr>
          <p:spPr>
            <a:xfrm>
              <a:off x="333374" y="2258705"/>
              <a:ext cx="369801" cy="241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00">
                  <a:solidFill>
                    <a:srgbClr val="000000"/>
                  </a:solidFill>
                </a:defRPr>
              </a:lvl1pPr>
            </a:lstStyle>
            <a:p>
              <a:r>
                <a:rPr>
                  <a:latin typeface="Arial" panose="020B0604020202020204" pitchFamily="34" charset="0"/>
                  <a:cs typeface="Arial" panose="020B0604020202020204" pitchFamily="34" charset="0"/>
                </a:rPr>
                <a:t>J - E</a:t>
              </a:r>
            </a:p>
          </p:txBody>
        </p:sp>
        <p:sp>
          <p:nvSpPr>
            <p:cNvPr id="3431" name="Line 264"/>
            <p:cNvSpPr txBox="1"/>
            <p:nvPr/>
          </p:nvSpPr>
          <p:spPr>
            <a:xfrm>
              <a:off x="387349" y="2449179"/>
              <a:ext cx="23403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00">
                  <a:solidFill>
                    <a:srgbClr val="000000"/>
                  </a:solidFill>
                </a:defRPr>
              </a:lvl1pPr>
            </a:lstStyle>
            <a:p>
              <a:r>
                <a:rPr>
                  <a:latin typeface="Arial" panose="020B0604020202020204" pitchFamily="34" charset="0"/>
                  <a:cs typeface="Arial" panose="020B0604020202020204" pitchFamily="34" charset="0"/>
                </a:rPr>
                <a:t>١٢</a:t>
              </a:r>
            </a:p>
          </p:txBody>
        </p:sp>
        <p:sp>
          <p:nvSpPr>
            <p:cNvPr id="3432" name="Line 265"/>
            <p:cNvSpPr txBox="1"/>
            <p:nvPr/>
          </p:nvSpPr>
          <p:spPr>
            <a:xfrm>
              <a:off x="222248" y="1692045"/>
              <a:ext cx="368692"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الدعوة </a:t>
              </a:r>
            </a:p>
          </p:txBody>
        </p:sp>
        <p:sp>
          <p:nvSpPr>
            <p:cNvPr id="3433" name="Line 266"/>
            <p:cNvSpPr txBox="1"/>
            <p:nvPr/>
          </p:nvSpPr>
          <p:spPr>
            <a:xfrm>
              <a:off x="193337" y="1461887"/>
              <a:ext cx="38311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إبراهيم </a:t>
              </a:r>
            </a:p>
          </p:txBody>
        </p:sp>
        <p:sp>
          <p:nvSpPr>
            <p:cNvPr id="3434" name="Line 267"/>
            <p:cNvSpPr txBox="1"/>
            <p:nvPr/>
          </p:nvSpPr>
          <p:spPr>
            <a:xfrm>
              <a:off x="368299" y="2071405"/>
              <a:ext cx="285031" cy="241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00">
                  <a:solidFill>
                    <a:srgbClr val="000000"/>
                  </a:solidFill>
                </a:defRPr>
              </a:lvl1pPr>
            </a:lstStyle>
            <a:p>
              <a:r>
                <a:rPr>
                  <a:latin typeface="Arial" panose="020B0604020202020204" pitchFamily="34" charset="0"/>
                  <a:cs typeface="Arial" panose="020B0604020202020204" pitchFamily="34" charset="0"/>
                </a:rPr>
                <a:t>I - I</a:t>
              </a:r>
            </a:p>
          </p:txBody>
        </p:sp>
        <p:sp>
          <p:nvSpPr>
            <p:cNvPr id="3435" name="Line 268"/>
            <p:cNvSpPr/>
            <p:nvPr/>
          </p:nvSpPr>
          <p:spPr>
            <a:xfrm>
              <a:off x="111124" y="3274568"/>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36" name="Line 269"/>
            <p:cNvSpPr/>
            <p:nvPr/>
          </p:nvSpPr>
          <p:spPr>
            <a:xfrm>
              <a:off x="107949" y="346028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37" name="Line 270"/>
            <p:cNvSpPr txBox="1"/>
            <p:nvPr/>
          </p:nvSpPr>
          <p:spPr>
            <a:xfrm>
              <a:off x="146048" y="2863461"/>
              <a:ext cx="331822"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يوسف</a:t>
              </a:r>
            </a:p>
          </p:txBody>
        </p:sp>
        <p:sp>
          <p:nvSpPr>
            <p:cNvPr id="3438" name="Line 271"/>
            <p:cNvSpPr txBox="1"/>
            <p:nvPr/>
          </p:nvSpPr>
          <p:spPr>
            <a:xfrm>
              <a:off x="193673" y="3099967"/>
              <a:ext cx="517770"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   العبودية </a:t>
              </a:r>
            </a:p>
          </p:txBody>
        </p:sp>
        <p:sp>
          <p:nvSpPr>
            <p:cNvPr id="3439" name="Line 272"/>
            <p:cNvSpPr txBox="1"/>
            <p:nvPr/>
          </p:nvSpPr>
          <p:spPr>
            <a:xfrm>
              <a:off x="403224" y="3288854"/>
              <a:ext cx="282129"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a:solidFill>
                    <a:srgbClr val="000000"/>
                  </a:solidFill>
                </a:defRPr>
              </a:lvl1pPr>
            </a:lstStyle>
            <a:p>
              <a:r>
                <a:rPr>
                  <a:latin typeface="Arial" panose="020B0604020202020204" pitchFamily="34" charset="0"/>
                  <a:cs typeface="Arial" panose="020B0604020202020204" pitchFamily="34" charset="0"/>
                </a:rPr>
                <a:t>٤٣٠</a:t>
              </a:r>
            </a:p>
          </p:txBody>
        </p:sp>
        <p:sp>
          <p:nvSpPr>
            <p:cNvPr id="3440" name="Line 273"/>
            <p:cNvSpPr/>
            <p:nvPr/>
          </p:nvSpPr>
          <p:spPr>
            <a:xfrm>
              <a:off x="107948" y="1863471"/>
              <a:ext cx="838207" cy="635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41" name="Line 274"/>
            <p:cNvSpPr/>
            <p:nvPr/>
          </p:nvSpPr>
          <p:spPr>
            <a:xfrm>
              <a:off x="107948" y="2441242"/>
              <a:ext cx="838207" cy="635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42" name="Line 275"/>
            <p:cNvSpPr/>
            <p:nvPr/>
          </p:nvSpPr>
          <p:spPr>
            <a:xfrm>
              <a:off x="107948" y="2638066"/>
              <a:ext cx="838207" cy="635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43" name="Line 276"/>
            <p:cNvSpPr/>
            <p:nvPr/>
          </p:nvSpPr>
          <p:spPr>
            <a:xfrm>
              <a:off x="107949" y="4101544"/>
              <a:ext cx="8509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44" name="Line 277"/>
            <p:cNvSpPr/>
            <p:nvPr/>
          </p:nvSpPr>
          <p:spPr>
            <a:xfrm>
              <a:off x="107949" y="4279320"/>
              <a:ext cx="8509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45" name="Line 278"/>
            <p:cNvSpPr/>
            <p:nvPr/>
          </p:nvSpPr>
          <p:spPr>
            <a:xfrm>
              <a:off x="107949" y="4457096"/>
              <a:ext cx="8509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46" name="Line 279"/>
            <p:cNvSpPr/>
            <p:nvPr/>
          </p:nvSpPr>
          <p:spPr>
            <a:xfrm>
              <a:off x="107949" y="4634872"/>
              <a:ext cx="8509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47" name="Line 280"/>
            <p:cNvSpPr/>
            <p:nvPr/>
          </p:nvSpPr>
          <p:spPr>
            <a:xfrm>
              <a:off x="120649" y="4812648"/>
              <a:ext cx="8509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48" name="Line 281"/>
            <p:cNvSpPr txBox="1"/>
            <p:nvPr/>
          </p:nvSpPr>
          <p:spPr>
            <a:xfrm>
              <a:off x="168273" y="3692025"/>
              <a:ext cx="35586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موسى </a:t>
              </a:r>
            </a:p>
          </p:txBody>
        </p:sp>
        <p:sp>
          <p:nvSpPr>
            <p:cNvPr id="3449" name="Line 282"/>
            <p:cNvSpPr txBox="1"/>
            <p:nvPr/>
          </p:nvSpPr>
          <p:spPr>
            <a:xfrm>
              <a:off x="317499" y="4104719"/>
              <a:ext cx="306174"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سيناء</a:t>
              </a:r>
            </a:p>
          </p:txBody>
        </p:sp>
        <p:sp>
          <p:nvSpPr>
            <p:cNvPr id="3450" name="Line 283"/>
            <p:cNvSpPr txBox="1"/>
            <p:nvPr/>
          </p:nvSpPr>
          <p:spPr>
            <a:xfrm>
              <a:off x="236535" y="4288844"/>
              <a:ext cx="56505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a:solidFill>
                    <a:srgbClr val="000000"/>
                  </a:solidFill>
                </a:defRPr>
              </a:lvl1pPr>
            </a:lstStyle>
            <a:p>
              <a:r>
                <a:rPr>
                  <a:latin typeface="Arial" panose="020B0604020202020204" pitchFamily="34" charset="0"/>
                  <a:cs typeface="Arial" panose="020B0604020202020204" pitchFamily="34" charset="0"/>
                </a:rPr>
                <a:t>M - C - C</a:t>
              </a:r>
            </a:p>
          </p:txBody>
        </p:sp>
        <p:sp>
          <p:nvSpPr>
            <p:cNvPr id="3451" name="Line 284"/>
            <p:cNvSpPr txBox="1"/>
            <p:nvPr/>
          </p:nvSpPr>
          <p:spPr>
            <a:xfrm>
              <a:off x="73023" y="4460270"/>
              <a:ext cx="561052"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قاديش برنيع</a:t>
              </a:r>
            </a:p>
          </p:txBody>
        </p:sp>
        <p:sp>
          <p:nvSpPr>
            <p:cNvPr id="3452" name="Line 285"/>
            <p:cNvSpPr txBox="1"/>
            <p:nvPr/>
          </p:nvSpPr>
          <p:spPr>
            <a:xfrm>
              <a:off x="428624" y="4644395"/>
              <a:ext cx="21800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a:solidFill>
                    <a:srgbClr val="000000"/>
                  </a:solidFill>
                </a:defRPr>
              </a:lvl1pPr>
            </a:lstStyle>
            <a:p>
              <a:r>
                <a:rPr>
                  <a:latin typeface="Arial" panose="020B0604020202020204" pitchFamily="34" charset="0"/>
                  <a:cs typeface="Arial" panose="020B0604020202020204" pitchFamily="34" charset="0"/>
                </a:rPr>
                <a:t>٤٠</a:t>
              </a:r>
            </a:p>
          </p:txBody>
        </p:sp>
        <p:sp>
          <p:nvSpPr>
            <p:cNvPr id="3453" name="Line 286"/>
            <p:cNvSpPr txBox="1"/>
            <p:nvPr/>
          </p:nvSpPr>
          <p:spPr>
            <a:xfrm>
              <a:off x="193673" y="4815822"/>
              <a:ext cx="444032"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٥ عظات </a:t>
              </a:r>
            </a:p>
          </p:txBody>
        </p:sp>
        <p:sp>
          <p:nvSpPr>
            <p:cNvPr id="3454" name="Line 287"/>
            <p:cNvSpPr/>
            <p:nvPr/>
          </p:nvSpPr>
          <p:spPr>
            <a:xfrm>
              <a:off x="101599" y="4990424"/>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55" name="Line 288"/>
            <p:cNvSpPr txBox="1"/>
            <p:nvPr/>
          </p:nvSpPr>
          <p:spPr>
            <a:xfrm>
              <a:off x="280986" y="3933292"/>
              <a:ext cx="37189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الخروج</a:t>
              </a:r>
            </a:p>
          </p:txBody>
        </p:sp>
        <p:sp>
          <p:nvSpPr>
            <p:cNvPr id="3456" name="Line 289"/>
            <p:cNvSpPr/>
            <p:nvPr/>
          </p:nvSpPr>
          <p:spPr>
            <a:xfrm>
              <a:off x="57148" y="336503"/>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57" name="Line 290"/>
            <p:cNvSpPr/>
            <p:nvPr/>
          </p:nvSpPr>
          <p:spPr>
            <a:xfrm>
              <a:off x="101599" y="5479308"/>
              <a:ext cx="8763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58" name="Line 291"/>
            <p:cNvSpPr/>
            <p:nvPr/>
          </p:nvSpPr>
          <p:spPr>
            <a:xfrm>
              <a:off x="101599" y="5669783"/>
              <a:ext cx="8763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59" name="Line 292"/>
            <p:cNvSpPr txBox="1"/>
            <p:nvPr/>
          </p:nvSpPr>
          <p:spPr>
            <a:xfrm>
              <a:off x="150810" y="5082486"/>
              <a:ext cx="338234"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يشوع </a:t>
              </a:r>
            </a:p>
          </p:txBody>
        </p:sp>
        <p:sp>
          <p:nvSpPr>
            <p:cNvPr id="3460" name="Line 293"/>
            <p:cNvSpPr txBox="1"/>
            <p:nvPr/>
          </p:nvSpPr>
          <p:spPr>
            <a:xfrm>
              <a:off x="215898" y="5298358"/>
              <a:ext cx="512962"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اريحا /عاي</a:t>
              </a:r>
            </a:p>
          </p:txBody>
        </p:sp>
        <p:sp>
          <p:nvSpPr>
            <p:cNvPr id="3461" name="Line 294"/>
            <p:cNvSpPr txBox="1"/>
            <p:nvPr/>
          </p:nvSpPr>
          <p:spPr>
            <a:xfrm>
              <a:off x="133348" y="5488832"/>
              <a:ext cx="666850"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الأرض الداودية</a:t>
              </a:r>
            </a:p>
          </p:txBody>
        </p:sp>
        <p:sp>
          <p:nvSpPr>
            <p:cNvPr id="3462" name="Line 295"/>
            <p:cNvSpPr/>
            <p:nvPr/>
          </p:nvSpPr>
          <p:spPr>
            <a:xfrm>
              <a:off x="2457456" y="387296"/>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63" name="Line 296"/>
            <p:cNvSpPr/>
            <p:nvPr/>
          </p:nvSpPr>
          <p:spPr>
            <a:xfrm>
              <a:off x="2451106" y="558723"/>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64" name="Line 297"/>
            <p:cNvSpPr txBox="1"/>
            <p:nvPr/>
          </p:nvSpPr>
          <p:spPr>
            <a:xfrm>
              <a:off x="2714631" y="377773"/>
              <a:ext cx="306174"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00">
                  <a:solidFill>
                    <a:srgbClr val="000000"/>
                  </a:solidFill>
                </a:defRPr>
              </a:lvl1pPr>
            </a:lstStyle>
            <a:p>
              <a:r>
                <a:rPr>
                  <a:latin typeface="Arial" panose="020B0604020202020204" pitchFamily="34" charset="0"/>
                  <a:cs typeface="Arial" panose="020B0604020202020204" pitchFamily="34" charset="0"/>
                </a:rPr>
                <a:t>٣٥٠</a:t>
              </a:r>
            </a:p>
          </p:txBody>
        </p:sp>
        <p:sp>
          <p:nvSpPr>
            <p:cNvPr id="3465" name="Line 298"/>
            <p:cNvSpPr txBox="1"/>
            <p:nvPr/>
          </p:nvSpPr>
          <p:spPr>
            <a:xfrm>
              <a:off x="2613031" y="209519"/>
              <a:ext cx="362280"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a:solidFill>
                    <a:srgbClr val="000000"/>
                  </a:solidFill>
                </a:defRPr>
              </a:lvl1pPr>
            </a:lstStyle>
            <a:p>
              <a:r>
                <a:rPr>
                  <a:latin typeface="Arial" panose="020B0604020202020204" pitchFamily="34" charset="0"/>
                  <a:cs typeface="Arial" panose="020B0604020202020204" pitchFamily="34" charset="0"/>
                </a:rPr>
                <a:t>القضاة</a:t>
              </a:r>
            </a:p>
          </p:txBody>
        </p:sp>
        <p:sp>
          <p:nvSpPr>
            <p:cNvPr id="3466" name="Line 299"/>
            <p:cNvSpPr txBox="1"/>
            <p:nvPr/>
          </p:nvSpPr>
          <p:spPr>
            <a:xfrm>
              <a:off x="2443168" y="6347"/>
              <a:ext cx="516168" cy="1974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7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فوضى سياسية</a:t>
              </a:r>
            </a:p>
          </p:txBody>
        </p:sp>
        <p:sp>
          <p:nvSpPr>
            <p:cNvPr id="3467" name="Line 300"/>
            <p:cNvSpPr/>
            <p:nvPr/>
          </p:nvSpPr>
          <p:spPr>
            <a:xfrm>
              <a:off x="2451106" y="1231732"/>
              <a:ext cx="8763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68" name="Line 301"/>
            <p:cNvSpPr/>
            <p:nvPr/>
          </p:nvSpPr>
          <p:spPr>
            <a:xfrm>
              <a:off x="2438406" y="1930138"/>
              <a:ext cx="8763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69" name="Line 302"/>
            <p:cNvSpPr/>
            <p:nvPr/>
          </p:nvSpPr>
          <p:spPr>
            <a:xfrm>
              <a:off x="2438406" y="2107914"/>
              <a:ext cx="8763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70" name="Line 303"/>
            <p:cNvSpPr txBox="1"/>
            <p:nvPr/>
          </p:nvSpPr>
          <p:spPr>
            <a:xfrm>
              <a:off x="2522543" y="1047607"/>
              <a:ext cx="779060"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effectLst>
                    <a:outerShdw blurRad="12700" dist="25400" dir="2700000" rotWithShape="0">
                      <a:srgbClr val="FFFFFF"/>
                    </a:outerShdw>
                  </a:effectLst>
                </a:defRPr>
              </a:lvl1pPr>
            </a:lstStyle>
            <a:p>
              <a:r>
                <a:rPr>
                  <a:latin typeface="Arial" panose="020B0604020202020204" pitchFamily="34" charset="0"/>
                  <a:cs typeface="Arial" panose="020B0604020202020204" pitchFamily="34" charset="0"/>
                </a:rPr>
                <a:t> ••• الإنفصال ••• </a:t>
              </a:r>
            </a:p>
          </p:txBody>
        </p:sp>
        <p:sp>
          <p:nvSpPr>
            <p:cNvPr id="3471" name="AutoShape 304"/>
            <p:cNvSpPr/>
            <p:nvPr/>
          </p:nvSpPr>
          <p:spPr>
            <a:xfrm>
              <a:off x="2503494" y="1439666"/>
              <a:ext cx="340772" cy="18210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rtl="1">
                <a:defRPr sz="600">
                  <a:solidFill>
                    <a:srgbClr val="000000"/>
                  </a:solidFill>
                </a:defRPr>
              </a:pPr>
              <a:r>
                <a:rPr>
                  <a:latin typeface="Arial" panose="020B0604020202020204" pitchFamily="34" charset="0"/>
                  <a:cs typeface="Arial" panose="020B0604020202020204" pitchFamily="34" charset="0"/>
                </a:rPr>
                <a:t>إسرائيل</a:t>
              </a:r>
              <a:r>
                <a:rPr sz="400">
                  <a:latin typeface="Arial" panose="020B0604020202020204" pitchFamily="34" charset="0"/>
                  <a:cs typeface="Arial" panose="020B0604020202020204" pitchFamily="34" charset="0"/>
                </a:rPr>
                <a:t> </a:t>
              </a:r>
            </a:p>
          </p:txBody>
        </p:sp>
        <p:sp>
          <p:nvSpPr>
            <p:cNvPr id="3472" name="Line 305"/>
            <p:cNvSpPr txBox="1"/>
            <p:nvPr/>
          </p:nvSpPr>
          <p:spPr>
            <a:xfrm>
              <a:off x="2503494" y="1590459"/>
              <a:ext cx="666849"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١٠              ٢</a:t>
              </a:r>
            </a:p>
          </p:txBody>
        </p:sp>
        <p:sp>
          <p:nvSpPr>
            <p:cNvPr id="3473" name="Line 306"/>
            <p:cNvSpPr txBox="1"/>
            <p:nvPr/>
          </p:nvSpPr>
          <p:spPr>
            <a:xfrm>
              <a:off x="2466981" y="1946011"/>
              <a:ext cx="807913"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 ٢٠-J         ٢٠-R</a:t>
              </a:r>
            </a:p>
          </p:txBody>
        </p:sp>
        <p:sp>
          <p:nvSpPr>
            <p:cNvPr id="3474" name="Line 307"/>
            <p:cNvSpPr txBox="1"/>
            <p:nvPr/>
          </p:nvSpPr>
          <p:spPr>
            <a:xfrm>
              <a:off x="2484443" y="2136485"/>
              <a:ext cx="782265"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 ٢٠٠           ٣٥٠</a:t>
              </a:r>
            </a:p>
          </p:txBody>
        </p:sp>
        <p:sp>
          <p:nvSpPr>
            <p:cNvPr id="3475" name="Line 308"/>
            <p:cNvSpPr txBox="1"/>
            <p:nvPr/>
          </p:nvSpPr>
          <p:spPr>
            <a:xfrm>
              <a:off x="2408243" y="2301562"/>
              <a:ext cx="705322"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الأشوري    البابلي</a:t>
              </a:r>
            </a:p>
          </p:txBody>
        </p:sp>
        <p:sp>
          <p:nvSpPr>
            <p:cNvPr id="3476" name="Line 309"/>
            <p:cNvSpPr/>
            <p:nvPr/>
          </p:nvSpPr>
          <p:spPr>
            <a:xfrm>
              <a:off x="2451106" y="2285689"/>
              <a:ext cx="8763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77" name="Line 310"/>
            <p:cNvSpPr txBox="1"/>
            <p:nvPr/>
          </p:nvSpPr>
          <p:spPr>
            <a:xfrm>
              <a:off x="2487618" y="1247605"/>
              <a:ext cx="663644"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شمال       جنوب</a:t>
              </a:r>
            </a:p>
          </p:txBody>
        </p:sp>
        <p:sp>
          <p:nvSpPr>
            <p:cNvPr id="3478" name="Line 311"/>
            <p:cNvSpPr/>
            <p:nvPr/>
          </p:nvSpPr>
          <p:spPr>
            <a:xfrm>
              <a:off x="2444756" y="2463465"/>
              <a:ext cx="8763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79" name="Line 312"/>
            <p:cNvSpPr/>
            <p:nvPr/>
          </p:nvSpPr>
          <p:spPr>
            <a:xfrm flipH="1">
              <a:off x="2882907" y="1314271"/>
              <a:ext cx="5" cy="1180944"/>
            </a:xfrm>
            <a:prstGeom prst="line">
              <a:avLst/>
            </a:prstGeom>
            <a:noFill/>
            <a:ln w="50800" cap="flat">
              <a:solidFill>
                <a:srgbClr val="FFFF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80" name="Line 313"/>
            <p:cNvSpPr txBox="1"/>
            <p:nvPr/>
          </p:nvSpPr>
          <p:spPr>
            <a:xfrm>
              <a:off x="2685025" y="1732947"/>
              <a:ext cx="355868"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effectLst>
                    <a:outerShdw blurRad="12700" dist="25400" dir="2700000" rotWithShape="0">
                      <a:srgbClr val="FFFFFF"/>
                    </a:outerShdw>
                  </a:effectLst>
                </a:defRPr>
              </a:lvl1pPr>
            </a:lstStyle>
            <a:p>
              <a:r>
                <a:rPr>
                  <a:latin typeface="Arial" panose="020B0604020202020204" pitchFamily="34" charset="0"/>
                  <a:cs typeface="Arial" panose="020B0604020202020204" pitchFamily="34" charset="0"/>
                </a:rPr>
                <a:t>النبوات </a:t>
              </a:r>
            </a:p>
          </p:txBody>
        </p:sp>
        <p:sp>
          <p:nvSpPr>
            <p:cNvPr id="3481" name="Line 314"/>
            <p:cNvSpPr/>
            <p:nvPr/>
          </p:nvSpPr>
          <p:spPr>
            <a:xfrm>
              <a:off x="2559056" y="1073004"/>
              <a:ext cx="736607" cy="4"/>
            </a:xfrm>
            <a:prstGeom prst="line">
              <a:avLst/>
            </a:prstGeom>
            <a:noFill/>
            <a:ln w="25400" cap="flat">
              <a:solidFill>
                <a:srgbClr val="FFFF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82" name="Line 315"/>
            <p:cNvSpPr txBox="1"/>
            <p:nvPr/>
          </p:nvSpPr>
          <p:spPr>
            <a:xfrm>
              <a:off x="2617793" y="888879"/>
              <a:ext cx="539770"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a:solidFill>
                    <a:srgbClr val="000000"/>
                  </a:solidFill>
                </a:defRPr>
              </a:lvl1pPr>
            </a:lstStyle>
            <a:p>
              <a:r>
                <a:rPr>
                  <a:latin typeface="Arial" panose="020B0604020202020204" pitchFamily="34" charset="0"/>
                  <a:cs typeface="Arial" panose="020B0604020202020204" pitchFamily="34" charset="0"/>
                </a:rPr>
                <a:t>S - D - S</a:t>
              </a:r>
            </a:p>
          </p:txBody>
        </p:sp>
        <p:sp>
          <p:nvSpPr>
            <p:cNvPr id="3483" name="Line 316"/>
            <p:cNvSpPr/>
            <p:nvPr/>
          </p:nvSpPr>
          <p:spPr>
            <a:xfrm>
              <a:off x="2444756" y="1587284"/>
              <a:ext cx="8763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84" name="Line 317"/>
            <p:cNvSpPr/>
            <p:nvPr/>
          </p:nvSpPr>
          <p:spPr>
            <a:xfrm>
              <a:off x="2451106" y="1753632"/>
              <a:ext cx="8763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85" name="Line 318"/>
            <p:cNvSpPr/>
            <p:nvPr/>
          </p:nvSpPr>
          <p:spPr>
            <a:xfrm>
              <a:off x="2451106" y="1410777"/>
              <a:ext cx="873131"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86" name="AutoShape 319"/>
            <p:cNvSpPr txBox="1"/>
            <p:nvPr/>
          </p:nvSpPr>
          <p:spPr>
            <a:xfrm>
              <a:off x="2449518" y="711103"/>
              <a:ext cx="744544"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ملوكي </a:t>
              </a:r>
            </a:p>
          </p:txBody>
        </p:sp>
        <p:sp>
          <p:nvSpPr>
            <p:cNvPr id="3487" name="AutoShape 320"/>
            <p:cNvSpPr txBox="1"/>
            <p:nvPr/>
          </p:nvSpPr>
          <p:spPr>
            <a:xfrm>
              <a:off x="2878144" y="1425381"/>
              <a:ext cx="477844"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  يهوذا </a:t>
              </a:r>
            </a:p>
          </p:txBody>
        </p:sp>
        <p:sp>
          <p:nvSpPr>
            <p:cNvPr id="3488" name="Line 321"/>
            <p:cNvSpPr/>
            <p:nvPr/>
          </p:nvSpPr>
          <p:spPr>
            <a:xfrm>
              <a:off x="2870207" y="1244430"/>
              <a:ext cx="19055" cy="520635"/>
            </a:xfrm>
            <a:prstGeom prst="line">
              <a:avLst/>
            </a:prstGeom>
            <a:noFill/>
            <a:ln w="50800" cap="flat">
              <a:solidFill>
                <a:srgbClr val="FFFF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89" name="Line 322"/>
            <p:cNvSpPr/>
            <p:nvPr/>
          </p:nvSpPr>
          <p:spPr>
            <a:xfrm>
              <a:off x="2470156" y="3111078"/>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90" name="Line 323"/>
            <p:cNvSpPr/>
            <p:nvPr/>
          </p:nvSpPr>
          <p:spPr>
            <a:xfrm>
              <a:off x="2470156" y="3288854"/>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91" name="Line 324"/>
            <p:cNvSpPr txBox="1"/>
            <p:nvPr/>
          </p:nvSpPr>
          <p:spPr>
            <a:xfrm>
              <a:off x="2601918" y="3101555"/>
              <a:ext cx="455254"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a:solidFill>
                    <a:srgbClr val="000000"/>
                  </a:solidFill>
                </a:defRPr>
              </a:lvl1pPr>
            </a:lstStyle>
            <a:p>
              <a:r>
                <a:rPr>
                  <a:latin typeface="Arial" panose="020B0604020202020204" pitchFamily="34" charset="0"/>
                  <a:cs typeface="Arial" panose="020B0604020202020204" pitchFamily="34" charset="0"/>
                </a:rPr>
                <a:t>٣ حقبات</a:t>
              </a:r>
            </a:p>
          </p:txBody>
        </p:sp>
        <p:sp>
          <p:nvSpPr>
            <p:cNvPr id="3492" name="AutoShape 325"/>
            <p:cNvSpPr txBox="1"/>
            <p:nvPr/>
          </p:nvSpPr>
          <p:spPr>
            <a:xfrm>
              <a:off x="2422530" y="3295204"/>
              <a:ext cx="1120784"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١٠٠سنة / ٥٠,٠٠٠</a:t>
              </a:r>
            </a:p>
          </p:txBody>
        </p:sp>
        <p:sp>
          <p:nvSpPr>
            <p:cNvPr id="3493" name="Z - E - N"/>
            <p:cNvSpPr txBox="1"/>
            <p:nvPr/>
          </p:nvSpPr>
          <p:spPr>
            <a:xfrm>
              <a:off x="2535244" y="3479330"/>
              <a:ext cx="831857" cy="241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defRPr sz="1000">
                  <a:solidFill>
                    <a:srgbClr val="000000"/>
                  </a:solidFill>
                </a:defRPr>
              </a:lvl1pPr>
            </a:lstStyle>
            <a:p>
              <a:r>
                <a:rPr>
                  <a:latin typeface="Arial" panose="020B0604020202020204" pitchFamily="34" charset="0"/>
                  <a:cs typeface="Arial" panose="020B0604020202020204" pitchFamily="34" charset="0"/>
                </a:rPr>
                <a:t>Z - E - N</a:t>
              </a:r>
            </a:p>
          </p:txBody>
        </p:sp>
        <p:sp>
          <p:nvSpPr>
            <p:cNvPr id="3494" name="Line 327"/>
            <p:cNvSpPr txBox="1"/>
            <p:nvPr/>
          </p:nvSpPr>
          <p:spPr>
            <a:xfrm>
              <a:off x="2579790" y="2655946"/>
              <a:ext cx="312586"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السبي</a:t>
              </a:r>
            </a:p>
          </p:txBody>
        </p:sp>
        <p:sp>
          <p:nvSpPr>
            <p:cNvPr id="3495" name="Line 328"/>
            <p:cNvSpPr txBox="1"/>
            <p:nvPr/>
          </p:nvSpPr>
          <p:spPr>
            <a:xfrm>
              <a:off x="2635844" y="2895453"/>
              <a:ext cx="471284"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a:solidFill>
                    <a:srgbClr val="000000"/>
                  </a:solidFill>
                </a:defRPr>
              </a:lvl1pPr>
            </a:lstStyle>
            <a:p>
              <a:r>
                <a:rPr>
                  <a:latin typeface="Arial" panose="020B0604020202020204" pitchFamily="34" charset="0"/>
                  <a:cs typeface="Arial" panose="020B0604020202020204" pitchFamily="34" charset="0"/>
                </a:rPr>
                <a:t>٧٠ سنة </a:t>
              </a:r>
            </a:p>
          </p:txBody>
        </p:sp>
        <p:sp>
          <p:nvSpPr>
            <p:cNvPr id="3496" name="Line 329"/>
            <p:cNvSpPr/>
            <p:nvPr/>
          </p:nvSpPr>
          <p:spPr>
            <a:xfrm>
              <a:off x="2470156" y="368250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97" name="Line 330"/>
            <p:cNvSpPr/>
            <p:nvPr/>
          </p:nvSpPr>
          <p:spPr>
            <a:xfrm>
              <a:off x="2457456" y="4152337"/>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98" name="Line 331"/>
            <p:cNvSpPr/>
            <p:nvPr/>
          </p:nvSpPr>
          <p:spPr>
            <a:xfrm>
              <a:off x="2457456" y="4304717"/>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499" name="Line 332"/>
            <p:cNvSpPr txBox="1"/>
            <p:nvPr/>
          </p:nvSpPr>
          <p:spPr>
            <a:xfrm>
              <a:off x="2403481" y="4136464"/>
              <a:ext cx="697307"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النظام الروماني </a:t>
              </a:r>
            </a:p>
          </p:txBody>
        </p:sp>
        <p:sp>
          <p:nvSpPr>
            <p:cNvPr id="3500" name="Line 333"/>
            <p:cNvSpPr txBox="1"/>
            <p:nvPr/>
          </p:nvSpPr>
          <p:spPr>
            <a:xfrm>
              <a:off x="2428881" y="3980910"/>
              <a:ext cx="646011"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الأسكندر الكبير</a:t>
              </a:r>
            </a:p>
          </p:txBody>
        </p:sp>
        <p:sp>
          <p:nvSpPr>
            <p:cNvPr id="3501" name="Line 334"/>
            <p:cNvSpPr txBox="1"/>
            <p:nvPr/>
          </p:nvSpPr>
          <p:spPr>
            <a:xfrm>
              <a:off x="2468568" y="3841229"/>
              <a:ext cx="33502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صمت </a:t>
              </a:r>
            </a:p>
          </p:txBody>
        </p:sp>
        <p:sp>
          <p:nvSpPr>
            <p:cNvPr id="3502" name="Line 351"/>
            <p:cNvSpPr/>
            <p:nvPr/>
          </p:nvSpPr>
          <p:spPr>
            <a:xfrm>
              <a:off x="2470156" y="3485678"/>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503" name="Line 352"/>
            <p:cNvSpPr/>
            <p:nvPr/>
          </p:nvSpPr>
          <p:spPr>
            <a:xfrm>
              <a:off x="2444756" y="1060306"/>
              <a:ext cx="8763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sp>
        <p:nvSpPr>
          <p:cNvPr id="3505" name="Rectangle 1"/>
          <p:cNvSpPr/>
          <p:nvPr/>
        </p:nvSpPr>
        <p:spPr>
          <a:xfrm>
            <a:off x="3960812" y="62103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06" name="Rectangle 2"/>
          <p:cNvSpPr/>
          <p:nvPr/>
        </p:nvSpPr>
        <p:spPr>
          <a:xfrm>
            <a:off x="3960812" y="61722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07" name="Rectangle 3"/>
          <p:cNvSpPr/>
          <p:nvPr/>
        </p:nvSpPr>
        <p:spPr>
          <a:xfrm>
            <a:off x="3960812" y="60452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08" name="Rectangle 4"/>
          <p:cNvSpPr/>
          <p:nvPr/>
        </p:nvSpPr>
        <p:spPr>
          <a:xfrm>
            <a:off x="3960812" y="5994400"/>
            <a:ext cx="22228" cy="381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09" name="Rectangle 5"/>
          <p:cNvSpPr/>
          <p:nvPr/>
        </p:nvSpPr>
        <p:spPr>
          <a:xfrm>
            <a:off x="3960812" y="58674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10" name="Rectangle 6"/>
          <p:cNvSpPr/>
          <p:nvPr/>
        </p:nvSpPr>
        <p:spPr>
          <a:xfrm>
            <a:off x="3960812" y="58293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11" name="Rectangle 7"/>
          <p:cNvSpPr/>
          <p:nvPr/>
        </p:nvSpPr>
        <p:spPr>
          <a:xfrm>
            <a:off x="3960812" y="57023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12" name="Rectangle 8"/>
          <p:cNvSpPr/>
          <p:nvPr/>
        </p:nvSpPr>
        <p:spPr>
          <a:xfrm>
            <a:off x="3960812" y="5651500"/>
            <a:ext cx="22228" cy="381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13" name="Rectangle 9"/>
          <p:cNvSpPr/>
          <p:nvPr/>
        </p:nvSpPr>
        <p:spPr>
          <a:xfrm>
            <a:off x="3960812" y="54864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14" name="Rectangle 10"/>
          <p:cNvSpPr/>
          <p:nvPr/>
        </p:nvSpPr>
        <p:spPr>
          <a:xfrm>
            <a:off x="3960812" y="53594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15" name="Rectangle 11"/>
          <p:cNvSpPr/>
          <p:nvPr/>
        </p:nvSpPr>
        <p:spPr>
          <a:xfrm>
            <a:off x="3960812" y="53213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16" name="Rectangle 12"/>
          <p:cNvSpPr/>
          <p:nvPr/>
        </p:nvSpPr>
        <p:spPr>
          <a:xfrm>
            <a:off x="3960812" y="51943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17" name="Rectangle 13"/>
          <p:cNvSpPr/>
          <p:nvPr/>
        </p:nvSpPr>
        <p:spPr>
          <a:xfrm>
            <a:off x="3960812" y="5143500"/>
            <a:ext cx="22228" cy="381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18" name="Rectangle 14"/>
          <p:cNvSpPr/>
          <p:nvPr/>
        </p:nvSpPr>
        <p:spPr>
          <a:xfrm>
            <a:off x="3960812" y="50165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19" name="Rectangle 15"/>
          <p:cNvSpPr/>
          <p:nvPr/>
        </p:nvSpPr>
        <p:spPr>
          <a:xfrm>
            <a:off x="3960812" y="49784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20" name="Rectangle 16"/>
          <p:cNvSpPr/>
          <p:nvPr/>
        </p:nvSpPr>
        <p:spPr>
          <a:xfrm>
            <a:off x="3960812" y="48514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21" name="Rectangle 17"/>
          <p:cNvSpPr/>
          <p:nvPr/>
        </p:nvSpPr>
        <p:spPr>
          <a:xfrm>
            <a:off x="3960812" y="4800600"/>
            <a:ext cx="22228" cy="381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22" name="Rectangle 18"/>
          <p:cNvSpPr/>
          <p:nvPr/>
        </p:nvSpPr>
        <p:spPr>
          <a:xfrm>
            <a:off x="3960812" y="46736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23" name="Rectangle 19"/>
          <p:cNvSpPr/>
          <p:nvPr/>
        </p:nvSpPr>
        <p:spPr>
          <a:xfrm>
            <a:off x="3960812" y="46355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24" name="Rectangle 20"/>
          <p:cNvSpPr/>
          <p:nvPr/>
        </p:nvSpPr>
        <p:spPr>
          <a:xfrm>
            <a:off x="3960812" y="45085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25" name="Rectangle 21"/>
          <p:cNvSpPr/>
          <p:nvPr/>
        </p:nvSpPr>
        <p:spPr>
          <a:xfrm>
            <a:off x="3960812" y="44704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26" name="Rectangle 22"/>
          <p:cNvSpPr/>
          <p:nvPr/>
        </p:nvSpPr>
        <p:spPr>
          <a:xfrm>
            <a:off x="3960812" y="43434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27" name="Rectangle 23"/>
          <p:cNvSpPr/>
          <p:nvPr/>
        </p:nvSpPr>
        <p:spPr>
          <a:xfrm>
            <a:off x="3960812" y="4292600"/>
            <a:ext cx="22228" cy="381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28" name="Rectangle 24"/>
          <p:cNvSpPr/>
          <p:nvPr/>
        </p:nvSpPr>
        <p:spPr>
          <a:xfrm>
            <a:off x="3960812" y="41656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29" name="Rectangle 25"/>
          <p:cNvSpPr/>
          <p:nvPr/>
        </p:nvSpPr>
        <p:spPr>
          <a:xfrm>
            <a:off x="3960812" y="41275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30" name="Rectangle 26"/>
          <p:cNvSpPr/>
          <p:nvPr/>
        </p:nvSpPr>
        <p:spPr>
          <a:xfrm>
            <a:off x="3960812" y="40005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31" name="Rectangle 27"/>
          <p:cNvSpPr/>
          <p:nvPr/>
        </p:nvSpPr>
        <p:spPr>
          <a:xfrm>
            <a:off x="3960812" y="3949700"/>
            <a:ext cx="22228" cy="381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32" name="Rectangle 28"/>
          <p:cNvSpPr/>
          <p:nvPr/>
        </p:nvSpPr>
        <p:spPr>
          <a:xfrm>
            <a:off x="3960812" y="38227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33" name="Rectangle 29"/>
          <p:cNvSpPr/>
          <p:nvPr/>
        </p:nvSpPr>
        <p:spPr>
          <a:xfrm>
            <a:off x="3960812" y="37846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34" name="Rectangle 30"/>
          <p:cNvSpPr/>
          <p:nvPr/>
        </p:nvSpPr>
        <p:spPr>
          <a:xfrm>
            <a:off x="3960812" y="36576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35" name="Rectangle 31"/>
          <p:cNvSpPr/>
          <p:nvPr/>
        </p:nvSpPr>
        <p:spPr>
          <a:xfrm>
            <a:off x="3960812" y="36195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36" name="Rectangle 32"/>
          <p:cNvSpPr/>
          <p:nvPr/>
        </p:nvSpPr>
        <p:spPr>
          <a:xfrm>
            <a:off x="3960812" y="34925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37" name="Rectangle 33"/>
          <p:cNvSpPr/>
          <p:nvPr/>
        </p:nvSpPr>
        <p:spPr>
          <a:xfrm>
            <a:off x="3960812" y="3441700"/>
            <a:ext cx="22228" cy="381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38" name="Rectangle 34"/>
          <p:cNvSpPr/>
          <p:nvPr/>
        </p:nvSpPr>
        <p:spPr>
          <a:xfrm>
            <a:off x="3960812" y="33147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39" name="Rectangle 35"/>
          <p:cNvSpPr/>
          <p:nvPr/>
        </p:nvSpPr>
        <p:spPr>
          <a:xfrm>
            <a:off x="3960812" y="32766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40" name="Rectangle 36"/>
          <p:cNvSpPr/>
          <p:nvPr/>
        </p:nvSpPr>
        <p:spPr>
          <a:xfrm>
            <a:off x="3960812" y="31496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41" name="Rectangle 37"/>
          <p:cNvSpPr/>
          <p:nvPr/>
        </p:nvSpPr>
        <p:spPr>
          <a:xfrm>
            <a:off x="3960812" y="3098800"/>
            <a:ext cx="22228" cy="381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42" name="Rectangle 38"/>
          <p:cNvSpPr/>
          <p:nvPr/>
        </p:nvSpPr>
        <p:spPr>
          <a:xfrm>
            <a:off x="3960812" y="29718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43" name="Rectangle 39"/>
          <p:cNvSpPr/>
          <p:nvPr/>
        </p:nvSpPr>
        <p:spPr>
          <a:xfrm>
            <a:off x="3960812" y="29337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44" name="Rectangle 40"/>
          <p:cNvSpPr/>
          <p:nvPr/>
        </p:nvSpPr>
        <p:spPr>
          <a:xfrm>
            <a:off x="3960812" y="28067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45" name="Rectangle 41"/>
          <p:cNvSpPr/>
          <p:nvPr/>
        </p:nvSpPr>
        <p:spPr>
          <a:xfrm>
            <a:off x="3960812" y="2755900"/>
            <a:ext cx="22228" cy="381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46" name="Rectangle 42"/>
          <p:cNvSpPr/>
          <p:nvPr/>
        </p:nvSpPr>
        <p:spPr>
          <a:xfrm>
            <a:off x="3960812" y="26289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47" name="Rectangle 43"/>
          <p:cNvSpPr/>
          <p:nvPr/>
        </p:nvSpPr>
        <p:spPr>
          <a:xfrm>
            <a:off x="3960812" y="25908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48" name="Rectangle 44"/>
          <p:cNvSpPr/>
          <p:nvPr/>
        </p:nvSpPr>
        <p:spPr>
          <a:xfrm>
            <a:off x="3960812" y="24638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49" name="Rectangle 45"/>
          <p:cNvSpPr/>
          <p:nvPr/>
        </p:nvSpPr>
        <p:spPr>
          <a:xfrm>
            <a:off x="3960812" y="24257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50" name="Rectangle 46"/>
          <p:cNvSpPr/>
          <p:nvPr/>
        </p:nvSpPr>
        <p:spPr>
          <a:xfrm>
            <a:off x="3960812" y="22987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51" name="Rectangle 47"/>
          <p:cNvSpPr/>
          <p:nvPr/>
        </p:nvSpPr>
        <p:spPr>
          <a:xfrm>
            <a:off x="3960812" y="2247900"/>
            <a:ext cx="22228" cy="381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52" name="Rectangle 48"/>
          <p:cNvSpPr/>
          <p:nvPr/>
        </p:nvSpPr>
        <p:spPr>
          <a:xfrm>
            <a:off x="3960812" y="21209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3553" name="Picture 49" descr="Picture 49"/>
          <p:cNvPicPr>
            <a:picLocks noChangeAspect="1"/>
          </p:cNvPicPr>
          <p:nvPr/>
        </p:nvPicPr>
        <p:blipFill>
          <a:blip r:embed="rId3"/>
          <a:stretch>
            <a:fillRect/>
          </a:stretch>
        </p:blipFill>
        <p:spPr>
          <a:xfrm>
            <a:off x="3617912" y="3022600"/>
            <a:ext cx="342903" cy="1930400"/>
          </a:xfrm>
          <a:prstGeom prst="rect">
            <a:avLst/>
          </a:prstGeom>
          <a:ln w="12700">
            <a:miter lim="400000"/>
          </a:ln>
        </p:spPr>
      </p:pic>
      <p:sp>
        <p:nvSpPr>
          <p:cNvPr id="3554" name="Text Box 50"/>
          <p:cNvSpPr txBox="1"/>
          <p:nvPr/>
        </p:nvSpPr>
        <p:spPr>
          <a:xfrm>
            <a:off x="3082924" y="434975"/>
            <a:ext cx="133050" cy="274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200">
                <a:solidFill>
                  <a:srgbClr val="000000"/>
                </a:solidFill>
                <a:latin typeface="+mn-lt"/>
                <a:ea typeface="+mn-ea"/>
                <a:cs typeface="+mn-cs"/>
                <a:sym typeface="Times Roman"/>
              </a:defRPr>
            </a:lvl1pPr>
          </a:lstStyle>
          <a:p>
            <a:r>
              <a:rPr>
                <a:latin typeface="Arial" panose="020B0604020202020204" pitchFamily="34" charset="0"/>
                <a:cs typeface="Arial" panose="020B0604020202020204" pitchFamily="34" charset="0"/>
              </a:rPr>
              <a:t> </a:t>
            </a:r>
          </a:p>
        </p:txBody>
      </p:sp>
      <p:sp>
        <p:nvSpPr>
          <p:cNvPr id="3555" name="Text Box 51"/>
          <p:cNvSpPr txBox="1"/>
          <p:nvPr/>
        </p:nvSpPr>
        <p:spPr>
          <a:xfrm>
            <a:off x="6281737" y="4462462"/>
            <a:ext cx="294953" cy="459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400">
                <a:solidFill>
                  <a:srgbClr val="000000"/>
                </a:solidFill>
                <a:latin typeface="+mn-lt"/>
                <a:ea typeface="+mn-ea"/>
                <a:cs typeface="+mn-cs"/>
                <a:sym typeface="Times Roman"/>
              </a:defRPr>
            </a:lvl1pPr>
          </a:lstStyle>
          <a:p>
            <a:r>
              <a:rPr>
                <a:latin typeface="Arial" panose="020B0604020202020204" pitchFamily="34" charset="0"/>
                <a:cs typeface="Arial" panose="020B0604020202020204" pitchFamily="34" charset="0"/>
              </a:rPr>
              <a:t>S</a:t>
            </a:r>
          </a:p>
        </p:txBody>
      </p:sp>
      <p:sp>
        <p:nvSpPr>
          <p:cNvPr id="3556" name="Text Box 53"/>
          <p:cNvSpPr txBox="1"/>
          <p:nvPr/>
        </p:nvSpPr>
        <p:spPr>
          <a:xfrm>
            <a:off x="733425" y="2355850"/>
            <a:ext cx="2419350" cy="927100"/>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3200"/>
              </a:spcBef>
              <a:defRPr sz="5400" b="0">
                <a:solidFill>
                  <a:srgbClr val="FAFD00"/>
                </a:solidFill>
                <a:latin typeface="+mn-lt"/>
                <a:ea typeface="+mn-ea"/>
                <a:cs typeface="+mn-cs"/>
                <a:sym typeface="Times Roman"/>
              </a:defRPr>
            </a:lvl1pPr>
          </a:lstStyle>
          <a:p>
            <a:r>
              <a:rPr>
                <a:latin typeface="Arial" panose="020B0604020202020204" pitchFamily="34" charset="0"/>
                <a:cs typeface="Arial" panose="020B0604020202020204" pitchFamily="34" charset="0"/>
              </a:rPr>
              <a:t>C 7 S J </a:t>
            </a:r>
          </a:p>
        </p:txBody>
      </p:sp>
      <p:sp>
        <p:nvSpPr>
          <p:cNvPr id="3557" name="Text Box 54"/>
          <p:cNvSpPr txBox="1"/>
          <p:nvPr/>
        </p:nvSpPr>
        <p:spPr>
          <a:xfrm>
            <a:off x="504825" y="3519487"/>
            <a:ext cx="3371850" cy="927101"/>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3200"/>
              </a:spcBef>
              <a:defRPr sz="5400" b="0">
                <a:solidFill>
                  <a:srgbClr val="00FF00"/>
                </a:solidFill>
                <a:latin typeface="+mn-lt"/>
                <a:ea typeface="+mn-ea"/>
                <a:cs typeface="+mn-cs"/>
                <a:sym typeface="Times Roman"/>
              </a:defRPr>
            </a:lvl1pPr>
          </a:lstStyle>
          <a:p>
            <a:r>
              <a:rPr>
                <a:latin typeface="Arial" panose="020B0604020202020204" pitchFamily="34" charset="0"/>
                <a:cs typeface="Arial" panose="020B0604020202020204" pitchFamily="34" charset="0"/>
              </a:rPr>
              <a:t>7 = 4 + 3 </a:t>
            </a:r>
          </a:p>
        </p:txBody>
      </p:sp>
      <p:sp>
        <p:nvSpPr>
          <p:cNvPr id="3558" name="Line 55"/>
          <p:cNvSpPr/>
          <p:nvPr/>
        </p:nvSpPr>
        <p:spPr>
          <a:xfrm>
            <a:off x="1473200" y="2781300"/>
            <a:ext cx="279402" cy="0"/>
          </a:xfrm>
          <a:prstGeom prst="line">
            <a:avLst/>
          </a:prstGeom>
          <a:ln w="25400">
            <a:solidFill>
              <a:srgbClr val="FFD34A"/>
            </a:solidFill>
          </a:ln>
          <a:effectLst>
            <a:outerShdw blurRad="63500" dist="10776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559" name="Rectangle 56"/>
          <p:cNvSpPr/>
          <p:nvPr/>
        </p:nvSpPr>
        <p:spPr>
          <a:xfrm>
            <a:off x="5930900" y="731837"/>
            <a:ext cx="511175" cy="3567113"/>
          </a:xfrm>
          <a:prstGeom prst="rect">
            <a:avLst/>
          </a:prstGeom>
          <a:solidFill>
            <a:schemeClr val="accent1"/>
          </a:solidFill>
          <a:ln w="57150">
            <a:solidFill>
              <a:srgbClr val="1A0004"/>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60" name="Text Box 57"/>
          <p:cNvSpPr txBox="1"/>
          <p:nvPr/>
        </p:nvSpPr>
        <p:spPr>
          <a:xfrm rot="16200000">
            <a:off x="4628135" y="2217273"/>
            <a:ext cx="3132140" cy="523216"/>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600"/>
              </a:spcBef>
              <a:defRPr sz="2800">
                <a:solidFill>
                  <a:srgbClr val="EEFF4B"/>
                </a:solidFill>
                <a:latin typeface="+mn-lt"/>
                <a:ea typeface="+mn-ea"/>
                <a:cs typeface="+mn-cs"/>
                <a:sym typeface="Times Roman"/>
              </a:defRPr>
            </a:lvl1pPr>
          </a:lstStyle>
          <a:p>
            <a:r>
              <a:rPr>
                <a:latin typeface="Arial" panose="020B0604020202020204" pitchFamily="34" charset="0"/>
                <a:cs typeface="Arial" panose="020B0604020202020204" pitchFamily="34" charset="0"/>
              </a:rPr>
              <a:t>٣ مجتمعات </a:t>
            </a:r>
          </a:p>
        </p:txBody>
      </p:sp>
      <p:sp>
        <p:nvSpPr>
          <p:cNvPr id="3561" name="Rectangle 58"/>
          <p:cNvSpPr/>
          <p:nvPr/>
        </p:nvSpPr>
        <p:spPr>
          <a:xfrm rot="16200000">
            <a:off x="5929312" y="5407024"/>
            <a:ext cx="511178" cy="523878"/>
          </a:xfrm>
          <a:prstGeom prst="rect">
            <a:avLst/>
          </a:prstGeom>
          <a:solidFill>
            <a:schemeClr val="accent1"/>
          </a:solidFill>
          <a:ln w="57150">
            <a:solidFill>
              <a:srgbClr val="1A0004"/>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62" name="Rectangle 59"/>
          <p:cNvSpPr/>
          <p:nvPr/>
        </p:nvSpPr>
        <p:spPr>
          <a:xfrm rot="16200000">
            <a:off x="5926137" y="4408487"/>
            <a:ext cx="511178" cy="536578"/>
          </a:xfrm>
          <a:prstGeom prst="rect">
            <a:avLst/>
          </a:prstGeom>
          <a:solidFill>
            <a:schemeClr val="accent1"/>
          </a:solidFill>
          <a:ln w="57150">
            <a:solidFill>
              <a:srgbClr val="1A0004"/>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63" name="Text Box 60"/>
          <p:cNvSpPr txBox="1"/>
          <p:nvPr/>
        </p:nvSpPr>
        <p:spPr>
          <a:xfrm rot="16214335">
            <a:off x="6084566" y="4408808"/>
            <a:ext cx="263528" cy="523237"/>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1600"/>
              </a:spcBef>
              <a:defRPr sz="2800">
                <a:solidFill>
                  <a:srgbClr val="EEFF4B"/>
                </a:solidFill>
                <a:latin typeface="+mn-lt"/>
                <a:ea typeface="+mn-ea"/>
                <a:cs typeface="+mn-cs"/>
                <a:sym typeface="Times Roman"/>
              </a:defRPr>
            </a:lvl1pPr>
          </a:lstStyle>
          <a:p>
            <a:r>
              <a:rPr>
                <a:latin typeface="Arial" panose="020B0604020202020204" pitchFamily="34" charset="0"/>
                <a:cs typeface="Arial" panose="020B0604020202020204" pitchFamily="34" charset="0"/>
              </a:rPr>
              <a:t>S</a:t>
            </a:r>
          </a:p>
        </p:txBody>
      </p:sp>
      <p:sp>
        <p:nvSpPr>
          <p:cNvPr id="3564" name="Text Box 61"/>
          <p:cNvSpPr txBox="1"/>
          <p:nvPr/>
        </p:nvSpPr>
        <p:spPr>
          <a:xfrm rot="16200000">
            <a:off x="6062341" y="5421631"/>
            <a:ext cx="250828" cy="523237"/>
          </a:xfrm>
          <a:prstGeom prst="rect">
            <a:avLst/>
          </a:prstGeom>
          <a:ln w="12700">
            <a:miter lim="400000"/>
          </a:ln>
          <a:effectLst>
            <a:outerShdw blurRad="63500" dist="46662" dir="3284182"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1600"/>
              </a:spcBef>
              <a:defRPr sz="2800">
                <a:solidFill>
                  <a:srgbClr val="EEFF4B"/>
                </a:solidFill>
                <a:latin typeface="+mn-lt"/>
                <a:ea typeface="+mn-ea"/>
                <a:cs typeface="+mn-cs"/>
                <a:sym typeface="Times Roman"/>
              </a:defRPr>
            </a:lvl1pPr>
          </a:lstStyle>
          <a:p>
            <a:r>
              <a:rPr>
                <a:latin typeface="Arial" panose="020B0604020202020204" pitchFamily="34" charset="0"/>
                <a:cs typeface="Arial" panose="020B0604020202020204" pitchFamily="34" charset="0"/>
              </a:rPr>
              <a:t>J</a:t>
            </a:r>
          </a:p>
        </p:txBody>
      </p:sp>
      <p:sp>
        <p:nvSpPr>
          <p:cNvPr id="3565" name="Rectangle 62"/>
          <p:cNvSpPr/>
          <p:nvPr/>
        </p:nvSpPr>
        <p:spPr>
          <a:xfrm>
            <a:off x="3494087" y="2744785"/>
            <a:ext cx="511178" cy="2778129"/>
          </a:xfrm>
          <a:prstGeom prst="rect">
            <a:avLst/>
          </a:prstGeom>
          <a:solidFill>
            <a:schemeClr val="accent1"/>
          </a:solidFill>
          <a:ln w="57150">
            <a:solidFill>
              <a:srgbClr val="1A0004"/>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66" name="Text Box 63"/>
          <p:cNvSpPr txBox="1"/>
          <p:nvPr/>
        </p:nvSpPr>
        <p:spPr>
          <a:xfrm rot="16211464">
            <a:off x="2812829" y="3869066"/>
            <a:ext cx="1876428" cy="523216"/>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600"/>
              </a:spcBef>
              <a:defRPr sz="2800">
                <a:solidFill>
                  <a:srgbClr val="EEFF4B"/>
                </a:solidFill>
                <a:latin typeface="+mn-lt"/>
                <a:ea typeface="+mn-ea"/>
                <a:cs typeface="+mn-cs"/>
                <a:sym typeface="Times Roman"/>
              </a:defRPr>
            </a:lvl1pPr>
          </a:lstStyle>
          <a:p>
            <a:r>
              <a:rPr>
                <a:latin typeface="Arial" panose="020B0604020202020204" pitchFamily="34" charset="0"/>
                <a:cs typeface="Arial" panose="020B0604020202020204" pitchFamily="34" charset="0"/>
              </a:rPr>
              <a:t>٤ اشخاص. </a:t>
            </a:r>
          </a:p>
        </p:txBody>
      </p:sp>
      <p:sp>
        <p:nvSpPr>
          <p:cNvPr id="3567" name="Rectangle 64"/>
          <p:cNvSpPr/>
          <p:nvPr/>
        </p:nvSpPr>
        <p:spPr>
          <a:xfrm>
            <a:off x="3798887" y="5588000"/>
            <a:ext cx="273053" cy="765175"/>
          </a:xfrm>
          <a:prstGeom prst="rect">
            <a:avLst/>
          </a:prstGeom>
          <a:solidFill>
            <a:srgbClr val="4C5451"/>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68" name="Rectangle 65"/>
          <p:cNvSpPr/>
          <p:nvPr/>
        </p:nvSpPr>
        <p:spPr>
          <a:xfrm>
            <a:off x="3854450" y="2020885"/>
            <a:ext cx="150813" cy="698503"/>
          </a:xfrm>
          <a:prstGeom prst="rect">
            <a:avLst/>
          </a:prstGeom>
          <a:solidFill>
            <a:srgbClr val="4C5451"/>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69" name="Rectangle 66"/>
          <p:cNvSpPr/>
          <p:nvPr/>
        </p:nvSpPr>
        <p:spPr>
          <a:xfrm>
            <a:off x="3830637" y="2495550"/>
            <a:ext cx="187328" cy="215900"/>
          </a:xfrm>
          <a:prstGeom prst="rect">
            <a:avLst/>
          </a:prstGeom>
          <a:solidFill>
            <a:srgbClr val="5C6662"/>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70" name="Rectangle 67"/>
          <p:cNvSpPr/>
          <p:nvPr/>
        </p:nvSpPr>
        <p:spPr>
          <a:xfrm rot="16200000">
            <a:off x="3432173" y="941387"/>
            <a:ext cx="511177" cy="574678"/>
          </a:xfrm>
          <a:prstGeom prst="rect">
            <a:avLst/>
          </a:prstGeom>
          <a:solidFill>
            <a:schemeClr val="accent1"/>
          </a:solidFill>
          <a:ln w="57150">
            <a:solidFill>
              <a:srgbClr val="1A0004"/>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71" name="Text Box 68"/>
          <p:cNvSpPr txBox="1"/>
          <p:nvPr/>
        </p:nvSpPr>
        <p:spPr>
          <a:xfrm rot="16200000">
            <a:off x="3585841" y="1024257"/>
            <a:ext cx="250828" cy="523237"/>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1600"/>
              </a:spcBef>
              <a:defRPr sz="2800">
                <a:solidFill>
                  <a:srgbClr val="EEFF4B"/>
                </a:solidFill>
                <a:latin typeface="+mn-lt"/>
                <a:ea typeface="+mn-ea"/>
                <a:cs typeface="+mn-cs"/>
                <a:sym typeface="Times Roman"/>
              </a:defRPr>
            </a:lvl1pPr>
          </a:lstStyle>
          <a:p>
            <a:r>
              <a:rPr>
                <a:latin typeface="Arial" panose="020B0604020202020204" pitchFamily="34" charset="0"/>
                <a:cs typeface="Arial" panose="020B0604020202020204" pitchFamily="34" charset="0"/>
              </a:rPr>
              <a:t>C</a:t>
            </a:r>
          </a:p>
        </p:txBody>
      </p:sp>
      <p:sp>
        <p:nvSpPr>
          <p:cNvPr id="3572" name="AutoShape 69"/>
          <p:cNvSpPr/>
          <p:nvPr/>
        </p:nvSpPr>
        <p:spPr>
          <a:xfrm>
            <a:off x="7656510" y="1700210"/>
            <a:ext cx="203203" cy="762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73" name="Text Box 72"/>
          <p:cNvSpPr txBox="1"/>
          <p:nvPr/>
        </p:nvSpPr>
        <p:spPr>
          <a:xfrm>
            <a:off x="7308849" y="1219200"/>
            <a:ext cx="750205" cy="243656"/>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0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(1000 B.C.)</a:t>
            </a:r>
          </a:p>
        </p:txBody>
      </p:sp>
      <p:sp>
        <p:nvSpPr>
          <p:cNvPr id="3574" name="Rectangle 74"/>
          <p:cNvSpPr/>
          <p:nvPr/>
        </p:nvSpPr>
        <p:spPr>
          <a:xfrm>
            <a:off x="3238500" y="479423"/>
            <a:ext cx="2587625" cy="1450979"/>
          </a:xfrm>
          <a:prstGeom prst="rect">
            <a:avLst/>
          </a:prstGeom>
          <a:ln w="76200">
            <a:solidFill>
              <a:srgbClr val="EEFF4B"/>
            </a:solidFill>
            <a:miter/>
          </a:ln>
          <a:effectLst>
            <a:outerShdw blurRad="63500" dist="74053" dir="3542174"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75" name="Rectangle 75"/>
          <p:cNvSpPr/>
          <p:nvPr/>
        </p:nvSpPr>
        <p:spPr>
          <a:xfrm>
            <a:off x="3236910" y="1960560"/>
            <a:ext cx="2571754" cy="4340228"/>
          </a:xfrm>
          <a:prstGeom prst="rect">
            <a:avLst/>
          </a:prstGeom>
          <a:ln w="76200">
            <a:solidFill>
              <a:srgbClr val="70FABF"/>
            </a:solidFill>
            <a:miter/>
          </a:ln>
          <a:effectLst>
            <a:outerShdw blurRad="63500" dist="74053" dir="3542174" rotWithShape="0">
              <a:srgbClr val="1A0004">
                <a:alpha val="74996"/>
              </a:srgbClr>
            </a:outerShdw>
          </a:effectLst>
        </p:spPr>
        <p:txBody>
          <a:bodyPr lIns="45718" tIns="45718" rIns="45718" bIns="45718" anchor="ctr"/>
          <a:lstStyle/>
          <a:p>
            <a:pPr algn="ct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76" name="Rectangle 76"/>
          <p:cNvSpPr/>
          <p:nvPr/>
        </p:nvSpPr>
        <p:spPr>
          <a:xfrm>
            <a:off x="5886450" y="428625"/>
            <a:ext cx="2292350" cy="3919538"/>
          </a:xfrm>
          <a:prstGeom prst="rect">
            <a:avLst/>
          </a:prstGeom>
          <a:ln w="76200">
            <a:solidFill>
              <a:srgbClr val="00FF00"/>
            </a:solidFill>
            <a:miter/>
          </a:ln>
          <a:effectLst>
            <a:outerShdw blurRad="63500" dist="74053" dir="3542174"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77" name="Rectangle 77"/>
          <p:cNvSpPr/>
          <p:nvPr/>
        </p:nvSpPr>
        <p:spPr>
          <a:xfrm>
            <a:off x="5840412" y="4343398"/>
            <a:ext cx="2289178" cy="571504"/>
          </a:xfrm>
          <a:prstGeom prst="rect">
            <a:avLst/>
          </a:prstGeom>
          <a:ln w="76200">
            <a:solidFill>
              <a:srgbClr val="FF6600"/>
            </a:solidFill>
            <a:miter/>
          </a:ln>
          <a:effectLst>
            <a:outerShdw blurRad="63500" dist="74053" dir="3542174"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78" name="Rectangle 78"/>
          <p:cNvSpPr/>
          <p:nvPr/>
        </p:nvSpPr>
        <p:spPr>
          <a:xfrm>
            <a:off x="5995987" y="5059362"/>
            <a:ext cx="2032003" cy="1327153"/>
          </a:xfrm>
          <a:prstGeom prst="rect">
            <a:avLst/>
          </a:prstGeom>
          <a:ln w="76200">
            <a:solidFill>
              <a:srgbClr val="FFFFFF"/>
            </a:solidFill>
            <a:miter/>
          </a:ln>
          <a:effectLst>
            <a:outerShdw blurRad="63500" dist="74053" dir="3542174"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79" name="Text Box 79"/>
          <p:cNvSpPr txBox="1"/>
          <p:nvPr/>
        </p:nvSpPr>
        <p:spPr>
          <a:xfrm>
            <a:off x="1835150" y="0"/>
            <a:ext cx="5867400"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تكوين حتى الرؤيا</a:t>
            </a:r>
          </a:p>
        </p:txBody>
      </p:sp>
      <p:sp>
        <p:nvSpPr>
          <p:cNvPr id="3580" name="Text Box 101"/>
          <p:cNvSpPr txBox="1"/>
          <p:nvPr/>
        </p:nvSpPr>
        <p:spPr>
          <a:xfrm>
            <a:off x="8767292"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3581" name="Text Box 102"/>
          <p:cNvSpPr txBox="1"/>
          <p:nvPr/>
        </p:nvSpPr>
        <p:spPr>
          <a:xfrm>
            <a:off x="173035" y="5320654"/>
            <a:ext cx="4095755" cy="461661"/>
          </a:xfrm>
          <a:prstGeom prst="rect">
            <a:avLst/>
          </a:prstGeom>
          <a:solidFill>
            <a:schemeClr val="accent1"/>
          </a:solidFill>
          <a:ln w="57150">
            <a:solidFill>
              <a:srgbClr val="FFFF00"/>
            </a:solidFill>
            <a:miter/>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rtl="1">
              <a:spcBef>
                <a:spcPts val="1400"/>
              </a:spcBef>
              <a:defRPr sz="24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الدراسة المساعدة #٤&amp; #٣١ </a:t>
            </a:r>
          </a:p>
        </p:txBody>
      </p:sp>
      <p:sp>
        <p:nvSpPr>
          <p:cNvPr id="3582" name="AutoShape 103"/>
          <p:cNvSpPr/>
          <p:nvPr/>
        </p:nvSpPr>
        <p:spPr>
          <a:xfrm>
            <a:off x="5092700" y="2135185"/>
            <a:ext cx="676275" cy="593728"/>
          </a:xfrm>
          <a:prstGeom prst="roundRect">
            <a:avLst>
              <a:gd name="adj" fmla="val 16667"/>
            </a:avLst>
          </a:prstGeom>
          <a:ln w="38100">
            <a:solidFill>
              <a:srgbClr val="FFFFFF"/>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83" name="AutoShape 104"/>
          <p:cNvSpPr/>
          <p:nvPr/>
        </p:nvSpPr>
        <p:spPr>
          <a:xfrm>
            <a:off x="5149850" y="4991100"/>
            <a:ext cx="676275" cy="593725"/>
          </a:xfrm>
          <a:prstGeom prst="roundRect">
            <a:avLst>
              <a:gd name="adj" fmla="val 16667"/>
            </a:avLst>
          </a:prstGeom>
          <a:ln w="38100">
            <a:solidFill>
              <a:srgbClr val="FFFFFF"/>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84" name="AutoShape 105"/>
          <p:cNvSpPr/>
          <p:nvPr/>
        </p:nvSpPr>
        <p:spPr>
          <a:xfrm>
            <a:off x="7762875" y="1355725"/>
            <a:ext cx="676275" cy="593725"/>
          </a:xfrm>
          <a:prstGeom prst="roundRect">
            <a:avLst>
              <a:gd name="adj" fmla="val 16667"/>
            </a:avLst>
          </a:prstGeom>
          <a:ln w="38100">
            <a:solidFill>
              <a:srgbClr val="FFFFFF"/>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85" name="Text Box 106"/>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70</a:t>
            </a:r>
          </a:p>
        </p:txBody>
      </p:sp>
      <p:grpSp>
        <p:nvGrpSpPr>
          <p:cNvPr id="3596" name="Group"/>
          <p:cNvGrpSpPr/>
          <p:nvPr/>
        </p:nvGrpSpPr>
        <p:grpSpPr>
          <a:xfrm>
            <a:off x="5267334" y="5105394"/>
            <a:ext cx="388495" cy="411174"/>
            <a:chOff x="3" y="-2"/>
            <a:chExt cx="388493" cy="411173"/>
          </a:xfrm>
        </p:grpSpPr>
        <p:grpSp>
          <p:nvGrpSpPr>
            <p:cNvPr id="3594" name="Group"/>
            <p:cNvGrpSpPr/>
            <p:nvPr/>
          </p:nvGrpSpPr>
          <p:grpSpPr>
            <a:xfrm>
              <a:off x="3" y="-2"/>
              <a:ext cx="372499" cy="411173"/>
              <a:chOff x="3" y="0"/>
              <a:chExt cx="372498" cy="411171"/>
            </a:xfrm>
          </p:grpSpPr>
          <p:grpSp>
            <p:nvGrpSpPr>
              <p:cNvPr id="3588" name="Group"/>
              <p:cNvGrpSpPr/>
              <p:nvPr/>
            </p:nvGrpSpPr>
            <p:grpSpPr>
              <a:xfrm>
                <a:off x="3" y="42614"/>
                <a:ext cx="372499" cy="299784"/>
                <a:chOff x="3" y="0"/>
                <a:chExt cx="372498" cy="299783"/>
              </a:xfrm>
            </p:grpSpPr>
            <p:sp>
              <p:nvSpPr>
                <p:cNvPr id="3586" name="AutoShape 111"/>
                <p:cNvSpPr/>
                <p:nvPr/>
              </p:nvSpPr>
              <p:spPr>
                <a:xfrm>
                  <a:off x="10732" y="-1"/>
                  <a:ext cx="361770" cy="54011"/>
                </a:xfrm>
                <a:custGeom>
                  <a:avLst/>
                  <a:gdLst/>
                  <a:ahLst/>
                  <a:cxnLst>
                    <a:cxn ang="0">
                      <a:pos x="wd2" y="hd2"/>
                    </a:cxn>
                    <a:cxn ang="5400000">
                      <a:pos x="wd2" y="hd2"/>
                    </a:cxn>
                    <a:cxn ang="10800000">
                      <a:pos x="wd2" y="hd2"/>
                    </a:cxn>
                    <a:cxn ang="16200000">
                      <a:pos x="wd2" y="hd2"/>
                    </a:cxn>
                  </a:cxnLst>
                  <a:rect l="0" t="0" r="r" b="b"/>
                  <a:pathLst>
                    <a:path w="21413" h="21600" extrusionOk="0">
                      <a:moveTo>
                        <a:pt x="105" y="21600"/>
                      </a:moveTo>
                      <a:cubicBezTo>
                        <a:pt x="-187" y="18720"/>
                        <a:pt x="178" y="12240"/>
                        <a:pt x="616" y="10560"/>
                      </a:cubicBezTo>
                      <a:cubicBezTo>
                        <a:pt x="798" y="8400"/>
                        <a:pt x="652" y="9360"/>
                        <a:pt x="1054" y="8640"/>
                      </a:cubicBezTo>
                      <a:cubicBezTo>
                        <a:pt x="1199" y="8160"/>
                        <a:pt x="1491" y="7680"/>
                        <a:pt x="1491" y="7680"/>
                      </a:cubicBezTo>
                      <a:cubicBezTo>
                        <a:pt x="2440" y="7920"/>
                        <a:pt x="2878" y="8400"/>
                        <a:pt x="3899" y="8160"/>
                      </a:cubicBezTo>
                      <a:cubicBezTo>
                        <a:pt x="4374" y="8400"/>
                        <a:pt x="4848" y="9120"/>
                        <a:pt x="5359" y="9600"/>
                      </a:cubicBezTo>
                      <a:cubicBezTo>
                        <a:pt x="5578" y="10080"/>
                        <a:pt x="6016" y="11040"/>
                        <a:pt x="6016" y="11040"/>
                      </a:cubicBezTo>
                      <a:cubicBezTo>
                        <a:pt x="6818" y="10080"/>
                        <a:pt x="7658" y="11040"/>
                        <a:pt x="8497" y="12480"/>
                      </a:cubicBezTo>
                      <a:cubicBezTo>
                        <a:pt x="9701" y="12000"/>
                        <a:pt x="10905" y="11280"/>
                        <a:pt x="12145" y="10560"/>
                      </a:cubicBezTo>
                      <a:cubicBezTo>
                        <a:pt x="13714" y="7920"/>
                        <a:pt x="15393" y="5760"/>
                        <a:pt x="17035" y="3840"/>
                      </a:cubicBezTo>
                      <a:cubicBezTo>
                        <a:pt x="17618" y="2880"/>
                        <a:pt x="18166" y="960"/>
                        <a:pt x="18786" y="0"/>
                      </a:cubicBezTo>
                      <a:cubicBezTo>
                        <a:pt x="19406" y="0"/>
                        <a:pt x="20027" y="0"/>
                        <a:pt x="20683" y="480"/>
                      </a:cubicBezTo>
                      <a:cubicBezTo>
                        <a:pt x="21048" y="720"/>
                        <a:pt x="21231" y="5040"/>
                        <a:pt x="21340" y="7200"/>
                      </a:cubicBezTo>
                      <a:cubicBezTo>
                        <a:pt x="21340" y="7680"/>
                        <a:pt x="21413" y="8640"/>
                        <a:pt x="21413" y="8640"/>
                      </a:cubicBezTo>
                      <a:cubicBezTo>
                        <a:pt x="21267" y="10800"/>
                        <a:pt x="21304" y="12480"/>
                        <a:pt x="21048" y="14400"/>
                      </a:cubicBezTo>
                      <a:cubicBezTo>
                        <a:pt x="20939" y="16080"/>
                        <a:pt x="20866" y="15840"/>
                        <a:pt x="21121" y="15840"/>
                      </a:cubicBezTo>
                    </a:path>
                  </a:pathLst>
                </a:cu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87" name="AutoShape 112"/>
                <p:cNvSpPr/>
                <p:nvPr/>
              </p:nvSpPr>
              <p:spPr>
                <a:xfrm>
                  <a:off x="3" y="40081"/>
                  <a:ext cx="366982" cy="259703"/>
                </a:xfrm>
                <a:custGeom>
                  <a:avLst/>
                  <a:gdLst/>
                  <a:ahLst/>
                  <a:cxnLst>
                    <a:cxn ang="0">
                      <a:pos x="wd2" y="hd2"/>
                    </a:cxn>
                    <a:cxn ang="5400000">
                      <a:pos x="wd2" y="hd2"/>
                    </a:cxn>
                    <a:cxn ang="10800000">
                      <a:pos x="wd2" y="hd2"/>
                    </a:cxn>
                    <a:cxn ang="16200000">
                      <a:pos x="wd2" y="hd2"/>
                    </a:cxn>
                  </a:cxnLst>
                  <a:rect l="0" t="0" r="r" b="b"/>
                  <a:pathLst>
                    <a:path w="21471" h="21600" extrusionOk="0">
                      <a:moveTo>
                        <a:pt x="21471" y="0"/>
                      </a:moveTo>
                      <a:cubicBezTo>
                        <a:pt x="21399" y="100"/>
                        <a:pt x="21363" y="200"/>
                        <a:pt x="21327" y="300"/>
                      </a:cubicBezTo>
                      <a:cubicBezTo>
                        <a:pt x="21255" y="350"/>
                        <a:pt x="21146" y="400"/>
                        <a:pt x="21110" y="500"/>
                      </a:cubicBezTo>
                      <a:cubicBezTo>
                        <a:pt x="21038" y="550"/>
                        <a:pt x="20966" y="1150"/>
                        <a:pt x="20966" y="1200"/>
                      </a:cubicBezTo>
                      <a:cubicBezTo>
                        <a:pt x="20606" y="2250"/>
                        <a:pt x="20425" y="3600"/>
                        <a:pt x="19956" y="4600"/>
                      </a:cubicBezTo>
                      <a:cubicBezTo>
                        <a:pt x="19740" y="6500"/>
                        <a:pt x="19235" y="8550"/>
                        <a:pt x="18803" y="10400"/>
                      </a:cubicBezTo>
                      <a:cubicBezTo>
                        <a:pt x="18730" y="11400"/>
                        <a:pt x="18586" y="12300"/>
                        <a:pt x="18442" y="13300"/>
                      </a:cubicBezTo>
                      <a:cubicBezTo>
                        <a:pt x="18298" y="14700"/>
                        <a:pt x="18298" y="16100"/>
                        <a:pt x="18081" y="17500"/>
                      </a:cubicBezTo>
                      <a:cubicBezTo>
                        <a:pt x="18009" y="18400"/>
                        <a:pt x="18009" y="19250"/>
                        <a:pt x="17721" y="20100"/>
                      </a:cubicBezTo>
                      <a:cubicBezTo>
                        <a:pt x="17613" y="20800"/>
                        <a:pt x="16963" y="21000"/>
                        <a:pt x="16495" y="21100"/>
                      </a:cubicBezTo>
                      <a:cubicBezTo>
                        <a:pt x="15737" y="20800"/>
                        <a:pt x="16098" y="20950"/>
                        <a:pt x="15485" y="20700"/>
                      </a:cubicBezTo>
                      <a:cubicBezTo>
                        <a:pt x="15341" y="20600"/>
                        <a:pt x="15052" y="20500"/>
                        <a:pt x="15052" y="20500"/>
                      </a:cubicBezTo>
                      <a:cubicBezTo>
                        <a:pt x="14656" y="19700"/>
                        <a:pt x="14800" y="18350"/>
                        <a:pt x="15197" y="17600"/>
                      </a:cubicBezTo>
                      <a:cubicBezTo>
                        <a:pt x="15233" y="17350"/>
                        <a:pt x="15413" y="17100"/>
                        <a:pt x="15413" y="16900"/>
                      </a:cubicBezTo>
                      <a:cubicBezTo>
                        <a:pt x="15341" y="16400"/>
                        <a:pt x="14475" y="16400"/>
                        <a:pt x="14475" y="16400"/>
                      </a:cubicBezTo>
                      <a:cubicBezTo>
                        <a:pt x="14007" y="15750"/>
                        <a:pt x="13033" y="15950"/>
                        <a:pt x="12384" y="15800"/>
                      </a:cubicBezTo>
                      <a:cubicBezTo>
                        <a:pt x="9535" y="16100"/>
                        <a:pt x="6650" y="16700"/>
                        <a:pt x="3946" y="18000"/>
                      </a:cubicBezTo>
                      <a:cubicBezTo>
                        <a:pt x="3513" y="18850"/>
                        <a:pt x="4054" y="17800"/>
                        <a:pt x="3585" y="18400"/>
                      </a:cubicBezTo>
                      <a:cubicBezTo>
                        <a:pt x="3441" y="18500"/>
                        <a:pt x="3116" y="19350"/>
                        <a:pt x="3008" y="19600"/>
                      </a:cubicBezTo>
                      <a:cubicBezTo>
                        <a:pt x="3261" y="21550"/>
                        <a:pt x="2576" y="20850"/>
                        <a:pt x="1782" y="21600"/>
                      </a:cubicBezTo>
                      <a:cubicBezTo>
                        <a:pt x="1458" y="21450"/>
                        <a:pt x="1169" y="21300"/>
                        <a:pt x="917" y="21100"/>
                      </a:cubicBezTo>
                      <a:cubicBezTo>
                        <a:pt x="736" y="20950"/>
                        <a:pt x="484" y="20700"/>
                        <a:pt x="484" y="20700"/>
                      </a:cubicBezTo>
                      <a:cubicBezTo>
                        <a:pt x="304" y="19950"/>
                        <a:pt x="448" y="20200"/>
                        <a:pt x="123" y="19900"/>
                      </a:cubicBezTo>
                      <a:cubicBezTo>
                        <a:pt x="-129" y="19400"/>
                        <a:pt x="51" y="19000"/>
                        <a:pt x="268" y="18600"/>
                      </a:cubicBezTo>
                      <a:cubicBezTo>
                        <a:pt x="159" y="17850"/>
                        <a:pt x="340" y="17350"/>
                        <a:pt x="484" y="16700"/>
                      </a:cubicBezTo>
                      <a:cubicBezTo>
                        <a:pt x="556" y="15550"/>
                        <a:pt x="556" y="14150"/>
                        <a:pt x="845" y="13100"/>
                      </a:cubicBezTo>
                      <a:cubicBezTo>
                        <a:pt x="881" y="11850"/>
                        <a:pt x="1025" y="10600"/>
                        <a:pt x="917" y="9400"/>
                      </a:cubicBezTo>
                      <a:cubicBezTo>
                        <a:pt x="989" y="8350"/>
                        <a:pt x="845" y="7300"/>
                        <a:pt x="989" y="6300"/>
                      </a:cubicBezTo>
                      <a:cubicBezTo>
                        <a:pt x="917" y="5400"/>
                        <a:pt x="845" y="4950"/>
                        <a:pt x="917" y="4100"/>
                      </a:cubicBezTo>
                      <a:cubicBezTo>
                        <a:pt x="809" y="3200"/>
                        <a:pt x="700" y="2350"/>
                        <a:pt x="628" y="1500"/>
                      </a:cubicBezTo>
                      <a:cubicBezTo>
                        <a:pt x="700" y="500"/>
                        <a:pt x="881" y="450"/>
                        <a:pt x="556" y="700"/>
                      </a:cubicBezTo>
                    </a:path>
                  </a:pathLst>
                </a:cu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3589" name="AutoShape 114"/>
              <p:cNvSpPr/>
              <p:nvPr/>
            </p:nvSpPr>
            <p:spPr>
              <a:xfrm>
                <a:off x="9026" y="347681"/>
                <a:ext cx="14004" cy="56385"/>
              </a:xfrm>
              <a:custGeom>
                <a:avLst/>
                <a:gdLst/>
                <a:ahLst/>
                <a:cxnLst>
                  <a:cxn ang="0">
                    <a:pos x="wd2" y="hd2"/>
                  </a:cxn>
                  <a:cxn ang="5400000">
                    <a:pos x="wd2" y="hd2"/>
                  </a:cxn>
                  <a:cxn ang="10800000">
                    <a:pos x="wd2" y="hd2"/>
                  </a:cxn>
                  <a:cxn ang="16200000">
                    <a:pos x="wd2" y="hd2"/>
                  </a:cxn>
                </a:cxnLst>
                <a:rect l="0" t="0" r="r" b="b"/>
                <a:pathLst>
                  <a:path w="19303" h="20839" extrusionOk="0">
                    <a:moveTo>
                      <a:pt x="17270" y="9920"/>
                    </a:moveTo>
                    <a:cubicBezTo>
                      <a:pt x="16508" y="8019"/>
                      <a:pt x="16762" y="6049"/>
                      <a:pt x="15238" y="4215"/>
                    </a:cubicBezTo>
                    <a:cubicBezTo>
                      <a:pt x="14475" y="3468"/>
                      <a:pt x="13459" y="2449"/>
                      <a:pt x="10918" y="2449"/>
                    </a:cubicBezTo>
                    <a:cubicBezTo>
                      <a:pt x="8376" y="2449"/>
                      <a:pt x="12950" y="4215"/>
                      <a:pt x="12950" y="4215"/>
                    </a:cubicBezTo>
                    <a:cubicBezTo>
                      <a:pt x="13713" y="3264"/>
                      <a:pt x="16000" y="2245"/>
                      <a:pt x="15238" y="1362"/>
                    </a:cubicBezTo>
                    <a:cubicBezTo>
                      <a:pt x="14475" y="683"/>
                      <a:pt x="9393" y="-472"/>
                      <a:pt x="8630" y="207"/>
                    </a:cubicBezTo>
                    <a:cubicBezTo>
                      <a:pt x="6598" y="1362"/>
                      <a:pt x="14475" y="7068"/>
                      <a:pt x="8630" y="2449"/>
                    </a:cubicBezTo>
                    <a:cubicBezTo>
                      <a:pt x="10663" y="6049"/>
                      <a:pt x="13205" y="8630"/>
                      <a:pt x="10918" y="12230"/>
                    </a:cubicBezTo>
                    <a:cubicBezTo>
                      <a:pt x="9393" y="11619"/>
                      <a:pt x="6852" y="11143"/>
                      <a:pt x="6598" y="10464"/>
                    </a:cubicBezTo>
                    <a:cubicBezTo>
                      <a:pt x="6089" y="9649"/>
                      <a:pt x="5581" y="8222"/>
                      <a:pt x="8630" y="8222"/>
                    </a:cubicBezTo>
                    <a:cubicBezTo>
                      <a:pt x="11426" y="8222"/>
                      <a:pt x="10918" y="11211"/>
                      <a:pt x="10918" y="10464"/>
                    </a:cubicBezTo>
                    <a:cubicBezTo>
                      <a:pt x="10918" y="9105"/>
                      <a:pt x="8630" y="7747"/>
                      <a:pt x="8630" y="6456"/>
                    </a:cubicBezTo>
                    <a:cubicBezTo>
                      <a:pt x="8630" y="5234"/>
                      <a:pt x="10918" y="8698"/>
                      <a:pt x="10918" y="9920"/>
                    </a:cubicBezTo>
                    <a:cubicBezTo>
                      <a:pt x="10918" y="10668"/>
                      <a:pt x="8630" y="8358"/>
                      <a:pt x="8630" y="7611"/>
                    </a:cubicBezTo>
                    <a:cubicBezTo>
                      <a:pt x="8630" y="7000"/>
                      <a:pt x="10155" y="8698"/>
                      <a:pt x="10918" y="9309"/>
                    </a:cubicBezTo>
                    <a:cubicBezTo>
                      <a:pt x="11426" y="9853"/>
                      <a:pt x="12188" y="10464"/>
                      <a:pt x="12950" y="11075"/>
                    </a:cubicBezTo>
                    <a:cubicBezTo>
                      <a:pt x="17525" y="5166"/>
                      <a:pt x="12950" y="9581"/>
                      <a:pt x="17270" y="13317"/>
                    </a:cubicBezTo>
                    <a:cubicBezTo>
                      <a:pt x="17779" y="13860"/>
                      <a:pt x="18541" y="14471"/>
                      <a:pt x="19303" y="15083"/>
                    </a:cubicBezTo>
                    <a:cubicBezTo>
                      <a:pt x="18541" y="16170"/>
                      <a:pt x="20574" y="17800"/>
                      <a:pt x="17270" y="18479"/>
                    </a:cubicBezTo>
                    <a:cubicBezTo>
                      <a:pt x="15746" y="18683"/>
                      <a:pt x="8885" y="13249"/>
                      <a:pt x="15238" y="17936"/>
                    </a:cubicBezTo>
                    <a:cubicBezTo>
                      <a:pt x="14475" y="18886"/>
                      <a:pt x="15746" y="20245"/>
                      <a:pt x="12950" y="20788"/>
                    </a:cubicBezTo>
                    <a:cubicBezTo>
                      <a:pt x="10663" y="21128"/>
                      <a:pt x="9139" y="19702"/>
                      <a:pt x="8630" y="19090"/>
                    </a:cubicBezTo>
                    <a:cubicBezTo>
                      <a:pt x="6852" y="17188"/>
                      <a:pt x="7106" y="15219"/>
                      <a:pt x="6598" y="13317"/>
                    </a:cubicBezTo>
                    <a:cubicBezTo>
                      <a:pt x="5835" y="14268"/>
                      <a:pt x="7868" y="15898"/>
                      <a:pt x="4565" y="16237"/>
                    </a:cubicBezTo>
                    <a:cubicBezTo>
                      <a:pt x="1515" y="16509"/>
                      <a:pt x="499" y="14743"/>
                      <a:pt x="245" y="13928"/>
                    </a:cubicBezTo>
                    <a:cubicBezTo>
                      <a:pt x="-1026" y="11279"/>
                      <a:pt x="2786" y="10871"/>
                      <a:pt x="8630" y="9309"/>
                    </a:cubicBezTo>
                    <a:cubicBezTo>
                      <a:pt x="10663" y="9853"/>
                      <a:pt x="13713" y="10260"/>
                      <a:pt x="15238" y="11075"/>
                    </a:cubicBezTo>
                    <a:cubicBezTo>
                      <a:pt x="16762" y="12094"/>
                      <a:pt x="17270" y="13317"/>
                      <a:pt x="17270" y="14471"/>
                    </a:cubicBezTo>
                    <a:cubicBezTo>
                      <a:pt x="17270" y="15219"/>
                      <a:pt x="15746" y="12977"/>
                      <a:pt x="15238" y="12230"/>
                    </a:cubicBezTo>
                    <a:cubicBezTo>
                      <a:pt x="18795" y="7951"/>
                      <a:pt x="20320" y="4486"/>
                      <a:pt x="15238" y="207"/>
                    </a:cubicBezTo>
                    <a:cubicBezTo>
                      <a:pt x="13713" y="751"/>
                      <a:pt x="12696" y="1430"/>
                      <a:pt x="10918" y="1905"/>
                    </a:cubicBezTo>
                    <a:cubicBezTo>
                      <a:pt x="9139" y="2245"/>
                      <a:pt x="4819" y="1837"/>
                      <a:pt x="4565" y="2449"/>
                    </a:cubicBezTo>
                    <a:cubicBezTo>
                      <a:pt x="3802" y="3603"/>
                      <a:pt x="8630" y="5913"/>
                      <a:pt x="8630" y="5913"/>
                    </a:cubicBezTo>
                    <a:cubicBezTo>
                      <a:pt x="13459" y="2177"/>
                      <a:pt x="8630" y="4962"/>
                      <a:pt x="12950" y="8766"/>
                    </a:cubicBezTo>
                    <a:cubicBezTo>
                      <a:pt x="13459" y="9241"/>
                      <a:pt x="15746" y="9513"/>
                      <a:pt x="17270" y="9920"/>
                    </a:cubicBezTo>
                    <a:close/>
                  </a:path>
                </a:pathLst>
              </a:cu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90" name="AutoShape 115"/>
              <p:cNvSpPr/>
              <p:nvPr/>
            </p:nvSpPr>
            <p:spPr>
              <a:xfrm>
                <a:off x="11837" y="345979"/>
                <a:ext cx="18509" cy="65193"/>
              </a:xfrm>
              <a:custGeom>
                <a:avLst/>
                <a:gdLst/>
                <a:ahLst/>
                <a:cxnLst>
                  <a:cxn ang="0">
                    <a:pos x="wd2" y="hd2"/>
                  </a:cxn>
                  <a:cxn ang="5400000">
                    <a:pos x="wd2" y="hd2"/>
                  </a:cxn>
                  <a:cxn ang="10800000">
                    <a:pos x="wd2" y="hd2"/>
                  </a:cxn>
                  <a:cxn ang="16200000">
                    <a:pos x="wd2" y="hd2"/>
                  </a:cxn>
                </a:cxnLst>
                <a:rect l="0" t="0" r="r" b="b"/>
                <a:pathLst>
                  <a:path w="20598" h="21600" extrusionOk="0">
                    <a:moveTo>
                      <a:pt x="13" y="0"/>
                    </a:moveTo>
                    <a:cubicBezTo>
                      <a:pt x="3716" y="671"/>
                      <a:pt x="13590" y="183"/>
                      <a:pt x="18733" y="305"/>
                    </a:cubicBezTo>
                    <a:cubicBezTo>
                      <a:pt x="17704" y="976"/>
                      <a:pt x="16881" y="1342"/>
                      <a:pt x="14824" y="1769"/>
                    </a:cubicBezTo>
                    <a:cubicBezTo>
                      <a:pt x="15441" y="2380"/>
                      <a:pt x="16264" y="3051"/>
                      <a:pt x="17087" y="3722"/>
                    </a:cubicBezTo>
                    <a:cubicBezTo>
                      <a:pt x="16264" y="5431"/>
                      <a:pt x="14824" y="7200"/>
                      <a:pt x="17087" y="8908"/>
                    </a:cubicBezTo>
                    <a:cubicBezTo>
                      <a:pt x="17498" y="9641"/>
                      <a:pt x="18116" y="9641"/>
                      <a:pt x="19761" y="10251"/>
                    </a:cubicBezTo>
                    <a:cubicBezTo>
                      <a:pt x="20584" y="11837"/>
                      <a:pt x="20173" y="12936"/>
                      <a:pt x="19761" y="14644"/>
                    </a:cubicBezTo>
                    <a:cubicBezTo>
                      <a:pt x="20996" y="15925"/>
                      <a:pt x="21407" y="19464"/>
                      <a:pt x="17087" y="20502"/>
                    </a:cubicBezTo>
                    <a:cubicBezTo>
                      <a:pt x="16264" y="21173"/>
                      <a:pt x="16058" y="21417"/>
                      <a:pt x="13796" y="21600"/>
                    </a:cubicBezTo>
                    <a:cubicBezTo>
                      <a:pt x="7624" y="21417"/>
                      <a:pt x="4744" y="21234"/>
                      <a:pt x="2687" y="19525"/>
                    </a:cubicBezTo>
                    <a:cubicBezTo>
                      <a:pt x="2276" y="18732"/>
                      <a:pt x="1247" y="17939"/>
                      <a:pt x="2276" y="17207"/>
                    </a:cubicBezTo>
                    <a:cubicBezTo>
                      <a:pt x="1247" y="16414"/>
                      <a:pt x="1864" y="15681"/>
                      <a:pt x="2687" y="14949"/>
                    </a:cubicBezTo>
                    <a:cubicBezTo>
                      <a:pt x="218" y="12142"/>
                      <a:pt x="2481" y="8908"/>
                      <a:pt x="1658" y="5980"/>
                    </a:cubicBezTo>
                    <a:cubicBezTo>
                      <a:pt x="2070" y="4820"/>
                      <a:pt x="2481" y="3783"/>
                      <a:pt x="3921" y="2746"/>
                    </a:cubicBezTo>
                    <a:cubicBezTo>
                      <a:pt x="3304" y="1769"/>
                      <a:pt x="3921" y="1098"/>
                      <a:pt x="1041" y="793"/>
                    </a:cubicBezTo>
                    <a:cubicBezTo>
                      <a:pt x="-193" y="183"/>
                      <a:pt x="13" y="488"/>
                      <a:pt x="13" y="0"/>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91" name="AutoShape 116"/>
              <p:cNvSpPr/>
              <p:nvPr/>
            </p:nvSpPr>
            <p:spPr>
              <a:xfrm>
                <a:off x="256213" y="334084"/>
                <a:ext cx="26639" cy="66843"/>
              </a:xfrm>
              <a:custGeom>
                <a:avLst/>
                <a:gdLst/>
                <a:ahLst/>
                <a:cxnLst>
                  <a:cxn ang="0">
                    <a:pos x="wd2" y="hd2"/>
                  </a:cxn>
                  <a:cxn ang="5400000">
                    <a:pos x="wd2" y="hd2"/>
                  </a:cxn>
                  <a:cxn ang="10800000">
                    <a:pos x="wd2" y="hd2"/>
                  </a:cxn>
                  <a:cxn ang="16200000">
                    <a:pos x="wd2" y="hd2"/>
                  </a:cxn>
                </a:cxnLst>
                <a:rect l="0" t="0" r="r" b="b"/>
                <a:pathLst>
                  <a:path w="20851" h="20863" extrusionOk="0">
                    <a:moveTo>
                      <a:pt x="20331" y="649"/>
                    </a:moveTo>
                    <a:cubicBezTo>
                      <a:pt x="19461" y="2200"/>
                      <a:pt x="19606" y="3751"/>
                      <a:pt x="19172" y="5417"/>
                    </a:cubicBezTo>
                    <a:cubicBezTo>
                      <a:pt x="18882" y="5934"/>
                      <a:pt x="18302" y="6394"/>
                      <a:pt x="18012" y="6968"/>
                    </a:cubicBezTo>
                    <a:cubicBezTo>
                      <a:pt x="17867" y="7140"/>
                      <a:pt x="17577" y="7543"/>
                      <a:pt x="17577" y="7543"/>
                    </a:cubicBezTo>
                    <a:cubicBezTo>
                      <a:pt x="18157" y="9323"/>
                      <a:pt x="17432" y="11851"/>
                      <a:pt x="14968" y="13517"/>
                    </a:cubicBezTo>
                    <a:cubicBezTo>
                      <a:pt x="14098" y="14609"/>
                      <a:pt x="14678" y="17079"/>
                      <a:pt x="11778" y="17538"/>
                    </a:cubicBezTo>
                    <a:cubicBezTo>
                      <a:pt x="11198" y="18228"/>
                      <a:pt x="9459" y="20238"/>
                      <a:pt x="9459" y="20296"/>
                    </a:cubicBezTo>
                    <a:cubicBezTo>
                      <a:pt x="8879" y="20296"/>
                      <a:pt x="8444" y="20353"/>
                      <a:pt x="8009" y="20411"/>
                    </a:cubicBezTo>
                    <a:cubicBezTo>
                      <a:pt x="6125" y="21100"/>
                      <a:pt x="5110" y="20813"/>
                      <a:pt x="2500" y="20755"/>
                    </a:cubicBezTo>
                    <a:cubicBezTo>
                      <a:pt x="1631" y="20353"/>
                      <a:pt x="1051" y="19951"/>
                      <a:pt x="181" y="19664"/>
                    </a:cubicBezTo>
                    <a:cubicBezTo>
                      <a:pt x="-109" y="18802"/>
                      <a:pt x="-109" y="18400"/>
                      <a:pt x="616" y="17653"/>
                    </a:cubicBezTo>
                    <a:cubicBezTo>
                      <a:pt x="906" y="15987"/>
                      <a:pt x="36" y="13689"/>
                      <a:pt x="1051" y="12138"/>
                    </a:cubicBezTo>
                    <a:cubicBezTo>
                      <a:pt x="1196" y="11621"/>
                      <a:pt x="2935" y="10932"/>
                      <a:pt x="2935" y="10932"/>
                    </a:cubicBezTo>
                    <a:cubicBezTo>
                      <a:pt x="3080" y="9151"/>
                      <a:pt x="2355" y="7140"/>
                      <a:pt x="4820" y="5589"/>
                    </a:cubicBezTo>
                    <a:cubicBezTo>
                      <a:pt x="5110" y="4957"/>
                      <a:pt x="5980" y="3751"/>
                      <a:pt x="5980" y="3751"/>
                    </a:cubicBezTo>
                    <a:cubicBezTo>
                      <a:pt x="6414" y="-328"/>
                      <a:pt x="4675" y="-500"/>
                      <a:pt x="11488" y="534"/>
                    </a:cubicBezTo>
                    <a:cubicBezTo>
                      <a:pt x="15547" y="304"/>
                      <a:pt x="14243" y="247"/>
                      <a:pt x="17577" y="534"/>
                    </a:cubicBezTo>
                    <a:cubicBezTo>
                      <a:pt x="20766" y="764"/>
                      <a:pt x="21491" y="1109"/>
                      <a:pt x="20331" y="649"/>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92" name="AutoShape 117"/>
              <p:cNvSpPr/>
              <p:nvPr/>
            </p:nvSpPr>
            <p:spPr>
              <a:xfrm>
                <a:off x="29538" y="3847"/>
                <a:ext cx="13816" cy="89881"/>
              </a:xfrm>
              <a:custGeom>
                <a:avLst/>
                <a:gdLst/>
                <a:ahLst/>
                <a:cxnLst>
                  <a:cxn ang="0">
                    <a:pos x="wd2" y="hd2"/>
                  </a:cxn>
                  <a:cxn ang="5400000">
                    <a:pos x="wd2" y="hd2"/>
                  </a:cxn>
                  <a:cxn ang="10800000">
                    <a:pos x="wd2" y="hd2"/>
                  </a:cxn>
                  <a:cxn ang="16200000">
                    <a:pos x="wd2" y="hd2"/>
                  </a:cxn>
                </a:cxnLst>
                <a:rect l="0" t="0" r="r" b="b"/>
                <a:pathLst>
                  <a:path w="16925" h="20914" extrusionOk="0">
                    <a:moveTo>
                      <a:pt x="1175" y="20572"/>
                    </a:moveTo>
                    <a:cubicBezTo>
                      <a:pt x="6575" y="20829"/>
                      <a:pt x="3875" y="20700"/>
                      <a:pt x="9050" y="20914"/>
                    </a:cubicBezTo>
                    <a:cubicBezTo>
                      <a:pt x="10850" y="20314"/>
                      <a:pt x="10175" y="19672"/>
                      <a:pt x="11525" y="19072"/>
                    </a:cubicBezTo>
                    <a:cubicBezTo>
                      <a:pt x="12650" y="17229"/>
                      <a:pt x="13775" y="15429"/>
                      <a:pt x="11525" y="13586"/>
                    </a:cubicBezTo>
                    <a:cubicBezTo>
                      <a:pt x="11750" y="12086"/>
                      <a:pt x="12200" y="10329"/>
                      <a:pt x="15125" y="8914"/>
                    </a:cubicBezTo>
                    <a:cubicBezTo>
                      <a:pt x="16250" y="7414"/>
                      <a:pt x="15350" y="7972"/>
                      <a:pt x="16925" y="7200"/>
                    </a:cubicBezTo>
                    <a:cubicBezTo>
                      <a:pt x="16475" y="4714"/>
                      <a:pt x="16025" y="3857"/>
                      <a:pt x="15125" y="1929"/>
                    </a:cubicBezTo>
                    <a:cubicBezTo>
                      <a:pt x="15575" y="643"/>
                      <a:pt x="15350" y="857"/>
                      <a:pt x="12650" y="0"/>
                    </a:cubicBezTo>
                    <a:cubicBezTo>
                      <a:pt x="5000" y="86"/>
                      <a:pt x="4100" y="-257"/>
                      <a:pt x="1850" y="814"/>
                    </a:cubicBezTo>
                    <a:cubicBezTo>
                      <a:pt x="2300" y="2143"/>
                      <a:pt x="3650" y="3600"/>
                      <a:pt x="1175" y="4929"/>
                    </a:cubicBezTo>
                    <a:cubicBezTo>
                      <a:pt x="6350" y="8272"/>
                      <a:pt x="-4675" y="11700"/>
                      <a:pt x="2525" y="15300"/>
                    </a:cubicBezTo>
                    <a:cubicBezTo>
                      <a:pt x="2750" y="15986"/>
                      <a:pt x="2975" y="16457"/>
                      <a:pt x="4325" y="17143"/>
                    </a:cubicBezTo>
                    <a:cubicBezTo>
                      <a:pt x="2975" y="18086"/>
                      <a:pt x="1850" y="19029"/>
                      <a:pt x="725" y="20014"/>
                    </a:cubicBezTo>
                    <a:cubicBezTo>
                      <a:pt x="950" y="20272"/>
                      <a:pt x="5225" y="21343"/>
                      <a:pt x="1175" y="205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93" name="AutoShape 118"/>
              <p:cNvSpPr/>
              <p:nvPr/>
            </p:nvSpPr>
            <p:spPr>
              <a:xfrm>
                <a:off x="331645" y="-1"/>
                <a:ext cx="27019" cy="75529"/>
              </a:xfrm>
              <a:custGeom>
                <a:avLst/>
                <a:gdLst/>
                <a:ahLst/>
                <a:cxnLst>
                  <a:cxn ang="0">
                    <a:pos x="wd2" y="hd2"/>
                  </a:cxn>
                  <a:cxn ang="5400000">
                    <a:pos x="wd2" y="hd2"/>
                  </a:cxn>
                  <a:cxn ang="10800000">
                    <a:pos x="wd2" y="hd2"/>
                  </a:cxn>
                  <a:cxn ang="16200000">
                    <a:pos x="wd2" y="hd2"/>
                  </a:cxn>
                </a:cxnLst>
                <a:rect l="0" t="0" r="r" b="b"/>
                <a:pathLst>
                  <a:path w="21014" h="21600" extrusionOk="0">
                    <a:moveTo>
                      <a:pt x="512" y="20072"/>
                    </a:moveTo>
                    <a:cubicBezTo>
                      <a:pt x="2384" y="20757"/>
                      <a:pt x="2528" y="21231"/>
                      <a:pt x="5552" y="21600"/>
                    </a:cubicBezTo>
                    <a:cubicBezTo>
                      <a:pt x="7712" y="21495"/>
                      <a:pt x="9296" y="21442"/>
                      <a:pt x="11312" y="21179"/>
                    </a:cubicBezTo>
                    <a:cubicBezTo>
                      <a:pt x="13904" y="20178"/>
                      <a:pt x="11312" y="21337"/>
                      <a:pt x="13184" y="19071"/>
                    </a:cubicBezTo>
                    <a:cubicBezTo>
                      <a:pt x="14336" y="17649"/>
                      <a:pt x="15488" y="16174"/>
                      <a:pt x="16208" y="14751"/>
                    </a:cubicBezTo>
                    <a:cubicBezTo>
                      <a:pt x="15776" y="13698"/>
                      <a:pt x="16352" y="12222"/>
                      <a:pt x="18224" y="11380"/>
                    </a:cubicBezTo>
                    <a:cubicBezTo>
                      <a:pt x="18512" y="10905"/>
                      <a:pt x="19376" y="10115"/>
                      <a:pt x="19376" y="10115"/>
                    </a:cubicBezTo>
                    <a:cubicBezTo>
                      <a:pt x="19376" y="8798"/>
                      <a:pt x="19232" y="7428"/>
                      <a:pt x="19664" y="6164"/>
                    </a:cubicBezTo>
                    <a:cubicBezTo>
                      <a:pt x="19664" y="5848"/>
                      <a:pt x="20528" y="5321"/>
                      <a:pt x="20528" y="5321"/>
                    </a:cubicBezTo>
                    <a:cubicBezTo>
                      <a:pt x="20528" y="4531"/>
                      <a:pt x="21392" y="3319"/>
                      <a:pt x="20816" y="2529"/>
                    </a:cubicBezTo>
                    <a:cubicBezTo>
                      <a:pt x="20528" y="1580"/>
                      <a:pt x="20528" y="580"/>
                      <a:pt x="18512" y="0"/>
                    </a:cubicBezTo>
                    <a:cubicBezTo>
                      <a:pt x="16640" y="316"/>
                      <a:pt x="14912" y="369"/>
                      <a:pt x="13184" y="685"/>
                    </a:cubicBezTo>
                    <a:cubicBezTo>
                      <a:pt x="11888" y="1422"/>
                      <a:pt x="12896" y="2002"/>
                      <a:pt x="10880" y="2792"/>
                    </a:cubicBezTo>
                    <a:cubicBezTo>
                      <a:pt x="11744" y="4057"/>
                      <a:pt x="11456" y="6217"/>
                      <a:pt x="9296" y="7270"/>
                    </a:cubicBezTo>
                    <a:cubicBezTo>
                      <a:pt x="8864" y="7692"/>
                      <a:pt x="8288" y="8060"/>
                      <a:pt x="8144" y="8535"/>
                    </a:cubicBezTo>
                    <a:cubicBezTo>
                      <a:pt x="7424" y="9746"/>
                      <a:pt x="8144" y="10484"/>
                      <a:pt x="5840" y="11380"/>
                    </a:cubicBezTo>
                    <a:cubicBezTo>
                      <a:pt x="5696" y="11538"/>
                      <a:pt x="5696" y="11696"/>
                      <a:pt x="5552" y="11906"/>
                    </a:cubicBezTo>
                    <a:cubicBezTo>
                      <a:pt x="5264" y="12012"/>
                      <a:pt x="4688" y="12064"/>
                      <a:pt x="4688" y="12222"/>
                    </a:cubicBezTo>
                    <a:cubicBezTo>
                      <a:pt x="4400" y="12486"/>
                      <a:pt x="4544" y="12855"/>
                      <a:pt x="4400" y="13171"/>
                    </a:cubicBezTo>
                    <a:cubicBezTo>
                      <a:pt x="4256" y="13276"/>
                      <a:pt x="4112" y="13434"/>
                      <a:pt x="3968" y="13592"/>
                    </a:cubicBezTo>
                    <a:cubicBezTo>
                      <a:pt x="3536" y="15278"/>
                      <a:pt x="2672" y="16700"/>
                      <a:pt x="2096" y="18386"/>
                    </a:cubicBezTo>
                    <a:cubicBezTo>
                      <a:pt x="1808" y="18913"/>
                      <a:pt x="2240" y="19598"/>
                      <a:pt x="1232" y="20072"/>
                    </a:cubicBezTo>
                    <a:cubicBezTo>
                      <a:pt x="800" y="20178"/>
                      <a:pt x="512" y="20336"/>
                      <a:pt x="80" y="20336"/>
                    </a:cubicBezTo>
                    <a:cubicBezTo>
                      <a:pt x="-208" y="20336"/>
                      <a:pt x="368" y="20125"/>
                      <a:pt x="512" y="200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3595" name="Text Box 119"/>
            <p:cNvSpPr txBox="1"/>
            <p:nvPr/>
          </p:nvSpPr>
          <p:spPr>
            <a:xfrm>
              <a:off x="26219" y="8794"/>
              <a:ext cx="362277" cy="3359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600" i="1">
                  <a:solidFill>
                    <a:srgbClr val="1A0004"/>
                  </a:solidFill>
                  <a:latin typeface="Times New Roman"/>
                  <a:ea typeface="Times New Roman"/>
                  <a:cs typeface="Times New Roman"/>
                  <a:sym typeface="Times New Roman"/>
                </a:defRPr>
              </a:lvl1pPr>
            </a:lstStyle>
            <a:p>
              <a:r>
                <a:rPr i="0">
                  <a:latin typeface="Arial" panose="020B0604020202020204" pitchFamily="34" charset="0"/>
                  <a:cs typeface="Arial" panose="020B0604020202020204" pitchFamily="34" charset="0"/>
                </a:rPr>
                <a:t>LC</a:t>
              </a:r>
            </a:p>
          </p:txBody>
        </p:sp>
      </p:grpSp>
      <p:grpSp>
        <p:nvGrpSpPr>
          <p:cNvPr id="3609" name="Group"/>
          <p:cNvGrpSpPr/>
          <p:nvPr/>
        </p:nvGrpSpPr>
        <p:grpSpPr>
          <a:xfrm>
            <a:off x="5151436" y="2205034"/>
            <a:ext cx="581030" cy="442921"/>
            <a:chOff x="0" y="0"/>
            <a:chExt cx="581029" cy="442919"/>
          </a:xfrm>
        </p:grpSpPr>
        <p:grpSp>
          <p:nvGrpSpPr>
            <p:cNvPr id="3607" name="Group"/>
            <p:cNvGrpSpPr/>
            <p:nvPr/>
          </p:nvGrpSpPr>
          <p:grpSpPr>
            <a:xfrm>
              <a:off x="135862" y="29366"/>
              <a:ext cx="410925" cy="413553"/>
              <a:chOff x="-1" y="0"/>
              <a:chExt cx="410924" cy="413552"/>
            </a:xfrm>
          </p:grpSpPr>
          <p:grpSp>
            <p:nvGrpSpPr>
              <p:cNvPr id="3605" name="Group"/>
              <p:cNvGrpSpPr/>
              <p:nvPr/>
            </p:nvGrpSpPr>
            <p:grpSpPr>
              <a:xfrm>
                <a:off x="-1" y="0"/>
                <a:ext cx="372327" cy="413552"/>
                <a:chOff x="3" y="0"/>
                <a:chExt cx="372325" cy="413551"/>
              </a:xfrm>
            </p:grpSpPr>
            <p:grpSp>
              <p:nvGrpSpPr>
                <p:cNvPr id="3599" name="Group"/>
                <p:cNvGrpSpPr/>
                <p:nvPr/>
              </p:nvGrpSpPr>
              <p:grpSpPr>
                <a:xfrm>
                  <a:off x="3" y="42860"/>
                  <a:ext cx="372326" cy="301522"/>
                  <a:chOff x="3" y="-1"/>
                  <a:chExt cx="372325" cy="301521"/>
                </a:xfrm>
              </p:grpSpPr>
              <p:sp>
                <p:nvSpPr>
                  <p:cNvPr id="3597" name="AutoShape 125"/>
                  <p:cNvSpPr/>
                  <p:nvPr/>
                </p:nvSpPr>
                <p:spPr>
                  <a:xfrm>
                    <a:off x="10726" y="-2"/>
                    <a:ext cx="361603" cy="54324"/>
                  </a:xfrm>
                  <a:custGeom>
                    <a:avLst/>
                    <a:gdLst/>
                    <a:ahLst/>
                    <a:cxnLst>
                      <a:cxn ang="0">
                        <a:pos x="wd2" y="hd2"/>
                      </a:cxn>
                      <a:cxn ang="5400000">
                        <a:pos x="wd2" y="hd2"/>
                      </a:cxn>
                      <a:cxn ang="10800000">
                        <a:pos x="wd2" y="hd2"/>
                      </a:cxn>
                      <a:cxn ang="16200000">
                        <a:pos x="wd2" y="hd2"/>
                      </a:cxn>
                    </a:cxnLst>
                    <a:rect l="0" t="0" r="r" b="b"/>
                    <a:pathLst>
                      <a:path w="21413" h="21600" extrusionOk="0">
                        <a:moveTo>
                          <a:pt x="105" y="21600"/>
                        </a:moveTo>
                        <a:cubicBezTo>
                          <a:pt x="-187" y="18720"/>
                          <a:pt x="178" y="12240"/>
                          <a:pt x="616" y="10560"/>
                        </a:cubicBezTo>
                        <a:cubicBezTo>
                          <a:pt x="798" y="8400"/>
                          <a:pt x="652" y="9360"/>
                          <a:pt x="1054" y="8640"/>
                        </a:cubicBezTo>
                        <a:cubicBezTo>
                          <a:pt x="1199" y="8160"/>
                          <a:pt x="1491" y="7680"/>
                          <a:pt x="1491" y="7680"/>
                        </a:cubicBezTo>
                        <a:cubicBezTo>
                          <a:pt x="2440" y="7920"/>
                          <a:pt x="2878" y="8400"/>
                          <a:pt x="3899" y="8160"/>
                        </a:cubicBezTo>
                        <a:cubicBezTo>
                          <a:pt x="4374" y="8400"/>
                          <a:pt x="4848" y="9120"/>
                          <a:pt x="5359" y="9600"/>
                        </a:cubicBezTo>
                        <a:cubicBezTo>
                          <a:pt x="5578" y="10080"/>
                          <a:pt x="6016" y="11040"/>
                          <a:pt x="6016" y="11040"/>
                        </a:cubicBezTo>
                        <a:cubicBezTo>
                          <a:pt x="6818" y="10080"/>
                          <a:pt x="7658" y="11040"/>
                          <a:pt x="8497" y="12480"/>
                        </a:cubicBezTo>
                        <a:cubicBezTo>
                          <a:pt x="9701" y="12000"/>
                          <a:pt x="10905" y="11280"/>
                          <a:pt x="12145" y="10560"/>
                        </a:cubicBezTo>
                        <a:cubicBezTo>
                          <a:pt x="13714" y="7920"/>
                          <a:pt x="15393" y="5760"/>
                          <a:pt x="17035" y="3840"/>
                        </a:cubicBezTo>
                        <a:cubicBezTo>
                          <a:pt x="17618" y="2880"/>
                          <a:pt x="18166" y="960"/>
                          <a:pt x="18786" y="0"/>
                        </a:cubicBezTo>
                        <a:cubicBezTo>
                          <a:pt x="19406" y="0"/>
                          <a:pt x="20027" y="0"/>
                          <a:pt x="20683" y="480"/>
                        </a:cubicBezTo>
                        <a:cubicBezTo>
                          <a:pt x="21048" y="720"/>
                          <a:pt x="21231" y="5040"/>
                          <a:pt x="21340" y="7200"/>
                        </a:cubicBezTo>
                        <a:cubicBezTo>
                          <a:pt x="21340" y="7680"/>
                          <a:pt x="21413" y="8640"/>
                          <a:pt x="21413" y="8640"/>
                        </a:cubicBezTo>
                        <a:cubicBezTo>
                          <a:pt x="21267" y="10800"/>
                          <a:pt x="21304" y="12480"/>
                          <a:pt x="21048" y="14400"/>
                        </a:cubicBezTo>
                        <a:cubicBezTo>
                          <a:pt x="20939" y="16080"/>
                          <a:pt x="20866" y="15840"/>
                          <a:pt x="21121" y="15840"/>
                        </a:cubicBezTo>
                      </a:path>
                    </a:pathLst>
                  </a:cu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598" name="AutoShape 126"/>
                  <p:cNvSpPr/>
                  <p:nvPr/>
                </p:nvSpPr>
                <p:spPr>
                  <a:xfrm>
                    <a:off x="3" y="40312"/>
                    <a:ext cx="366810" cy="261209"/>
                  </a:xfrm>
                  <a:custGeom>
                    <a:avLst/>
                    <a:gdLst/>
                    <a:ahLst/>
                    <a:cxnLst>
                      <a:cxn ang="0">
                        <a:pos x="wd2" y="hd2"/>
                      </a:cxn>
                      <a:cxn ang="5400000">
                        <a:pos x="wd2" y="hd2"/>
                      </a:cxn>
                      <a:cxn ang="10800000">
                        <a:pos x="wd2" y="hd2"/>
                      </a:cxn>
                      <a:cxn ang="16200000">
                        <a:pos x="wd2" y="hd2"/>
                      </a:cxn>
                    </a:cxnLst>
                    <a:rect l="0" t="0" r="r" b="b"/>
                    <a:pathLst>
                      <a:path w="21471" h="21600" extrusionOk="0">
                        <a:moveTo>
                          <a:pt x="21471" y="0"/>
                        </a:moveTo>
                        <a:cubicBezTo>
                          <a:pt x="21399" y="100"/>
                          <a:pt x="21363" y="200"/>
                          <a:pt x="21327" y="300"/>
                        </a:cubicBezTo>
                        <a:cubicBezTo>
                          <a:pt x="21255" y="350"/>
                          <a:pt x="21146" y="400"/>
                          <a:pt x="21110" y="500"/>
                        </a:cubicBezTo>
                        <a:cubicBezTo>
                          <a:pt x="21038" y="550"/>
                          <a:pt x="20966" y="1150"/>
                          <a:pt x="20966" y="1200"/>
                        </a:cubicBezTo>
                        <a:cubicBezTo>
                          <a:pt x="20606" y="2250"/>
                          <a:pt x="20425" y="3600"/>
                          <a:pt x="19956" y="4600"/>
                        </a:cubicBezTo>
                        <a:cubicBezTo>
                          <a:pt x="19740" y="6500"/>
                          <a:pt x="19235" y="8550"/>
                          <a:pt x="18803" y="10400"/>
                        </a:cubicBezTo>
                        <a:cubicBezTo>
                          <a:pt x="18730" y="11400"/>
                          <a:pt x="18586" y="12300"/>
                          <a:pt x="18442" y="13300"/>
                        </a:cubicBezTo>
                        <a:cubicBezTo>
                          <a:pt x="18298" y="14700"/>
                          <a:pt x="18298" y="16100"/>
                          <a:pt x="18081" y="17500"/>
                        </a:cubicBezTo>
                        <a:cubicBezTo>
                          <a:pt x="18009" y="18400"/>
                          <a:pt x="18009" y="19250"/>
                          <a:pt x="17721" y="20100"/>
                        </a:cubicBezTo>
                        <a:cubicBezTo>
                          <a:pt x="17613" y="20800"/>
                          <a:pt x="16963" y="21000"/>
                          <a:pt x="16495" y="21100"/>
                        </a:cubicBezTo>
                        <a:cubicBezTo>
                          <a:pt x="15737" y="20800"/>
                          <a:pt x="16098" y="20950"/>
                          <a:pt x="15485" y="20700"/>
                        </a:cubicBezTo>
                        <a:cubicBezTo>
                          <a:pt x="15341" y="20600"/>
                          <a:pt x="15052" y="20500"/>
                          <a:pt x="15052" y="20500"/>
                        </a:cubicBezTo>
                        <a:cubicBezTo>
                          <a:pt x="14656" y="19700"/>
                          <a:pt x="14800" y="18350"/>
                          <a:pt x="15197" y="17600"/>
                        </a:cubicBezTo>
                        <a:cubicBezTo>
                          <a:pt x="15233" y="17350"/>
                          <a:pt x="15413" y="17100"/>
                          <a:pt x="15413" y="16900"/>
                        </a:cubicBezTo>
                        <a:cubicBezTo>
                          <a:pt x="15341" y="16400"/>
                          <a:pt x="14475" y="16400"/>
                          <a:pt x="14475" y="16400"/>
                        </a:cubicBezTo>
                        <a:cubicBezTo>
                          <a:pt x="14007" y="15750"/>
                          <a:pt x="13033" y="15950"/>
                          <a:pt x="12384" y="15800"/>
                        </a:cubicBezTo>
                        <a:cubicBezTo>
                          <a:pt x="9535" y="16100"/>
                          <a:pt x="6650" y="16700"/>
                          <a:pt x="3946" y="18000"/>
                        </a:cubicBezTo>
                        <a:cubicBezTo>
                          <a:pt x="3513" y="18850"/>
                          <a:pt x="4054" y="17800"/>
                          <a:pt x="3585" y="18400"/>
                        </a:cubicBezTo>
                        <a:cubicBezTo>
                          <a:pt x="3441" y="18500"/>
                          <a:pt x="3116" y="19350"/>
                          <a:pt x="3008" y="19600"/>
                        </a:cubicBezTo>
                        <a:cubicBezTo>
                          <a:pt x="3261" y="21550"/>
                          <a:pt x="2576" y="20850"/>
                          <a:pt x="1782" y="21600"/>
                        </a:cubicBezTo>
                        <a:cubicBezTo>
                          <a:pt x="1458" y="21450"/>
                          <a:pt x="1169" y="21300"/>
                          <a:pt x="917" y="21100"/>
                        </a:cubicBezTo>
                        <a:cubicBezTo>
                          <a:pt x="736" y="20950"/>
                          <a:pt x="484" y="20700"/>
                          <a:pt x="484" y="20700"/>
                        </a:cubicBezTo>
                        <a:cubicBezTo>
                          <a:pt x="304" y="19950"/>
                          <a:pt x="448" y="20200"/>
                          <a:pt x="123" y="19900"/>
                        </a:cubicBezTo>
                        <a:cubicBezTo>
                          <a:pt x="-129" y="19400"/>
                          <a:pt x="51" y="19000"/>
                          <a:pt x="268" y="18600"/>
                        </a:cubicBezTo>
                        <a:cubicBezTo>
                          <a:pt x="159" y="17850"/>
                          <a:pt x="340" y="17350"/>
                          <a:pt x="484" y="16700"/>
                        </a:cubicBezTo>
                        <a:cubicBezTo>
                          <a:pt x="556" y="15550"/>
                          <a:pt x="556" y="14150"/>
                          <a:pt x="845" y="13100"/>
                        </a:cubicBezTo>
                        <a:cubicBezTo>
                          <a:pt x="881" y="11850"/>
                          <a:pt x="1025" y="10600"/>
                          <a:pt x="917" y="9400"/>
                        </a:cubicBezTo>
                        <a:cubicBezTo>
                          <a:pt x="989" y="8350"/>
                          <a:pt x="845" y="7300"/>
                          <a:pt x="989" y="6300"/>
                        </a:cubicBezTo>
                        <a:cubicBezTo>
                          <a:pt x="917" y="5400"/>
                          <a:pt x="845" y="4950"/>
                          <a:pt x="917" y="4100"/>
                        </a:cubicBezTo>
                        <a:cubicBezTo>
                          <a:pt x="809" y="3200"/>
                          <a:pt x="700" y="2350"/>
                          <a:pt x="628" y="1500"/>
                        </a:cubicBezTo>
                        <a:cubicBezTo>
                          <a:pt x="700" y="500"/>
                          <a:pt x="881" y="450"/>
                          <a:pt x="556" y="700"/>
                        </a:cubicBezTo>
                      </a:path>
                    </a:pathLst>
                  </a:cu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3600" name="AutoShape 128"/>
                <p:cNvSpPr/>
                <p:nvPr/>
              </p:nvSpPr>
              <p:spPr>
                <a:xfrm>
                  <a:off x="9021" y="349693"/>
                  <a:ext cx="13997" cy="56713"/>
                </a:xfrm>
                <a:custGeom>
                  <a:avLst/>
                  <a:gdLst/>
                  <a:ahLst/>
                  <a:cxnLst>
                    <a:cxn ang="0">
                      <a:pos x="wd2" y="hd2"/>
                    </a:cxn>
                    <a:cxn ang="5400000">
                      <a:pos x="wd2" y="hd2"/>
                    </a:cxn>
                    <a:cxn ang="10800000">
                      <a:pos x="wd2" y="hd2"/>
                    </a:cxn>
                    <a:cxn ang="16200000">
                      <a:pos x="wd2" y="hd2"/>
                    </a:cxn>
                  </a:cxnLst>
                  <a:rect l="0" t="0" r="r" b="b"/>
                  <a:pathLst>
                    <a:path w="19303" h="20839" extrusionOk="0">
                      <a:moveTo>
                        <a:pt x="17270" y="9920"/>
                      </a:moveTo>
                      <a:cubicBezTo>
                        <a:pt x="16508" y="8019"/>
                        <a:pt x="16762" y="6049"/>
                        <a:pt x="15238" y="4215"/>
                      </a:cubicBezTo>
                      <a:cubicBezTo>
                        <a:pt x="14475" y="3468"/>
                        <a:pt x="13459" y="2449"/>
                        <a:pt x="10918" y="2449"/>
                      </a:cubicBezTo>
                      <a:cubicBezTo>
                        <a:pt x="8376" y="2449"/>
                        <a:pt x="12950" y="4215"/>
                        <a:pt x="12950" y="4215"/>
                      </a:cubicBezTo>
                      <a:cubicBezTo>
                        <a:pt x="13713" y="3264"/>
                        <a:pt x="16000" y="2245"/>
                        <a:pt x="15238" y="1362"/>
                      </a:cubicBezTo>
                      <a:cubicBezTo>
                        <a:pt x="14475" y="683"/>
                        <a:pt x="9393" y="-472"/>
                        <a:pt x="8630" y="207"/>
                      </a:cubicBezTo>
                      <a:cubicBezTo>
                        <a:pt x="6598" y="1362"/>
                        <a:pt x="14475" y="7068"/>
                        <a:pt x="8630" y="2449"/>
                      </a:cubicBezTo>
                      <a:cubicBezTo>
                        <a:pt x="10663" y="6049"/>
                        <a:pt x="13205" y="8630"/>
                        <a:pt x="10918" y="12230"/>
                      </a:cubicBezTo>
                      <a:cubicBezTo>
                        <a:pt x="9393" y="11619"/>
                        <a:pt x="6852" y="11143"/>
                        <a:pt x="6598" y="10464"/>
                      </a:cubicBezTo>
                      <a:cubicBezTo>
                        <a:pt x="6089" y="9649"/>
                        <a:pt x="5581" y="8222"/>
                        <a:pt x="8630" y="8222"/>
                      </a:cubicBezTo>
                      <a:cubicBezTo>
                        <a:pt x="11426" y="8222"/>
                        <a:pt x="10918" y="11211"/>
                        <a:pt x="10918" y="10464"/>
                      </a:cubicBezTo>
                      <a:cubicBezTo>
                        <a:pt x="10918" y="9105"/>
                        <a:pt x="8630" y="7747"/>
                        <a:pt x="8630" y="6456"/>
                      </a:cubicBezTo>
                      <a:cubicBezTo>
                        <a:pt x="8630" y="5234"/>
                        <a:pt x="10918" y="8698"/>
                        <a:pt x="10918" y="9920"/>
                      </a:cubicBezTo>
                      <a:cubicBezTo>
                        <a:pt x="10918" y="10668"/>
                        <a:pt x="8630" y="8358"/>
                        <a:pt x="8630" y="7611"/>
                      </a:cubicBezTo>
                      <a:cubicBezTo>
                        <a:pt x="8630" y="7000"/>
                        <a:pt x="10155" y="8698"/>
                        <a:pt x="10918" y="9309"/>
                      </a:cubicBezTo>
                      <a:cubicBezTo>
                        <a:pt x="11426" y="9853"/>
                        <a:pt x="12188" y="10464"/>
                        <a:pt x="12950" y="11075"/>
                      </a:cubicBezTo>
                      <a:cubicBezTo>
                        <a:pt x="17525" y="5166"/>
                        <a:pt x="12950" y="9581"/>
                        <a:pt x="17270" y="13317"/>
                      </a:cubicBezTo>
                      <a:cubicBezTo>
                        <a:pt x="17779" y="13860"/>
                        <a:pt x="18541" y="14471"/>
                        <a:pt x="19303" y="15083"/>
                      </a:cubicBezTo>
                      <a:cubicBezTo>
                        <a:pt x="18541" y="16170"/>
                        <a:pt x="20574" y="17800"/>
                        <a:pt x="17270" y="18479"/>
                      </a:cubicBezTo>
                      <a:cubicBezTo>
                        <a:pt x="15746" y="18683"/>
                        <a:pt x="8885" y="13249"/>
                        <a:pt x="15238" y="17936"/>
                      </a:cubicBezTo>
                      <a:cubicBezTo>
                        <a:pt x="14475" y="18886"/>
                        <a:pt x="15746" y="20245"/>
                        <a:pt x="12950" y="20788"/>
                      </a:cubicBezTo>
                      <a:cubicBezTo>
                        <a:pt x="10663" y="21128"/>
                        <a:pt x="9139" y="19702"/>
                        <a:pt x="8630" y="19090"/>
                      </a:cubicBezTo>
                      <a:cubicBezTo>
                        <a:pt x="6852" y="17188"/>
                        <a:pt x="7106" y="15219"/>
                        <a:pt x="6598" y="13317"/>
                      </a:cubicBezTo>
                      <a:cubicBezTo>
                        <a:pt x="5835" y="14268"/>
                        <a:pt x="7868" y="15898"/>
                        <a:pt x="4565" y="16237"/>
                      </a:cubicBezTo>
                      <a:cubicBezTo>
                        <a:pt x="1515" y="16509"/>
                        <a:pt x="499" y="14743"/>
                        <a:pt x="245" y="13928"/>
                      </a:cubicBezTo>
                      <a:cubicBezTo>
                        <a:pt x="-1026" y="11279"/>
                        <a:pt x="2786" y="10871"/>
                        <a:pt x="8630" y="9309"/>
                      </a:cubicBezTo>
                      <a:cubicBezTo>
                        <a:pt x="10663" y="9853"/>
                        <a:pt x="13713" y="10260"/>
                        <a:pt x="15238" y="11075"/>
                      </a:cubicBezTo>
                      <a:cubicBezTo>
                        <a:pt x="16762" y="12094"/>
                        <a:pt x="17270" y="13317"/>
                        <a:pt x="17270" y="14471"/>
                      </a:cubicBezTo>
                      <a:cubicBezTo>
                        <a:pt x="17270" y="15219"/>
                        <a:pt x="15746" y="12977"/>
                        <a:pt x="15238" y="12230"/>
                      </a:cubicBezTo>
                      <a:cubicBezTo>
                        <a:pt x="18795" y="7951"/>
                        <a:pt x="20320" y="4486"/>
                        <a:pt x="15238" y="207"/>
                      </a:cubicBezTo>
                      <a:cubicBezTo>
                        <a:pt x="13713" y="751"/>
                        <a:pt x="12696" y="1430"/>
                        <a:pt x="10918" y="1905"/>
                      </a:cubicBezTo>
                      <a:cubicBezTo>
                        <a:pt x="9139" y="2245"/>
                        <a:pt x="4819" y="1837"/>
                        <a:pt x="4565" y="2449"/>
                      </a:cubicBezTo>
                      <a:cubicBezTo>
                        <a:pt x="3802" y="3603"/>
                        <a:pt x="8630" y="5913"/>
                        <a:pt x="8630" y="5913"/>
                      </a:cubicBezTo>
                      <a:cubicBezTo>
                        <a:pt x="13459" y="2177"/>
                        <a:pt x="8630" y="4962"/>
                        <a:pt x="12950" y="8766"/>
                      </a:cubicBezTo>
                      <a:cubicBezTo>
                        <a:pt x="13459" y="9241"/>
                        <a:pt x="15746" y="9513"/>
                        <a:pt x="17270" y="9920"/>
                      </a:cubicBezTo>
                      <a:close/>
                    </a:path>
                  </a:pathLst>
                </a:cu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01" name="AutoShape 129"/>
                <p:cNvSpPr/>
                <p:nvPr/>
              </p:nvSpPr>
              <p:spPr>
                <a:xfrm>
                  <a:off x="11831" y="347982"/>
                  <a:ext cx="18499" cy="65569"/>
                </a:xfrm>
                <a:custGeom>
                  <a:avLst/>
                  <a:gdLst/>
                  <a:ahLst/>
                  <a:cxnLst>
                    <a:cxn ang="0">
                      <a:pos x="wd2" y="hd2"/>
                    </a:cxn>
                    <a:cxn ang="5400000">
                      <a:pos x="wd2" y="hd2"/>
                    </a:cxn>
                    <a:cxn ang="10800000">
                      <a:pos x="wd2" y="hd2"/>
                    </a:cxn>
                    <a:cxn ang="16200000">
                      <a:pos x="wd2" y="hd2"/>
                    </a:cxn>
                  </a:cxnLst>
                  <a:rect l="0" t="0" r="r" b="b"/>
                  <a:pathLst>
                    <a:path w="20598" h="21600" extrusionOk="0">
                      <a:moveTo>
                        <a:pt x="13" y="0"/>
                      </a:moveTo>
                      <a:cubicBezTo>
                        <a:pt x="3716" y="671"/>
                        <a:pt x="13590" y="183"/>
                        <a:pt x="18733" y="305"/>
                      </a:cubicBezTo>
                      <a:cubicBezTo>
                        <a:pt x="17704" y="976"/>
                        <a:pt x="16881" y="1342"/>
                        <a:pt x="14824" y="1769"/>
                      </a:cubicBezTo>
                      <a:cubicBezTo>
                        <a:pt x="15441" y="2380"/>
                        <a:pt x="16264" y="3051"/>
                        <a:pt x="17087" y="3722"/>
                      </a:cubicBezTo>
                      <a:cubicBezTo>
                        <a:pt x="16264" y="5431"/>
                        <a:pt x="14824" y="7200"/>
                        <a:pt x="17087" y="8908"/>
                      </a:cubicBezTo>
                      <a:cubicBezTo>
                        <a:pt x="17498" y="9641"/>
                        <a:pt x="18116" y="9641"/>
                        <a:pt x="19761" y="10251"/>
                      </a:cubicBezTo>
                      <a:cubicBezTo>
                        <a:pt x="20584" y="11837"/>
                        <a:pt x="20173" y="12936"/>
                        <a:pt x="19761" y="14644"/>
                      </a:cubicBezTo>
                      <a:cubicBezTo>
                        <a:pt x="20996" y="15925"/>
                        <a:pt x="21407" y="19464"/>
                        <a:pt x="17087" y="20502"/>
                      </a:cubicBezTo>
                      <a:cubicBezTo>
                        <a:pt x="16264" y="21173"/>
                        <a:pt x="16058" y="21417"/>
                        <a:pt x="13796" y="21600"/>
                      </a:cubicBezTo>
                      <a:cubicBezTo>
                        <a:pt x="7624" y="21417"/>
                        <a:pt x="4744" y="21234"/>
                        <a:pt x="2687" y="19525"/>
                      </a:cubicBezTo>
                      <a:cubicBezTo>
                        <a:pt x="2276" y="18732"/>
                        <a:pt x="1247" y="17939"/>
                        <a:pt x="2276" y="17207"/>
                      </a:cubicBezTo>
                      <a:cubicBezTo>
                        <a:pt x="1247" y="16414"/>
                        <a:pt x="1864" y="15681"/>
                        <a:pt x="2687" y="14949"/>
                      </a:cubicBezTo>
                      <a:cubicBezTo>
                        <a:pt x="218" y="12142"/>
                        <a:pt x="2481" y="8908"/>
                        <a:pt x="1658" y="5980"/>
                      </a:cubicBezTo>
                      <a:cubicBezTo>
                        <a:pt x="2070" y="4820"/>
                        <a:pt x="2481" y="3783"/>
                        <a:pt x="3921" y="2746"/>
                      </a:cubicBezTo>
                      <a:cubicBezTo>
                        <a:pt x="3304" y="1769"/>
                        <a:pt x="3921" y="1098"/>
                        <a:pt x="1041" y="793"/>
                      </a:cubicBezTo>
                      <a:cubicBezTo>
                        <a:pt x="-193" y="183"/>
                        <a:pt x="13" y="488"/>
                        <a:pt x="13" y="0"/>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02" name="AutoShape 130"/>
                <p:cNvSpPr/>
                <p:nvPr/>
              </p:nvSpPr>
              <p:spPr>
                <a:xfrm>
                  <a:off x="256093" y="336019"/>
                  <a:ext cx="26627" cy="67229"/>
                </a:xfrm>
                <a:custGeom>
                  <a:avLst/>
                  <a:gdLst/>
                  <a:ahLst/>
                  <a:cxnLst>
                    <a:cxn ang="0">
                      <a:pos x="wd2" y="hd2"/>
                    </a:cxn>
                    <a:cxn ang="5400000">
                      <a:pos x="wd2" y="hd2"/>
                    </a:cxn>
                    <a:cxn ang="10800000">
                      <a:pos x="wd2" y="hd2"/>
                    </a:cxn>
                    <a:cxn ang="16200000">
                      <a:pos x="wd2" y="hd2"/>
                    </a:cxn>
                  </a:cxnLst>
                  <a:rect l="0" t="0" r="r" b="b"/>
                  <a:pathLst>
                    <a:path w="20851" h="20863" extrusionOk="0">
                      <a:moveTo>
                        <a:pt x="20331" y="649"/>
                      </a:moveTo>
                      <a:cubicBezTo>
                        <a:pt x="19461" y="2200"/>
                        <a:pt x="19606" y="3751"/>
                        <a:pt x="19172" y="5417"/>
                      </a:cubicBezTo>
                      <a:cubicBezTo>
                        <a:pt x="18882" y="5934"/>
                        <a:pt x="18302" y="6394"/>
                        <a:pt x="18012" y="6968"/>
                      </a:cubicBezTo>
                      <a:cubicBezTo>
                        <a:pt x="17867" y="7140"/>
                        <a:pt x="17577" y="7543"/>
                        <a:pt x="17577" y="7543"/>
                      </a:cubicBezTo>
                      <a:cubicBezTo>
                        <a:pt x="18157" y="9323"/>
                        <a:pt x="17432" y="11851"/>
                        <a:pt x="14968" y="13517"/>
                      </a:cubicBezTo>
                      <a:cubicBezTo>
                        <a:pt x="14098" y="14609"/>
                        <a:pt x="14678" y="17079"/>
                        <a:pt x="11778" y="17538"/>
                      </a:cubicBezTo>
                      <a:cubicBezTo>
                        <a:pt x="11198" y="18228"/>
                        <a:pt x="9459" y="20238"/>
                        <a:pt x="9459" y="20296"/>
                      </a:cubicBezTo>
                      <a:cubicBezTo>
                        <a:pt x="8879" y="20296"/>
                        <a:pt x="8444" y="20353"/>
                        <a:pt x="8009" y="20411"/>
                      </a:cubicBezTo>
                      <a:cubicBezTo>
                        <a:pt x="6125" y="21100"/>
                        <a:pt x="5110" y="20813"/>
                        <a:pt x="2500" y="20755"/>
                      </a:cubicBezTo>
                      <a:cubicBezTo>
                        <a:pt x="1631" y="20353"/>
                        <a:pt x="1051" y="19951"/>
                        <a:pt x="181" y="19664"/>
                      </a:cubicBezTo>
                      <a:cubicBezTo>
                        <a:pt x="-109" y="18802"/>
                        <a:pt x="-109" y="18400"/>
                        <a:pt x="616" y="17653"/>
                      </a:cubicBezTo>
                      <a:cubicBezTo>
                        <a:pt x="906" y="15987"/>
                        <a:pt x="36" y="13689"/>
                        <a:pt x="1051" y="12138"/>
                      </a:cubicBezTo>
                      <a:cubicBezTo>
                        <a:pt x="1196" y="11621"/>
                        <a:pt x="2935" y="10932"/>
                        <a:pt x="2935" y="10932"/>
                      </a:cubicBezTo>
                      <a:cubicBezTo>
                        <a:pt x="3080" y="9151"/>
                        <a:pt x="2355" y="7140"/>
                        <a:pt x="4820" y="5589"/>
                      </a:cubicBezTo>
                      <a:cubicBezTo>
                        <a:pt x="5110" y="4957"/>
                        <a:pt x="5980" y="3751"/>
                        <a:pt x="5980" y="3751"/>
                      </a:cubicBezTo>
                      <a:cubicBezTo>
                        <a:pt x="6414" y="-328"/>
                        <a:pt x="4675" y="-500"/>
                        <a:pt x="11488" y="534"/>
                      </a:cubicBezTo>
                      <a:cubicBezTo>
                        <a:pt x="15547" y="304"/>
                        <a:pt x="14243" y="247"/>
                        <a:pt x="17577" y="534"/>
                      </a:cubicBezTo>
                      <a:cubicBezTo>
                        <a:pt x="20766" y="764"/>
                        <a:pt x="21491" y="1109"/>
                        <a:pt x="20331" y="649"/>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03" name="AutoShape 131"/>
                <p:cNvSpPr/>
                <p:nvPr/>
              </p:nvSpPr>
              <p:spPr>
                <a:xfrm>
                  <a:off x="29525" y="3870"/>
                  <a:ext cx="13809" cy="90401"/>
                </a:xfrm>
                <a:custGeom>
                  <a:avLst/>
                  <a:gdLst/>
                  <a:ahLst/>
                  <a:cxnLst>
                    <a:cxn ang="0">
                      <a:pos x="wd2" y="hd2"/>
                    </a:cxn>
                    <a:cxn ang="5400000">
                      <a:pos x="wd2" y="hd2"/>
                    </a:cxn>
                    <a:cxn ang="10800000">
                      <a:pos x="wd2" y="hd2"/>
                    </a:cxn>
                    <a:cxn ang="16200000">
                      <a:pos x="wd2" y="hd2"/>
                    </a:cxn>
                  </a:cxnLst>
                  <a:rect l="0" t="0" r="r" b="b"/>
                  <a:pathLst>
                    <a:path w="16925" h="20914" extrusionOk="0">
                      <a:moveTo>
                        <a:pt x="1175" y="20572"/>
                      </a:moveTo>
                      <a:cubicBezTo>
                        <a:pt x="6575" y="20829"/>
                        <a:pt x="3875" y="20700"/>
                        <a:pt x="9050" y="20914"/>
                      </a:cubicBezTo>
                      <a:cubicBezTo>
                        <a:pt x="10850" y="20314"/>
                        <a:pt x="10175" y="19672"/>
                        <a:pt x="11525" y="19072"/>
                      </a:cubicBezTo>
                      <a:cubicBezTo>
                        <a:pt x="12650" y="17229"/>
                        <a:pt x="13775" y="15429"/>
                        <a:pt x="11525" y="13586"/>
                      </a:cubicBezTo>
                      <a:cubicBezTo>
                        <a:pt x="11750" y="12086"/>
                        <a:pt x="12200" y="10329"/>
                        <a:pt x="15125" y="8914"/>
                      </a:cubicBezTo>
                      <a:cubicBezTo>
                        <a:pt x="16250" y="7414"/>
                        <a:pt x="15350" y="7972"/>
                        <a:pt x="16925" y="7200"/>
                      </a:cubicBezTo>
                      <a:cubicBezTo>
                        <a:pt x="16475" y="4714"/>
                        <a:pt x="16025" y="3857"/>
                        <a:pt x="15125" y="1929"/>
                      </a:cubicBezTo>
                      <a:cubicBezTo>
                        <a:pt x="15575" y="643"/>
                        <a:pt x="15350" y="857"/>
                        <a:pt x="12650" y="0"/>
                      </a:cubicBezTo>
                      <a:cubicBezTo>
                        <a:pt x="5000" y="86"/>
                        <a:pt x="4100" y="-257"/>
                        <a:pt x="1850" y="814"/>
                      </a:cubicBezTo>
                      <a:cubicBezTo>
                        <a:pt x="2300" y="2143"/>
                        <a:pt x="3650" y="3600"/>
                        <a:pt x="1175" y="4929"/>
                      </a:cubicBezTo>
                      <a:cubicBezTo>
                        <a:pt x="6350" y="8272"/>
                        <a:pt x="-4675" y="11700"/>
                        <a:pt x="2525" y="15300"/>
                      </a:cubicBezTo>
                      <a:cubicBezTo>
                        <a:pt x="2750" y="15986"/>
                        <a:pt x="2975" y="16457"/>
                        <a:pt x="4325" y="17143"/>
                      </a:cubicBezTo>
                      <a:cubicBezTo>
                        <a:pt x="2975" y="18086"/>
                        <a:pt x="1850" y="19029"/>
                        <a:pt x="725" y="20014"/>
                      </a:cubicBezTo>
                      <a:cubicBezTo>
                        <a:pt x="950" y="20272"/>
                        <a:pt x="5225" y="21343"/>
                        <a:pt x="1175" y="205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04" name="AutoShape 132"/>
                <p:cNvSpPr/>
                <p:nvPr/>
              </p:nvSpPr>
              <p:spPr>
                <a:xfrm>
                  <a:off x="331490" y="-1"/>
                  <a:ext cx="27006" cy="75967"/>
                </a:xfrm>
                <a:custGeom>
                  <a:avLst/>
                  <a:gdLst/>
                  <a:ahLst/>
                  <a:cxnLst>
                    <a:cxn ang="0">
                      <a:pos x="wd2" y="hd2"/>
                    </a:cxn>
                    <a:cxn ang="5400000">
                      <a:pos x="wd2" y="hd2"/>
                    </a:cxn>
                    <a:cxn ang="10800000">
                      <a:pos x="wd2" y="hd2"/>
                    </a:cxn>
                    <a:cxn ang="16200000">
                      <a:pos x="wd2" y="hd2"/>
                    </a:cxn>
                  </a:cxnLst>
                  <a:rect l="0" t="0" r="r" b="b"/>
                  <a:pathLst>
                    <a:path w="21014" h="21600" extrusionOk="0">
                      <a:moveTo>
                        <a:pt x="512" y="20072"/>
                      </a:moveTo>
                      <a:cubicBezTo>
                        <a:pt x="2384" y="20757"/>
                        <a:pt x="2528" y="21231"/>
                        <a:pt x="5552" y="21600"/>
                      </a:cubicBezTo>
                      <a:cubicBezTo>
                        <a:pt x="7712" y="21495"/>
                        <a:pt x="9296" y="21442"/>
                        <a:pt x="11312" y="21179"/>
                      </a:cubicBezTo>
                      <a:cubicBezTo>
                        <a:pt x="13904" y="20178"/>
                        <a:pt x="11312" y="21337"/>
                        <a:pt x="13184" y="19071"/>
                      </a:cubicBezTo>
                      <a:cubicBezTo>
                        <a:pt x="14336" y="17649"/>
                        <a:pt x="15488" y="16174"/>
                        <a:pt x="16208" y="14751"/>
                      </a:cubicBezTo>
                      <a:cubicBezTo>
                        <a:pt x="15776" y="13698"/>
                        <a:pt x="16352" y="12222"/>
                        <a:pt x="18224" y="11380"/>
                      </a:cubicBezTo>
                      <a:cubicBezTo>
                        <a:pt x="18512" y="10905"/>
                        <a:pt x="19376" y="10115"/>
                        <a:pt x="19376" y="10115"/>
                      </a:cubicBezTo>
                      <a:cubicBezTo>
                        <a:pt x="19376" y="8798"/>
                        <a:pt x="19232" y="7428"/>
                        <a:pt x="19664" y="6164"/>
                      </a:cubicBezTo>
                      <a:cubicBezTo>
                        <a:pt x="19664" y="5848"/>
                        <a:pt x="20528" y="5321"/>
                        <a:pt x="20528" y="5321"/>
                      </a:cubicBezTo>
                      <a:cubicBezTo>
                        <a:pt x="20528" y="4531"/>
                        <a:pt x="21392" y="3319"/>
                        <a:pt x="20816" y="2529"/>
                      </a:cubicBezTo>
                      <a:cubicBezTo>
                        <a:pt x="20528" y="1580"/>
                        <a:pt x="20528" y="580"/>
                        <a:pt x="18512" y="0"/>
                      </a:cubicBezTo>
                      <a:cubicBezTo>
                        <a:pt x="16640" y="316"/>
                        <a:pt x="14912" y="369"/>
                        <a:pt x="13184" y="685"/>
                      </a:cubicBezTo>
                      <a:cubicBezTo>
                        <a:pt x="11888" y="1422"/>
                        <a:pt x="12896" y="2002"/>
                        <a:pt x="10880" y="2792"/>
                      </a:cubicBezTo>
                      <a:cubicBezTo>
                        <a:pt x="11744" y="4057"/>
                        <a:pt x="11456" y="6217"/>
                        <a:pt x="9296" y="7270"/>
                      </a:cubicBezTo>
                      <a:cubicBezTo>
                        <a:pt x="8864" y="7692"/>
                        <a:pt x="8288" y="8060"/>
                        <a:pt x="8144" y="8535"/>
                      </a:cubicBezTo>
                      <a:cubicBezTo>
                        <a:pt x="7424" y="9746"/>
                        <a:pt x="8144" y="10484"/>
                        <a:pt x="5840" y="11380"/>
                      </a:cubicBezTo>
                      <a:cubicBezTo>
                        <a:pt x="5696" y="11538"/>
                        <a:pt x="5696" y="11696"/>
                        <a:pt x="5552" y="11906"/>
                      </a:cubicBezTo>
                      <a:cubicBezTo>
                        <a:pt x="5264" y="12012"/>
                        <a:pt x="4688" y="12064"/>
                        <a:pt x="4688" y="12222"/>
                      </a:cubicBezTo>
                      <a:cubicBezTo>
                        <a:pt x="4400" y="12486"/>
                        <a:pt x="4544" y="12855"/>
                        <a:pt x="4400" y="13171"/>
                      </a:cubicBezTo>
                      <a:cubicBezTo>
                        <a:pt x="4256" y="13276"/>
                        <a:pt x="4112" y="13434"/>
                        <a:pt x="3968" y="13592"/>
                      </a:cubicBezTo>
                      <a:cubicBezTo>
                        <a:pt x="3536" y="15278"/>
                        <a:pt x="2672" y="16700"/>
                        <a:pt x="2096" y="18386"/>
                      </a:cubicBezTo>
                      <a:cubicBezTo>
                        <a:pt x="1808" y="18913"/>
                        <a:pt x="2240" y="19598"/>
                        <a:pt x="1232" y="20072"/>
                      </a:cubicBezTo>
                      <a:cubicBezTo>
                        <a:pt x="800" y="20178"/>
                        <a:pt x="512" y="20336"/>
                        <a:pt x="80" y="20336"/>
                      </a:cubicBezTo>
                      <a:cubicBezTo>
                        <a:pt x="-208" y="20336"/>
                        <a:pt x="368" y="20125"/>
                        <a:pt x="512" y="200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3606" name="Text Box 133"/>
              <p:cNvSpPr txBox="1"/>
              <p:nvPr/>
            </p:nvSpPr>
            <p:spPr>
              <a:xfrm>
                <a:off x="26204" y="8846"/>
                <a:ext cx="384719" cy="3359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600" i="1">
                    <a:solidFill>
                      <a:srgbClr val="1A0004"/>
                    </a:solidFill>
                    <a:latin typeface="Times New Roman"/>
                    <a:ea typeface="Times New Roman"/>
                    <a:cs typeface="Times New Roman"/>
                    <a:sym typeface="Times New Roman"/>
                  </a:defRPr>
                </a:lvl1pPr>
              </a:lstStyle>
              <a:p>
                <a:r>
                  <a:rPr i="0">
                    <a:latin typeface="Arial" panose="020B0604020202020204" pitchFamily="34" charset="0"/>
                    <a:cs typeface="Arial" panose="020B0604020202020204" pitchFamily="34" charset="0"/>
                  </a:rPr>
                  <a:t>AC</a:t>
                </a:r>
              </a:p>
            </p:txBody>
          </p:sp>
        </p:grpSp>
        <p:sp>
          <p:nvSpPr>
            <p:cNvPr id="3608" name="Text Box 134"/>
            <p:cNvSpPr txBox="1"/>
            <p:nvPr/>
          </p:nvSpPr>
          <p:spPr>
            <a:xfrm>
              <a:off x="0" y="0"/>
              <a:ext cx="581029" cy="369326"/>
            </a:xfrm>
            <a:prstGeom prst="rect">
              <a:avLst/>
            </a:prstGeom>
            <a:noFill/>
            <a:ln w="12700" cap="flat">
              <a:noFill/>
              <a:miter lim="400000"/>
            </a:ln>
            <a:effectLst>
              <a:outerShdw blurRad="63500" dist="29783" dir="1514401"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spcBef>
                  <a:spcPts val="1000"/>
                </a:spcBef>
                <a:defRPr i="1">
                  <a:solidFill>
                    <a:srgbClr val="FFFFFF"/>
                  </a:solidFill>
                  <a:latin typeface="Times New Roman"/>
                  <a:ea typeface="Times New Roman"/>
                  <a:cs typeface="Times New Roman"/>
                  <a:sym typeface="Times New Roman"/>
                </a:defRPr>
              </a:lvl1pPr>
            </a:lstStyle>
            <a:p>
              <a:r>
                <a:rPr i="0">
                  <a:latin typeface="Arial" panose="020B0604020202020204" pitchFamily="34" charset="0"/>
                  <a:cs typeface="Arial" panose="020B0604020202020204" pitchFamily="34" charset="0"/>
                </a:rPr>
                <a:t>AC</a:t>
              </a:r>
            </a:p>
          </p:txBody>
        </p:sp>
      </p:grpSp>
      <p:grpSp>
        <p:nvGrpSpPr>
          <p:cNvPr id="3622" name="Group"/>
          <p:cNvGrpSpPr/>
          <p:nvPr/>
        </p:nvGrpSpPr>
        <p:grpSpPr>
          <a:xfrm>
            <a:off x="7732708" y="1401762"/>
            <a:ext cx="582618" cy="431807"/>
            <a:chOff x="-1" y="0"/>
            <a:chExt cx="582616" cy="431806"/>
          </a:xfrm>
        </p:grpSpPr>
        <p:grpSp>
          <p:nvGrpSpPr>
            <p:cNvPr id="3620" name="Group"/>
            <p:cNvGrpSpPr/>
            <p:nvPr/>
          </p:nvGrpSpPr>
          <p:grpSpPr>
            <a:xfrm>
              <a:off x="133051" y="19738"/>
              <a:ext cx="422020" cy="412068"/>
              <a:chOff x="3" y="-2"/>
              <a:chExt cx="422018" cy="412067"/>
            </a:xfrm>
          </p:grpSpPr>
          <p:grpSp>
            <p:nvGrpSpPr>
              <p:cNvPr id="3618" name="Group"/>
              <p:cNvGrpSpPr/>
              <p:nvPr/>
            </p:nvGrpSpPr>
            <p:grpSpPr>
              <a:xfrm>
                <a:off x="3" y="-2"/>
                <a:ext cx="373348" cy="412067"/>
                <a:chOff x="3" y="0"/>
                <a:chExt cx="373346" cy="412066"/>
              </a:xfrm>
            </p:grpSpPr>
            <p:grpSp>
              <p:nvGrpSpPr>
                <p:cNvPr id="3612" name="Group"/>
                <p:cNvGrpSpPr/>
                <p:nvPr/>
              </p:nvGrpSpPr>
              <p:grpSpPr>
                <a:xfrm>
                  <a:off x="3" y="42703"/>
                  <a:ext cx="373348" cy="300441"/>
                  <a:chOff x="3" y="-1"/>
                  <a:chExt cx="373346" cy="300439"/>
                </a:xfrm>
              </p:grpSpPr>
              <p:sp>
                <p:nvSpPr>
                  <p:cNvPr id="3610" name="AutoShape 140"/>
                  <p:cNvSpPr/>
                  <p:nvPr/>
                </p:nvSpPr>
                <p:spPr>
                  <a:xfrm>
                    <a:off x="10756" y="-2"/>
                    <a:ext cx="362595" cy="54129"/>
                  </a:xfrm>
                  <a:custGeom>
                    <a:avLst/>
                    <a:gdLst/>
                    <a:ahLst/>
                    <a:cxnLst>
                      <a:cxn ang="0">
                        <a:pos x="wd2" y="hd2"/>
                      </a:cxn>
                      <a:cxn ang="5400000">
                        <a:pos x="wd2" y="hd2"/>
                      </a:cxn>
                      <a:cxn ang="10800000">
                        <a:pos x="wd2" y="hd2"/>
                      </a:cxn>
                      <a:cxn ang="16200000">
                        <a:pos x="wd2" y="hd2"/>
                      </a:cxn>
                    </a:cxnLst>
                    <a:rect l="0" t="0" r="r" b="b"/>
                    <a:pathLst>
                      <a:path w="21413" h="21600" extrusionOk="0">
                        <a:moveTo>
                          <a:pt x="105" y="21600"/>
                        </a:moveTo>
                        <a:cubicBezTo>
                          <a:pt x="-187" y="18720"/>
                          <a:pt x="178" y="12240"/>
                          <a:pt x="616" y="10560"/>
                        </a:cubicBezTo>
                        <a:cubicBezTo>
                          <a:pt x="798" y="8400"/>
                          <a:pt x="652" y="9360"/>
                          <a:pt x="1054" y="8640"/>
                        </a:cubicBezTo>
                        <a:cubicBezTo>
                          <a:pt x="1199" y="8160"/>
                          <a:pt x="1491" y="7680"/>
                          <a:pt x="1491" y="7680"/>
                        </a:cubicBezTo>
                        <a:cubicBezTo>
                          <a:pt x="2440" y="7920"/>
                          <a:pt x="2878" y="8400"/>
                          <a:pt x="3899" y="8160"/>
                        </a:cubicBezTo>
                        <a:cubicBezTo>
                          <a:pt x="4374" y="8400"/>
                          <a:pt x="4848" y="9120"/>
                          <a:pt x="5359" y="9600"/>
                        </a:cubicBezTo>
                        <a:cubicBezTo>
                          <a:pt x="5578" y="10080"/>
                          <a:pt x="6016" y="11040"/>
                          <a:pt x="6016" y="11040"/>
                        </a:cubicBezTo>
                        <a:cubicBezTo>
                          <a:pt x="6818" y="10080"/>
                          <a:pt x="7658" y="11040"/>
                          <a:pt x="8497" y="12480"/>
                        </a:cubicBezTo>
                        <a:cubicBezTo>
                          <a:pt x="9701" y="12000"/>
                          <a:pt x="10905" y="11280"/>
                          <a:pt x="12145" y="10560"/>
                        </a:cubicBezTo>
                        <a:cubicBezTo>
                          <a:pt x="13714" y="7920"/>
                          <a:pt x="15393" y="5760"/>
                          <a:pt x="17035" y="3840"/>
                        </a:cubicBezTo>
                        <a:cubicBezTo>
                          <a:pt x="17618" y="2880"/>
                          <a:pt x="18166" y="960"/>
                          <a:pt x="18786" y="0"/>
                        </a:cubicBezTo>
                        <a:cubicBezTo>
                          <a:pt x="19406" y="0"/>
                          <a:pt x="20027" y="0"/>
                          <a:pt x="20683" y="480"/>
                        </a:cubicBezTo>
                        <a:cubicBezTo>
                          <a:pt x="21048" y="720"/>
                          <a:pt x="21231" y="5040"/>
                          <a:pt x="21340" y="7200"/>
                        </a:cubicBezTo>
                        <a:cubicBezTo>
                          <a:pt x="21340" y="7680"/>
                          <a:pt x="21413" y="8640"/>
                          <a:pt x="21413" y="8640"/>
                        </a:cubicBezTo>
                        <a:cubicBezTo>
                          <a:pt x="21267" y="10800"/>
                          <a:pt x="21304" y="12480"/>
                          <a:pt x="21048" y="14400"/>
                        </a:cubicBezTo>
                        <a:cubicBezTo>
                          <a:pt x="20939" y="16080"/>
                          <a:pt x="20866" y="15840"/>
                          <a:pt x="21121" y="15840"/>
                        </a:cubicBezTo>
                      </a:path>
                    </a:pathLst>
                  </a:cu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11" name="AutoShape 141"/>
                  <p:cNvSpPr/>
                  <p:nvPr/>
                </p:nvSpPr>
                <p:spPr>
                  <a:xfrm>
                    <a:off x="3" y="40168"/>
                    <a:ext cx="367817" cy="260271"/>
                  </a:xfrm>
                  <a:custGeom>
                    <a:avLst/>
                    <a:gdLst/>
                    <a:ahLst/>
                    <a:cxnLst>
                      <a:cxn ang="0">
                        <a:pos x="wd2" y="hd2"/>
                      </a:cxn>
                      <a:cxn ang="5400000">
                        <a:pos x="wd2" y="hd2"/>
                      </a:cxn>
                      <a:cxn ang="10800000">
                        <a:pos x="wd2" y="hd2"/>
                      </a:cxn>
                      <a:cxn ang="16200000">
                        <a:pos x="wd2" y="hd2"/>
                      </a:cxn>
                    </a:cxnLst>
                    <a:rect l="0" t="0" r="r" b="b"/>
                    <a:pathLst>
                      <a:path w="21471" h="21600" extrusionOk="0">
                        <a:moveTo>
                          <a:pt x="21471" y="0"/>
                        </a:moveTo>
                        <a:cubicBezTo>
                          <a:pt x="21399" y="100"/>
                          <a:pt x="21363" y="200"/>
                          <a:pt x="21327" y="300"/>
                        </a:cubicBezTo>
                        <a:cubicBezTo>
                          <a:pt x="21255" y="350"/>
                          <a:pt x="21146" y="400"/>
                          <a:pt x="21110" y="500"/>
                        </a:cubicBezTo>
                        <a:cubicBezTo>
                          <a:pt x="21038" y="550"/>
                          <a:pt x="20966" y="1150"/>
                          <a:pt x="20966" y="1200"/>
                        </a:cubicBezTo>
                        <a:cubicBezTo>
                          <a:pt x="20606" y="2250"/>
                          <a:pt x="20425" y="3600"/>
                          <a:pt x="19956" y="4600"/>
                        </a:cubicBezTo>
                        <a:cubicBezTo>
                          <a:pt x="19740" y="6500"/>
                          <a:pt x="19235" y="8550"/>
                          <a:pt x="18803" y="10400"/>
                        </a:cubicBezTo>
                        <a:cubicBezTo>
                          <a:pt x="18730" y="11400"/>
                          <a:pt x="18586" y="12300"/>
                          <a:pt x="18442" y="13300"/>
                        </a:cubicBezTo>
                        <a:cubicBezTo>
                          <a:pt x="18298" y="14700"/>
                          <a:pt x="18298" y="16100"/>
                          <a:pt x="18081" y="17500"/>
                        </a:cubicBezTo>
                        <a:cubicBezTo>
                          <a:pt x="18009" y="18400"/>
                          <a:pt x="18009" y="19250"/>
                          <a:pt x="17721" y="20100"/>
                        </a:cubicBezTo>
                        <a:cubicBezTo>
                          <a:pt x="17613" y="20800"/>
                          <a:pt x="16963" y="21000"/>
                          <a:pt x="16495" y="21100"/>
                        </a:cubicBezTo>
                        <a:cubicBezTo>
                          <a:pt x="15737" y="20800"/>
                          <a:pt x="16098" y="20950"/>
                          <a:pt x="15485" y="20700"/>
                        </a:cubicBezTo>
                        <a:cubicBezTo>
                          <a:pt x="15341" y="20600"/>
                          <a:pt x="15052" y="20500"/>
                          <a:pt x="15052" y="20500"/>
                        </a:cubicBezTo>
                        <a:cubicBezTo>
                          <a:pt x="14656" y="19700"/>
                          <a:pt x="14800" y="18350"/>
                          <a:pt x="15197" y="17600"/>
                        </a:cubicBezTo>
                        <a:cubicBezTo>
                          <a:pt x="15233" y="17350"/>
                          <a:pt x="15413" y="17100"/>
                          <a:pt x="15413" y="16900"/>
                        </a:cubicBezTo>
                        <a:cubicBezTo>
                          <a:pt x="15341" y="16400"/>
                          <a:pt x="14475" y="16400"/>
                          <a:pt x="14475" y="16400"/>
                        </a:cubicBezTo>
                        <a:cubicBezTo>
                          <a:pt x="14007" y="15750"/>
                          <a:pt x="13033" y="15950"/>
                          <a:pt x="12384" y="15800"/>
                        </a:cubicBezTo>
                        <a:cubicBezTo>
                          <a:pt x="9535" y="16100"/>
                          <a:pt x="6650" y="16700"/>
                          <a:pt x="3946" y="18000"/>
                        </a:cubicBezTo>
                        <a:cubicBezTo>
                          <a:pt x="3513" y="18850"/>
                          <a:pt x="4054" y="17800"/>
                          <a:pt x="3585" y="18400"/>
                        </a:cubicBezTo>
                        <a:cubicBezTo>
                          <a:pt x="3441" y="18500"/>
                          <a:pt x="3116" y="19350"/>
                          <a:pt x="3008" y="19600"/>
                        </a:cubicBezTo>
                        <a:cubicBezTo>
                          <a:pt x="3261" y="21550"/>
                          <a:pt x="2576" y="20850"/>
                          <a:pt x="1782" y="21600"/>
                        </a:cubicBezTo>
                        <a:cubicBezTo>
                          <a:pt x="1458" y="21450"/>
                          <a:pt x="1169" y="21300"/>
                          <a:pt x="917" y="21100"/>
                        </a:cubicBezTo>
                        <a:cubicBezTo>
                          <a:pt x="736" y="20950"/>
                          <a:pt x="484" y="20700"/>
                          <a:pt x="484" y="20700"/>
                        </a:cubicBezTo>
                        <a:cubicBezTo>
                          <a:pt x="304" y="19950"/>
                          <a:pt x="448" y="20200"/>
                          <a:pt x="123" y="19900"/>
                        </a:cubicBezTo>
                        <a:cubicBezTo>
                          <a:pt x="-129" y="19400"/>
                          <a:pt x="51" y="19000"/>
                          <a:pt x="268" y="18600"/>
                        </a:cubicBezTo>
                        <a:cubicBezTo>
                          <a:pt x="159" y="17850"/>
                          <a:pt x="340" y="17350"/>
                          <a:pt x="484" y="16700"/>
                        </a:cubicBezTo>
                        <a:cubicBezTo>
                          <a:pt x="556" y="15550"/>
                          <a:pt x="556" y="14150"/>
                          <a:pt x="845" y="13100"/>
                        </a:cubicBezTo>
                        <a:cubicBezTo>
                          <a:pt x="881" y="11850"/>
                          <a:pt x="1025" y="10600"/>
                          <a:pt x="917" y="9400"/>
                        </a:cubicBezTo>
                        <a:cubicBezTo>
                          <a:pt x="989" y="8350"/>
                          <a:pt x="845" y="7300"/>
                          <a:pt x="989" y="6300"/>
                        </a:cubicBezTo>
                        <a:cubicBezTo>
                          <a:pt x="917" y="5400"/>
                          <a:pt x="845" y="4950"/>
                          <a:pt x="917" y="4100"/>
                        </a:cubicBezTo>
                        <a:cubicBezTo>
                          <a:pt x="809" y="3200"/>
                          <a:pt x="700" y="2350"/>
                          <a:pt x="628" y="1500"/>
                        </a:cubicBezTo>
                        <a:cubicBezTo>
                          <a:pt x="700" y="500"/>
                          <a:pt x="881" y="450"/>
                          <a:pt x="556" y="700"/>
                        </a:cubicBezTo>
                      </a:path>
                    </a:pathLst>
                  </a:cu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3613" name="AutoShape 143"/>
                <p:cNvSpPr/>
                <p:nvPr/>
              </p:nvSpPr>
              <p:spPr>
                <a:xfrm>
                  <a:off x="9046" y="348438"/>
                  <a:ext cx="14035" cy="56509"/>
                </a:xfrm>
                <a:custGeom>
                  <a:avLst/>
                  <a:gdLst/>
                  <a:ahLst/>
                  <a:cxnLst>
                    <a:cxn ang="0">
                      <a:pos x="wd2" y="hd2"/>
                    </a:cxn>
                    <a:cxn ang="5400000">
                      <a:pos x="wd2" y="hd2"/>
                    </a:cxn>
                    <a:cxn ang="10800000">
                      <a:pos x="wd2" y="hd2"/>
                    </a:cxn>
                    <a:cxn ang="16200000">
                      <a:pos x="wd2" y="hd2"/>
                    </a:cxn>
                  </a:cxnLst>
                  <a:rect l="0" t="0" r="r" b="b"/>
                  <a:pathLst>
                    <a:path w="19303" h="20839" extrusionOk="0">
                      <a:moveTo>
                        <a:pt x="17270" y="9920"/>
                      </a:moveTo>
                      <a:cubicBezTo>
                        <a:pt x="16508" y="8019"/>
                        <a:pt x="16762" y="6049"/>
                        <a:pt x="15238" y="4215"/>
                      </a:cubicBezTo>
                      <a:cubicBezTo>
                        <a:pt x="14475" y="3468"/>
                        <a:pt x="13459" y="2449"/>
                        <a:pt x="10918" y="2449"/>
                      </a:cubicBezTo>
                      <a:cubicBezTo>
                        <a:pt x="8376" y="2449"/>
                        <a:pt x="12950" y="4215"/>
                        <a:pt x="12950" y="4215"/>
                      </a:cubicBezTo>
                      <a:cubicBezTo>
                        <a:pt x="13713" y="3264"/>
                        <a:pt x="16000" y="2245"/>
                        <a:pt x="15238" y="1362"/>
                      </a:cubicBezTo>
                      <a:cubicBezTo>
                        <a:pt x="14475" y="683"/>
                        <a:pt x="9393" y="-472"/>
                        <a:pt x="8630" y="207"/>
                      </a:cubicBezTo>
                      <a:cubicBezTo>
                        <a:pt x="6598" y="1362"/>
                        <a:pt x="14475" y="7068"/>
                        <a:pt x="8630" y="2449"/>
                      </a:cubicBezTo>
                      <a:cubicBezTo>
                        <a:pt x="10663" y="6049"/>
                        <a:pt x="13205" y="8630"/>
                        <a:pt x="10918" y="12230"/>
                      </a:cubicBezTo>
                      <a:cubicBezTo>
                        <a:pt x="9393" y="11619"/>
                        <a:pt x="6852" y="11143"/>
                        <a:pt x="6598" y="10464"/>
                      </a:cubicBezTo>
                      <a:cubicBezTo>
                        <a:pt x="6089" y="9649"/>
                        <a:pt x="5581" y="8222"/>
                        <a:pt x="8630" y="8222"/>
                      </a:cubicBezTo>
                      <a:cubicBezTo>
                        <a:pt x="11426" y="8222"/>
                        <a:pt x="10918" y="11211"/>
                        <a:pt x="10918" y="10464"/>
                      </a:cubicBezTo>
                      <a:cubicBezTo>
                        <a:pt x="10918" y="9105"/>
                        <a:pt x="8630" y="7747"/>
                        <a:pt x="8630" y="6456"/>
                      </a:cubicBezTo>
                      <a:cubicBezTo>
                        <a:pt x="8630" y="5234"/>
                        <a:pt x="10918" y="8698"/>
                        <a:pt x="10918" y="9920"/>
                      </a:cubicBezTo>
                      <a:cubicBezTo>
                        <a:pt x="10918" y="10668"/>
                        <a:pt x="8630" y="8358"/>
                        <a:pt x="8630" y="7611"/>
                      </a:cubicBezTo>
                      <a:cubicBezTo>
                        <a:pt x="8630" y="7000"/>
                        <a:pt x="10155" y="8698"/>
                        <a:pt x="10918" y="9309"/>
                      </a:cubicBezTo>
                      <a:cubicBezTo>
                        <a:pt x="11426" y="9853"/>
                        <a:pt x="12188" y="10464"/>
                        <a:pt x="12950" y="11075"/>
                      </a:cubicBezTo>
                      <a:cubicBezTo>
                        <a:pt x="17525" y="5166"/>
                        <a:pt x="12950" y="9581"/>
                        <a:pt x="17270" y="13317"/>
                      </a:cubicBezTo>
                      <a:cubicBezTo>
                        <a:pt x="17779" y="13860"/>
                        <a:pt x="18541" y="14471"/>
                        <a:pt x="19303" y="15083"/>
                      </a:cubicBezTo>
                      <a:cubicBezTo>
                        <a:pt x="18541" y="16170"/>
                        <a:pt x="20574" y="17800"/>
                        <a:pt x="17270" y="18479"/>
                      </a:cubicBezTo>
                      <a:cubicBezTo>
                        <a:pt x="15746" y="18683"/>
                        <a:pt x="8885" y="13249"/>
                        <a:pt x="15238" y="17936"/>
                      </a:cubicBezTo>
                      <a:cubicBezTo>
                        <a:pt x="14475" y="18886"/>
                        <a:pt x="15746" y="20245"/>
                        <a:pt x="12950" y="20788"/>
                      </a:cubicBezTo>
                      <a:cubicBezTo>
                        <a:pt x="10663" y="21128"/>
                        <a:pt x="9139" y="19702"/>
                        <a:pt x="8630" y="19090"/>
                      </a:cubicBezTo>
                      <a:cubicBezTo>
                        <a:pt x="6852" y="17188"/>
                        <a:pt x="7106" y="15219"/>
                        <a:pt x="6598" y="13317"/>
                      </a:cubicBezTo>
                      <a:cubicBezTo>
                        <a:pt x="5835" y="14268"/>
                        <a:pt x="7868" y="15898"/>
                        <a:pt x="4565" y="16237"/>
                      </a:cubicBezTo>
                      <a:cubicBezTo>
                        <a:pt x="1515" y="16509"/>
                        <a:pt x="499" y="14743"/>
                        <a:pt x="245" y="13928"/>
                      </a:cubicBezTo>
                      <a:cubicBezTo>
                        <a:pt x="-1026" y="11279"/>
                        <a:pt x="2786" y="10871"/>
                        <a:pt x="8630" y="9309"/>
                      </a:cubicBezTo>
                      <a:cubicBezTo>
                        <a:pt x="10663" y="9853"/>
                        <a:pt x="13713" y="10260"/>
                        <a:pt x="15238" y="11075"/>
                      </a:cubicBezTo>
                      <a:cubicBezTo>
                        <a:pt x="16762" y="12094"/>
                        <a:pt x="17270" y="13317"/>
                        <a:pt x="17270" y="14471"/>
                      </a:cubicBezTo>
                      <a:cubicBezTo>
                        <a:pt x="17270" y="15219"/>
                        <a:pt x="15746" y="12977"/>
                        <a:pt x="15238" y="12230"/>
                      </a:cubicBezTo>
                      <a:cubicBezTo>
                        <a:pt x="18795" y="7951"/>
                        <a:pt x="20320" y="4486"/>
                        <a:pt x="15238" y="207"/>
                      </a:cubicBezTo>
                      <a:cubicBezTo>
                        <a:pt x="13713" y="751"/>
                        <a:pt x="12696" y="1430"/>
                        <a:pt x="10918" y="1905"/>
                      </a:cubicBezTo>
                      <a:cubicBezTo>
                        <a:pt x="9139" y="2245"/>
                        <a:pt x="4819" y="1837"/>
                        <a:pt x="4565" y="2449"/>
                      </a:cubicBezTo>
                      <a:cubicBezTo>
                        <a:pt x="3802" y="3603"/>
                        <a:pt x="8630" y="5913"/>
                        <a:pt x="8630" y="5913"/>
                      </a:cubicBezTo>
                      <a:cubicBezTo>
                        <a:pt x="13459" y="2177"/>
                        <a:pt x="8630" y="4962"/>
                        <a:pt x="12950" y="8766"/>
                      </a:cubicBezTo>
                      <a:cubicBezTo>
                        <a:pt x="13459" y="9241"/>
                        <a:pt x="15746" y="9513"/>
                        <a:pt x="17270" y="9920"/>
                      </a:cubicBezTo>
                      <a:close/>
                    </a:path>
                  </a:pathLst>
                </a:cu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14" name="AutoShape 144"/>
                <p:cNvSpPr/>
                <p:nvPr/>
              </p:nvSpPr>
              <p:spPr>
                <a:xfrm>
                  <a:off x="11864" y="346733"/>
                  <a:ext cx="18549" cy="65333"/>
                </a:xfrm>
                <a:custGeom>
                  <a:avLst/>
                  <a:gdLst/>
                  <a:ahLst/>
                  <a:cxnLst>
                    <a:cxn ang="0">
                      <a:pos x="wd2" y="hd2"/>
                    </a:cxn>
                    <a:cxn ang="5400000">
                      <a:pos x="wd2" y="hd2"/>
                    </a:cxn>
                    <a:cxn ang="10800000">
                      <a:pos x="wd2" y="hd2"/>
                    </a:cxn>
                    <a:cxn ang="16200000">
                      <a:pos x="wd2" y="hd2"/>
                    </a:cxn>
                  </a:cxnLst>
                  <a:rect l="0" t="0" r="r" b="b"/>
                  <a:pathLst>
                    <a:path w="20598" h="21600" extrusionOk="0">
                      <a:moveTo>
                        <a:pt x="13" y="0"/>
                      </a:moveTo>
                      <a:cubicBezTo>
                        <a:pt x="3716" y="671"/>
                        <a:pt x="13590" y="183"/>
                        <a:pt x="18733" y="305"/>
                      </a:cubicBezTo>
                      <a:cubicBezTo>
                        <a:pt x="17704" y="976"/>
                        <a:pt x="16881" y="1342"/>
                        <a:pt x="14824" y="1769"/>
                      </a:cubicBezTo>
                      <a:cubicBezTo>
                        <a:pt x="15441" y="2380"/>
                        <a:pt x="16264" y="3051"/>
                        <a:pt x="17087" y="3722"/>
                      </a:cubicBezTo>
                      <a:cubicBezTo>
                        <a:pt x="16264" y="5431"/>
                        <a:pt x="14824" y="7200"/>
                        <a:pt x="17087" y="8908"/>
                      </a:cubicBezTo>
                      <a:cubicBezTo>
                        <a:pt x="17498" y="9641"/>
                        <a:pt x="18116" y="9641"/>
                        <a:pt x="19761" y="10251"/>
                      </a:cubicBezTo>
                      <a:cubicBezTo>
                        <a:pt x="20584" y="11837"/>
                        <a:pt x="20173" y="12936"/>
                        <a:pt x="19761" y="14644"/>
                      </a:cubicBezTo>
                      <a:cubicBezTo>
                        <a:pt x="20996" y="15925"/>
                        <a:pt x="21407" y="19464"/>
                        <a:pt x="17087" y="20502"/>
                      </a:cubicBezTo>
                      <a:cubicBezTo>
                        <a:pt x="16264" y="21173"/>
                        <a:pt x="16058" y="21417"/>
                        <a:pt x="13796" y="21600"/>
                      </a:cubicBezTo>
                      <a:cubicBezTo>
                        <a:pt x="7624" y="21417"/>
                        <a:pt x="4744" y="21234"/>
                        <a:pt x="2687" y="19525"/>
                      </a:cubicBezTo>
                      <a:cubicBezTo>
                        <a:pt x="2276" y="18732"/>
                        <a:pt x="1247" y="17939"/>
                        <a:pt x="2276" y="17207"/>
                      </a:cubicBezTo>
                      <a:cubicBezTo>
                        <a:pt x="1247" y="16414"/>
                        <a:pt x="1864" y="15681"/>
                        <a:pt x="2687" y="14949"/>
                      </a:cubicBezTo>
                      <a:cubicBezTo>
                        <a:pt x="218" y="12142"/>
                        <a:pt x="2481" y="8908"/>
                        <a:pt x="1658" y="5980"/>
                      </a:cubicBezTo>
                      <a:cubicBezTo>
                        <a:pt x="2070" y="4820"/>
                        <a:pt x="2481" y="3783"/>
                        <a:pt x="3921" y="2746"/>
                      </a:cubicBezTo>
                      <a:cubicBezTo>
                        <a:pt x="3304" y="1769"/>
                        <a:pt x="3921" y="1098"/>
                        <a:pt x="1041" y="793"/>
                      </a:cubicBezTo>
                      <a:cubicBezTo>
                        <a:pt x="-193" y="183"/>
                        <a:pt x="13" y="488"/>
                        <a:pt x="13" y="0"/>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15" name="AutoShape 145"/>
                <p:cNvSpPr/>
                <p:nvPr/>
              </p:nvSpPr>
              <p:spPr>
                <a:xfrm>
                  <a:off x="256795" y="334811"/>
                  <a:ext cx="26699" cy="66989"/>
                </a:xfrm>
                <a:custGeom>
                  <a:avLst/>
                  <a:gdLst/>
                  <a:ahLst/>
                  <a:cxnLst>
                    <a:cxn ang="0">
                      <a:pos x="wd2" y="hd2"/>
                    </a:cxn>
                    <a:cxn ang="5400000">
                      <a:pos x="wd2" y="hd2"/>
                    </a:cxn>
                    <a:cxn ang="10800000">
                      <a:pos x="wd2" y="hd2"/>
                    </a:cxn>
                    <a:cxn ang="16200000">
                      <a:pos x="wd2" y="hd2"/>
                    </a:cxn>
                  </a:cxnLst>
                  <a:rect l="0" t="0" r="r" b="b"/>
                  <a:pathLst>
                    <a:path w="20851" h="20863" extrusionOk="0">
                      <a:moveTo>
                        <a:pt x="20331" y="649"/>
                      </a:moveTo>
                      <a:cubicBezTo>
                        <a:pt x="19461" y="2200"/>
                        <a:pt x="19606" y="3751"/>
                        <a:pt x="19172" y="5417"/>
                      </a:cubicBezTo>
                      <a:cubicBezTo>
                        <a:pt x="18882" y="5934"/>
                        <a:pt x="18302" y="6394"/>
                        <a:pt x="18012" y="6968"/>
                      </a:cubicBezTo>
                      <a:cubicBezTo>
                        <a:pt x="17867" y="7140"/>
                        <a:pt x="17577" y="7543"/>
                        <a:pt x="17577" y="7543"/>
                      </a:cubicBezTo>
                      <a:cubicBezTo>
                        <a:pt x="18157" y="9323"/>
                        <a:pt x="17432" y="11851"/>
                        <a:pt x="14968" y="13517"/>
                      </a:cubicBezTo>
                      <a:cubicBezTo>
                        <a:pt x="14098" y="14609"/>
                        <a:pt x="14678" y="17079"/>
                        <a:pt x="11778" y="17538"/>
                      </a:cubicBezTo>
                      <a:cubicBezTo>
                        <a:pt x="11198" y="18228"/>
                        <a:pt x="9459" y="20238"/>
                        <a:pt x="9459" y="20296"/>
                      </a:cubicBezTo>
                      <a:cubicBezTo>
                        <a:pt x="8879" y="20296"/>
                        <a:pt x="8444" y="20353"/>
                        <a:pt x="8009" y="20411"/>
                      </a:cubicBezTo>
                      <a:cubicBezTo>
                        <a:pt x="6125" y="21100"/>
                        <a:pt x="5110" y="20813"/>
                        <a:pt x="2500" y="20755"/>
                      </a:cubicBezTo>
                      <a:cubicBezTo>
                        <a:pt x="1631" y="20353"/>
                        <a:pt x="1051" y="19951"/>
                        <a:pt x="181" y="19664"/>
                      </a:cubicBezTo>
                      <a:cubicBezTo>
                        <a:pt x="-109" y="18802"/>
                        <a:pt x="-109" y="18400"/>
                        <a:pt x="616" y="17653"/>
                      </a:cubicBezTo>
                      <a:cubicBezTo>
                        <a:pt x="906" y="15987"/>
                        <a:pt x="36" y="13689"/>
                        <a:pt x="1051" y="12138"/>
                      </a:cubicBezTo>
                      <a:cubicBezTo>
                        <a:pt x="1196" y="11621"/>
                        <a:pt x="2935" y="10932"/>
                        <a:pt x="2935" y="10932"/>
                      </a:cubicBezTo>
                      <a:cubicBezTo>
                        <a:pt x="3080" y="9151"/>
                        <a:pt x="2355" y="7140"/>
                        <a:pt x="4820" y="5589"/>
                      </a:cubicBezTo>
                      <a:cubicBezTo>
                        <a:pt x="5110" y="4957"/>
                        <a:pt x="5980" y="3751"/>
                        <a:pt x="5980" y="3751"/>
                      </a:cubicBezTo>
                      <a:cubicBezTo>
                        <a:pt x="6414" y="-328"/>
                        <a:pt x="4675" y="-500"/>
                        <a:pt x="11488" y="534"/>
                      </a:cubicBezTo>
                      <a:cubicBezTo>
                        <a:pt x="15547" y="304"/>
                        <a:pt x="14243" y="247"/>
                        <a:pt x="17577" y="534"/>
                      </a:cubicBezTo>
                      <a:cubicBezTo>
                        <a:pt x="20766" y="764"/>
                        <a:pt x="21491" y="1109"/>
                        <a:pt x="20331" y="649"/>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16" name="AutoShape 146"/>
                <p:cNvSpPr/>
                <p:nvPr/>
              </p:nvSpPr>
              <p:spPr>
                <a:xfrm>
                  <a:off x="29606" y="3855"/>
                  <a:ext cx="13846" cy="90076"/>
                </a:xfrm>
                <a:custGeom>
                  <a:avLst/>
                  <a:gdLst/>
                  <a:ahLst/>
                  <a:cxnLst>
                    <a:cxn ang="0">
                      <a:pos x="wd2" y="hd2"/>
                    </a:cxn>
                    <a:cxn ang="5400000">
                      <a:pos x="wd2" y="hd2"/>
                    </a:cxn>
                    <a:cxn ang="10800000">
                      <a:pos x="wd2" y="hd2"/>
                    </a:cxn>
                    <a:cxn ang="16200000">
                      <a:pos x="wd2" y="hd2"/>
                    </a:cxn>
                  </a:cxnLst>
                  <a:rect l="0" t="0" r="r" b="b"/>
                  <a:pathLst>
                    <a:path w="16925" h="20914" extrusionOk="0">
                      <a:moveTo>
                        <a:pt x="1175" y="20572"/>
                      </a:moveTo>
                      <a:cubicBezTo>
                        <a:pt x="6575" y="20829"/>
                        <a:pt x="3875" y="20700"/>
                        <a:pt x="9050" y="20914"/>
                      </a:cubicBezTo>
                      <a:cubicBezTo>
                        <a:pt x="10850" y="20314"/>
                        <a:pt x="10175" y="19672"/>
                        <a:pt x="11525" y="19072"/>
                      </a:cubicBezTo>
                      <a:cubicBezTo>
                        <a:pt x="12650" y="17229"/>
                        <a:pt x="13775" y="15429"/>
                        <a:pt x="11525" y="13586"/>
                      </a:cubicBezTo>
                      <a:cubicBezTo>
                        <a:pt x="11750" y="12086"/>
                        <a:pt x="12200" y="10329"/>
                        <a:pt x="15125" y="8914"/>
                      </a:cubicBezTo>
                      <a:cubicBezTo>
                        <a:pt x="16250" y="7414"/>
                        <a:pt x="15350" y="7972"/>
                        <a:pt x="16925" y="7200"/>
                      </a:cubicBezTo>
                      <a:cubicBezTo>
                        <a:pt x="16475" y="4714"/>
                        <a:pt x="16025" y="3857"/>
                        <a:pt x="15125" y="1929"/>
                      </a:cubicBezTo>
                      <a:cubicBezTo>
                        <a:pt x="15575" y="643"/>
                        <a:pt x="15350" y="857"/>
                        <a:pt x="12650" y="0"/>
                      </a:cubicBezTo>
                      <a:cubicBezTo>
                        <a:pt x="5000" y="86"/>
                        <a:pt x="4100" y="-257"/>
                        <a:pt x="1850" y="814"/>
                      </a:cubicBezTo>
                      <a:cubicBezTo>
                        <a:pt x="2300" y="2143"/>
                        <a:pt x="3650" y="3600"/>
                        <a:pt x="1175" y="4929"/>
                      </a:cubicBezTo>
                      <a:cubicBezTo>
                        <a:pt x="6350" y="8272"/>
                        <a:pt x="-4675" y="11700"/>
                        <a:pt x="2525" y="15300"/>
                      </a:cubicBezTo>
                      <a:cubicBezTo>
                        <a:pt x="2750" y="15986"/>
                        <a:pt x="2975" y="16457"/>
                        <a:pt x="4325" y="17143"/>
                      </a:cubicBezTo>
                      <a:cubicBezTo>
                        <a:pt x="2975" y="18086"/>
                        <a:pt x="1850" y="19029"/>
                        <a:pt x="725" y="20014"/>
                      </a:cubicBezTo>
                      <a:cubicBezTo>
                        <a:pt x="950" y="20272"/>
                        <a:pt x="5225" y="21343"/>
                        <a:pt x="1175" y="205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17" name="AutoShape 147"/>
                <p:cNvSpPr/>
                <p:nvPr/>
              </p:nvSpPr>
              <p:spPr>
                <a:xfrm>
                  <a:off x="332397" y="-1"/>
                  <a:ext cx="27082" cy="75693"/>
                </a:xfrm>
                <a:custGeom>
                  <a:avLst/>
                  <a:gdLst/>
                  <a:ahLst/>
                  <a:cxnLst>
                    <a:cxn ang="0">
                      <a:pos x="wd2" y="hd2"/>
                    </a:cxn>
                    <a:cxn ang="5400000">
                      <a:pos x="wd2" y="hd2"/>
                    </a:cxn>
                    <a:cxn ang="10800000">
                      <a:pos x="wd2" y="hd2"/>
                    </a:cxn>
                    <a:cxn ang="16200000">
                      <a:pos x="wd2" y="hd2"/>
                    </a:cxn>
                  </a:cxnLst>
                  <a:rect l="0" t="0" r="r" b="b"/>
                  <a:pathLst>
                    <a:path w="21014" h="21600" extrusionOk="0">
                      <a:moveTo>
                        <a:pt x="512" y="20072"/>
                      </a:moveTo>
                      <a:cubicBezTo>
                        <a:pt x="2384" y="20757"/>
                        <a:pt x="2528" y="21231"/>
                        <a:pt x="5552" y="21600"/>
                      </a:cubicBezTo>
                      <a:cubicBezTo>
                        <a:pt x="7712" y="21495"/>
                        <a:pt x="9296" y="21442"/>
                        <a:pt x="11312" y="21179"/>
                      </a:cubicBezTo>
                      <a:cubicBezTo>
                        <a:pt x="13904" y="20178"/>
                        <a:pt x="11312" y="21337"/>
                        <a:pt x="13184" y="19071"/>
                      </a:cubicBezTo>
                      <a:cubicBezTo>
                        <a:pt x="14336" y="17649"/>
                        <a:pt x="15488" y="16174"/>
                        <a:pt x="16208" y="14751"/>
                      </a:cubicBezTo>
                      <a:cubicBezTo>
                        <a:pt x="15776" y="13698"/>
                        <a:pt x="16352" y="12222"/>
                        <a:pt x="18224" y="11380"/>
                      </a:cubicBezTo>
                      <a:cubicBezTo>
                        <a:pt x="18512" y="10905"/>
                        <a:pt x="19376" y="10115"/>
                        <a:pt x="19376" y="10115"/>
                      </a:cubicBezTo>
                      <a:cubicBezTo>
                        <a:pt x="19376" y="8798"/>
                        <a:pt x="19232" y="7428"/>
                        <a:pt x="19664" y="6164"/>
                      </a:cubicBezTo>
                      <a:cubicBezTo>
                        <a:pt x="19664" y="5848"/>
                        <a:pt x="20528" y="5321"/>
                        <a:pt x="20528" y="5321"/>
                      </a:cubicBezTo>
                      <a:cubicBezTo>
                        <a:pt x="20528" y="4531"/>
                        <a:pt x="21392" y="3319"/>
                        <a:pt x="20816" y="2529"/>
                      </a:cubicBezTo>
                      <a:cubicBezTo>
                        <a:pt x="20528" y="1580"/>
                        <a:pt x="20528" y="580"/>
                        <a:pt x="18512" y="0"/>
                      </a:cubicBezTo>
                      <a:cubicBezTo>
                        <a:pt x="16640" y="316"/>
                        <a:pt x="14912" y="369"/>
                        <a:pt x="13184" y="685"/>
                      </a:cubicBezTo>
                      <a:cubicBezTo>
                        <a:pt x="11888" y="1422"/>
                        <a:pt x="12896" y="2002"/>
                        <a:pt x="10880" y="2792"/>
                      </a:cubicBezTo>
                      <a:cubicBezTo>
                        <a:pt x="11744" y="4057"/>
                        <a:pt x="11456" y="6217"/>
                        <a:pt x="9296" y="7270"/>
                      </a:cubicBezTo>
                      <a:cubicBezTo>
                        <a:pt x="8864" y="7692"/>
                        <a:pt x="8288" y="8060"/>
                        <a:pt x="8144" y="8535"/>
                      </a:cubicBezTo>
                      <a:cubicBezTo>
                        <a:pt x="7424" y="9746"/>
                        <a:pt x="8144" y="10484"/>
                        <a:pt x="5840" y="11380"/>
                      </a:cubicBezTo>
                      <a:cubicBezTo>
                        <a:pt x="5696" y="11538"/>
                        <a:pt x="5696" y="11696"/>
                        <a:pt x="5552" y="11906"/>
                      </a:cubicBezTo>
                      <a:cubicBezTo>
                        <a:pt x="5264" y="12012"/>
                        <a:pt x="4688" y="12064"/>
                        <a:pt x="4688" y="12222"/>
                      </a:cubicBezTo>
                      <a:cubicBezTo>
                        <a:pt x="4400" y="12486"/>
                        <a:pt x="4544" y="12855"/>
                        <a:pt x="4400" y="13171"/>
                      </a:cubicBezTo>
                      <a:cubicBezTo>
                        <a:pt x="4256" y="13276"/>
                        <a:pt x="4112" y="13434"/>
                        <a:pt x="3968" y="13592"/>
                      </a:cubicBezTo>
                      <a:cubicBezTo>
                        <a:pt x="3536" y="15278"/>
                        <a:pt x="2672" y="16700"/>
                        <a:pt x="2096" y="18386"/>
                      </a:cubicBezTo>
                      <a:cubicBezTo>
                        <a:pt x="1808" y="18913"/>
                        <a:pt x="2240" y="19598"/>
                        <a:pt x="1232" y="20072"/>
                      </a:cubicBezTo>
                      <a:cubicBezTo>
                        <a:pt x="800" y="20178"/>
                        <a:pt x="512" y="20336"/>
                        <a:pt x="80" y="20336"/>
                      </a:cubicBezTo>
                      <a:cubicBezTo>
                        <a:pt x="-208" y="20336"/>
                        <a:pt x="368" y="20125"/>
                        <a:pt x="512" y="200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3619" name="Text Box 148"/>
              <p:cNvSpPr txBox="1"/>
              <p:nvPr/>
            </p:nvSpPr>
            <p:spPr>
              <a:xfrm>
                <a:off x="26278" y="8813"/>
                <a:ext cx="395743" cy="3359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defRPr sz="1600" i="1">
                    <a:solidFill>
                      <a:srgbClr val="1A0004"/>
                    </a:solidFill>
                    <a:latin typeface="Times New Roman"/>
                    <a:ea typeface="Times New Roman"/>
                    <a:cs typeface="Times New Roman"/>
                    <a:sym typeface="Times New Roman"/>
                  </a:defRPr>
                </a:lvl1pPr>
              </a:lstStyle>
              <a:p>
                <a:r>
                  <a:rPr i="0">
                    <a:latin typeface="Arial" panose="020B0604020202020204" pitchFamily="34" charset="0"/>
                    <a:cs typeface="Arial" panose="020B0604020202020204" pitchFamily="34" charset="0"/>
                  </a:rPr>
                  <a:t>DC</a:t>
                </a:r>
              </a:p>
            </p:txBody>
          </p:sp>
        </p:grpSp>
        <p:sp>
          <p:nvSpPr>
            <p:cNvPr id="3621" name="Text Box 149"/>
            <p:cNvSpPr txBox="1"/>
            <p:nvPr/>
          </p:nvSpPr>
          <p:spPr>
            <a:xfrm>
              <a:off x="-1" y="0"/>
              <a:ext cx="582616" cy="369327"/>
            </a:xfrm>
            <a:prstGeom prst="rect">
              <a:avLst/>
            </a:prstGeom>
            <a:noFill/>
            <a:ln w="12700" cap="flat">
              <a:noFill/>
              <a:miter lim="400000"/>
            </a:ln>
            <a:effectLst>
              <a:outerShdw blurRad="63500" dist="29783" dir="1514401"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spcBef>
                  <a:spcPts val="1000"/>
                </a:spcBef>
                <a:defRPr i="1">
                  <a:solidFill>
                    <a:srgbClr val="FFFFFF"/>
                  </a:solidFill>
                  <a:latin typeface="Times New Roman"/>
                  <a:ea typeface="Times New Roman"/>
                  <a:cs typeface="Times New Roman"/>
                  <a:sym typeface="Times New Roman"/>
                </a:defRPr>
              </a:lvl1pPr>
            </a:lstStyle>
            <a:p>
              <a:r>
                <a:rPr i="0">
                  <a:latin typeface="Arial" panose="020B0604020202020204" pitchFamily="34" charset="0"/>
                  <a:cs typeface="Arial" panose="020B0604020202020204" pitchFamily="34" charset="0"/>
                </a:rPr>
                <a:t>DC</a:t>
              </a:r>
            </a:p>
          </p:txBody>
        </p:sp>
      </p:grpSp>
      <p:grpSp>
        <p:nvGrpSpPr>
          <p:cNvPr id="3635" name="Group"/>
          <p:cNvGrpSpPr/>
          <p:nvPr/>
        </p:nvGrpSpPr>
        <p:grpSpPr>
          <a:xfrm>
            <a:off x="7732708" y="2235196"/>
            <a:ext cx="582618" cy="433401"/>
            <a:chOff x="-1" y="-2"/>
            <a:chExt cx="582616" cy="433399"/>
          </a:xfrm>
        </p:grpSpPr>
        <p:grpSp>
          <p:nvGrpSpPr>
            <p:cNvPr id="3633" name="Group"/>
            <p:cNvGrpSpPr/>
            <p:nvPr/>
          </p:nvGrpSpPr>
          <p:grpSpPr>
            <a:xfrm>
              <a:off x="133051" y="19814"/>
              <a:ext cx="410996" cy="413583"/>
              <a:chOff x="3" y="-2"/>
              <a:chExt cx="410994" cy="413582"/>
            </a:xfrm>
          </p:grpSpPr>
          <p:grpSp>
            <p:nvGrpSpPr>
              <p:cNvPr id="3631" name="Group"/>
              <p:cNvGrpSpPr/>
              <p:nvPr/>
            </p:nvGrpSpPr>
            <p:grpSpPr>
              <a:xfrm>
                <a:off x="3" y="-2"/>
                <a:ext cx="373347" cy="413582"/>
                <a:chOff x="3" y="0"/>
                <a:chExt cx="373345" cy="413581"/>
              </a:xfrm>
            </p:grpSpPr>
            <p:grpSp>
              <p:nvGrpSpPr>
                <p:cNvPr id="3625" name="Group"/>
                <p:cNvGrpSpPr/>
                <p:nvPr/>
              </p:nvGrpSpPr>
              <p:grpSpPr>
                <a:xfrm>
                  <a:off x="3" y="42861"/>
                  <a:ext cx="373347" cy="301546"/>
                  <a:chOff x="3" y="-1"/>
                  <a:chExt cx="373345" cy="301544"/>
                </a:xfrm>
              </p:grpSpPr>
              <p:sp>
                <p:nvSpPr>
                  <p:cNvPr id="3623" name="AutoShape 155"/>
                  <p:cNvSpPr/>
                  <p:nvPr/>
                </p:nvSpPr>
                <p:spPr>
                  <a:xfrm>
                    <a:off x="10755" y="-2"/>
                    <a:ext cx="362595" cy="54331"/>
                  </a:xfrm>
                  <a:custGeom>
                    <a:avLst/>
                    <a:gdLst/>
                    <a:ahLst/>
                    <a:cxnLst>
                      <a:cxn ang="0">
                        <a:pos x="wd2" y="hd2"/>
                      </a:cxn>
                      <a:cxn ang="5400000">
                        <a:pos x="wd2" y="hd2"/>
                      </a:cxn>
                      <a:cxn ang="10800000">
                        <a:pos x="wd2" y="hd2"/>
                      </a:cxn>
                      <a:cxn ang="16200000">
                        <a:pos x="wd2" y="hd2"/>
                      </a:cxn>
                    </a:cxnLst>
                    <a:rect l="0" t="0" r="r" b="b"/>
                    <a:pathLst>
                      <a:path w="21413" h="21600" extrusionOk="0">
                        <a:moveTo>
                          <a:pt x="105" y="21600"/>
                        </a:moveTo>
                        <a:cubicBezTo>
                          <a:pt x="-187" y="18720"/>
                          <a:pt x="178" y="12240"/>
                          <a:pt x="616" y="10560"/>
                        </a:cubicBezTo>
                        <a:cubicBezTo>
                          <a:pt x="798" y="8400"/>
                          <a:pt x="652" y="9360"/>
                          <a:pt x="1054" y="8640"/>
                        </a:cubicBezTo>
                        <a:cubicBezTo>
                          <a:pt x="1199" y="8160"/>
                          <a:pt x="1491" y="7680"/>
                          <a:pt x="1491" y="7680"/>
                        </a:cubicBezTo>
                        <a:cubicBezTo>
                          <a:pt x="2440" y="7920"/>
                          <a:pt x="2878" y="8400"/>
                          <a:pt x="3899" y="8160"/>
                        </a:cubicBezTo>
                        <a:cubicBezTo>
                          <a:pt x="4374" y="8400"/>
                          <a:pt x="4848" y="9120"/>
                          <a:pt x="5359" y="9600"/>
                        </a:cubicBezTo>
                        <a:cubicBezTo>
                          <a:pt x="5578" y="10080"/>
                          <a:pt x="6016" y="11040"/>
                          <a:pt x="6016" y="11040"/>
                        </a:cubicBezTo>
                        <a:cubicBezTo>
                          <a:pt x="6818" y="10080"/>
                          <a:pt x="7658" y="11040"/>
                          <a:pt x="8497" y="12480"/>
                        </a:cubicBezTo>
                        <a:cubicBezTo>
                          <a:pt x="9701" y="12000"/>
                          <a:pt x="10905" y="11280"/>
                          <a:pt x="12145" y="10560"/>
                        </a:cubicBezTo>
                        <a:cubicBezTo>
                          <a:pt x="13714" y="7920"/>
                          <a:pt x="15393" y="5760"/>
                          <a:pt x="17035" y="3840"/>
                        </a:cubicBezTo>
                        <a:cubicBezTo>
                          <a:pt x="17618" y="2880"/>
                          <a:pt x="18166" y="960"/>
                          <a:pt x="18786" y="0"/>
                        </a:cubicBezTo>
                        <a:cubicBezTo>
                          <a:pt x="19406" y="0"/>
                          <a:pt x="20027" y="0"/>
                          <a:pt x="20683" y="480"/>
                        </a:cubicBezTo>
                        <a:cubicBezTo>
                          <a:pt x="21048" y="720"/>
                          <a:pt x="21231" y="5040"/>
                          <a:pt x="21340" y="7200"/>
                        </a:cubicBezTo>
                        <a:cubicBezTo>
                          <a:pt x="21340" y="7680"/>
                          <a:pt x="21413" y="8640"/>
                          <a:pt x="21413" y="8640"/>
                        </a:cubicBezTo>
                        <a:cubicBezTo>
                          <a:pt x="21267" y="10800"/>
                          <a:pt x="21304" y="12480"/>
                          <a:pt x="21048" y="14400"/>
                        </a:cubicBezTo>
                        <a:cubicBezTo>
                          <a:pt x="20939" y="16080"/>
                          <a:pt x="20866" y="15840"/>
                          <a:pt x="21121" y="15840"/>
                        </a:cubicBezTo>
                      </a:path>
                    </a:pathLst>
                  </a:cu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24" name="AutoShape 156"/>
                  <p:cNvSpPr/>
                  <p:nvPr/>
                </p:nvSpPr>
                <p:spPr>
                  <a:xfrm>
                    <a:off x="3" y="40318"/>
                    <a:ext cx="367816" cy="261226"/>
                  </a:xfrm>
                  <a:custGeom>
                    <a:avLst/>
                    <a:gdLst/>
                    <a:ahLst/>
                    <a:cxnLst>
                      <a:cxn ang="0">
                        <a:pos x="wd2" y="hd2"/>
                      </a:cxn>
                      <a:cxn ang="5400000">
                        <a:pos x="wd2" y="hd2"/>
                      </a:cxn>
                      <a:cxn ang="10800000">
                        <a:pos x="wd2" y="hd2"/>
                      </a:cxn>
                      <a:cxn ang="16200000">
                        <a:pos x="wd2" y="hd2"/>
                      </a:cxn>
                    </a:cxnLst>
                    <a:rect l="0" t="0" r="r" b="b"/>
                    <a:pathLst>
                      <a:path w="21471" h="21600" extrusionOk="0">
                        <a:moveTo>
                          <a:pt x="21471" y="0"/>
                        </a:moveTo>
                        <a:cubicBezTo>
                          <a:pt x="21399" y="100"/>
                          <a:pt x="21363" y="200"/>
                          <a:pt x="21327" y="300"/>
                        </a:cubicBezTo>
                        <a:cubicBezTo>
                          <a:pt x="21255" y="350"/>
                          <a:pt x="21146" y="400"/>
                          <a:pt x="21110" y="500"/>
                        </a:cubicBezTo>
                        <a:cubicBezTo>
                          <a:pt x="21038" y="550"/>
                          <a:pt x="20966" y="1150"/>
                          <a:pt x="20966" y="1200"/>
                        </a:cubicBezTo>
                        <a:cubicBezTo>
                          <a:pt x="20606" y="2250"/>
                          <a:pt x="20425" y="3600"/>
                          <a:pt x="19956" y="4600"/>
                        </a:cubicBezTo>
                        <a:cubicBezTo>
                          <a:pt x="19740" y="6500"/>
                          <a:pt x="19235" y="8550"/>
                          <a:pt x="18803" y="10400"/>
                        </a:cubicBezTo>
                        <a:cubicBezTo>
                          <a:pt x="18730" y="11400"/>
                          <a:pt x="18586" y="12300"/>
                          <a:pt x="18442" y="13300"/>
                        </a:cubicBezTo>
                        <a:cubicBezTo>
                          <a:pt x="18298" y="14700"/>
                          <a:pt x="18298" y="16100"/>
                          <a:pt x="18081" y="17500"/>
                        </a:cubicBezTo>
                        <a:cubicBezTo>
                          <a:pt x="18009" y="18400"/>
                          <a:pt x="18009" y="19250"/>
                          <a:pt x="17721" y="20100"/>
                        </a:cubicBezTo>
                        <a:cubicBezTo>
                          <a:pt x="17613" y="20800"/>
                          <a:pt x="16963" y="21000"/>
                          <a:pt x="16495" y="21100"/>
                        </a:cubicBezTo>
                        <a:cubicBezTo>
                          <a:pt x="15737" y="20800"/>
                          <a:pt x="16098" y="20950"/>
                          <a:pt x="15485" y="20700"/>
                        </a:cubicBezTo>
                        <a:cubicBezTo>
                          <a:pt x="15341" y="20600"/>
                          <a:pt x="15052" y="20500"/>
                          <a:pt x="15052" y="20500"/>
                        </a:cubicBezTo>
                        <a:cubicBezTo>
                          <a:pt x="14656" y="19700"/>
                          <a:pt x="14800" y="18350"/>
                          <a:pt x="15197" y="17600"/>
                        </a:cubicBezTo>
                        <a:cubicBezTo>
                          <a:pt x="15233" y="17350"/>
                          <a:pt x="15413" y="17100"/>
                          <a:pt x="15413" y="16900"/>
                        </a:cubicBezTo>
                        <a:cubicBezTo>
                          <a:pt x="15341" y="16400"/>
                          <a:pt x="14475" y="16400"/>
                          <a:pt x="14475" y="16400"/>
                        </a:cubicBezTo>
                        <a:cubicBezTo>
                          <a:pt x="14007" y="15750"/>
                          <a:pt x="13033" y="15950"/>
                          <a:pt x="12384" y="15800"/>
                        </a:cubicBezTo>
                        <a:cubicBezTo>
                          <a:pt x="9535" y="16100"/>
                          <a:pt x="6650" y="16700"/>
                          <a:pt x="3946" y="18000"/>
                        </a:cubicBezTo>
                        <a:cubicBezTo>
                          <a:pt x="3513" y="18850"/>
                          <a:pt x="4054" y="17800"/>
                          <a:pt x="3585" y="18400"/>
                        </a:cubicBezTo>
                        <a:cubicBezTo>
                          <a:pt x="3441" y="18500"/>
                          <a:pt x="3116" y="19350"/>
                          <a:pt x="3008" y="19600"/>
                        </a:cubicBezTo>
                        <a:cubicBezTo>
                          <a:pt x="3261" y="21550"/>
                          <a:pt x="2576" y="20850"/>
                          <a:pt x="1782" y="21600"/>
                        </a:cubicBezTo>
                        <a:cubicBezTo>
                          <a:pt x="1458" y="21450"/>
                          <a:pt x="1169" y="21300"/>
                          <a:pt x="917" y="21100"/>
                        </a:cubicBezTo>
                        <a:cubicBezTo>
                          <a:pt x="736" y="20950"/>
                          <a:pt x="484" y="20700"/>
                          <a:pt x="484" y="20700"/>
                        </a:cubicBezTo>
                        <a:cubicBezTo>
                          <a:pt x="304" y="19950"/>
                          <a:pt x="448" y="20200"/>
                          <a:pt x="123" y="19900"/>
                        </a:cubicBezTo>
                        <a:cubicBezTo>
                          <a:pt x="-129" y="19400"/>
                          <a:pt x="51" y="19000"/>
                          <a:pt x="268" y="18600"/>
                        </a:cubicBezTo>
                        <a:cubicBezTo>
                          <a:pt x="159" y="17850"/>
                          <a:pt x="340" y="17350"/>
                          <a:pt x="484" y="16700"/>
                        </a:cubicBezTo>
                        <a:cubicBezTo>
                          <a:pt x="556" y="15550"/>
                          <a:pt x="556" y="14150"/>
                          <a:pt x="845" y="13100"/>
                        </a:cubicBezTo>
                        <a:cubicBezTo>
                          <a:pt x="881" y="11850"/>
                          <a:pt x="1025" y="10600"/>
                          <a:pt x="917" y="9400"/>
                        </a:cubicBezTo>
                        <a:cubicBezTo>
                          <a:pt x="989" y="8350"/>
                          <a:pt x="845" y="7300"/>
                          <a:pt x="989" y="6300"/>
                        </a:cubicBezTo>
                        <a:cubicBezTo>
                          <a:pt x="917" y="5400"/>
                          <a:pt x="845" y="4950"/>
                          <a:pt x="917" y="4100"/>
                        </a:cubicBezTo>
                        <a:cubicBezTo>
                          <a:pt x="809" y="3200"/>
                          <a:pt x="700" y="2350"/>
                          <a:pt x="628" y="1500"/>
                        </a:cubicBezTo>
                        <a:cubicBezTo>
                          <a:pt x="700" y="500"/>
                          <a:pt x="881" y="450"/>
                          <a:pt x="556" y="700"/>
                        </a:cubicBezTo>
                      </a:path>
                    </a:pathLst>
                  </a:cu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3626" name="AutoShape 158"/>
                <p:cNvSpPr/>
                <p:nvPr/>
              </p:nvSpPr>
              <p:spPr>
                <a:xfrm>
                  <a:off x="9046" y="349720"/>
                  <a:ext cx="14035" cy="56716"/>
                </a:xfrm>
                <a:custGeom>
                  <a:avLst/>
                  <a:gdLst/>
                  <a:ahLst/>
                  <a:cxnLst>
                    <a:cxn ang="0">
                      <a:pos x="wd2" y="hd2"/>
                    </a:cxn>
                    <a:cxn ang="5400000">
                      <a:pos x="wd2" y="hd2"/>
                    </a:cxn>
                    <a:cxn ang="10800000">
                      <a:pos x="wd2" y="hd2"/>
                    </a:cxn>
                    <a:cxn ang="16200000">
                      <a:pos x="wd2" y="hd2"/>
                    </a:cxn>
                  </a:cxnLst>
                  <a:rect l="0" t="0" r="r" b="b"/>
                  <a:pathLst>
                    <a:path w="19303" h="20839" extrusionOk="0">
                      <a:moveTo>
                        <a:pt x="17270" y="9920"/>
                      </a:moveTo>
                      <a:cubicBezTo>
                        <a:pt x="16508" y="8019"/>
                        <a:pt x="16762" y="6049"/>
                        <a:pt x="15238" y="4215"/>
                      </a:cubicBezTo>
                      <a:cubicBezTo>
                        <a:pt x="14475" y="3468"/>
                        <a:pt x="13459" y="2449"/>
                        <a:pt x="10918" y="2449"/>
                      </a:cubicBezTo>
                      <a:cubicBezTo>
                        <a:pt x="8376" y="2449"/>
                        <a:pt x="12950" y="4215"/>
                        <a:pt x="12950" y="4215"/>
                      </a:cubicBezTo>
                      <a:cubicBezTo>
                        <a:pt x="13713" y="3264"/>
                        <a:pt x="16000" y="2245"/>
                        <a:pt x="15238" y="1362"/>
                      </a:cubicBezTo>
                      <a:cubicBezTo>
                        <a:pt x="14475" y="683"/>
                        <a:pt x="9393" y="-472"/>
                        <a:pt x="8630" y="207"/>
                      </a:cubicBezTo>
                      <a:cubicBezTo>
                        <a:pt x="6598" y="1362"/>
                        <a:pt x="14475" y="7068"/>
                        <a:pt x="8630" y="2449"/>
                      </a:cubicBezTo>
                      <a:cubicBezTo>
                        <a:pt x="10663" y="6049"/>
                        <a:pt x="13205" y="8630"/>
                        <a:pt x="10918" y="12230"/>
                      </a:cubicBezTo>
                      <a:cubicBezTo>
                        <a:pt x="9393" y="11619"/>
                        <a:pt x="6852" y="11143"/>
                        <a:pt x="6598" y="10464"/>
                      </a:cubicBezTo>
                      <a:cubicBezTo>
                        <a:pt x="6089" y="9649"/>
                        <a:pt x="5581" y="8222"/>
                        <a:pt x="8630" y="8222"/>
                      </a:cubicBezTo>
                      <a:cubicBezTo>
                        <a:pt x="11426" y="8222"/>
                        <a:pt x="10918" y="11211"/>
                        <a:pt x="10918" y="10464"/>
                      </a:cubicBezTo>
                      <a:cubicBezTo>
                        <a:pt x="10918" y="9105"/>
                        <a:pt x="8630" y="7747"/>
                        <a:pt x="8630" y="6456"/>
                      </a:cubicBezTo>
                      <a:cubicBezTo>
                        <a:pt x="8630" y="5234"/>
                        <a:pt x="10918" y="8698"/>
                        <a:pt x="10918" y="9920"/>
                      </a:cubicBezTo>
                      <a:cubicBezTo>
                        <a:pt x="10918" y="10668"/>
                        <a:pt x="8630" y="8358"/>
                        <a:pt x="8630" y="7611"/>
                      </a:cubicBezTo>
                      <a:cubicBezTo>
                        <a:pt x="8630" y="7000"/>
                        <a:pt x="10155" y="8698"/>
                        <a:pt x="10918" y="9309"/>
                      </a:cubicBezTo>
                      <a:cubicBezTo>
                        <a:pt x="11426" y="9853"/>
                        <a:pt x="12188" y="10464"/>
                        <a:pt x="12950" y="11075"/>
                      </a:cubicBezTo>
                      <a:cubicBezTo>
                        <a:pt x="17525" y="5166"/>
                        <a:pt x="12950" y="9581"/>
                        <a:pt x="17270" y="13317"/>
                      </a:cubicBezTo>
                      <a:cubicBezTo>
                        <a:pt x="17779" y="13860"/>
                        <a:pt x="18541" y="14471"/>
                        <a:pt x="19303" y="15083"/>
                      </a:cubicBezTo>
                      <a:cubicBezTo>
                        <a:pt x="18541" y="16170"/>
                        <a:pt x="20574" y="17800"/>
                        <a:pt x="17270" y="18479"/>
                      </a:cubicBezTo>
                      <a:cubicBezTo>
                        <a:pt x="15746" y="18683"/>
                        <a:pt x="8885" y="13249"/>
                        <a:pt x="15238" y="17936"/>
                      </a:cubicBezTo>
                      <a:cubicBezTo>
                        <a:pt x="14475" y="18886"/>
                        <a:pt x="15746" y="20245"/>
                        <a:pt x="12950" y="20788"/>
                      </a:cubicBezTo>
                      <a:cubicBezTo>
                        <a:pt x="10663" y="21128"/>
                        <a:pt x="9139" y="19702"/>
                        <a:pt x="8630" y="19090"/>
                      </a:cubicBezTo>
                      <a:cubicBezTo>
                        <a:pt x="6852" y="17188"/>
                        <a:pt x="7106" y="15219"/>
                        <a:pt x="6598" y="13317"/>
                      </a:cubicBezTo>
                      <a:cubicBezTo>
                        <a:pt x="5835" y="14268"/>
                        <a:pt x="7868" y="15898"/>
                        <a:pt x="4565" y="16237"/>
                      </a:cubicBezTo>
                      <a:cubicBezTo>
                        <a:pt x="1515" y="16509"/>
                        <a:pt x="499" y="14743"/>
                        <a:pt x="245" y="13928"/>
                      </a:cubicBezTo>
                      <a:cubicBezTo>
                        <a:pt x="-1026" y="11279"/>
                        <a:pt x="2786" y="10871"/>
                        <a:pt x="8630" y="9309"/>
                      </a:cubicBezTo>
                      <a:cubicBezTo>
                        <a:pt x="10663" y="9853"/>
                        <a:pt x="13713" y="10260"/>
                        <a:pt x="15238" y="11075"/>
                      </a:cubicBezTo>
                      <a:cubicBezTo>
                        <a:pt x="16762" y="12094"/>
                        <a:pt x="17270" y="13317"/>
                        <a:pt x="17270" y="14471"/>
                      </a:cubicBezTo>
                      <a:cubicBezTo>
                        <a:pt x="17270" y="15219"/>
                        <a:pt x="15746" y="12977"/>
                        <a:pt x="15238" y="12230"/>
                      </a:cubicBezTo>
                      <a:cubicBezTo>
                        <a:pt x="18795" y="7951"/>
                        <a:pt x="20320" y="4486"/>
                        <a:pt x="15238" y="207"/>
                      </a:cubicBezTo>
                      <a:cubicBezTo>
                        <a:pt x="13713" y="751"/>
                        <a:pt x="12696" y="1430"/>
                        <a:pt x="10918" y="1905"/>
                      </a:cubicBezTo>
                      <a:cubicBezTo>
                        <a:pt x="9139" y="2245"/>
                        <a:pt x="4819" y="1837"/>
                        <a:pt x="4565" y="2449"/>
                      </a:cubicBezTo>
                      <a:cubicBezTo>
                        <a:pt x="3802" y="3603"/>
                        <a:pt x="8630" y="5913"/>
                        <a:pt x="8630" y="5913"/>
                      </a:cubicBezTo>
                      <a:cubicBezTo>
                        <a:pt x="13459" y="2177"/>
                        <a:pt x="8630" y="4962"/>
                        <a:pt x="12950" y="8766"/>
                      </a:cubicBezTo>
                      <a:cubicBezTo>
                        <a:pt x="13459" y="9241"/>
                        <a:pt x="15746" y="9513"/>
                        <a:pt x="17270" y="9920"/>
                      </a:cubicBezTo>
                      <a:close/>
                    </a:path>
                  </a:pathLst>
                </a:cu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27" name="AutoShape 159"/>
                <p:cNvSpPr/>
                <p:nvPr/>
              </p:nvSpPr>
              <p:spPr>
                <a:xfrm>
                  <a:off x="11864" y="348008"/>
                  <a:ext cx="18549" cy="65573"/>
                </a:xfrm>
                <a:custGeom>
                  <a:avLst/>
                  <a:gdLst/>
                  <a:ahLst/>
                  <a:cxnLst>
                    <a:cxn ang="0">
                      <a:pos x="wd2" y="hd2"/>
                    </a:cxn>
                    <a:cxn ang="5400000">
                      <a:pos x="wd2" y="hd2"/>
                    </a:cxn>
                    <a:cxn ang="10800000">
                      <a:pos x="wd2" y="hd2"/>
                    </a:cxn>
                    <a:cxn ang="16200000">
                      <a:pos x="wd2" y="hd2"/>
                    </a:cxn>
                  </a:cxnLst>
                  <a:rect l="0" t="0" r="r" b="b"/>
                  <a:pathLst>
                    <a:path w="20598" h="21600" extrusionOk="0">
                      <a:moveTo>
                        <a:pt x="13" y="0"/>
                      </a:moveTo>
                      <a:cubicBezTo>
                        <a:pt x="3716" y="671"/>
                        <a:pt x="13590" y="183"/>
                        <a:pt x="18733" y="305"/>
                      </a:cubicBezTo>
                      <a:cubicBezTo>
                        <a:pt x="17704" y="976"/>
                        <a:pt x="16881" y="1342"/>
                        <a:pt x="14824" y="1769"/>
                      </a:cubicBezTo>
                      <a:cubicBezTo>
                        <a:pt x="15441" y="2380"/>
                        <a:pt x="16264" y="3051"/>
                        <a:pt x="17087" y="3722"/>
                      </a:cubicBezTo>
                      <a:cubicBezTo>
                        <a:pt x="16264" y="5431"/>
                        <a:pt x="14824" y="7200"/>
                        <a:pt x="17087" y="8908"/>
                      </a:cubicBezTo>
                      <a:cubicBezTo>
                        <a:pt x="17498" y="9641"/>
                        <a:pt x="18116" y="9641"/>
                        <a:pt x="19761" y="10251"/>
                      </a:cubicBezTo>
                      <a:cubicBezTo>
                        <a:pt x="20584" y="11837"/>
                        <a:pt x="20173" y="12936"/>
                        <a:pt x="19761" y="14644"/>
                      </a:cubicBezTo>
                      <a:cubicBezTo>
                        <a:pt x="20996" y="15925"/>
                        <a:pt x="21407" y="19464"/>
                        <a:pt x="17087" y="20502"/>
                      </a:cubicBezTo>
                      <a:cubicBezTo>
                        <a:pt x="16264" y="21173"/>
                        <a:pt x="16058" y="21417"/>
                        <a:pt x="13796" y="21600"/>
                      </a:cubicBezTo>
                      <a:cubicBezTo>
                        <a:pt x="7624" y="21417"/>
                        <a:pt x="4744" y="21234"/>
                        <a:pt x="2687" y="19525"/>
                      </a:cubicBezTo>
                      <a:cubicBezTo>
                        <a:pt x="2276" y="18732"/>
                        <a:pt x="1247" y="17939"/>
                        <a:pt x="2276" y="17207"/>
                      </a:cubicBezTo>
                      <a:cubicBezTo>
                        <a:pt x="1247" y="16414"/>
                        <a:pt x="1864" y="15681"/>
                        <a:pt x="2687" y="14949"/>
                      </a:cubicBezTo>
                      <a:cubicBezTo>
                        <a:pt x="218" y="12142"/>
                        <a:pt x="2481" y="8908"/>
                        <a:pt x="1658" y="5980"/>
                      </a:cubicBezTo>
                      <a:cubicBezTo>
                        <a:pt x="2070" y="4820"/>
                        <a:pt x="2481" y="3783"/>
                        <a:pt x="3921" y="2746"/>
                      </a:cubicBezTo>
                      <a:cubicBezTo>
                        <a:pt x="3304" y="1769"/>
                        <a:pt x="3921" y="1098"/>
                        <a:pt x="1041" y="793"/>
                      </a:cubicBezTo>
                      <a:cubicBezTo>
                        <a:pt x="-193" y="183"/>
                        <a:pt x="13" y="488"/>
                        <a:pt x="13" y="0"/>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28" name="AutoShape 160"/>
                <p:cNvSpPr/>
                <p:nvPr/>
              </p:nvSpPr>
              <p:spPr>
                <a:xfrm>
                  <a:off x="256794" y="336042"/>
                  <a:ext cx="26700" cy="67234"/>
                </a:xfrm>
                <a:custGeom>
                  <a:avLst/>
                  <a:gdLst/>
                  <a:ahLst/>
                  <a:cxnLst>
                    <a:cxn ang="0">
                      <a:pos x="wd2" y="hd2"/>
                    </a:cxn>
                    <a:cxn ang="5400000">
                      <a:pos x="wd2" y="hd2"/>
                    </a:cxn>
                    <a:cxn ang="10800000">
                      <a:pos x="wd2" y="hd2"/>
                    </a:cxn>
                    <a:cxn ang="16200000">
                      <a:pos x="wd2" y="hd2"/>
                    </a:cxn>
                  </a:cxnLst>
                  <a:rect l="0" t="0" r="r" b="b"/>
                  <a:pathLst>
                    <a:path w="20851" h="20863" extrusionOk="0">
                      <a:moveTo>
                        <a:pt x="20331" y="649"/>
                      </a:moveTo>
                      <a:cubicBezTo>
                        <a:pt x="19461" y="2200"/>
                        <a:pt x="19606" y="3751"/>
                        <a:pt x="19172" y="5417"/>
                      </a:cubicBezTo>
                      <a:cubicBezTo>
                        <a:pt x="18882" y="5934"/>
                        <a:pt x="18302" y="6394"/>
                        <a:pt x="18012" y="6968"/>
                      </a:cubicBezTo>
                      <a:cubicBezTo>
                        <a:pt x="17867" y="7140"/>
                        <a:pt x="17577" y="7543"/>
                        <a:pt x="17577" y="7543"/>
                      </a:cubicBezTo>
                      <a:cubicBezTo>
                        <a:pt x="18157" y="9323"/>
                        <a:pt x="17432" y="11851"/>
                        <a:pt x="14968" y="13517"/>
                      </a:cubicBezTo>
                      <a:cubicBezTo>
                        <a:pt x="14098" y="14609"/>
                        <a:pt x="14678" y="17079"/>
                        <a:pt x="11778" y="17538"/>
                      </a:cubicBezTo>
                      <a:cubicBezTo>
                        <a:pt x="11198" y="18228"/>
                        <a:pt x="9459" y="20238"/>
                        <a:pt x="9459" y="20296"/>
                      </a:cubicBezTo>
                      <a:cubicBezTo>
                        <a:pt x="8879" y="20296"/>
                        <a:pt x="8444" y="20353"/>
                        <a:pt x="8009" y="20411"/>
                      </a:cubicBezTo>
                      <a:cubicBezTo>
                        <a:pt x="6125" y="21100"/>
                        <a:pt x="5110" y="20813"/>
                        <a:pt x="2500" y="20755"/>
                      </a:cubicBezTo>
                      <a:cubicBezTo>
                        <a:pt x="1631" y="20353"/>
                        <a:pt x="1051" y="19951"/>
                        <a:pt x="181" y="19664"/>
                      </a:cubicBezTo>
                      <a:cubicBezTo>
                        <a:pt x="-109" y="18802"/>
                        <a:pt x="-109" y="18400"/>
                        <a:pt x="616" y="17653"/>
                      </a:cubicBezTo>
                      <a:cubicBezTo>
                        <a:pt x="906" y="15987"/>
                        <a:pt x="36" y="13689"/>
                        <a:pt x="1051" y="12138"/>
                      </a:cubicBezTo>
                      <a:cubicBezTo>
                        <a:pt x="1196" y="11621"/>
                        <a:pt x="2935" y="10932"/>
                        <a:pt x="2935" y="10932"/>
                      </a:cubicBezTo>
                      <a:cubicBezTo>
                        <a:pt x="3080" y="9151"/>
                        <a:pt x="2355" y="7140"/>
                        <a:pt x="4820" y="5589"/>
                      </a:cubicBezTo>
                      <a:cubicBezTo>
                        <a:pt x="5110" y="4957"/>
                        <a:pt x="5980" y="3751"/>
                        <a:pt x="5980" y="3751"/>
                      </a:cubicBezTo>
                      <a:cubicBezTo>
                        <a:pt x="6414" y="-328"/>
                        <a:pt x="4675" y="-500"/>
                        <a:pt x="11488" y="534"/>
                      </a:cubicBezTo>
                      <a:cubicBezTo>
                        <a:pt x="15547" y="304"/>
                        <a:pt x="14243" y="247"/>
                        <a:pt x="17577" y="534"/>
                      </a:cubicBezTo>
                      <a:cubicBezTo>
                        <a:pt x="20766" y="764"/>
                        <a:pt x="21491" y="1109"/>
                        <a:pt x="20331" y="649"/>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29" name="AutoShape 161"/>
                <p:cNvSpPr/>
                <p:nvPr/>
              </p:nvSpPr>
              <p:spPr>
                <a:xfrm>
                  <a:off x="29606" y="3870"/>
                  <a:ext cx="13846" cy="90408"/>
                </a:xfrm>
                <a:custGeom>
                  <a:avLst/>
                  <a:gdLst/>
                  <a:ahLst/>
                  <a:cxnLst>
                    <a:cxn ang="0">
                      <a:pos x="wd2" y="hd2"/>
                    </a:cxn>
                    <a:cxn ang="5400000">
                      <a:pos x="wd2" y="hd2"/>
                    </a:cxn>
                    <a:cxn ang="10800000">
                      <a:pos x="wd2" y="hd2"/>
                    </a:cxn>
                    <a:cxn ang="16200000">
                      <a:pos x="wd2" y="hd2"/>
                    </a:cxn>
                  </a:cxnLst>
                  <a:rect l="0" t="0" r="r" b="b"/>
                  <a:pathLst>
                    <a:path w="16925" h="20914" extrusionOk="0">
                      <a:moveTo>
                        <a:pt x="1175" y="20572"/>
                      </a:moveTo>
                      <a:cubicBezTo>
                        <a:pt x="6575" y="20829"/>
                        <a:pt x="3875" y="20700"/>
                        <a:pt x="9050" y="20914"/>
                      </a:cubicBezTo>
                      <a:cubicBezTo>
                        <a:pt x="10850" y="20314"/>
                        <a:pt x="10175" y="19672"/>
                        <a:pt x="11525" y="19072"/>
                      </a:cubicBezTo>
                      <a:cubicBezTo>
                        <a:pt x="12650" y="17229"/>
                        <a:pt x="13775" y="15429"/>
                        <a:pt x="11525" y="13586"/>
                      </a:cubicBezTo>
                      <a:cubicBezTo>
                        <a:pt x="11750" y="12086"/>
                        <a:pt x="12200" y="10329"/>
                        <a:pt x="15125" y="8914"/>
                      </a:cubicBezTo>
                      <a:cubicBezTo>
                        <a:pt x="16250" y="7414"/>
                        <a:pt x="15350" y="7972"/>
                        <a:pt x="16925" y="7200"/>
                      </a:cubicBezTo>
                      <a:cubicBezTo>
                        <a:pt x="16475" y="4714"/>
                        <a:pt x="16025" y="3857"/>
                        <a:pt x="15125" y="1929"/>
                      </a:cubicBezTo>
                      <a:cubicBezTo>
                        <a:pt x="15575" y="643"/>
                        <a:pt x="15350" y="857"/>
                        <a:pt x="12650" y="0"/>
                      </a:cubicBezTo>
                      <a:cubicBezTo>
                        <a:pt x="5000" y="86"/>
                        <a:pt x="4100" y="-257"/>
                        <a:pt x="1850" y="814"/>
                      </a:cubicBezTo>
                      <a:cubicBezTo>
                        <a:pt x="2300" y="2143"/>
                        <a:pt x="3650" y="3600"/>
                        <a:pt x="1175" y="4929"/>
                      </a:cubicBezTo>
                      <a:cubicBezTo>
                        <a:pt x="6350" y="8272"/>
                        <a:pt x="-4675" y="11700"/>
                        <a:pt x="2525" y="15300"/>
                      </a:cubicBezTo>
                      <a:cubicBezTo>
                        <a:pt x="2750" y="15986"/>
                        <a:pt x="2975" y="16457"/>
                        <a:pt x="4325" y="17143"/>
                      </a:cubicBezTo>
                      <a:cubicBezTo>
                        <a:pt x="2975" y="18086"/>
                        <a:pt x="1850" y="19029"/>
                        <a:pt x="725" y="20014"/>
                      </a:cubicBezTo>
                      <a:cubicBezTo>
                        <a:pt x="950" y="20272"/>
                        <a:pt x="5225" y="21343"/>
                        <a:pt x="1175" y="205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30" name="AutoShape 162"/>
                <p:cNvSpPr/>
                <p:nvPr/>
              </p:nvSpPr>
              <p:spPr>
                <a:xfrm>
                  <a:off x="332396" y="-1"/>
                  <a:ext cx="27082" cy="75973"/>
                </a:xfrm>
                <a:custGeom>
                  <a:avLst/>
                  <a:gdLst/>
                  <a:ahLst/>
                  <a:cxnLst>
                    <a:cxn ang="0">
                      <a:pos x="wd2" y="hd2"/>
                    </a:cxn>
                    <a:cxn ang="5400000">
                      <a:pos x="wd2" y="hd2"/>
                    </a:cxn>
                    <a:cxn ang="10800000">
                      <a:pos x="wd2" y="hd2"/>
                    </a:cxn>
                    <a:cxn ang="16200000">
                      <a:pos x="wd2" y="hd2"/>
                    </a:cxn>
                  </a:cxnLst>
                  <a:rect l="0" t="0" r="r" b="b"/>
                  <a:pathLst>
                    <a:path w="21014" h="21600" extrusionOk="0">
                      <a:moveTo>
                        <a:pt x="512" y="20072"/>
                      </a:moveTo>
                      <a:cubicBezTo>
                        <a:pt x="2384" y="20757"/>
                        <a:pt x="2528" y="21231"/>
                        <a:pt x="5552" y="21600"/>
                      </a:cubicBezTo>
                      <a:cubicBezTo>
                        <a:pt x="7712" y="21495"/>
                        <a:pt x="9296" y="21442"/>
                        <a:pt x="11312" y="21179"/>
                      </a:cubicBezTo>
                      <a:cubicBezTo>
                        <a:pt x="13904" y="20178"/>
                        <a:pt x="11312" y="21337"/>
                        <a:pt x="13184" y="19071"/>
                      </a:cubicBezTo>
                      <a:cubicBezTo>
                        <a:pt x="14336" y="17649"/>
                        <a:pt x="15488" y="16174"/>
                        <a:pt x="16208" y="14751"/>
                      </a:cubicBezTo>
                      <a:cubicBezTo>
                        <a:pt x="15776" y="13698"/>
                        <a:pt x="16352" y="12222"/>
                        <a:pt x="18224" y="11380"/>
                      </a:cubicBezTo>
                      <a:cubicBezTo>
                        <a:pt x="18512" y="10905"/>
                        <a:pt x="19376" y="10115"/>
                        <a:pt x="19376" y="10115"/>
                      </a:cubicBezTo>
                      <a:cubicBezTo>
                        <a:pt x="19376" y="8798"/>
                        <a:pt x="19232" y="7428"/>
                        <a:pt x="19664" y="6164"/>
                      </a:cubicBezTo>
                      <a:cubicBezTo>
                        <a:pt x="19664" y="5848"/>
                        <a:pt x="20528" y="5321"/>
                        <a:pt x="20528" y="5321"/>
                      </a:cubicBezTo>
                      <a:cubicBezTo>
                        <a:pt x="20528" y="4531"/>
                        <a:pt x="21392" y="3319"/>
                        <a:pt x="20816" y="2529"/>
                      </a:cubicBezTo>
                      <a:cubicBezTo>
                        <a:pt x="20528" y="1580"/>
                        <a:pt x="20528" y="580"/>
                        <a:pt x="18512" y="0"/>
                      </a:cubicBezTo>
                      <a:cubicBezTo>
                        <a:pt x="16640" y="316"/>
                        <a:pt x="14912" y="369"/>
                        <a:pt x="13184" y="685"/>
                      </a:cubicBezTo>
                      <a:cubicBezTo>
                        <a:pt x="11888" y="1422"/>
                        <a:pt x="12896" y="2002"/>
                        <a:pt x="10880" y="2792"/>
                      </a:cubicBezTo>
                      <a:cubicBezTo>
                        <a:pt x="11744" y="4057"/>
                        <a:pt x="11456" y="6217"/>
                        <a:pt x="9296" y="7270"/>
                      </a:cubicBezTo>
                      <a:cubicBezTo>
                        <a:pt x="8864" y="7692"/>
                        <a:pt x="8288" y="8060"/>
                        <a:pt x="8144" y="8535"/>
                      </a:cubicBezTo>
                      <a:cubicBezTo>
                        <a:pt x="7424" y="9746"/>
                        <a:pt x="8144" y="10484"/>
                        <a:pt x="5840" y="11380"/>
                      </a:cubicBezTo>
                      <a:cubicBezTo>
                        <a:pt x="5696" y="11538"/>
                        <a:pt x="5696" y="11696"/>
                        <a:pt x="5552" y="11906"/>
                      </a:cubicBezTo>
                      <a:cubicBezTo>
                        <a:pt x="5264" y="12012"/>
                        <a:pt x="4688" y="12064"/>
                        <a:pt x="4688" y="12222"/>
                      </a:cubicBezTo>
                      <a:cubicBezTo>
                        <a:pt x="4400" y="12486"/>
                        <a:pt x="4544" y="12855"/>
                        <a:pt x="4400" y="13171"/>
                      </a:cubicBezTo>
                      <a:cubicBezTo>
                        <a:pt x="4256" y="13276"/>
                        <a:pt x="4112" y="13434"/>
                        <a:pt x="3968" y="13592"/>
                      </a:cubicBezTo>
                      <a:cubicBezTo>
                        <a:pt x="3536" y="15278"/>
                        <a:pt x="2672" y="16700"/>
                        <a:pt x="2096" y="18386"/>
                      </a:cubicBezTo>
                      <a:cubicBezTo>
                        <a:pt x="1808" y="18913"/>
                        <a:pt x="2240" y="19598"/>
                        <a:pt x="1232" y="20072"/>
                      </a:cubicBezTo>
                      <a:cubicBezTo>
                        <a:pt x="800" y="20178"/>
                        <a:pt x="512" y="20336"/>
                        <a:pt x="80" y="20336"/>
                      </a:cubicBezTo>
                      <a:cubicBezTo>
                        <a:pt x="-208" y="20336"/>
                        <a:pt x="368" y="20125"/>
                        <a:pt x="512" y="200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3632" name="Text Box 163"/>
              <p:cNvSpPr txBox="1"/>
              <p:nvPr/>
            </p:nvSpPr>
            <p:spPr>
              <a:xfrm>
                <a:off x="26279" y="8846"/>
                <a:ext cx="384718" cy="3359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600" i="1">
                    <a:solidFill>
                      <a:srgbClr val="1A0004"/>
                    </a:solidFill>
                    <a:latin typeface="Times New Roman"/>
                    <a:ea typeface="Times New Roman"/>
                    <a:cs typeface="Times New Roman"/>
                    <a:sym typeface="Times New Roman"/>
                  </a:defRPr>
                </a:lvl1pPr>
              </a:lstStyle>
              <a:p>
                <a:r>
                  <a:rPr i="0">
                    <a:latin typeface="Arial" panose="020B0604020202020204" pitchFamily="34" charset="0"/>
                    <a:cs typeface="Arial" panose="020B0604020202020204" pitchFamily="34" charset="0"/>
                  </a:rPr>
                  <a:t>DC</a:t>
                </a:r>
              </a:p>
            </p:txBody>
          </p:sp>
        </p:grpSp>
        <p:sp>
          <p:nvSpPr>
            <p:cNvPr id="3634" name="Text Box 164"/>
            <p:cNvSpPr txBox="1"/>
            <p:nvPr/>
          </p:nvSpPr>
          <p:spPr>
            <a:xfrm>
              <a:off x="-1" y="-2"/>
              <a:ext cx="582616" cy="369326"/>
            </a:xfrm>
            <a:prstGeom prst="rect">
              <a:avLst/>
            </a:prstGeom>
            <a:noFill/>
            <a:ln w="12700" cap="flat">
              <a:noFill/>
              <a:miter lim="400000"/>
            </a:ln>
            <a:effectLst>
              <a:outerShdw blurRad="63500" dist="29783" dir="1514401"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spcBef>
                  <a:spcPts val="1000"/>
                </a:spcBef>
                <a:defRPr i="1">
                  <a:solidFill>
                    <a:srgbClr val="FFFFFF"/>
                  </a:solidFill>
                  <a:latin typeface="Times New Roman"/>
                  <a:ea typeface="Times New Roman"/>
                  <a:cs typeface="Times New Roman"/>
                  <a:sym typeface="Times New Roman"/>
                </a:defRPr>
              </a:lvl1pPr>
            </a:lstStyle>
            <a:p>
              <a:r>
                <a:rPr i="0">
                  <a:latin typeface="Arial" panose="020B0604020202020204" pitchFamily="34" charset="0"/>
                  <a:cs typeface="Arial" panose="020B0604020202020204" pitchFamily="34" charset="0"/>
                </a:rPr>
                <a:t>NC</a:t>
              </a:r>
            </a:p>
          </p:txBody>
        </p:sp>
      </p:grpSp>
      <p:sp>
        <p:nvSpPr>
          <p:cNvPr id="3636" name="Text Box 165"/>
          <p:cNvSpPr txBox="1"/>
          <p:nvPr/>
        </p:nvSpPr>
        <p:spPr>
          <a:xfrm>
            <a:off x="5133975" y="5097462"/>
            <a:ext cx="581025" cy="369328"/>
          </a:xfrm>
          <a:prstGeom prst="rect">
            <a:avLst/>
          </a:prstGeom>
          <a:ln w="12700">
            <a:miter lim="400000"/>
          </a:ln>
          <a:effectLst>
            <a:outerShdw blurRad="63500" dist="29783" dir="1514401"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spcBef>
                <a:spcPts val="1000"/>
              </a:spcBef>
              <a:defRPr i="1">
                <a:solidFill>
                  <a:srgbClr val="FFFFFF"/>
                </a:solidFill>
                <a:latin typeface="Times New Roman"/>
                <a:ea typeface="Times New Roman"/>
                <a:cs typeface="Times New Roman"/>
                <a:sym typeface="Times New Roman"/>
              </a:defRPr>
            </a:lvl1pPr>
          </a:lstStyle>
          <a:p>
            <a:r>
              <a:rPr i="0">
                <a:latin typeface="Arial" panose="020B0604020202020204" pitchFamily="34" charset="0"/>
                <a:cs typeface="Arial" panose="020B0604020202020204" pitchFamily="34" charset="0"/>
              </a:rPr>
              <a:t>LC</a:t>
            </a:r>
          </a:p>
        </p:txBody>
      </p:sp>
      <p:sp>
        <p:nvSpPr>
          <p:cNvPr id="3637" name="Text Box 166"/>
          <p:cNvSpPr txBox="1"/>
          <p:nvPr/>
        </p:nvSpPr>
        <p:spPr>
          <a:xfrm>
            <a:off x="8544283" y="6447422"/>
            <a:ext cx="319955"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19</a:t>
            </a:r>
          </a:p>
        </p:txBody>
      </p:sp>
      <p:grpSp>
        <p:nvGrpSpPr>
          <p:cNvPr id="3640" name="Group"/>
          <p:cNvGrpSpPr/>
          <p:nvPr/>
        </p:nvGrpSpPr>
        <p:grpSpPr>
          <a:xfrm>
            <a:off x="7732708" y="2179632"/>
            <a:ext cx="1114432" cy="701247"/>
            <a:chOff x="-2" y="-2"/>
            <a:chExt cx="1114430" cy="701245"/>
          </a:xfrm>
        </p:grpSpPr>
        <p:sp>
          <p:nvSpPr>
            <p:cNvPr id="3638" name="AutoShape 168"/>
            <p:cNvSpPr/>
            <p:nvPr/>
          </p:nvSpPr>
          <p:spPr>
            <a:xfrm>
              <a:off x="-2" y="-2"/>
              <a:ext cx="677052" cy="593964"/>
            </a:xfrm>
            <a:prstGeom prst="roundRect">
              <a:avLst>
                <a:gd name="adj" fmla="val 16667"/>
              </a:avLst>
            </a:prstGeom>
            <a:noFill/>
            <a:ln w="38100" cap="flat">
              <a:solidFill>
                <a:srgbClr val="FFFFFF"/>
              </a:solidFill>
              <a:prstDash val="solid"/>
              <a:round/>
            </a:ln>
            <a:effectLst>
              <a:outerShdw blurRad="63500" dist="7184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39" name="Text Box 169"/>
            <p:cNvSpPr txBox="1"/>
            <p:nvPr/>
          </p:nvSpPr>
          <p:spPr>
            <a:xfrm>
              <a:off x="678316" y="331916"/>
              <a:ext cx="436112" cy="3693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1000"/>
                </a:spcBef>
                <a:defRPr>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a:t>
              </a:r>
            </a:p>
          </p:txBody>
        </p:sp>
      </p:grpSp>
      <p:sp>
        <p:nvSpPr>
          <p:cNvPr id="3641" name="Line 170"/>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٧</a:t>
            </a:r>
          </a:p>
        </p:txBody>
      </p:sp>
      <p:sp>
        <p:nvSpPr>
          <p:cNvPr id="3642" name="Oval 353"/>
          <p:cNvSpPr/>
          <p:nvPr/>
        </p:nvSpPr>
        <p:spPr>
          <a:xfrm>
            <a:off x="4110037" y="381000"/>
            <a:ext cx="1457329" cy="342900"/>
          </a:xfrm>
          <a:prstGeom prst="ellipse">
            <a:avLst/>
          </a:prstGeom>
          <a:ln w="76200">
            <a:solidFill>
              <a:srgbClr val="FF33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43" name="Oval 354"/>
          <p:cNvSpPr/>
          <p:nvPr/>
        </p:nvSpPr>
        <p:spPr>
          <a:xfrm>
            <a:off x="4154487" y="1866900"/>
            <a:ext cx="1457329" cy="342900"/>
          </a:xfrm>
          <a:prstGeom prst="ellipse">
            <a:avLst/>
          </a:prstGeom>
          <a:ln w="76200">
            <a:solidFill>
              <a:srgbClr val="FF33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44" name="Oval 355"/>
          <p:cNvSpPr/>
          <p:nvPr/>
        </p:nvSpPr>
        <p:spPr>
          <a:xfrm>
            <a:off x="4097337" y="3276600"/>
            <a:ext cx="1460505" cy="342900"/>
          </a:xfrm>
          <a:prstGeom prst="ellipse">
            <a:avLst/>
          </a:prstGeom>
          <a:ln w="76200">
            <a:solidFill>
              <a:srgbClr val="FF33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45" name="Oval 356"/>
          <p:cNvSpPr/>
          <p:nvPr/>
        </p:nvSpPr>
        <p:spPr>
          <a:xfrm>
            <a:off x="4151312" y="4140200"/>
            <a:ext cx="1457329" cy="342900"/>
          </a:xfrm>
          <a:prstGeom prst="ellipse">
            <a:avLst/>
          </a:prstGeom>
          <a:ln w="76200">
            <a:solidFill>
              <a:srgbClr val="FF33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46" name="Oval 357"/>
          <p:cNvSpPr/>
          <p:nvPr/>
        </p:nvSpPr>
        <p:spPr>
          <a:xfrm>
            <a:off x="4151312" y="5518150"/>
            <a:ext cx="1457329" cy="342900"/>
          </a:xfrm>
          <a:prstGeom prst="ellipse">
            <a:avLst/>
          </a:prstGeom>
          <a:ln w="76200">
            <a:solidFill>
              <a:srgbClr val="FF33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47" name="Rectangle 358"/>
          <p:cNvSpPr/>
          <p:nvPr/>
        </p:nvSpPr>
        <p:spPr>
          <a:xfrm>
            <a:off x="5872162" y="4905375"/>
            <a:ext cx="2320928" cy="1635125"/>
          </a:xfrm>
          <a:prstGeom prst="rect">
            <a:avLst/>
          </a:prstGeom>
          <a:ln w="76200">
            <a:solidFill>
              <a:srgbClr val="FFFFFF"/>
            </a:solidFill>
            <a:miter/>
          </a:ln>
          <a:effectLst>
            <a:outerShdw blurRad="63500" dist="74053" dir="3542174"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48" name="Oval 359"/>
          <p:cNvSpPr/>
          <p:nvPr/>
        </p:nvSpPr>
        <p:spPr>
          <a:xfrm>
            <a:off x="6388098" y="5067300"/>
            <a:ext cx="1458917" cy="342900"/>
          </a:xfrm>
          <a:prstGeom prst="ellipse">
            <a:avLst/>
          </a:prstGeom>
          <a:ln w="76200">
            <a:solidFill>
              <a:srgbClr val="FF33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49" name="Oval 360"/>
          <p:cNvSpPr/>
          <p:nvPr/>
        </p:nvSpPr>
        <p:spPr>
          <a:xfrm>
            <a:off x="6388100" y="4329112"/>
            <a:ext cx="1460500" cy="342905"/>
          </a:xfrm>
          <a:prstGeom prst="ellipse">
            <a:avLst/>
          </a:prstGeom>
          <a:ln w="76200">
            <a:solidFill>
              <a:srgbClr val="FF33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50" name="Oval 361"/>
          <p:cNvSpPr/>
          <p:nvPr/>
        </p:nvSpPr>
        <p:spPr>
          <a:xfrm>
            <a:off x="6388098" y="1185862"/>
            <a:ext cx="1458917" cy="342905"/>
          </a:xfrm>
          <a:prstGeom prst="ellipse">
            <a:avLst/>
          </a:prstGeom>
          <a:ln w="76200">
            <a:solidFill>
              <a:srgbClr val="FF33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51" name="Oval 362"/>
          <p:cNvSpPr/>
          <p:nvPr/>
        </p:nvSpPr>
        <p:spPr>
          <a:xfrm>
            <a:off x="6388098" y="3160710"/>
            <a:ext cx="1458917" cy="342905"/>
          </a:xfrm>
          <a:prstGeom prst="ellipse">
            <a:avLst/>
          </a:prstGeom>
          <a:ln w="76200">
            <a:solidFill>
              <a:srgbClr val="FF33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52" name="Oval 363"/>
          <p:cNvSpPr/>
          <p:nvPr/>
        </p:nvSpPr>
        <p:spPr>
          <a:xfrm>
            <a:off x="6388098" y="400050"/>
            <a:ext cx="1458917" cy="342900"/>
          </a:xfrm>
          <a:prstGeom prst="ellipse">
            <a:avLst/>
          </a:prstGeom>
          <a:ln w="76200">
            <a:solidFill>
              <a:srgbClr val="FF33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581"/>
                                        </p:tgtEl>
                                        <p:attrNameLst>
                                          <p:attrName>style.visibility</p:attrName>
                                        </p:attrNameLst>
                                      </p:cBhvr>
                                      <p:to>
                                        <p:strVal val="visible"/>
                                      </p:to>
                                    </p:set>
                                    <p:anim calcmode="lin" valueType="num">
                                      <p:cBhvr>
                                        <p:cTn id="7" dur="1000" fill="hold"/>
                                        <p:tgtEl>
                                          <p:spTgt spid="3581"/>
                                        </p:tgtEl>
                                        <p:attrNameLst>
                                          <p:attrName>ppt_w</p:attrName>
                                        </p:attrNameLst>
                                      </p:cBhvr>
                                      <p:tavLst>
                                        <p:tav tm="0">
                                          <p:val>
                                            <p:fltVal val="0"/>
                                          </p:val>
                                        </p:tav>
                                        <p:tav tm="100000">
                                          <p:val>
                                            <p:strVal val="#ppt_w"/>
                                          </p:val>
                                        </p:tav>
                                      </p:tavLst>
                                    </p:anim>
                                    <p:anim calcmode="lin" valueType="num">
                                      <p:cBhvr>
                                        <p:cTn id="8" dur="1000" fill="hold"/>
                                        <p:tgtEl>
                                          <p:spTgt spid="358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3574"/>
                                        </p:tgtEl>
                                        <p:attrNameLst>
                                          <p:attrName>style.visibility</p:attrName>
                                        </p:attrNameLst>
                                      </p:cBhvr>
                                      <p:to>
                                        <p:strVal val="visible"/>
                                      </p:to>
                                    </p:set>
                                    <p:anim calcmode="lin" valueType="num">
                                      <p:cBhvr>
                                        <p:cTn id="13" dur="1000" fill="hold"/>
                                        <p:tgtEl>
                                          <p:spTgt spid="3574"/>
                                        </p:tgtEl>
                                        <p:attrNameLst>
                                          <p:attrName>ppt_w</p:attrName>
                                        </p:attrNameLst>
                                      </p:cBhvr>
                                      <p:tavLst>
                                        <p:tav tm="0">
                                          <p:val>
                                            <p:fltVal val="0"/>
                                          </p:val>
                                        </p:tav>
                                        <p:tav tm="100000">
                                          <p:val>
                                            <p:strVal val="#ppt_w"/>
                                          </p:val>
                                        </p:tav>
                                      </p:tavLst>
                                    </p:anim>
                                    <p:anim calcmode="lin" valueType="num">
                                      <p:cBhvr>
                                        <p:cTn id="14" dur="1000" fill="hold"/>
                                        <p:tgtEl>
                                          <p:spTgt spid="357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3575"/>
                                        </p:tgtEl>
                                        <p:attrNameLst>
                                          <p:attrName>style.visibility</p:attrName>
                                        </p:attrNameLst>
                                      </p:cBhvr>
                                      <p:to>
                                        <p:strVal val="visible"/>
                                      </p:to>
                                    </p:set>
                                    <p:anim calcmode="lin" valueType="num">
                                      <p:cBhvr>
                                        <p:cTn id="19" dur="1000" fill="hold"/>
                                        <p:tgtEl>
                                          <p:spTgt spid="3575"/>
                                        </p:tgtEl>
                                        <p:attrNameLst>
                                          <p:attrName>ppt_w</p:attrName>
                                        </p:attrNameLst>
                                      </p:cBhvr>
                                      <p:tavLst>
                                        <p:tav tm="0">
                                          <p:val>
                                            <p:fltVal val="0"/>
                                          </p:val>
                                        </p:tav>
                                        <p:tav tm="100000">
                                          <p:val>
                                            <p:strVal val="#ppt_w"/>
                                          </p:val>
                                        </p:tav>
                                      </p:tavLst>
                                    </p:anim>
                                    <p:anim calcmode="lin" valueType="num">
                                      <p:cBhvr>
                                        <p:cTn id="20" dur="1000" fill="hold"/>
                                        <p:tgtEl>
                                          <p:spTgt spid="357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4" nodeType="clickEffect">
                                  <p:stCondLst>
                                    <p:cond delay="0"/>
                                  </p:stCondLst>
                                  <p:iterate>
                                    <p:tmAbs val="0"/>
                                  </p:iterate>
                                  <p:childTnLst>
                                    <p:set>
                                      <p:cBhvr>
                                        <p:cTn id="24" fill="hold"/>
                                        <p:tgtEl>
                                          <p:spTgt spid="3576"/>
                                        </p:tgtEl>
                                        <p:attrNameLst>
                                          <p:attrName>style.visibility</p:attrName>
                                        </p:attrNameLst>
                                      </p:cBhvr>
                                      <p:to>
                                        <p:strVal val="visible"/>
                                      </p:to>
                                    </p:set>
                                    <p:anim calcmode="lin" valueType="num">
                                      <p:cBhvr>
                                        <p:cTn id="25" dur="1000" fill="hold"/>
                                        <p:tgtEl>
                                          <p:spTgt spid="3576"/>
                                        </p:tgtEl>
                                        <p:attrNameLst>
                                          <p:attrName>ppt_w</p:attrName>
                                        </p:attrNameLst>
                                      </p:cBhvr>
                                      <p:tavLst>
                                        <p:tav tm="0">
                                          <p:val>
                                            <p:fltVal val="0"/>
                                          </p:val>
                                        </p:tav>
                                        <p:tav tm="100000">
                                          <p:val>
                                            <p:strVal val="#ppt_w"/>
                                          </p:val>
                                        </p:tav>
                                      </p:tavLst>
                                    </p:anim>
                                    <p:anim calcmode="lin" valueType="num">
                                      <p:cBhvr>
                                        <p:cTn id="26" dur="1000" fill="hold"/>
                                        <p:tgtEl>
                                          <p:spTgt spid="3576"/>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5" nodeType="clickEffect">
                                  <p:stCondLst>
                                    <p:cond delay="0"/>
                                  </p:stCondLst>
                                  <p:iterate>
                                    <p:tmAbs val="0"/>
                                  </p:iterate>
                                  <p:childTnLst>
                                    <p:set>
                                      <p:cBhvr>
                                        <p:cTn id="30" fill="hold"/>
                                        <p:tgtEl>
                                          <p:spTgt spid="3577"/>
                                        </p:tgtEl>
                                        <p:attrNameLst>
                                          <p:attrName>style.visibility</p:attrName>
                                        </p:attrNameLst>
                                      </p:cBhvr>
                                      <p:to>
                                        <p:strVal val="visible"/>
                                      </p:to>
                                    </p:set>
                                    <p:anim calcmode="lin" valueType="num">
                                      <p:cBhvr>
                                        <p:cTn id="31" dur="1000" fill="hold"/>
                                        <p:tgtEl>
                                          <p:spTgt spid="3577"/>
                                        </p:tgtEl>
                                        <p:attrNameLst>
                                          <p:attrName>ppt_w</p:attrName>
                                        </p:attrNameLst>
                                      </p:cBhvr>
                                      <p:tavLst>
                                        <p:tav tm="0">
                                          <p:val>
                                            <p:fltVal val="0"/>
                                          </p:val>
                                        </p:tav>
                                        <p:tav tm="100000">
                                          <p:val>
                                            <p:strVal val="#ppt_w"/>
                                          </p:val>
                                        </p:tav>
                                      </p:tavLst>
                                    </p:anim>
                                    <p:anim calcmode="lin" valueType="num">
                                      <p:cBhvr>
                                        <p:cTn id="32" dur="1000" fill="hold"/>
                                        <p:tgtEl>
                                          <p:spTgt spid="3577"/>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6" nodeType="clickEffect">
                                  <p:stCondLst>
                                    <p:cond delay="0"/>
                                  </p:stCondLst>
                                  <p:iterate>
                                    <p:tmAbs val="0"/>
                                  </p:iterate>
                                  <p:childTnLst>
                                    <p:set>
                                      <p:cBhvr>
                                        <p:cTn id="36" fill="hold"/>
                                        <p:tgtEl>
                                          <p:spTgt spid="3578"/>
                                        </p:tgtEl>
                                        <p:attrNameLst>
                                          <p:attrName>style.visibility</p:attrName>
                                        </p:attrNameLst>
                                      </p:cBhvr>
                                      <p:to>
                                        <p:strVal val="visible"/>
                                      </p:to>
                                    </p:set>
                                    <p:anim calcmode="lin" valueType="num">
                                      <p:cBhvr>
                                        <p:cTn id="37" dur="1000" fill="hold"/>
                                        <p:tgtEl>
                                          <p:spTgt spid="3578"/>
                                        </p:tgtEl>
                                        <p:attrNameLst>
                                          <p:attrName>ppt_w</p:attrName>
                                        </p:attrNameLst>
                                      </p:cBhvr>
                                      <p:tavLst>
                                        <p:tav tm="0">
                                          <p:val>
                                            <p:fltVal val="0"/>
                                          </p:val>
                                        </p:tav>
                                        <p:tav tm="100000">
                                          <p:val>
                                            <p:strVal val="#ppt_w"/>
                                          </p:val>
                                        </p:tav>
                                      </p:tavLst>
                                    </p:anim>
                                    <p:anim calcmode="lin" valueType="num">
                                      <p:cBhvr>
                                        <p:cTn id="38" dur="1000" fill="hold"/>
                                        <p:tgtEl>
                                          <p:spTgt spid="3578"/>
                                        </p:tgtEl>
                                        <p:attrNameLst>
                                          <p:attrName>ppt_h</p:attrName>
                                        </p:attrNameLst>
                                      </p:cBhvr>
                                      <p:tavLst>
                                        <p:tav tm="0">
                                          <p:val>
                                            <p:fltVal val="0"/>
                                          </p:val>
                                        </p:tav>
                                        <p:tav tm="100000">
                                          <p:val>
                                            <p:strVal val="#ppt_h"/>
                                          </p:val>
                                        </p:tav>
                                      </p:tavLst>
                                    </p:anim>
                                  </p:childTnLst>
                                </p:cTn>
                              </p:par>
                            </p:childTnLst>
                          </p:cTn>
                        </p:par>
                        <p:par>
                          <p:cTn id="39" fill="hold">
                            <p:stCondLst>
                              <p:cond delay="1000"/>
                            </p:stCondLst>
                            <p:childTnLst>
                              <p:par>
                                <p:cTn id="40" presetID="23" presetClass="entr" presetSubtype="16" fill="hold" grpId="7" nodeType="afterEffect">
                                  <p:stCondLst>
                                    <p:cond delay="0"/>
                                  </p:stCondLst>
                                  <p:iterate>
                                    <p:tmAbs val="0"/>
                                  </p:iterate>
                                  <p:childTnLst>
                                    <p:set>
                                      <p:cBhvr>
                                        <p:cTn id="41" fill="hold"/>
                                        <p:tgtEl>
                                          <p:spTgt spid="3647"/>
                                        </p:tgtEl>
                                        <p:attrNameLst>
                                          <p:attrName>style.visibility</p:attrName>
                                        </p:attrNameLst>
                                      </p:cBhvr>
                                      <p:to>
                                        <p:strVal val="visible"/>
                                      </p:to>
                                    </p:set>
                                    <p:anim calcmode="lin" valueType="num">
                                      <p:cBhvr>
                                        <p:cTn id="42" dur="1000" fill="hold"/>
                                        <p:tgtEl>
                                          <p:spTgt spid="3647"/>
                                        </p:tgtEl>
                                        <p:attrNameLst>
                                          <p:attrName>ppt_w</p:attrName>
                                        </p:attrNameLst>
                                      </p:cBhvr>
                                      <p:tavLst>
                                        <p:tav tm="0">
                                          <p:val>
                                            <p:fltVal val="0"/>
                                          </p:val>
                                        </p:tav>
                                        <p:tav tm="100000">
                                          <p:val>
                                            <p:strVal val="#ppt_w"/>
                                          </p:val>
                                        </p:tav>
                                      </p:tavLst>
                                    </p:anim>
                                    <p:anim calcmode="lin" valueType="num">
                                      <p:cBhvr>
                                        <p:cTn id="43" dur="1000" fill="hold"/>
                                        <p:tgtEl>
                                          <p:spTgt spid="3647"/>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32" fill="hold" grpId="8" nodeType="clickEffect">
                                  <p:stCondLst>
                                    <p:cond delay="0"/>
                                  </p:stCondLst>
                                  <p:iterate>
                                    <p:tmAbs val="0"/>
                                  </p:iterate>
                                  <p:childTnLst>
                                    <p:set>
                                      <p:cBhvr>
                                        <p:cTn id="47" fill="hold"/>
                                        <p:tgtEl>
                                          <p:spTgt spid="3642"/>
                                        </p:tgtEl>
                                        <p:attrNameLst>
                                          <p:attrName>style.visibility</p:attrName>
                                        </p:attrNameLst>
                                      </p:cBhvr>
                                      <p:to>
                                        <p:strVal val="visible"/>
                                      </p:to>
                                    </p:set>
                                    <p:anim calcmode="lin" valueType="num">
                                      <p:cBhvr>
                                        <p:cTn id="48" dur="1000" fill="hold"/>
                                        <p:tgtEl>
                                          <p:spTgt spid="3642"/>
                                        </p:tgtEl>
                                        <p:attrNameLst>
                                          <p:attrName>ppt_w</p:attrName>
                                        </p:attrNameLst>
                                      </p:cBhvr>
                                      <p:tavLst>
                                        <p:tav tm="0">
                                          <p:val>
                                            <p:strVal val="4*#ppt_w"/>
                                          </p:val>
                                        </p:tav>
                                        <p:tav tm="100000">
                                          <p:val>
                                            <p:strVal val="#ppt_w"/>
                                          </p:val>
                                        </p:tav>
                                      </p:tavLst>
                                    </p:anim>
                                    <p:anim calcmode="lin" valueType="num">
                                      <p:cBhvr>
                                        <p:cTn id="49" dur="1000" fill="hold"/>
                                        <p:tgtEl>
                                          <p:spTgt spid="3642"/>
                                        </p:tgtEl>
                                        <p:attrNameLst>
                                          <p:attrName>ppt_h</p:attrName>
                                        </p:attrNameLst>
                                      </p:cBhvr>
                                      <p:tavLst>
                                        <p:tav tm="0">
                                          <p:val>
                                            <p:strVal val="4*#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32" fill="hold" grpId="9" nodeType="clickEffect">
                                  <p:stCondLst>
                                    <p:cond delay="0"/>
                                  </p:stCondLst>
                                  <p:iterate>
                                    <p:tmAbs val="0"/>
                                  </p:iterate>
                                  <p:childTnLst>
                                    <p:set>
                                      <p:cBhvr>
                                        <p:cTn id="53" fill="hold"/>
                                        <p:tgtEl>
                                          <p:spTgt spid="3643"/>
                                        </p:tgtEl>
                                        <p:attrNameLst>
                                          <p:attrName>style.visibility</p:attrName>
                                        </p:attrNameLst>
                                      </p:cBhvr>
                                      <p:to>
                                        <p:strVal val="visible"/>
                                      </p:to>
                                    </p:set>
                                    <p:anim calcmode="lin" valueType="num">
                                      <p:cBhvr>
                                        <p:cTn id="54" dur="1000" fill="hold"/>
                                        <p:tgtEl>
                                          <p:spTgt spid="3643"/>
                                        </p:tgtEl>
                                        <p:attrNameLst>
                                          <p:attrName>ppt_w</p:attrName>
                                        </p:attrNameLst>
                                      </p:cBhvr>
                                      <p:tavLst>
                                        <p:tav tm="0">
                                          <p:val>
                                            <p:strVal val="4*#ppt_w"/>
                                          </p:val>
                                        </p:tav>
                                        <p:tav tm="100000">
                                          <p:val>
                                            <p:strVal val="#ppt_w"/>
                                          </p:val>
                                        </p:tav>
                                      </p:tavLst>
                                    </p:anim>
                                    <p:anim calcmode="lin" valueType="num">
                                      <p:cBhvr>
                                        <p:cTn id="55" dur="1000" fill="hold"/>
                                        <p:tgtEl>
                                          <p:spTgt spid="3643"/>
                                        </p:tgtEl>
                                        <p:attrNameLst>
                                          <p:attrName>ppt_h</p:attrName>
                                        </p:attrNameLst>
                                      </p:cBhvr>
                                      <p:tavLst>
                                        <p:tav tm="0">
                                          <p:val>
                                            <p:strVal val="4*#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23" presetClass="entr" presetSubtype="32" fill="hold" grpId="10" nodeType="clickEffect">
                                  <p:stCondLst>
                                    <p:cond delay="0"/>
                                  </p:stCondLst>
                                  <p:iterate>
                                    <p:tmAbs val="0"/>
                                  </p:iterate>
                                  <p:childTnLst>
                                    <p:set>
                                      <p:cBhvr>
                                        <p:cTn id="59" fill="hold"/>
                                        <p:tgtEl>
                                          <p:spTgt spid="3644"/>
                                        </p:tgtEl>
                                        <p:attrNameLst>
                                          <p:attrName>style.visibility</p:attrName>
                                        </p:attrNameLst>
                                      </p:cBhvr>
                                      <p:to>
                                        <p:strVal val="visible"/>
                                      </p:to>
                                    </p:set>
                                    <p:anim calcmode="lin" valueType="num">
                                      <p:cBhvr>
                                        <p:cTn id="60" dur="1000" fill="hold"/>
                                        <p:tgtEl>
                                          <p:spTgt spid="3644"/>
                                        </p:tgtEl>
                                        <p:attrNameLst>
                                          <p:attrName>ppt_w</p:attrName>
                                        </p:attrNameLst>
                                      </p:cBhvr>
                                      <p:tavLst>
                                        <p:tav tm="0">
                                          <p:val>
                                            <p:strVal val="4*#ppt_w"/>
                                          </p:val>
                                        </p:tav>
                                        <p:tav tm="100000">
                                          <p:val>
                                            <p:strVal val="#ppt_w"/>
                                          </p:val>
                                        </p:tav>
                                      </p:tavLst>
                                    </p:anim>
                                    <p:anim calcmode="lin" valueType="num">
                                      <p:cBhvr>
                                        <p:cTn id="61" dur="1000" fill="hold"/>
                                        <p:tgtEl>
                                          <p:spTgt spid="3644"/>
                                        </p:tgtEl>
                                        <p:attrNameLst>
                                          <p:attrName>ppt_h</p:attrName>
                                        </p:attrNameLst>
                                      </p:cBhvr>
                                      <p:tavLst>
                                        <p:tav tm="0">
                                          <p:val>
                                            <p:strVal val="4*#ppt_h"/>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23" presetClass="entr" presetSubtype="32" fill="hold" grpId="11" nodeType="clickEffect">
                                  <p:stCondLst>
                                    <p:cond delay="0"/>
                                  </p:stCondLst>
                                  <p:iterate>
                                    <p:tmAbs val="0"/>
                                  </p:iterate>
                                  <p:childTnLst>
                                    <p:set>
                                      <p:cBhvr>
                                        <p:cTn id="65" fill="hold"/>
                                        <p:tgtEl>
                                          <p:spTgt spid="3645"/>
                                        </p:tgtEl>
                                        <p:attrNameLst>
                                          <p:attrName>style.visibility</p:attrName>
                                        </p:attrNameLst>
                                      </p:cBhvr>
                                      <p:to>
                                        <p:strVal val="visible"/>
                                      </p:to>
                                    </p:set>
                                    <p:anim calcmode="lin" valueType="num">
                                      <p:cBhvr>
                                        <p:cTn id="66" dur="1000" fill="hold"/>
                                        <p:tgtEl>
                                          <p:spTgt spid="3645"/>
                                        </p:tgtEl>
                                        <p:attrNameLst>
                                          <p:attrName>ppt_w</p:attrName>
                                        </p:attrNameLst>
                                      </p:cBhvr>
                                      <p:tavLst>
                                        <p:tav tm="0">
                                          <p:val>
                                            <p:strVal val="4*#ppt_w"/>
                                          </p:val>
                                        </p:tav>
                                        <p:tav tm="100000">
                                          <p:val>
                                            <p:strVal val="#ppt_w"/>
                                          </p:val>
                                        </p:tav>
                                      </p:tavLst>
                                    </p:anim>
                                    <p:anim calcmode="lin" valueType="num">
                                      <p:cBhvr>
                                        <p:cTn id="67" dur="1000" fill="hold"/>
                                        <p:tgtEl>
                                          <p:spTgt spid="3645"/>
                                        </p:tgtEl>
                                        <p:attrNameLst>
                                          <p:attrName>ppt_h</p:attrName>
                                        </p:attrNameLst>
                                      </p:cBhvr>
                                      <p:tavLst>
                                        <p:tav tm="0">
                                          <p:val>
                                            <p:strVal val="4*#ppt_h"/>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3" presetClass="entr" presetSubtype="32" fill="hold" grpId="12" nodeType="clickEffect">
                                  <p:stCondLst>
                                    <p:cond delay="0"/>
                                  </p:stCondLst>
                                  <p:iterate>
                                    <p:tmAbs val="0"/>
                                  </p:iterate>
                                  <p:childTnLst>
                                    <p:set>
                                      <p:cBhvr>
                                        <p:cTn id="71" fill="hold"/>
                                        <p:tgtEl>
                                          <p:spTgt spid="3646"/>
                                        </p:tgtEl>
                                        <p:attrNameLst>
                                          <p:attrName>style.visibility</p:attrName>
                                        </p:attrNameLst>
                                      </p:cBhvr>
                                      <p:to>
                                        <p:strVal val="visible"/>
                                      </p:to>
                                    </p:set>
                                    <p:anim calcmode="lin" valueType="num">
                                      <p:cBhvr>
                                        <p:cTn id="72" dur="1000" fill="hold"/>
                                        <p:tgtEl>
                                          <p:spTgt spid="3646"/>
                                        </p:tgtEl>
                                        <p:attrNameLst>
                                          <p:attrName>ppt_w</p:attrName>
                                        </p:attrNameLst>
                                      </p:cBhvr>
                                      <p:tavLst>
                                        <p:tav tm="0">
                                          <p:val>
                                            <p:strVal val="4*#ppt_w"/>
                                          </p:val>
                                        </p:tav>
                                        <p:tav tm="100000">
                                          <p:val>
                                            <p:strVal val="#ppt_w"/>
                                          </p:val>
                                        </p:tav>
                                      </p:tavLst>
                                    </p:anim>
                                    <p:anim calcmode="lin" valueType="num">
                                      <p:cBhvr>
                                        <p:cTn id="73" dur="1000" fill="hold"/>
                                        <p:tgtEl>
                                          <p:spTgt spid="3646"/>
                                        </p:tgtEl>
                                        <p:attrNameLst>
                                          <p:attrName>ppt_h</p:attrName>
                                        </p:attrNameLst>
                                      </p:cBhvr>
                                      <p:tavLst>
                                        <p:tav tm="0">
                                          <p:val>
                                            <p:strVal val="4*#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23" presetClass="entr" presetSubtype="32" fill="hold" grpId="13" nodeType="clickEffect">
                                  <p:stCondLst>
                                    <p:cond delay="0"/>
                                  </p:stCondLst>
                                  <p:iterate>
                                    <p:tmAbs val="0"/>
                                  </p:iterate>
                                  <p:childTnLst>
                                    <p:set>
                                      <p:cBhvr>
                                        <p:cTn id="77" fill="hold"/>
                                        <p:tgtEl>
                                          <p:spTgt spid="3652"/>
                                        </p:tgtEl>
                                        <p:attrNameLst>
                                          <p:attrName>style.visibility</p:attrName>
                                        </p:attrNameLst>
                                      </p:cBhvr>
                                      <p:to>
                                        <p:strVal val="visible"/>
                                      </p:to>
                                    </p:set>
                                    <p:anim calcmode="lin" valueType="num">
                                      <p:cBhvr>
                                        <p:cTn id="78" dur="1000" fill="hold"/>
                                        <p:tgtEl>
                                          <p:spTgt spid="3652"/>
                                        </p:tgtEl>
                                        <p:attrNameLst>
                                          <p:attrName>ppt_w</p:attrName>
                                        </p:attrNameLst>
                                      </p:cBhvr>
                                      <p:tavLst>
                                        <p:tav tm="0">
                                          <p:val>
                                            <p:strVal val="4*#ppt_w"/>
                                          </p:val>
                                        </p:tav>
                                        <p:tav tm="100000">
                                          <p:val>
                                            <p:strVal val="#ppt_w"/>
                                          </p:val>
                                        </p:tav>
                                      </p:tavLst>
                                    </p:anim>
                                    <p:anim calcmode="lin" valueType="num">
                                      <p:cBhvr>
                                        <p:cTn id="79" dur="1000" fill="hold"/>
                                        <p:tgtEl>
                                          <p:spTgt spid="3652"/>
                                        </p:tgtEl>
                                        <p:attrNameLst>
                                          <p:attrName>ppt_h</p:attrName>
                                        </p:attrNameLst>
                                      </p:cBhvr>
                                      <p:tavLst>
                                        <p:tav tm="0">
                                          <p:val>
                                            <p:strVal val="4*#ppt_h"/>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23" presetClass="entr" presetSubtype="32" fill="hold" grpId="14" nodeType="clickEffect">
                                  <p:stCondLst>
                                    <p:cond delay="0"/>
                                  </p:stCondLst>
                                  <p:iterate>
                                    <p:tmAbs val="0"/>
                                  </p:iterate>
                                  <p:childTnLst>
                                    <p:set>
                                      <p:cBhvr>
                                        <p:cTn id="83" fill="hold"/>
                                        <p:tgtEl>
                                          <p:spTgt spid="3650"/>
                                        </p:tgtEl>
                                        <p:attrNameLst>
                                          <p:attrName>style.visibility</p:attrName>
                                        </p:attrNameLst>
                                      </p:cBhvr>
                                      <p:to>
                                        <p:strVal val="visible"/>
                                      </p:to>
                                    </p:set>
                                    <p:anim calcmode="lin" valueType="num">
                                      <p:cBhvr>
                                        <p:cTn id="84" dur="1000" fill="hold"/>
                                        <p:tgtEl>
                                          <p:spTgt spid="3650"/>
                                        </p:tgtEl>
                                        <p:attrNameLst>
                                          <p:attrName>ppt_w</p:attrName>
                                        </p:attrNameLst>
                                      </p:cBhvr>
                                      <p:tavLst>
                                        <p:tav tm="0">
                                          <p:val>
                                            <p:strVal val="4*#ppt_w"/>
                                          </p:val>
                                        </p:tav>
                                        <p:tav tm="100000">
                                          <p:val>
                                            <p:strVal val="#ppt_w"/>
                                          </p:val>
                                        </p:tav>
                                      </p:tavLst>
                                    </p:anim>
                                    <p:anim calcmode="lin" valueType="num">
                                      <p:cBhvr>
                                        <p:cTn id="85" dur="1000" fill="hold"/>
                                        <p:tgtEl>
                                          <p:spTgt spid="3650"/>
                                        </p:tgtEl>
                                        <p:attrNameLst>
                                          <p:attrName>ppt_h</p:attrName>
                                        </p:attrNameLst>
                                      </p:cBhvr>
                                      <p:tavLst>
                                        <p:tav tm="0">
                                          <p:val>
                                            <p:strVal val="4*#ppt_h"/>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23" presetClass="entr" presetSubtype="32" fill="hold" grpId="15" nodeType="clickEffect">
                                  <p:stCondLst>
                                    <p:cond delay="0"/>
                                  </p:stCondLst>
                                  <p:iterate>
                                    <p:tmAbs val="0"/>
                                  </p:iterate>
                                  <p:childTnLst>
                                    <p:set>
                                      <p:cBhvr>
                                        <p:cTn id="89" fill="hold"/>
                                        <p:tgtEl>
                                          <p:spTgt spid="3651"/>
                                        </p:tgtEl>
                                        <p:attrNameLst>
                                          <p:attrName>style.visibility</p:attrName>
                                        </p:attrNameLst>
                                      </p:cBhvr>
                                      <p:to>
                                        <p:strVal val="visible"/>
                                      </p:to>
                                    </p:set>
                                    <p:anim calcmode="lin" valueType="num">
                                      <p:cBhvr>
                                        <p:cTn id="90" dur="1000" fill="hold"/>
                                        <p:tgtEl>
                                          <p:spTgt spid="3651"/>
                                        </p:tgtEl>
                                        <p:attrNameLst>
                                          <p:attrName>ppt_w</p:attrName>
                                        </p:attrNameLst>
                                      </p:cBhvr>
                                      <p:tavLst>
                                        <p:tav tm="0">
                                          <p:val>
                                            <p:strVal val="4*#ppt_w"/>
                                          </p:val>
                                        </p:tav>
                                        <p:tav tm="100000">
                                          <p:val>
                                            <p:strVal val="#ppt_w"/>
                                          </p:val>
                                        </p:tav>
                                      </p:tavLst>
                                    </p:anim>
                                    <p:anim calcmode="lin" valueType="num">
                                      <p:cBhvr>
                                        <p:cTn id="91" dur="1000" fill="hold"/>
                                        <p:tgtEl>
                                          <p:spTgt spid="3651"/>
                                        </p:tgtEl>
                                        <p:attrNameLst>
                                          <p:attrName>ppt_h</p:attrName>
                                        </p:attrNameLst>
                                      </p:cBhvr>
                                      <p:tavLst>
                                        <p:tav tm="0">
                                          <p:val>
                                            <p:strVal val="4*#ppt_h"/>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23" presetClass="entr" presetSubtype="32" fill="hold" grpId="16" nodeType="clickEffect">
                                  <p:stCondLst>
                                    <p:cond delay="0"/>
                                  </p:stCondLst>
                                  <p:iterate>
                                    <p:tmAbs val="0"/>
                                  </p:iterate>
                                  <p:childTnLst>
                                    <p:set>
                                      <p:cBhvr>
                                        <p:cTn id="95" fill="hold"/>
                                        <p:tgtEl>
                                          <p:spTgt spid="3649"/>
                                        </p:tgtEl>
                                        <p:attrNameLst>
                                          <p:attrName>style.visibility</p:attrName>
                                        </p:attrNameLst>
                                      </p:cBhvr>
                                      <p:to>
                                        <p:strVal val="visible"/>
                                      </p:to>
                                    </p:set>
                                    <p:anim calcmode="lin" valueType="num">
                                      <p:cBhvr>
                                        <p:cTn id="96" dur="1000" fill="hold"/>
                                        <p:tgtEl>
                                          <p:spTgt spid="3649"/>
                                        </p:tgtEl>
                                        <p:attrNameLst>
                                          <p:attrName>ppt_w</p:attrName>
                                        </p:attrNameLst>
                                      </p:cBhvr>
                                      <p:tavLst>
                                        <p:tav tm="0">
                                          <p:val>
                                            <p:strVal val="4*#ppt_w"/>
                                          </p:val>
                                        </p:tav>
                                        <p:tav tm="100000">
                                          <p:val>
                                            <p:strVal val="#ppt_w"/>
                                          </p:val>
                                        </p:tav>
                                      </p:tavLst>
                                    </p:anim>
                                    <p:anim calcmode="lin" valueType="num">
                                      <p:cBhvr>
                                        <p:cTn id="97" dur="1000" fill="hold"/>
                                        <p:tgtEl>
                                          <p:spTgt spid="3649"/>
                                        </p:tgtEl>
                                        <p:attrNameLst>
                                          <p:attrName>ppt_h</p:attrName>
                                        </p:attrNameLst>
                                      </p:cBhvr>
                                      <p:tavLst>
                                        <p:tav tm="0">
                                          <p:val>
                                            <p:strVal val="4*#ppt_h"/>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23" presetClass="entr" presetSubtype="32" fill="hold" grpId="17" nodeType="clickEffect">
                                  <p:stCondLst>
                                    <p:cond delay="0"/>
                                  </p:stCondLst>
                                  <p:iterate>
                                    <p:tmAbs val="0"/>
                                  </p:iterate>
                                  <p:childTnLst>
                                    <p:set>
                                      <p:cBhvr>
                                        <p:cTn id="101" fill="hold"/>
                                        <p:tgtEl>
                                          <p:spTgt spid="3648"/>
                                        </p:tgtEl>
                                        <p:attrNameLst>
                                          <p:attrName>style.visibility</p:attrName>
                                        </p:attrNameLst>
                                      </p:cBhvr>
                                      <p:to>
                                        <p:strVal val="visible"/>
                                      </p:to>
                                    </p:set>
                                    <p:anim calcmode="lin" valueType="num">
                                      <p:cBhvr>
                                        <p:cTn id="102" dur="1000" fill="hold"/>
                                        <p:tgtEl>
                                          <p:spTgt spid="3648"/>
                                        </p:tgtEl>
                                        <p:attrNameLst>
                                          <p:attrName>ppt_w</p:attrName>
                                        </p:attrNameLst>
                                      </p:cBhvr>
                                      <p:tavLst>
                                        <p:tav tm="0">
                                          <p:val>
                                            <p:strVal val="4*#ppt_w"/>
                                          </p:val>
                                        </p:tav>
                                        <p:tav tm="100000">
                                          <p:val>
                                            <p:strVal val="#ppt_w"/>
                                          </p:val>
                                        </p:tav>
                                      </p:tavLst>
                                    </p:anim>
                                    <p:anim calcmode="lin" valueType="num">
                                      <p:cBhvr>
                                        <p:cTn id="103" dur="1000" fill="hold"/>
                                        <p:tgtEl>
                                          <p:spTgt spid="3648"/>
                                        </p:tgtEl>
                                        <p:attrNameLst>
                                          <p:attrName>ppt_h</p:attrName>
                                        </p:attrNameLst>
                                      </p:cBhvr>
                                      <p:tavLst>
                                        <p:tav tm="0">
                                          <p:val>
                                            <p:strVal val="4*#ppt_h"/>
                                          </p:val>
                                        </p:tav>
                                        <p:tav tm="100000">
                                          <p:val>
                                            <p:strVal val="#ppt_h"/>
                                          </p:val>
                                        </p:tav>
                                      </p:tavLst>
                                    </p:anim>
                                  </p:childTnLst>
                                </p:cTn>
                              </p:par>
                            </p:childTnLst>
                          </p:cTn>
                        </p:par>
                      </p:childTnLst>
                    </p:cTn>
                  </p:par>
                  <p:par>
                    <p:cTn id="104" fill="hold">
                      <p:stCondLst>
                        <p:cond delay="indefinite"/>
                      </p:stCondLst>
                      <p:childTnLst>
                        <p:par>
                          <p:cTn id="105" fill="hold">
                            <p:stCondLst>
                              <p:cond delay="0"/>
                            </p:stCondLst>
                            <p:childTnLst>
                              <p:par>
                                <p:cTn id="106" presetID="23" presetClass="entr" presetSubtype="16" fill="hold" grpId="18" nodeType="clickEffect">
                                  <p:stCondLst>
                                    <p:cond delay="0"/>
                                  </p:stCondLst>
                                  <p:iterate>
                                    <p:tmAbs val="0"/>
                                  </p:iterate>
                                  <p:childTnLst>
                                    <p:set>
                                      <p:cBhvr>
                                        <p:cTn id="107" fill="hold"/>
                                        <p:tgtEl>
                                          <p:spTgt spid="3582"/>
                                        </p:tgtEl>
                                        <p:attrNameLst>
                                          <p:attrName>style.visibility</p:attrName>
                                        </p:attrNameLst>
                                      </p:cBhvr>
                                      <p:to>
                                        <p:strVal val="visible"/>
                                      </p:to>
                                    </p:set>
                                    <p:anim calcmode="lin" valueType="num">
                                      <p:cBhvr>
                                        <p:cTn id="108" dur="1000" fill="hold"/>
                                        <p:tgtEl>
                                          <p:spTgt spid="3582"/>
                                        </p:tgtEl>
                                        <p:attrNameLst>
                                          <p:attrName>ppt_w</p:attrName>
                                        </p:attrNameLst>
                                      </p:cBhvr>
                                      <p:tavLst>
                                        <p:tav tm="0">
                                          <p:val>
                                            <p:fltVal val="0"/>
                                          </p:val>
                                        </p:tav>
                                        <p:tav tm="100000">
                                          <p:val>
                                            <p:strVal val="#ppt_w"/>
                                          </p:val>
                                        </p:tav>
                                      </p:tavLst>
                                    </p:anim>
                                    <p:anim calcmode="lin" valueType="num">
                                      <p:cBhvr>
                                        <p:cTn id="109" dur="1000" fill="hold"/>
                                        <p:tgtEl>
                                          <p:spTgt spid="3582"/>
                                        </p:tgtEl>
                                        <p:attrNameLst>
                                          <p:attrName>ppt_h</p:attrName>
                                        </p:attrNameLst>
                                      </p:cBhvr>
                                      <p:tavLst>
                                        <p:tav tm="0">
                                          <p:val>
                                            <p:fltVal val="0"/>
                                          </p:val>
                                        </p:tav>
                                        <p:tav tm="100000">
                                          <p:val>
                                            <p:strVal val="#ppt_h"/>
                                          </p:val>
                                        </p:tav>
                                      </p:tavLst>
                                    </p:anim>
                                  </p:childTnLst>
                                </p:cTn>
                              </p:par>
                            </p:childTnLst>
                          </p:cTn>
                        </p:par>
                      </p:childTnLst>
                    </p:cTn>
                  </p:par>
                  <p:par>
                    <p:cTn id="110" fill="hold">
                      <p:stCondLst>
                        <p:cond delay="indefinite"/>
                      </p:stCondLst>
                      <p:childTnLst>
                        <p:par>
                          <p:cTn id="111" fill="hold">
                            <p:stCondLst>
                              <p:cond delay="0"/>
                            </p:stCondLst>
                            <p:childTnLst>
                              <p:par>
                                <p:cTn id="112" presetID="23" presetClass="entr" presetSubtype="16" fill="hold" grpId="19" nodeType="clickEffect">
                                  <p:stCondLst>
                                    <p:cond delay="0"/>
                                  </p:stCondLst>
                                  <p:iterate>
                                    <p:tmAbs val="0"/>
                                  </p:iterate>
                                  <p:childTnLst>
                                    <p:set>
                                      <p:cBhvr>
                                        <p:cTn id="113" fill="hold"/>
                                        <p:tgtEl>
                                          <p:spTgt spid="3583"/>
                                        </p:tgtEl>
                                        <p:attrNameLst>
                                          <p:attrName>style.visibility</p:attrName>
                                        </p:attrNameLst>
                                      </p:cBhvr>
                                      <p:to>
                                        <p:strVal val="visible"/>
                                      </p:to>
                                    </p:set>
                                    <p:anim calcmode="lin" valueType="num">
                                      <p:cBhvr>
                                        <p:cTn id="114" dur="1000" fill="hold"/>
                                        <p:tgtEl>
                                          <p:spTgt spid="3583"/>
                                        </p:tgtEl>
                                        <p:attrNameLst>
                                          <p:attrName>ppt_w</p:attrName>
                                        </p:attrNameLst>
                                      </p:cBhvr>
                                      <p:tavLst>
                                        <p:tav tm="0">
                                          <p:val>
                                            <p:fltVal val="0"/>
                                          </p:val>
                                        </p:tav>
                                        <p:tav tm="100000">
                                          <p:val>
                                            <p:strVal val="#ppt_w"/>
                                          </p:val>
                                        </p:tav>
                                      </p:tavLst>
                                    </p:anim>
                                    <p:anim calcmode="lin" valueType="num">
                                      <p:cBhvr>
                                        <p:cTn id="115" dur="1000" fill="hold"/>
                                        <p:tgtEl>
                                          <p:spTgt spid="3583"/>
                                        </p:tgtEl>
                                        <p:attrNameLst>
                                          <p:attrName>ppt_h</p:attrName>
                                        </p:attrNameLst>
                                      </p:cBhvr>
                                      <p:tavLst>
                                        <p:tav tm="0">
                                          <p:val>
                                            <p:fltVal val="0"/>
                                          </p:val>
                                        </p:tav>
                                        <p:tav tm="100000">
                                          <p:val>
                                            <p:strVal val="#ppt_h"/>
                                          </p:val>
                                        </p:tav>
                                      </p:tavLst>
                                    </p:anim>
                                  </p:childTnLst>
                                </p:cTn>
                              </p:par>
                            </p:childTnLst>
                          </p:cTn>
                        </p:par>
                      </p:childTnLst>
                    </p:cTn>
                  </p:par>
                  <p:par>
                    <p:cTn id="116" fill="hold">
                      <p:stCondLst>
                        <p:cond delay="indefinite"/>
                      </p:stCondLst>
                      <p:childTnLst>
                        <p:par>
                          <p:cTn id="117" fill="hold">
                            <p:stCondLst>
                              <p:cond delay="0"/>
                            </p:stCondLst>
                            <p:childTnLst>
                              <p:par>
                                <p:cTn id="118" presetID="23" presetClass="entr" presetSubtype="16" fill="hold" grpId="20" nodeType="clickEffect">
                                  <p:stCondLst>
                                    <p:cond delay="0"/>
                                  </p:stCondLst>
                                  <p:iterate>
                                    <p:tmAbs val="0"/>
                                  </p:iterate>
                                  <p:childTnLst>
                                    <p:set>
                                      <p:cBhvr>
                                        <p:cTn id="119" fill="hold"/>
                                        <p:tgtEl>
                                          <p:spTgt spid="3584"/>
                                        </p:tgtEl>
                                        <p:attrNameLst>
                                          <p:attrName>style.visibility</p:attrName>
                                        </p:attrNameLst>
                                      </p:cBhvr>
                                      <p:to>
                                        <p:strVal val="visible"/>
                                      </p:to>
                                    </p:set>
                                    <p:anim calcmode="lin" valueType="num">
                                      <p:cBhvr>
                                        <p:cTn id="120" dur="1000" fill="hold"/>
                                        <p:tgtEl>
                                          <p:spTgt spid="3584"/>
                                        </p:tgtEl>
                                        <p:attrNameLst>
                                          <p:attrName>ppt_w</p:attrName>
                                        </p:attrNameLst>
                                      </p:cBhvr>
                                      <p:tavLst>
                                        <p:tav tm="0">
                                          <p:val>
                                            <p:fltVal val="0"/>
                                          </p:val>
                                        </p:tav>
                                        <p:tav tm="100000">
                                          <p:val>
                                            <p:strVal val="#ppt_w"/>
                                          </p:val>
                                        </p:tav>
                                      </p:tavLst>
                                    </p:anim>
                                    <p:anim calcmode="lin" valueType="num">
                                      <p:cBhvr>
                                        <p:cTn id="121" dur="1000" fill="hold"/>
                                        <p:tgtEl>
                                          <p:spTgt spid="3584"/>
                                        </p:tgtEl>
                                        <p:attrNameLst>
                                          <p:attrName>ppt_h</p:attrName>
                                        </p:attrNameLst>
                                      </p:cBhvr>
                                      <p:tavLst>
                                        <p:tav tm="0">
                                          <p:val>
                                            <p:fltVal val="0"/>
                                          </p:val>
                                        </p:tav>
                                        <p:tav tm="100000">
                                          <p:val>
                                            <p:strVal val="#ppt_h"/>
                                          </p:val>
                                        </p:tav>
                                      </p:tavLst>
                                    </p:anim>
                                  </p:childTnLst>
                                </p:cTn>
                              </p:par>
                            </p:childTnLst>
                          </p:cTn>
                        </p:par>
                      </p:childTnLst>
                    </p:cTn>
                  </p:par>
                  <p:par>
                    <p:cTn id="122" fill="hold">
                      <p:stCondLst>
                        <p:cond delay="indefinite"/>
                      </p:stCondLst>
                      <p:childTnLst>
                        <p:par>
                          <p:cTn id="123" fill="hold">
                            <p:stCondLst>
                              <p:cond delay="0"/>
                            </p:stCondLst>
                            <p:childTnLst>
                              <p:par>
                                <p:cTn id="124" presetID="23" presetClass="entr" presetSubtype="16" fill="hold" grpId="21" nodeType="clickEffect">
                                  <p:stCondLst>
                                    <p:cond delay="0"/>
                                  </p:stCondLst>
                                  <p:iterate>
                                    <p:tmAbs val="0"/>
                                  </p:iterate>
                                  <p:childTnLst>
                                    <p:set>
                                      <p:cBhvr>
                                        <p:cTn id="125" fill="hold"/>
                                        <p:tgtEl>
                                          <p:spTgt spid="3640"/>
                                        </p:tgtEl>
                                        <p:attrNameLst>
                                          <p:attrName>style.visibility</p:attrName>
                                        </p:attrNameLst>
                                      </p:cBhvr>
                                      <p:to>
                                        <p:strVal val="visible"/>
                                      </p:to>
                                    </p:set>
                                    <p:anim calcmode="lin" valueType="num">
                                      <p:cBhvr>
                                        <p:cTn id="126" dur="1000" fill="hold"/>
                                        <p:tgtEl>
                                          <p:spTgt spid="3640"/>
                                        </p:tgtEl>
                                        <p:attrNameLst>
                                          <p:attrName>ppt_w</p:attrName>
                                        </p:attrNameLst>
                                      </p:cBhvr>
                                      <p:tavLst>
                                        <p:tav tm="0">
                                          <p:val>
                                            <p:fltVal val="0"/>
                                          </p:val>
                                        </p:tav>
                                        <p:tav tm="100000">
                                          <p:val>
                                            <p:strVal val="#ppt_w"/>
                                          </p:val>
                                        </p:tav>
                                      </p:tavLst>
                                    </p:anim>
                                    <p:anim calcmode="lin" valueType="num">
                                      <p:cBhvr>
                                        <p:cTn id="127" dur="1000" fill="hold"/>
                                        <p:tgtEl>
                                          <p:spTgt spid="36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4" grpId="2" animBg="1" advAuto="0"/>
      <p:bldP spid="3575" grpId="3" animBg="1" advAuto="0"/>
      <p:bldP spid="3576" grpId="4" animBg="1" advAuto="0"/>
      <p:bldP spid="3577" grpId="5" animBg="1" advAuto="0"/>
      <p:bldP spid="3578" grpId="6" animBg="1" advAuto="0"/>
      <p:bldP spid="3581" grpId="1" animBg="1" advAuto="0"/>
      <p:bldP spid="3582" grpId="18" animBg="1" advAuto="0"/>
      <p:bldP spid="3583" grpId="19" animBg="1" advAuto="0"/>
      <p:bldP spid="3584" grpId="20" animBg="1" advAuto="0"/>
      <p:bldP spid="3640" grpId="21" animBg="1" advAuto="0"/>
      <p:bldP spid="3642" grpId="8" animBg="1" advAuto="0"/>
      <p:bldP spid="3643" grpId="9" animBg="1" advAuto="0"/>
      <p:bldP spid="3644" grpId="10" animBg="1" advAuto="0"/>
      <p:bldP spid="3645" grpId="11" animBg="1" advAuto="0"/>
      <p:bldP spid="3646" grpId="12" animBg="1" advAuto="0"/>
      <p:bldP spid="3647" grpId="7" animBg="1" advAuto="0"/>
      <p:bldP spid="3648" grpId="17" animBg="1" advAuto="0"/>
      <p:bldP spid="3649" grpId="16" animBg="1" advAuto="0"/>
      <p:bldP spid="3650" grpId="14" animBg="1" advAuto="0"/>
      <p:bldP spid="3651" grpId="15" animBg="1" advAuto="0"/>
      <p:bldP spid="3652" grpId="13"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6" name="Group"/>
          <p:cNvGrpSpPr/>
          <p:nvPr/>
        </p:nvGrpSpPr>
        <p:grpSpPr>
          <a:xfrm>
            <a:off x="4202111" y="536574"/>
            <a:ext cx="3897106" cy="5781340"/>
            <a:chOff x="-1" y="0"/>
            <a:chExt cx="3897105" cy="5781339"/>
          </a:xfrm>
        </p:grpSpPr>
        <p:sp>
          <p:nvSpPr>
            <p:cNvPr id="3656" name="AutoShape 2"/>
            <p:cNvSpPr/>
            <p:nvPr/>
          </p:nvSpPr>
          <p:spPr>
            <a:xfrm>
              <a:off x="3148324" y="2876296"/>
              <a:ext cx="203123" cy="6349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57" name="AutoShape 3"/>
            <p:cNvSpPr/>
            <p:nvPr/>
          </p:nvSpPr>
          <p:spPr>
            <a:xfrm>
              <a:off x="3173714" y="844475"/>
              <a:ext cx="203123" cy="7619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58" name="AutoShape 4"/>
            <p:cNvSpPr/>
            <p:nvPr/>
          </p:nvSpPr>
          <p:spPr>
            <a:xfrm>
              <a:off x="3148324" y="2863597"/>
              <a:ext cx="203123" cy="7619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59" name="AutoShape 5"/>
            <p:cNvSpPr/>
            <p:nvPr/>
          </p:nvSpPr>
          <p:spPr>
            <a:xfrm>
              <a:off x="2419958" y="2682638"/>
              <a:ext cx="729959" cy="420655"/>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60" name="AutoShape 6"/>
            <p:cNvSpPr/>
            <p:nvPr/>
          </p:nvSpPr>
          <p:spPr>
            <a:xfrm>
              <a:off x="3161019" y="4647791"/>
              <a:ext cx="203123" cy="7619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61" name="AutoShape 7"/>
            <p:cNvSpPr/>
            <p:nvPr/>
          </p:nvSpPr>
          <p:spPr>
            <a:xfrm>
              <a:off x="2419958" y="4579534"/>
              <a:ext cx="729959" cy="495262"/>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62" name="AutoShape 8"/>
            <p:cNvSpPr/>
            <p:nvPr/>
          </p:nvSpPr>
          <p:spPr>
            <a:xfrm>
              <a:off x="764863" y="1603233"/>
              <a:ext cx="203123" cy="7619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63" name="AutoShape 9"/>
            <p:cNvSpPr/>
            <p:nvPr/>
          </p:nvSpPr>
          <p:spPr>
            <a:xfrm>
              <a:off x="53952" y="1495293"/>
              <a:ext cx="729959" cy="903212"/>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64" name="Rectangle 10"/>
            <p:cNvSpPr/>
            <p:nvPr/>
          </p:nvSpPr>
          <p:spPr>
            <a:xfrm>
              <a:off x="52364" y="1652441"/>
              <a:ext cx="952119" cy="104925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65" name="AutoShape 11"/>
            <p:cNvSpPr/>
            <p:nvPr/>
          </p:nvSpPr>
          <p:spPr>
            <a:xfrm>
              <a:off x="647436" y="3015984"/>
              <a:ext cx="203123" cy="7619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66" name="Rectangle 12"/>
            <p:cNvSpPr/>
            <p:nvPr/>
          </p:nvSpPr>
          <p:spPr>
            <a:xfrm>
              <a:off x="228506" y="3346156"/>
              <a:ext cx="304680" cy="11429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67" name="AutoShape 13"/>
            <p:cNvSpPr/>
            <p:nvPr/>
          </p:nvSpPr>
          <p:spPr>
            <a:xfrm>
              <a:off x="642676" y="2976299"/>
              <a:ext cx="233039" cy="11818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68" name="AutoShape 14"/>
            <p:cNvSpPr/>
            <p:nvPr/>
          </p:nvSpPr>
          <p:spPr>
            <a:xfrm>
              <a:off x="65060" y="2890582"/>
              <a:ext cx="729959" cy="290492"/>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69" name="Rectangle 15"/>
            <p:cNvSpPr/>
            <p:nvPr/>
          </p:nvSpPr>
          <p:spPr>
            <a:xfrm>
              <a:off x="66645" y="3038207"/>
              <a:ext cx="952119" cy="498435"/>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70" name="Rectangle 16"/>
            <p:cNvSpPr/>
            <p:nvPr/>
          </p:nvSpPr>
          <p:spPr>
            <a:xfrm>
              <a:off x="177726" y="3296947"/>
              <a:ext cx="514146" cy="190488"/>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71" name="AutoShape 17"/>
            <p:cNvSpPr/>
            <p:nvPr/>
          </p:nvSpPr>
          <p:spPr>
            <a:xfrm>
              <a:off x="12693" y="11111"/>
              <a:ext cx="729959" cy="1090519"/>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72" name="Rectangle 18"/>
            <p:cNvSpPr/>
            <p:nvPr/>
          </p:nvSpPr>
          <p:spPr>
            <a:xfrm>
              <a:off x="11106" y="195244"/>
              <a:ext cx="952118" cy="1131793"/>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73" name="AutoShape 19"/>
            <p:cNvSpPr/>
            <p:nvPr/>
          </p:nvSpPr>
          <p:spPr>
            <a:xfrm>
              <a:off x="28562" y="33334"/>
              <a:ext cx="695048" cy="1088933"/>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74" name="AutoShape 20"/>
            <p:cNvSpPr/>
            <p:nvPr/>
          </p:nvSpPr>
          <p:spPr>
            <a:xfrm>
              <a:off x="69820" y="1520691"/>
              <a:ext cx="695048" cy="903212"/>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75" name="AutoShape 21"/>
            <p:cNvSpPr/>
            <p:nvPr/>
          </p:nvSpPr>
          <p:spPr>
            <a:xfrm>
              <a:off x="87277" y="2922329"/>
              <a:ext cx="688700" cy="290493"/>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76" name="Rectangle 22"/>
            <p:cNvSpPr/>
            <p:nvPr/>
          </p:nvSpPr>
          <p:spPr>
            <a:xfrm>
              <a:off x="291980" y="4666840"/>
              <a:ext cx="253901" cy="115881"/>
            </a:xfrm>
            <a:prstGeom prst="rect">
              <a:avLst/>
            </a:prstGeom>
            <a:solidFill>
              <a:srgbClr val="FFFFFF"/>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77" name="Line 23"/>
            <p:cNvSpPr txBox="1"/>
            <p:nvPr/>
          </p:nvSpPr>
          <p:spPr>
            <a:xfrm>
              <a:off x="282459" y="4619219"/>
              <a:ext cx="205184"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40</a:t>
              </a:r>
            </a:p>
          </p:txBody>
        </p:sp>
        <p:sp>
          <p:nvSpPr>
            <p:cNvPr id="3678" name="AutoShape 24"/>
            <p:cNvSpPr/>
            <p:nvPr/>
          </p:nvSpPr>
          <p:spPr>
            <a:xfrm>
              <a:off x="65060" y="3720773"/>
              <a:ext cx="729959" cy="336524"/>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79" name="Rectangle 25"/>
            <p:cNvSpPr/>
            <p:nvPr/>
          </p:nvSpPr>
          <p:spPr>
            <a:xfrm>
              <a:off x="63473" y="3879509"/>
              <a:ext cx="952118" cy="1142903"/>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80" name="AutoShape 26"/>
            <p:cNvSpPr/>
            <p:nvPr/>
          </p:nvSpPr>
          <p:spPr>
            <a:xfrm>
              <a:off x="84103" y="3749345"/>
              <a:ext cx="698221" cy="336525"/>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81" name="AutoShape 27"/>
            <p:cNvSpPr/>
            <p:nvPr/>
          </p:nvSpPr>
          <p:spPr>
            <a:xfrm>
              <a:off x="3161019" y="165084"/>
              <a:ext cx="203123" cy="6349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82" name="AutoShape 28"/>
            <p:cNvSpPr/>
            <p:nvPr/>
          </p:nvSpPr>
          <p:spPr>
            <a:xfrm>
              <a:off x="3148324" y="165084"/>
              <a:ext cx="215818" cy="7619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path>
              </a:pathLst>
            </a:custGeom>
            <a:noFill/>
            <a:ln w="25400" cap="rnd">
              <a:solidFill>
                <a:srgbClr val="000000"/>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83" name="Line 29"/>
            <p:cNvSpPr txBox="1"/>
            <p:nvPr/>
          </p:nvSpPr>
          <p:spPr>
            <a:xfrm>
              <a:off x="2738915" y="428587"/>
              <a:ext cx="271116"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350</a:t>
              </a:r>
            </a:p>
          </p:txBody>
        </p:sp>
        <p:sp>
          <p:nvSpPr>
            <p:cNvPr id="3684" name="AutoShape 30"/>
            <p:cNvSpPr/>
            <p:nvPr/>
          </p:nvSpPr>
          <p:spPr>
            <a:xfrm>
              <a:off x="3161019" y="152385"/>
              <a:ext cx="203123" cy="7619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85" name="AutoShape 31"/>
            <p:cNvSpPr/>
            <p:nvPr/>
          </p:nvSpPr>
          <p:spPr>
            <a:xfrm>
              <a:off x="2419958" y="25396"/>
              <a:ext cx="729959" cy="244458"/>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86" name="Rectangle 32"/>
            <p:cNvSpPr/>
            <p:nvPr/>
          </p:nvSpPr>
          <p:spPr>
            <a:xfrm>
              <a:off x="2418370" y="182545"/>
              <a:ext cx="952118" cy="433353"/>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87" name="AutoShape 33"/>
            <p:cNvSpPr/>
            <p:nvPr/>
          </p:nvSpPr>
          <p:spPr>
            <a:xfrm>
              <a:off x="2439000" y="50794"/>
              <a:ext cx="691874" cy="244458"/>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88" name="AutoShape 34"/>
            <p:cNvSpPr/>
            <p:nvPr/>
          </p:nvSpPr>
          <p:spPr>
            <a:xfrm>
              <a:off x="2410436" y="727010"/>
              <a:ext cx="744241" cy="282555"/>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89" name="Rectangle 35"/>
            <p:cNvSpPr/>
            <p:nvPr/>
          </p:nvSpPr>
          <p:spPr>
            <a:xfrm>
              <a:off x="2408849" y="890507"/>
              <a:ext cx="971160" cy="1671496"/>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90" name="AutoShape 36"/>
            <p:cNvSpPr/>
            <p:nvPr/>
          </p:nvSpPr>
          <p:spPr>
            <a:xfrm>
              <a:off x="2429479" y="758758"/>
              <a:ext cx="706155" cy="1063535"/>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91" name="Rectangle 37"/>
            <p:cNvSpPr/>
            <p:nvPr/>
          </p:nvSpPr>
          <p:spPr>
            <a:xfrm>
              <a:off x="2418370" y="2862009"/>
              <a:ext cx="969573" cy="906388"/>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92" name="AutoShape 38"/>
            <p:cNvSpPr/>
            <p:nvPr/>
          </p:nvSpPr>
          <p:spPr>
            <a:xfrm>
              <a:off x="2439000" y="2714385"/>
              <a:ext cx="698222" cy="706381"/>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93" name="AutoShape 39"/>
            <p:cNvSpPr/>
            <p:nvPr/>
          </p:nvSpPr>
          <p:spPr>
            <a:xfrm>
              <a:off x="2415197" y="3865222"/>
              <a:ext cx="729959" cy="358749"/>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94" name="Rectangle 40"/>
            <p:cNvSpPr/>
            <p:nvPr/>
          </p:nvSpPr>
          <p:spPr>
            <a:xfrm>
              <a:off x="2413610" y="3996974"/>
              <a:ext cx="952118" cy="395257"/>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95" name="AutoShape 41"/>
            <p:cNvSpPr/>
            <p:nvPr/>
          </p:nvSpPr>
          <p:spPr>
            <a:xfrm>
              <a:off x="2434239" y="3890620"/>
              <a:ext cx="691874" cy="358748"/>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96" name="AutoShape 42"/>
            <p:cNvSpPr/>
            <p:nvPr/>
          </p:nvSpPr>
          <p:spPr>
            <a:xfrm>
              <a:off x="650610" y="5235115"/>
              <a:ext cx="203122" cy="7619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97" name="Rectangle 43"/>
            <p:cNvSpPr/>
            <p:nvPr/>
          </p:nvSpPr>
          <p:spPr>
            <a:xfrm>
              <a:off x="231680" y="5565285"/>
              <a:ext cx="304680" cy="11429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98" name="AutoShape 44"/>
            <p:cNvSpPr/>
            <p:nvPr/>
          </p:nvSpPr>
          <p:spPr>
            <a:xfrm>
              <a:off x="645850" y="5195430"/>
              <a:ext cx="233038" cy="11818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699" name="AutoShape 45"/>
            <p:cNvSpPr/>
            <p:nvPr/>
          </p:nvSpPr>
          <p:spPr>
            <a:xfrm>
              <a:off x="74581" y="5109713"/>
              <a:ext cx="736307" cy="290491"/>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700" name="Rectangle 46"/>
            <p:cNvSpPr/>
            <p:nvPr/>
          </p:nvSpPr>
          <p:spPr>
            <a:xfrm>
              <a:off x="69820" y="5257338"/>
              <a:ext cx="952118" cy="498435"/>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701" name="Rectangle 47"/>
            <p:cNvSpPr/>
            <p:nvPr/>
          </p:nvSpPr>
          <p:spPr>
            <a:xfrm>
              <a:off x="180900" y="5516077"/>
              <a:ext cx="514146" cy="190488"/>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702" name="AutoShape 48"/>
            <p:cNvSpPr/>
            <p:nvPr/>
          </p:nvSpPr>
          <p:spPr>
            <a:xfrm>
              <a:off x="90449" y="5135110"/>
              <a:ext cx="710918" cy="290492"/>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703" name="Rectangle 49"/>
            <p:cNvSpPr/>
            <p:nvPr/>
          </p:nvSpPr>
          <p:spPr>
            <a:xfrm>
              <a:off x="2418370" y="4790654"/>
              <a:ext cx="952118" cy="985755"/>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704" name="AutoShape 50"/>
            <p:cNvSpPr/>
            <p:nvPr/>
          </p:nvSpPr>
          <p:spPr>
            <a:xfrm>
              <a:off x="2439000" y="4649378"/>
              <a:ext cx="691874" cy="819083"/>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705" name="Line 51"/>
            <p:cNvSpPr txBox="1"/>
            <p:nvPr/>
          </p:nvSpPr>
          <p:spPr>
            <a:xfrm>
              <a:off x="782318" y="3650929"/>
              <a:ext cx="766236" cy="243656"/>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(١٥٠٠ ق . م )</a:t>
              </a:r>
            </a:p>
          </p:txBody>
        </p:sp>
        <p:sp>
          <p:nvSpPr>
            <p:cNvPr id="3706" name="Line 52"/>
            <p:cNvSpPr txBox="1"/>
            <p:nvPr/>
          </p:nvSpPr>
          <p:spPr>
            <a:xfrm>
              <a:off x="3137216" y="3777918"/>
              <a:ext cx="623569" cy="243656"/>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(٥٠٠ ق .م)</a:t>
              </a:r>
            </a:p>
          </p:txBody>
        </p:sp>
        <p:sp>
          <p:nvSpPr>
            <p:cNvPr id="3707" name="Line 53"/>
            <p:cNvSpPr txBox="1"/>
            <p:nvPr/>
          </p:nvSpPr>
          <p:spPr>
            <a:xfrm>
              <a:off x="3130868" y="666691"/>
              <a:ext cx="766236" cy="243656"/>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(١٠٠٠ ق . م.)</a:t>
              </a:r>
            </a:p>
          </p:txBody>
        </p:sp>
        <p:sp>
          <p:nvSpPr>
            <p:cNvPr id="3708" name="Line 54"/>
            <p:cNvSpPr/>
            <p:nvPr/>
          </p:nvSpPr>
          <p:spPr>
            <a:xfrm>
              <a:off x="57124" y="469857"/>
              <a:ext cx="86325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09" name="Line 55"/>
            <p:cNvSpPr/>
            <p:nvPr/>
          </p:nvSpPr>
          <p:spPr>
            <a:xfrm>
              <a:off x="57124" y="634943"/>
              <a:ext cx="863255" cy="6"/>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10" name="Line 56"/>
            <p:cNvSpPr/>
            <p:nvPr/>
          </p:nvSpPr>
          <p:spPr>
            <a:xfrm>
              <a:off x="57124" y="787330"/>
              <a:ext cx="86325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11" name="Line 57"/>
            <p:cNvSpPr/>
            <p:nvPr/>
          </p:nvSpPr>
          <p:spPr>
            <a:xfrm>
              <a:off x="61887" y="952416"/>
              <a:ext cx="863253"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12" name="Line 58"/>
            <p:cNvSpPr/>
            <p:nvPr/>
          </p:nvSpPr>
          <p:spPr>
            <a:xfrm>
              <a:off x="57124" y="1117501"/>
              <a:ext cx="86325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13" name="Line 59"/>
            <p:cNvSpPr/>
            <p:nvPr/>
          </p:nvSpPr>
          <p:spPr>
            <a:xfrm>
              <a:off x="57124" y="1269888"/>
              <a:ext cx="86325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14" name="Line 60"/>
            <p:cNvSpPr txBox="1"/>
            <p:nvPr/>
          </p:nvSpPr>
          <p:spPr>
            <a:xfrm>
              <a:off x="116490" y="296409"/>
              <a:ext cx="601127"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الخطية الأولى</a:t>
              </a:r>
            </a:p>
          </p:txBody>
        </p:sp>
        <p:sp>
          <p:nvSpPr>
            <p:cNvPr id="3715" name="Line 61"/>
            <p:cNvSpPr txBox="1"/>
            <p:nvPr/>
          </p:nvSpPr>
          <p:spPr>
            <a:xfrm>
              <a:off x="117036" y="447635"/>
              <a:ext cx="56425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الإنجيل الأول</a:t>
              </a:r>
            </a:p>
          </p:txBody>
        </p:sp>
        <p:sp>
          <p:nvSpPr>
            <p:cNvPr id="3716" name="Line 62"/>
            <p:cNvSpPr txBox="1"/>
            <p:nvPr/>
          </p:nvSpPr>
          <p:spPr>
            <a:xfrm>
              <a:off x="193617" y="602520"/>
              <a:ext cx="47929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أول عائلة </a:t>
              </a:r>
            </a:p>
          </p:txBody>
        </p:sp>
        <p:sp>
          <p:nvSpPr>
            <p:cNvPr id="3717" name="Line 63"/>
            <p:cNvSpPr txBox="1"/>
            <p:nvPr/>
          </p:nvSpPr>
          <p:spPr>
            <a:xfrm>
              <a:off x="180133" y="750394"/>
              <a:ext cx="400752"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أول قتل </a:t>
              </a:r>
            </a:p>
          </p:txBody>
        </p:sp>
        <p:sp>
          <p:nvSpPr>
            <p:cNvPr id="3718" name="Line 64"/>
            <p:cNvSpPr txBox="1"/>
            <p:nvPr/>
          </p:nvSpPr>
          <p:spPr>
            <a:xfrm>
              <a:off x="39669" y="940297"/>
              <a:ext cx="734176"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طعام / قوس قزح</a:t>
              </a:r>
            </a:p>
          </p:txBody>
        </p:sp>
        <p:sp>
          <p:nvSpPr>
            <p:cNvPr id="3719" name="Line 65"/>
            <p:cNvSpPr txBox="1"/>
            <p:nvPr/>
          </p:nvSpPr>
          <p:spPr>
            <a:xfrm>
              <a:off x="284045" y="1101627"/>
              <a:ext cx="23884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برج</a:t>
              </a:r>
            </a:p>
          </p:txBody>
        </p:sp>
        <p:sp>
          <p:nvSpPr>
            <p:cNvPr id="3720" name="Line 66"/>
            <p:cNvSpPr txBox="1"/>
            <p:nvPr/>
          </p:nvSpPr>
          <p:spPr>
            <a:xfrm>
              <a:off x="194634" y="0"/>
              <a:ext cx="301366"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الخلق</a:t>
              </a:r>
            </a:p>
          </p:txBody>
        </p:sp>
        <p:sp>
          <p:nvSpPr>
            <p:cNvPr id="3721" name="Line 67"/>
            <p:cNvSpPr txBox="1"/>
            <p:nvPr/>
          </p:nvSpPr>
          <p:spPr>
            <a:xfrm>
              <a:off x="-1" y="174609"/>
              <a:ext cx="708528"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أول رجل &amp; امراه </a:t>
              </a:r>
            </a:p>
          </p:txBody>
        </p:sp>
        <p:sp>
          <p:nvSpPr>
            <p:cNvPr id="3722" name="Line 68"/>
            <p:cNvSpPr/>
            <p:nvPr/>
          </p:nvSpPr>
          <p:spPr>
            <a:xfrm>
              <a:off x="114252" y="2054043"/>
              <a:ext cx="837865" cy="635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23" name="Line 69"/>
            <p:cNvSpPr/>
            <p:nvPr/>
          </p:nvSpPr>
          <p:spPr>
            <a:xfrm>
              <a:off x="114252" y="2257225"/>
              <a:ext cx="837865" cy="635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24" name="Rectangle 70"/>
            <p:cNvSpPr/>
            <p:nvPr/>
          </p:nvSpPr>
          <p:spPr>
            <a:xfrm>
              <a:off x="437971" y="2098490"/>
              <a:ext cx="330070" cy="11429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725" name="Line 71"/>
            <p:cNvSpPr txBox="1"/>
            <p:nvPr/>
          </p:nvSpPr>
          <p:spPr>
            <a:xfrm>
              <a:off x="233266" y="1877845"/>
              <a:ext cx="579091" cy="241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00">
                  <a:solidFill>
                    <a:srgbClr val="000000"/>
                  </a:solidFill>
                </a:defRPr>
              </a:lvl1pPr>
            </a:lstStyle>
            <a:p>
              <a:r>
                <a:rPr>
                  <a:latin typeface="Arial" panose="020B0604020202020204" pitchFamily="34" charset="0"/>
                  <a:cs typeface="Arial" panose="020B0604020202020204" pitchFamily="34" charset="0"/>
                </a:rPr>
                <a:t>L - S - B</a:t>
              </a:r>
            </a:p>
          </p:txBody>
        </p:sp>
        <p:sp>
          <p:nvSpPr>
            <p:cNvPr id="3726" name="Line 72"/>
            <p:cNvSpPr txBox="1"/>
            <p:nvPr/>
          </p:nvSpPr>
          <p:spPr>
            <a:xfrm>
              <a:off x="333238" y="2258813"/>
              <a:ext cx="369801" cy="241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00">
                  <a:solidFill>
                    <a:srgbClr val="000000"/>
                  </a:solidFill>
                </a:defRPr>
              </a:lvl1pPr>
            </a:lstStyle>
            <a:p>
              <a:r>
                <a:rPr>
                  <a:latin typeface="Arial" panose="020B0604020202020204" pitchFamily="34" charset="0"/>
                  <a:cs typeface="Arial" panose="020B0604020202020204" pitchFamily="34" charset="0"/>
                </a:rPr>
                <a:t>J - E</a:t>
              </a:r>
            </a:p>
          </p:txBody>
        </p:sp>
        <p:sp>
          <p:nvSpPr>
            <p:cNvPr id="3727" name="Line 73"/>
            <p:cNvSpPr txBox="1"/>
            <p:nvPr/>
          </p:nvSpPr>
          <p:spPr>
            <a:xfrm>
              <a:off x="387192" y="2449296"/>
              <a:ext cx="23403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00">
                  <a:solidFill>
                    <a:srgbClr val="000000"/>
                  </a:solidFill>
                </a:defRPr>
              </a:lvl1pPr>
            </a:lstStyle>
            <a:p>
              <a:r>
                <a:rPr>
                  <a:latin typeface="Arial" panose="020B0604020202020204" pitchFamily="34" charset="0"/>
                  <a:cs typeface="Arial" panose="020B0604020202020204" pitchFamily="34" charset="0"/>
                </a:rPr>
                <a:t>١٢</a:t>
              </a:r>
            </a:p>
          </p:txBody>
        </p:sp>
        <p:sp>
          <p:nvSpPr>
            <p:cNvPr id="3728" name="Line 74"/>
            <p:cNvSpPr txBox="1"/>
            <p:nvPr/>
          </p:nvSpPr>
          <p:spPr>
            <a:xfrm>
              <a:off x="222158" y="1692125"/>
              <a:ext cx="368692"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الدعوة </a:t>
              </a:r>
            </a:p>
          </p:txBody>
        </p:sp>
        <p:sp>
          <p:nvSpPr>
            <p:cNvPr id="3729" name="Line 75"/>
            <p:cNvSpPr txBox="1"/>
            <p:nvPr/>
          </p:nvSpPr>
          <p:spPr>
            <a:xfrm>
              <a:off x="193259" y="1461957"/>
              <a:ext cx="38311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إبراهيم </a:t>
              </a:r>
            </a:p>
          </p:txBody>
        </p:sp>
        <p:sp>
          <p:nvSpPr>
            <p:cNvPr id="3730" name="Line 76"/>
            <p:cNvSpPr txBox="1"/>
            <p:nvPr/>
          </p:nvSpPr>
          <p:spPr>
            <a:xfrm>
              <a:off x="368149" y="2071503"/>
              <a:ext cx="285031" cy="241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00">
                  <a:solidFill>
                    <a:srgbClr val="000000"/>
                  </a:solidFill>
                </a:defRPr>
              </a:lvl1pPr>
            </a:lstStyle>
            <a:p>
              <a:r>
                <a:rPr>
                  <a:latin typeface="Arial" panose="020B0604020202020204" pitchFamily="34" charset="0"/>
                  <a:cs typeface="Arial" panose="020B0604020202020204" pitchFamily="34" charset="0"/>
                </a:rPr>
                <a:t>I - I</a:t>
              </a:r>
            </a:p>
          </p:txBody>
        </p:sp>
        <p:sp>
          <p:nvSpPr>
            <p:cNvPr id="3731" name="Line 77"/>
            <p:cNvSpPr/>
            <p:nvPr/>
          </p:nvSpPr>
          <p:spPr>
            <a:xfrm>
              <a:off x="111077" y="3274724"/>
              <a:ext cx="86325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32" name="Line 78"/>
            <p:cNvSpPr/>
            <p:nvPr/>
          </p:nvSpPr>
          <p:spPr>
            <a:xfrm>
              <a:off x="107905" y="3460446"/>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33" name="Line 79"/>
            <p:cNvSpPr txBox="1"/>
            <p:nvPr/>
          </p:nvSpPr>
          <p:spPr>
            <a:xfrm>
              <a:off x="145989" y="2863597"/>
              <a:ext cx="331822"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يوسف</a:t>
              </a:r>
            </a:p>
          </p:txBody>
        </p:sp>
        <p:sp>
          <p:nvSpPr>
            <p:cNvPr id="3734" name="Line 80"/>
            <p:cNvSpPr txBox="1"/>
            <p:nvPr/>
          </p:nvSpPr>
          <p:spPr>
            <a:xfrm>
              <a:off x="193595" y="3100114"/>
              <a:ext cx="517770"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   العبودية </a:t>
              </a:r>
            </a:p>
          </p:txBody>
        </p:sp>
        <p:sp>
          <p:nvSpPr>
            <p:cNvPr id="3735" name="Line 81"/>
            <p:cNvSpPr txBox="1"/>
            <p:nvPr/>
          </p:nvSpPr>
          <p:spPr>
            <a:xfrm>
              <a:off x="403060" y="3289011"/>
              <a:ext cx="282129"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a:solidFill>
                    <a:srgbClr val="000000"/>
                  </a:solidFill>
                </a:defRPr>
              </a:lvl1pPr>
            </a:lstStyle>
            <a:p>
              <a:r>
                <a:rPr>
                  <a:latin typeface="Arial" panose="020B0604020202020204" pitchFamily="34" charset="0"/>
                  <a:cs typeface="Arial" panose="020B0604020202020204" pitchFamily="34" charset="0"/>
                </a:rPr>
                <a:t>٤٣٠</a:t>
              </a:r>
            </a:p>
          </p:txBody>
        </p:sp>
        <p:sp>
          <p:nvSpPr>
            <p:cNvPr id="3736" name="Line 82"/>
            <p:cNvSpPr/>
            <p:nvPr/>
          </p:nvSpPr>
          <p:spPr>
            <a:xfrm>
              <a:off x="107904" y="1863559"/>
              <a:ext cx="837864" cy="6356"/>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37" name="Line 83"/>
            <p:cNvSpPr/>
            <p:nvPr/>
          </p:nvSpPr>
          <p:spPr>
            <a:xfrm>
              <a:off x="107904" y="2441359"/>
              <a:ext cx="837864" cy="635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38" name="Line 84"/>
            <p:cNvSpPr/>
            <p:nvPr/>
          </p:nvSpPr>
          <p:spPr>
            <a:xfrm>
              <a:off x="107904" y="2638191"/>
              <a:ext cx="837864" cy="6356"/>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39" name="Line 85"/>
            <p:cNvSpPr/>
            <p:nvPr/>
          </p:nvSpPr>
          <p:spPr>
            <a:xfrm>
              <a:off x="107905" y="4101739"/>
              <a:ext cx="850558"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40" name="Line 86"/>
            <p:cNvSpPr/>
            <p:nvPr/>
          </p:nvSpPr>
          <p:spPr>
            <a:xfrm>
              <a:off x="107905" y="4279524"/>
              <a:ext cx="850558"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41" name="Line 87"/>
            <p:cNvSpPr/>
            <p:nvPr/>
          </p:nvSpPr>
          <p:spPr>
            <a:xfrm>
              <a:off x="107905" y="4457308"/>
              <a:ext cx="850558"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42" name="Line 88"/>
            <p:cNvSpPr/>
            <p:nvPr/>
          </p:nvSpPr>
          <p:spPr>
            <a:xfrm>
              <a:off x="107905" y="4635092"/>
              <a:ext cx="850558"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43" name="Line 89"/>
            <p:cNvSpPr/>
            <p:nvPr/>
          </p:nvSpPr>
          <p:spPr>
            <a:xfrm>
              <a:off x="120600" y="4812877"/>
              <a:ext cx="850559"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44" name="Line 90"/>
            <p:cNvSpPr txBox="1"/>
            <p:nvPr/>
          </p:nvSpPr>
          <p:spPr>
            <a:xfrm>
              <a:off x="168205" y="3692200"/>
              <a:ext cx="35586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موسى </a:t>
              </a:r>
            </a:p>
          </p:txBody>
        </p:sp>
        <p:sp>
          <p:nvSpPr>
            <p:cNvPr id="3745" name="Line 91"/>
            <p:cNvSpPr txBox="1"/>
            <p:nvPr/>
          </p:nvSpPr>
          <p:spPr>
            <a:xfrm>
              <a:off x="317370" y="4104914"/>
              <a:ext cx="306174"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سيناء</a:t>
              </a:r>
            </a:p>
          </p:txBody>
        </p:sp>
        <p:sp>
          <p:nvSpPr>
            <p:cNvPr id="3746" name="Line 92"/>
            <p:cNvSpPr txBox="1"/>
            <p:nvPr/>
          </p:nvSpPr>
          <p:spPr>
            <a:xfrm>
              <a:off x="236440" y="4289048"/>
              <a:ext cx="56505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a:solidFill>
                    <a:srgbClr val="000000"/>
                  </a:solidFill>
                </a:defRPr>
              </a:lvl1pPr>
            </a:lstStyle>
            <a:p>
              <a:r>
                <a:rPr>
                  <a:latin typeface="Arial" panose="020B0604020202020204" pitchFamily="34" charset="0"/>
                  <a:cs typeface="Arial" panose="020B0604020202020204" pitchFamily="34" charset="0"/>
                </a:rPr>
                <a:t>M - C - C</a:t>
              </a:r>
            </a:p>
          </p:txBody>
        </p:sp>
        <p:sp>
          <p:nvSpPr>
            <p:cNvPr id="3747" name="Line 93"/>
            <p:cNvSpPr txBox="1"/>
            <p:nvPr/>
          </p:nvSpPr>
          <p:spPr>
            <a:xfrm>
              <a:off x="72994" y="4460483"/>
              <a:ext cx="561052"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قاديش برنيع</a:t>
              </a:r>
            </a:p>
          </p:txBody>
        </p:sp>
        <p:sp>
          <p:nvSpPr>
            <p:cNvPr id="3748" name="Line 94"/>
            <p:cNvSpPr txBox="1"/>
            <p:nvPr/>
          </p:nvSpPr>
          <p:spPr>
            <a:xfrm>
              <a:off x="428450" y="4644617"/>
              <a:ext cx="21800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a:solidFill>
                    <a:srgbClr val="000000"/>
                  </a:solidFill>
                </a:defRPr>
              </a:lvl1pPr>
            </a:lstStyle>
            <a:p>
              <a:r>
                <a:rPr>
                  <a:latin typeface="Arial" panose="020B0604020202020204" pitchFamily="34" charset="0"/>
                  <a:cs typeface="Arial" panose="020B0604020202020204" pitchFamily="34" charset="0"/>
                </a:rPr>
                <a:t>٤٠</a:t>
              </a:r>
            </a:p>
          </p:txBody>
        </p:sp>
        <p:sp>
          <p:nvSpPr>
            <p:cNvPr id="3749" name="Line 95"/>
            <p:cNvSpPr txBox="1"/>
            <p:nvPr/>
          </p:nvSpPr>
          <p:spPr>
            <a:xfrm>
              <a:off x="193595" y="4816051"/>
              <a:ext cx="444032"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٥ عظات </a:t>
              </a:r>
            </a:p>
          </p:txBody>
        </p:sp>
        <p:sp>
          <p:nvSpPr>
            <p:cNvPr id="3750" name="Line 96"/>
            <p:cNvSpPr/>
            <p:nvPr/>
          </p:nvSpPr>
          <p:spPr>
            <a:xfrm>
              <a:off x="101557" y="4990661"/>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51" name="Line 97"/>
            <p:cNvSpPr txBox="1"/>
            <p:nvPr/>
          </p:nvSpPr>
          <p:spPr>
            <a:xfrm>
              <a:off x="280872" y="3933479"/>
              <a:ext cx="37189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الخروج</a:t>
              </a:r>
            </a:p>
          </p:txBody>
        </p:sp>
        <p:sp>
          <p:nvSpPr>
            <p:cNvPr id="3752" name="Line 98"/>
            <p:cNvSpPr/>
            <p:nvPr/>
          </p:nvSpPr>
          <p:spPr>
            <a:xfrm>
              <a:off x="57124" y="336519"/>
              <a:ext cx="86325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53" name="Line 99"/>
            <p:cNvSpPr/>
            <p:nvPr/>
          </p:nvSpPr>
          <p:spPr>
            <a:xfrm>
              <a:off x="101556" y="5479568"/>
              <a:ext cx="875950"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54" name="Line 100"/>
            <p:cNvSpPr/>
            <p:nvPr/>
          </p:nvSpPr>
          <p:spPr>
            <a:xfrm>
              <a:off x="101556" y="5670051"/>
              <a:ext cx="875950"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55" name="Line 101"/>
            <p:cNvSpPr txBox="1"/>
            <p:nvPr/>
          </p:nvSpPr>
          <p:spPr>
            <a:xfrm>
              <a:off x="150749" y="5082728"/>
              <a:ext cx="338234"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يشوع </a:t>
              </a:r>
            </a:p>
          </p:txBody>
        </p:sp>
        <p:sp>
          <p:nvSpPr>
            <p:cNvPr id="3756" name="Line 102"/>
            <p:cNvSpPr txBox="1"/>
            <p:nvPr/>
          </p:nvSpPr>
          <p:spPr>
            <a:xfrm>
              <a:off x="215811" y="5298609"/>
              <a:ext cx="512962"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اريحا /عاي</a:t>
              </a:r>
            </a:p>
          </p:txBody>
        </p:sp>
        <p:sp>
          <p:nvSpPr>
            <p:cNvPr id="3757" name="Line 103"/>
            <p:cNvSpPr txBox="1"/>
            <p:nvPr/>
          </p:nvSpPr>
          <p:spPr>
            <a:xfrm>
              <a:off x="133294" y="5489092"/>
              <a:ext cx="666850"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الأرض الداودية</a:t>
              </a:r>
            </a:p>
          </p:txBody>
        </p:sp>
        <p:sp>
          <p:nvSpPr>
            <p:cNvPr id="3758" name="Line 104"/>
            <p:cNvSpPr/>
            <p:nvPr/>
          </p:nvSpPr>
          <p:spPr>
            <a:xfrm>
              <a:off x="2456455" y="387314"/>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59" name="Line 105"/>
            <p:cNvSpPr/>
            <p:nvPr/>
          </p:nvSpPr>
          <p:spPr>
            <a:xfrm>
              <a:off x="2450107" y="558749"/>
              <a:ext cx="86325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60" name="Line 106"/>
            <p:cNvSpPr txBox="1"/>
            <p:nvPr/>
          </p:nvSpPr>
          <p:spPr>
            <a:xfrm>
              <a:off x="2713526" y="377791"/>
              <a:ext cx="306174"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00">
                  <a:solidFill>
                    <a:srgbClr val="000000"/>
                  </a:solidFill>
                </a:defRPr>
              </a:lvl1pPr>
            </a:lstStyle>
            <a:p>
              <a:r>
                <a:rPr>
                  <a:latin typeface="Arial" panose="020B0604020202020204" pitchFamily="34" charset="0"/>
                  <a:cs typeface="Arial" panose="020B0604020202020204" pitchFamily="34" charset="0"/>
                </a:rPr>
                <a:t>٣٥٠</a:t>
              </a:r>
            </a:p>
          </p:txBody>
        </p:sp>
        <p:sp>
          <p:nvSpPr>
            <p:cNvPr id="3761" name="Line 107"/>
            <p:cNvSpPr txBox="1"/>
            <p:nvPr/>
          </p:nvSpPr>
          <p:spPr>
            <a:xfrm>
              <a:off x="2611967" y="209531"/>
              <a:ext cx="362280"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a:solidFill>
                    <a:srgbClr val="000000"/>
                  </a:solidFill>
                </a:defRPr>
              </a:lvl1pPr>
            </a:lstStyle>
            <a:p>
              <a:r>
                <a:rPr>
                  <a:latin typeface="Arial" panose="020B0604020202020204" pitchFamily="34" charset="0"/>
                  <a:cs typeface="Arial" panose="020B0604020202020204" pitchFamily="34" charset="0"/>
                </a:rPr>
                <a:t>القضاة</a:t>
              </a:r>
            </a:p>
          </p:txBody>
        </p:sp>
        <p:sp>
          <p:nvSpPr>
            <p:cNvPr id="3762" name="Line 108"/>
            <p:cNvSpPr txBox="1"/>
            <p:nvPr/>
          </p:nvSpPr>
          <p:spPr>
            <a:xfrm>
              <a:off x="2442173" y="6349"/>
              <a:ext cx="516168" cy="1974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7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فوضى سياسية</a:t>
              </a:r>
            </a:p>
          </p:txBody>
        </p:sp>
        <p:sp>
          <p:nvSpPr>
            <p:cNvPr id="3763" name="Line 109"/>
            <p:cNvSpPr/>
            <p:nvPr/>
          </p:nvSpPr>
          <p:spPr>
            <a:xfrm>
              <a:off x="2450107" y="1231791"/>
              <a:ext cx="875949"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64" name="Line 110"/>
            <p:cNvSpPr/>
            <p:nvPr/>
          </p:nvSpPr>
          <p:spPr>
            <a:xfrm>
              <a:off x="2437412" y="1930230"/>
              <a:ext cx="875949"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65" name="Line 111"/>
            <p:cNvSpPr/>
            <p:nvPr/>
          </p:nvSpPr>
          <p:spPr>
            <a:xfrm>
              <a:off x="2437412" y="2108014"/>
              <a:ext cx="875949"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66" name="Line 112"/>
            <p:cNvSpPr txBox="1"/>
            <p:nvPr/>
          </p:nvSpPr>
          <p:spPr>
            <a:xfrm>
              <a:off x="2521515" y="1047657"/>
              <a:ext cx="779060"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effectLst>
                    <a:outerShdw blurRad="12700" dist="25400" dir="2700000" rotWithShape="0">
                      <a:srgbClr val="FFFFFF"/>
                    </a:outerShdw>
                  </a:effectLst>
                </a:defRPr>
              </a:lvl1pPr>
            </a:lstStyle>
            <a:p>
              <a:r>
                <a:rPr>
                  <a:latin typeface="Arial" panose="020B0604020202020204" pitchFamily="34" charset="0"/>
                  <a:cs typeface="Arial" panose="020B0604020202020204" pitchFamily="34" charset="0"/>
                </a:rPr>
                <a:t> ••• الإنفصال ••• </a:t>
              </a:r>
            </a:p>
          </p:txBody>
        </p:sp>
        <p:sp>
          <p:nvSpPr>
            <p:cNvPr id="3767" name="AutoShape 113"/>
            <p:cNvSpPr/>
            <p:nvPr/>
          </p:nvSpPr>
          <p:spPr>
            <a:xfrm>
              <a:off x="2502474" y="1439735"/>
              <a:ext cx="340632" cy="18210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rtl="1">
                <a:defRPr sz="600">
                  <a:solidFill>
                    <a:srgbClr val="000000"/>
                  </a:solidFill>
                </a:defRPr>
              </a:pPr>
              <a:r>
                <a:rPr>
                  <a:latin typeface="Arial" panose="020B0604020202020204" pitchFamily="34" charset="0"/>
                  <a:cs typeface="Arial" panose="020B0604020202020204" pitchFamily="34" charset="0"/>
                </a:rPr>
                <a:t>إسرائيل</a:t>
              </a:r>
              <a:r>
                <a:rPr sz="400">
                  <a:latin typeface="Arial" panose="020B0604020202020204" pitchFamily="34" charset="0"/>
                  <a:cs typeface="Arial" panose="020B0604020202020204" pitchFamily="34" charset="0"/>
                </a:rPr>
                <a:t> </a:t>
              </a:r>
            </a:p>
          </p:txBody>
        </p:sp>
        <p:sp>
          <p:nvSpPr>
            <p:cNvPr id="3768" name="Line 114"/>
            <p:cNvSpPr txBox="1"/>
            <p:nvPr/>
          </p:nvSpPr>
          <p:spPr>
            <a:xfrm>
              <a:off x="2502474" y="1590534"/>
              <a:ext cx="666849"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١٠              ٢</a:t>
              </a:r>
            </a:p>
          </p:txBody>
        </p:sp>
        <p:sp>
          <p:nvSpPr>
            <p:cNvPr id="3769" name="Line 115"/>
            <p:cNvSpPr txBox="1"/>
            <p:nvPr/>
          </p:nvSpPr>
          <p:spPr>
            <a:xfrm>
              <a:off x="2465976" y="1946103"/>
              <a:ext cx="807913"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 ٢٠-J         ٢٠-R</a:t>
              </a:r>
            </a:p>
          </p:txBody>
        </p:sp>
        <p:sp>
          <p:nvSpPr>
            <p:cNvPr id="3770" name="Line 116"/>
            <p:cNvSpPr txBox="1"/>
            <p:nvPr/>
          </p:nvSpPr>
          <p:spPr>
            <a:xfrm>
              <a:off x="2483431" y="2136586"/>
              <a:ext cx="782265"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defRPr>
              </a:lvl1pPr>
            </a:lstStyle>
            <a:p>
              <a:r>
                <a:rPr>
                  <a:latin typeface="Arial" panose="020B0604020202020204" pitchFamily="34" charset="0"/>
                  <a:cs typeface="Arial" panose="020B0604020202020204" pitchFamily="34" charset="0"/>
                </a:rPr>
                <a:t> ٢٠٠           ٣٥٠</a:t>
              </a:r>
            </a:p>
          </p:txBody>
        </p:sp>
        <p:sp>
          <p:nvSpPr>
            <p:cNvPr id="3771" name="Line 117"/>
            <p:cNvSpPr txBox="1"/>
            <p:nvPr/>
          </p:nvSpPr>
          <p:spPr>
            <a:xfrm>
              <a:off x="2407262" y="2301672"/>
              <a:ext cx="705322"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الأشوري    البابلي</a:t>
              </a:r>
            </a:p>
          </p:txBody>
        </p:sp>
        <p:sp>
          <p:nvSpPr>
            <p:cNvPr id="3772" name="Line 118"/>
            <p:cNvSpPr/>
            <p:nvPr/>
          </p:nvSpPr>
          <p:spPr>
            <a:xfrm>
              <a:off x="2450107" y="2285798"/>
              <a:ext cx="875949"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73" name="Line 119"/>
            <p:cNvSpPr txBox="1"/>
            <p:nvPr/>
          </p:nvSpPr>
          <p:spPr>
            <a:xfrm>
              <a:off x="2486605" y="1247665"/>
              <a:ext cx="663644"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شمال       جنوب</a:t>
              </a:r>
            </a:p>
          </p:txBody>
        </p:sp>
        <p:sp>
          <p:nvSpPr>
            <p:cNvPr id="3774" name="Line 120"/>
            <p:cNvSpPr/>
            <p:nvPr/>
          </p:nvSpPr>
          <p:spPr>
            <a:xfrm>
              <a:off x="2443760" y="2463583"/>
              <a:ext cx="875949"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75" name="Line 121"/>
            <p:cNvSpPr/>
            <p:nvPr/>
          </p:nvSpPr>
          <p:spPr>
            <a:xfrm flipH="1">
              <a:off x="2883003" y="1314334"/>
              <a:ext cx="4" cy="1181000"/>
            </a:xfrm>
            <a:prstGeom prst="line">
              <a:avLst/>
            </a:prstGeom>
            <a:noFill/>
            <a:ln w="50800" cap="flat">
              <a:solidFill>
                <a:srgbClr val="FFFF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76" name="Line 122"/>
            <p:cNvSpPr txBox="1"/>
            <p:nvPr/>
          </p:nvSpPr>
          <p:spPr>
            <a:xfrm>
              <a:off x="2683932" y="1733030"/>
              <a:ext cx="355868"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effectLst>
                    <a:outerShdw blurRad="12700" dist="25400" dir="2700000" rotWithShape="0">
                      <a:srgbClr val="FFFFFF"/>
                    </a:outerShdw>
                  </a:effectLst>
                </a:defRPr>
              </a:lvl1pPr>
            </a:lstStyle>
            <a:p>
              <a:r>
                <a:rPr>
                  <a:latin typeface="Arial" panose="020B0604020202020204" pitchFamily="34" charset="0"/>
                  <a:cs typeface="Arial" panose="020B0604020202020204" pitchFamily="34" charset="0"/>
                </a:rPr>
                <a:t>النبوات </a:t>
              </a:r>
            </a:p>
          </p:txBody>
        </p:sp>
        <p:sp>
          <p:nvSpPr>
            <p:cNvPr id="3777" name="Line 123"/>
            <p:cNvSpPr/>
            <p:nvPr/>
          </p:nvSpPr>
          <p:spPr>
            <a:xfrm>
              <a:off x="2558014" y="1073055"/>
              <a:ext cx="736305" cy="4"/>
            </a:xfrm>
            <a:prstGeom prst="line">
              <a:avLst/>
            </a:prstGeom>
            <a:noFill/>
            <a:ln w="25400" cap="flat">
              <a:solidFill>
                <a:srgbClr val="FFFF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78" name="Line 124"/>
            <p:cNvSpPr txBox="1"/>
            <p:nvPr/>
          </p:nvSpPr>
          <p:spPr>
            <a:xfrm>
              <a:off x="2616727" y="888921"/>
              <a:ext cx="539769"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a:solidFill>
                    <a:srgbClr val="000000"/>
                  </a:solidFill>
                </a:defRPr>
              </a:lvl1pPr>
            </a:lstStyle>
            <a:p>
              <a:r>
                <a:rPr>
                  <a:latin typeface="Arial" panose="020B0604020202020204" pitchFamily="34" charset="0"/>
                  <a:cs typeface="Arial" panose="020B0604020202020204" pitchFamily="34" charset="0"/>
                </a:rPr>
                <a:t>S - D - S</a:t>
              </a:r>
            </a:p>
          </p:txBody>
        </p:sp>
        <p:sp>
          <p:nvSpPr>
            <p:cNvPr id="3779" name="Line 125"/>
            <p:cNvSpPr/>
            <p:nvPr/>
          </p:nvSpPr>
          <p:spPr>
            <a:xfrm>
              <a:off x="2443760" y="1587360"/>
              <a:ext cx="875949"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80" name="Line 126"/>
            <p:cNvSpPr/>
            <p:nvPr/>
          </p:nvSpPr>
          <p:spPr>
            <a:xfrm>
              <a:off x="2450107" y="1753715"/>
              <a:ext cx="875949"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81" name="Line 127"/>
            <p:cNvSpPr/>
            <p:nvPr/>
          </p:nvSpPr>
          <p:spPr>
            <a:xfrm>
              <a:off x="2450107" y="1410844"/>
              <a:ext cx="87277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82" name="AutoShape 128"/>
            <p:cNvSpPr txBox="1"/>
            <p:nvPr/>
          </p:nvSpPr>
          <p:spPr>
            <a:xfrm>
              <a:off x="2448520" y="711137"/>
              <a:ext cx="744240"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ملوكي </a:t>
              </a:r>
            </a:p>
          </p:txBody>
        </p:sp>
        <p:sp>
          <p:nvSpPr>
            <p:cNvPr id="3783" name="AutoShape 129"/>
            <p:cNvSpPr txBox="1"/>
            <p:nvPr/>
          </p:nvSpPr>
          <p:spPr>
            <a:xfrm>
              <a:off x="2876971" y="1425449"/>
              <a:ext cx="477649"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  يهوذا </a:t>
              </a:r>
            </a:p>
          </p:txBody>
        </p:sp>
        <p:sp>
          <p:nvSpPr>
            <p:cNvPr id="3784" name="Line 130"/>
            <p:cNvSpPr/>
            <p:nvPr/>
          </p:nvSpPr>
          <p:spPr>
            <a:xfrm>
              <a:off x="2869038" y="1244489"/>
              <a:ext cx="19046" cy="520660"/>
            </a:xfrm>
            <a:prstGeom prst="line">
              <a:avLst/>
            </a:prstGeom>
            <a:noFill/>
            <a:ln w="50800" cap="flat">
              <a:solidFill>
                <a:srgbClr val="FFFF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85" name="Line 131"/>
            <p:cNvSpPr/>
            <p:nvPr/>
          </p:nvSpPr>
          <p:spPr>
            <a:xfrm>
              <a:off x="2469150" y="3111227"/>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86" name="Line 132"/>
            <p:cNvSpPr/>
            <p:nvPr/>
          </p:nvSpPr>
          <p:spPr>
            <a:xfrm>
              <a:off x="2469150" y="3289011"/>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87" name="Line 133"/>
            <p:cNvSpPr txBox="1"/>
            <p:nvPr/>
          </p:nvSpPr>
          <p:spPr>
            <a:xfrm>
              <a:off x="2600858" y="3101701"/>
              <a:ext cx="601127"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a:solidFill>
                    <a:srgbClr val="000000"/>
                  </a:solidFill>
                </a:defRPr>
              </a:lvl1pPr>
            </a:lstStyle>
            <a:p>
              <a:r>
                <a:rPr>
                  <a:latin typeface="Arial" panose="020B0604020202020204" pitchFamily="34" charset="0"/>
                  <a:cs typeface="Arial" panose="020B0604020202020204" pitchFamily="34" charset="0"/>
                </a:rPr>
                <a:t>٣ مجتمعات </a:t>
              </a:r>
            </a:p>
          </p:txBody>
        </p:sp>
        <p:sp>
          <p:nvSpPr>
            <p:cNvPr id="3788" name="AutoShape 134"/>
            <p:cNvSpPr txBox="1"/>
            <p:nvPr/>
          </p:nvSpPr>
          <p:spPr>
            <a:xfrm>
              <a:off x="2421544" y="3295360"/>
              <a:ext cx="1120326"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١٠٠سنة / ٥٠,٠٠٠</a:t>
              </a:r>
            </a:p>
          </p:txBody>
        </p:sp>
        <p:sp>
          <p:nvSpPr>
            <p:cNvPr id="3789" name="Z - E - N"/>
            <p:cNvSpPr txBox="1"/>
            <p:nvPr/>
          </p:nvSpPr>
          <p:spPr>
            <a:xfrm>
              <a:off x="2534211" y="3479495"/>
              <a:ext cx="831517" cy="241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defRPr sz="1000">
                  <a:solidFill>
                    <a:srgbClr val="000000"/>
                  </a:solidFill>
                </a:defRPr>
              </a:lvl1pPr>
            </a:lstStyle>
            <a:p>
              <a:r>
                <a:rPr>
                  <a:latin typeface="Arial" panose="020B0604020202020204" pitchFamily="34" charset="0"/>
                  <a:cs typeface="Arial" panose="020B0604020202020204" pitchFamily="34" charset="0"/>
                </a:rPr>
                <a:t>Z - E - N</a:t>
              </a:r>
            </a:p>
          </p:txBody>
        </p:sp>
        <p:sp>
          <p:nvSpPr>
            <p:cNvPr id="3790" name="Line 136"/>
            <p:cNvSpPr txBox="1"/>
            <p:nvPr/>
          </p:nvSpPr>
          <p:spPr>
            <a:xfrm>
              <a:off x="2578739" y="2656073"/>
              <a:ext cx="312586"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السبي</a:t>
              </a:r>
            </a:p>
          </p:txBody>
        </p:sp>
        <p:sp>
          <p:nvSpPr>
            <p:cNvPr id="3791" name="Line 137"/>
            <p:cNvSpPr txBox="1"/>
            <p:nvPr/>
          </p:nvSpPr>
          <p:spPr>
            <a:xfrm>
              <a:off x="2666508" y="2892963"/>
              <a:ext cx="471284"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a:solidFill>
                    <a:srgbClr val="000000"/>
                  </a:solidFill>
                </a:defRPr>
              </a:lvl1pPr>
            </a:lstStyle>
            <a:p>
              <a:r>
                <a:rPr>
                  <a:latin typeface="Arial" panose="020B0604020202020204" pitchFamily="34" charset="0"/>
                  <a:cs typeface="Arial" panose="020B0604020202020204" pitchFamily="34" charset="0"/>
                </a:rPr>
                <a:t>٧٠ سنة </a:t>
              </a:r>
            </a:p>
          </p:txBody>
        </p:sp>
        <p:sp>
          <p:nvSpPr>
            <p:cNvPr id="3792" name="Line 138"/>
            <p:cNvSpPr/>
            <p:nvPr/>
          </p:nvSpPr>
          <p:spPr>
            <a:xfrm>
              <a:off x="2469150" y="3682676"/>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93" name="Line 139"/>
            <p:cNvSpPr/>
            <p:nvPr/>
          </p:nvSpPr>
          <p:spPr>
            <a:xfrm>
              <a:off x="2456455" y="4152535"/>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94" name="Line 140"/>
            <p:cNvSpPr/>
            <p:nvPr/>
          </p:nvSpPr>
          <p:spPr>
            <a:xfrm>
              <a:off x="2456455" y="4304921"/>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95" name="Line 141"/>
            <p:cNvSpPr txBox="1"/>
            <p:nvPr/>
          </p:nvSpPr>
          <p:spPr>
            <a:xfrm>
              <a:off x="2402502" y="4136661"/>
              <a:ext cx="697307"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النظام الروماني </a:t>
              </a:r>
            </a:p>
          </p:txBody>
        </p:sp>
        <p:sp>
          <p:nvSpPr>
            <p:cNvPr id="3796" name="Line 142"/>
            <p:cNvSpPr txBox="1"/>
            <p:nvPr/>
          </p:nvSpPr>
          <p:spPr>
            <a:xfrm>
              <a:off x="2427891" y="3981100"/>
              <a:ext cx="646011"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defRPr>
              </a:lvl1pPr>
            </a:lstStyle>
            <a:p>
              <a:r>
                <a:rPr>
                  <a:latin typeface="Arial" panose="020B0604020202020204" pitchFamily="34" charset="0"/>
                  <a:cs typeface="Arial" panose="020B0604020202020204" pitchFamily="34" charset="0"/>
                </a:rPr>
                <a:t>الاسكندر الكبير</a:t>
              </a:r>
            </a:p>
          </p:txBody>
        </p:sp>
        <p:sp>
          <p:nvSpPr>
            <p:cNvPr id="3797" name="Line 143"/>
            <p:cNvSpPr txBox="1"/>
            <p:nvPr/>
          </p:nvSpPr>
          <p:spPr>
            <a:xfrm>
              <a:off x="2467562" y="3841412"/>
              <a:ext cx="33502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صمت </a:t>
              </a:r>
            </a:p>
          </p:txBody>
        </p:sp>
        <p:sp>
          <p:nvSpPr>
            <p:cNvPr id="3798" name="Line 144"/>
            <p:cNvSpPr/>
            <p:nvPr/>
          </p:nvSpPr>
          <p:spPr>
            <a:xfrm>
              <a:off x="2450107" y="5168445"/>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799" name="Line 145"/>
            <p:cNvSpPr/>
            <p:nvPr/>
          </p:nvSpPr>
          <p:spPr>
            <a:xfrm>
              <a:off x="2456455" y="5308133"/>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800" name="Line 146"/>
            <p:cNvSpPr/>
            <p:nvPr/>
          </p:nvSpPr>
          <p:spPr>
            <a:xfrm>
              <a:off x="2469150" y="5447821"/>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801" name="Line 147"/>
            <p:cNvSpPr/>
            <p:nvPr/>
          </p:nvSpPr>
          <p:spPr>
            <a:xfrm>
              <a:off x="2469150" y="5600207"/>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802" name="Line 148"/>
            <p:cNvSpPr/>
            <p:nvPr/>
          </p:nvSpPr>
          <p:spPr>
            <a:xfrm>
              <a:off x="2456455" y="5739895"/>
              <a:ext cx="875949"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803" name="Line 149"/>
            <p:cNvSpPr txBox="1"/>
            <p:nvPr/>
          </p:nvSpPr>
          <p:spPr>
            <a:xfrm>
              <a:off x="2618314" y="5149397"/>
              <a:ext cx="317396"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الإنجيل</a:t>
              </a:r>
            </a:p>
          </p:txBody>
        </p:sp>
        <p:sp>
          <p:nvSpPr>
            <p:cNvPr id="3804" name="Line 150"/>
            <p:cNvSpPr txBox="1"/>
            <p:nvPr/>
          </p:nvSpPr>
          <p:spPr>
            <a:xfrm>
              <a:off x="2532752" y="5287132"/>
              <a:ext cx="569067"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أعمال الرسل  </a:t>
              </a:r>
            </a:p>
          </p:txBody>
        </p:sp>
        <p:sp>
          <p:nvSpPr>
            <p:cNvPr id="3805" name="Line 151"/>
            <p:cNvSpPr txBox="1"/>
            <p:nvPr/>
          </p:nvSpPr>
          <p:spPr>
            <a:xfrm>
              <a:off x="2626248" y="5428772"/>
              <a:ext cx="370294"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الرسائل </a:t>
              </a:r>
            </a:p>
          </p:txBody>
        </p:sp>
        <p:sp>
          <p:nvSpPr>
            <p:cNvPr id="3806" name="Line 152"/>
            <p:cNvSpPr txBox="1"/>
            <p:nvPr/>
          </p:nvSpPr>
          <p:spPr>
            <a:xfrm>
              <a:off x="2565947" y="5568460"/>
              <a:ext cx="278924"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r>
                <a:rPr>
                  <a:latin typeface="Arial" panose="020B0604020202020204" pitchFamily="34" charset="0"/>
                  <a:cs typeface="Arial" panose="020B0604020202020204" pitchFamily="34" charset="0"/>
                </a:rPr>
                <a:t>الرؤيا</a:t>
              </a:r>
            </a:p>
          </p:txBody>
        </p:sp>
        <p:sp>
          <p:nvSpPr>
            <p:cNvPr id="3807" name="Line 153"/>
            <p:cNvSpPr txBox="1"/>
            <p:nvPr/>
          </p:nvSpPr>
          <p:spPr>
            <a:xfrm>
              <a:off x="2492952" y="4535088"/>
              <a:ext cx="4250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 </a:t>
              </a:r>
            </a:p>
          </p:txBody>
        </p:sp>
        <p:sp>
          <p:nvSpPr>
            <p:cNvPr id="3808" name="Line 154"/>
            <p:cNvSpPr txBox="1"/>
            <p:nvPr/>
          </p:nvSpPr>
          <p:spPr>
            <a:xfrm>
              <a:off x="2640530" y="4857323"/>
              <a:ext cx="36708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الصليب</a:t>
              </a:r>
            </a:p>
          </p:txBody>
        </p:sp>
        <p:sp>
          <p:nvSpPr>
            <p:cNvPr id="3809" name="Rectangle 155"/>
            <p:cNvSpPr/>
            <p:nvPr/>
          </p:nvSpPr>
          <p:spPr>
            <a:xfrm>
              <a:off x="2665920" y="5035107"/>
              <a:ext cx="609357" cy="11429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10" name="Line 156"/>
            <p:cNvSpPr txBox="1"/>
            <p:nvPr/>
          </p:nvSpPr>
          <p:spPr>
            <a:xfrm>
              <a:off x="2610380" y="5000185"/>
              <a:ext cx="399148"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الكنيسة </a:t>
              </a:r>
            </a:p>
          </p:txBody>
        </p:sp>
        <p:sp>
          <p:nvSpPr>
            <p:cNvPr id="3811" name="Line 157"/>
            <p:cNvSpPr txBox="1"/>
            <p:nvPr/>
          </p:nvSpPr>
          <p:spPr>
            <a:xfrm>
              <a:off x="2697657" y="4717635"/>
              <a:ext cx="301366"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 </a:t>
              </a:r>
            </a:p>
          </p:txBody>
        </p:sp>
        <p:sp>
          <p:nvSpPr>
            <p:cNvPr id="3812" name="Line 158"/>
            <p:cNvSpPr/>
            <p:nvPr/>
          </p:nvSpPr>
          <p:spPr>
            <a:xfrm>
              <a:off x="2450107" y="4901769"/>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813" name="Line 159"/>
            <p:cNvSpPr/>
            <p:nvPr/>
          </p:nvSpPr>
          <p:spPr>
            <a:xfrm>
              <a:off x="2450107" y="5035107"/>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814" name="Line 160"/>
            <p:cNvSpPr/>
            <p:nvPr/>
          </p:nvSpPr>
          <p:spPr>
            <a:xfrm>
              <a:off x="2469150" y="3485844"/>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3815" name="Line 161"/>
            <p:cNvSpPr/>
            <p:nvPr/>
          </p:nvSpPr>
          <p:spPr>
            <a:xfrm>
              <a:off x="2443760" y="1060356"/>
              <a:ext cx="875949"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sp>
        <p:nvSpPr>
          <p:cNvPr id="3817" name="Text Box 162"/>
          <p:cNvSpPr txBox="1"/>
          <p:nvPr/>
        </p:nvSpPr>
        <p:spPr>
          <a:xfrm>
            <a:off x="3082924" y="434975"/>
            <a:ext cx="133050" cy="274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200">
                <a:solidFill>
                  <a:srgbClr val="000000"/>
                </a:solidFill>
                <a:latin typeface="+mn-lt"/>
                <a:ea typeface="+mn-ea"/>
                <a:cs typeface="+mn-cs"/>
                <a:sym typeface="Times Roman"/>
              </a:defRPr>
            </a:lvl1pPr>
          </a:lstStyle>
          <a:p>
            <a:r>
              <a:rPr>
                <a:latin typeface="Arial" panose="020B0604020202020204" pitchFamily="34" charset="0"/>
                <a:cs typeface="Arial" panose="020B0604020202020204" pitchFamily="34" charset="0"/>
              </a:rPr>
              <a:t> </a:t>
            </a:r>
          </a:p>
        </p:txBody>
      </p:sp>
      <p:sp>
        <p:nvSpPr>
          <p:cNvPr id="3818" name="Text Box 163"/>
          <p:cNvSpPr txBox="1"/>
          <p:nvPr/>
        </p:nvSpPr>
        <p:spPr>
          <a:xfrm>
            <a:off x="5162548" y="1952625"/>
            <a:ext cx="766236" cy="243656"/>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(٢٠٠٠ ق . م.)</a:t>
            </a:r>
          </a:p>
        </p:txBody>
      </p:sp>
      <p:sp>
        <p:nvSpPr>
          <p:cNvPr id="3819" name="AutoShape 164"/>
          <p:cNvSpPr/>
          <p:nvPr/>
        </p:nvSpPr>
        <p:spPr>
          <a:xfrm>
            <a:off x="7656510" y="1700210"/>
            <a:ext cx="203203" cy="762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20" name="Rectangle 165"/>
          <p:cNvSpPr/>
          <p:nvPr/>
        </p:nvSpPr>
        <p:spPr>
          <a:xfrm>
            <a:off x="6330950" y="590550"/>
            <a:ext cx="193675" cy="904875"/>
          </a:xfrm>
          <a:prstGeom prst="rect">
            <a:avLst/>
          </a:prstGeom>
          <a:solidFill>
            <a:srgbClr val="545454"/>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21" name="Text Box 166"/>
          <p:cNvSpPr txBox="1"/>
          <p:nvPr/>
        </p:nvSpPr>
        <p:spPr>
          <a:xfrm>
            <a:off x="1835150" y="0"/>
            <a:ext cx="5867400"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تكوين حتى الرؤيا</a:t>
            </a:r>
          </a:p>
        </p:txBody>
      </p:sp>
      <p:sp>
        <p:nvSpPr>
          <p:cNvPr id="3822" name="Text Box 167"/>
          <p:cNvSpPr txBox="1"/>
          <p:nvPr/>
        </p:nvSpPr>
        <p:spPr>
          <a:xfrm>
            <a:off x="8767292"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3823" name="Text Box 168"/>
          <p:cNvSpPr txBox="1"/>
          <p:nvPr/>
        </p:nvSpPr>
        <p:spPr>
          <a:xfrm>
            <a:off x="666750" y="160335"/>
            <a:ext cx="718145" cy="1443985"/>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spcBef>
                <a:spcPts val="5200"/>
              </a:spcBef>
              <a:defRPr sz="8800" b="0">
                <a:solidFill>
                  <a:srgbClr val="FFD34A"/>
                </a:solidFill>
                <a:latin typeface="+mn-lt"/>
                <a:ea typeface="+mn-ea"/>
                <a:cs typeface="+mn-cs"/>
                <a:sym typeface="Times Roman"/>
              </a:defRPr>
            </a:lvl1pPr>
          </a:lstStyle>
          <a:p>
            <a:r>
              <a:rPr>
                <a:latin typeface="Arial" panose="020B0604020202020204" pitchFamily="34" charset="0"/>
                <a:cs typeface="Arial" panose="020B0604020202020204" pitchFamily="34" charset="0"/>
              </a:rPr>
              <a:t>7</a:t>
            </a:r>
          </a:p>
        </p:txBody>
      </p:sp>
      <p:sp>
        <p:nvSpPr>
          <p:cNvPr id="3824" name="Line 169"/>
          <p:cNvSpPr/>
          <p:nvPr/>
        </p:nvSpPr>
        <p:spPr>
          <a:xfrm>
            <a:off x="896937" y="838200"/>
            <a:ext cx="298453" cy="0"/>
          </a:xfrm>
          <a:prstGeom prst="line">
            <a:avLst/>
          </a:prstGeom>
          <a:ln w="50800">
            <a:solidFill>
              <a:srgbClr val="FFD34A"/>
            </a:solidFill>
          </a:ln>
          <a:effectLst>
            <a:outerShdw blurRad="63500" dist="10776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825" name="Text Box 170"/>
          <p:cNvSpPr txBox="1"/>
          <p:nvPr/>
        </p:nvSpPr>
        <p:spPr>
          <a:xfrm>
            <a:off x="8155763" y="6509464"/>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71</a:t>
            </a:r>
          </a:p>
        </p:txBody>
      </p:sp>
      <p:grpSp>
        <p:nvGrpSpPr>
          <p:cNvPr id="3836" name="Group"/>
          <p:cNvGrpSpPr/>
          <p:nvPr/>
        </p:nvGrpSpPr>
        <p:grpSpPr>
          <a:xfrm>
            <a:off x="5267334" y="5105394"/>
            <a:ext cx="388495" cy="411174"/>
            <a:chOff x="3" y="-2"/>
            <a:chExt cx="388493" cy="411173"/>
          </a:xfrm>
        </p:grpSpPr>
        <p:grpSp>
          <p:nvGrpSpPr>
            <p:cNvPr id="3834" name="Group"/>
            <p:cNvGrpSpPr/>
            <p:nvPr/>
          </p:nvGrpSpPr>
          <p:grpSpPr>
            <a:xfrm>
              <a:off x="3" y="-2"/>
              <a:ext cx="372499" cy="411173"/>
              <a:chOff x="3" y="0"/>
              <a:chExt cx="372498" cy="411171"/>
            </a:xfrm>
          </p:grpSpPr>
          <p:grpSp>
            <p:nvGrpSpPr>
              <p:cNvPr id="3828" name="Group"/>
              <p:cNvGrpSpPr/>
              <p:nvPr/>
            </p:nvGrpSpPr>
            <p:grpSpPr>
              <a:xfrm>
                <a:off x="3" y="42614"/>
                <a:ext cx="372499" cy="299784"/>
                <a:chOff x="3" y="0"/>
                <a:chExt cx="372498" cy="299783"/>
              </a:xfrm>
            </p:grpSpPr>
            <p:sp>
              <p:nvSpPr>
                <p:cNvPr id="3826" name="AutoShape 175"/>
                <p:cNvSpPr/>
                <p:nvPr/>
              </p:nvSpPr>
              <p:spPr>
                <a:xfrm>
                  <a:off x="10732" y="-1"/>
                  <a:ext cx="361770" cy="54011"/>
                </a:xfrm>
                <a:custGeom>
                  <a:avLst/>
                  <a:gdLst/>
                  <a:ahLst/>
                  <a:cxnLst>
                    <a:cxn ang="0">
                      <a:pos x="wd2" y="hd2"/>
                    </a:cxn>
                    <a:cxn ang="5400000">
                      <a:pos x="wd2" y="hd2"/>
                    </a:cxn>
                    <a:cxn ang="10800000">
                      <a:pos x="wd2" y="hd2"/>
                    </a:cxn>
                    <a:cxn ang="16200000">
                      <a:pos x="wd2" y="hd2"/>
                    </a:cxn>
                  </a:cxnLst>
                  <a:rect l="0" t="0" r="r" b="b"/>
                  <a:pathLst>
                    <a:path w="21413" h="21600" extrusionOk="0">
                      <a:moveTo>
                        <a:pt x="105" y="21600"/>
                      </a:moveTo>
                      <a:cubicBezTo>
                        <a:pt x="-187" y="18720"/>
                        <a:pt x="178" y="12240"/>
                        <a:pt x="616" y="10560"/>
                      </a:cubicBezTo>
                      <a:cubicBezTo>
                        <a:pt x="798" y="8400"/>
                        <a:pt x="652" y="9360"/>
                        <a:pt x="1054" y="8640"/>
                      </a:cubicBezTo>
                      <a:cubicBezTo>
                        <a:pt x="1199" y="8160"/>
                        <a:pt x="1491" y="7680"/>
                        <a:pt x="1491" y="7680"/>
                      </a:cubicBezTo>
                      <a:cubicBezTo>
                        <a:pt x="2440" y="7920"/>
                        <a:pt x="2878" y="8400"/>
                        <a:pt x="3899" y="8160"/>
                      </a:cubicBezTo>
                      <a:cubicBezTo>
                        <a:pt x="4374" y="8400"/>
                        <a:pt x="4848" y="9120"/>
                        <a:pt x="5359" y="9600"/>
                      </a:cubicBezTo>
                      <a:cubicBezTo>
                        <a:pt x="5578" y="10080"/>
                        <a:pt x="6016" y="11040"/>
                        <a:pt x="6016" y="11040"/>
                      </a:cubicBezTo>
                      <a:cubicBezTo>
                        <a:pt x="6818" y="10080"/>
                        <a:pt x="7658" y="11040"/>
                        <a:pt x="8497" y="12480"/>
                      </a:cubicBezTo>
                      <a:cubicBezTo>
                        <a:pt x="9701" y="12000"/>
                        <a:pt x="10905" y="11280"/>
                        <a:pt x="12145" y="10560"/>
                      </a:cubicBezTo>
                      <a:cubicBezTo>
                        <a:pt x="13714" y="7920"/>
                        <a:pt x="15393" y="5760"/>
                        <a:pt x="17035" y="3840"/>
                      </a:cubicBezTo>
                      <a:cubicBezTo>
                        <a:pt x="17618" y="2880"/>
                        <a:pt x="18166" y="960"/>
                        <a:pt x="18786" y="0"/>
                      </a:cubicBezTo>
                      <a:cubicBezTo>
                        <a:pt x="19406" y="0"/>
                        <a:pt x="20027" y="0"/>
                        <a:pt x="20683" y="480"/>
                      </a:cubicBezTo>
                      <a:cubicBezTo>
                        <a:pt x="21048" y="720"/>
                        <a:pt x="21231" y="5040"/>
                        <a:pt x="21340" y="7200"/>
                      </a:cubicBezTo>
                      <a:cubicBezTo>
                        <a:pt x="21340" y="7680"/>
                        <a:pt x="21413" y="8640"/>
                        <a:pt x="21413" y="8640"/>
                      </a:cubicBezTo>
                      <a:cubicBezTo>
                        <a:pt x="21267" y="10800"/>
                        <a:pt x="21304" y="12480"/>
                        <a:pt x="21048" y="14400"/>
                      </a:cubicBezTo>
                      <a:cubicBezTo>
                        <a:pt x="20939" y="16080"/>
                        <a:pt x="20866" y="15840"/>
                        <a:pt x="21121" y="15840"/>
                      </a:cubicBezTo>
                    </a:path>
                  </a:pathLst>
                </a:custGeom>
                <a:blipFill rotWithShape="1">
                  <a:blip r:embed="rId3"/>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27" name="AutoShape 176"/>
                <p:cNvSpPr/>
                <p:nvPr/>
              </p:nvSpPr>
              <p:spPr>
                <a:xfrm>
                  <a:off x="3" y="40081"/>
                  <a:ext cx="366982" cy="259703"/>
                </a:xfrm>
                <a:custGeom>
                  <a:avLst/>
                  <a:gdLst/>
                  <a:ahLst/>
                  <a:cxnLst>
                    <a:cxn ang="0">
                      <a:pos x="wd2" y="hd2"/>
                    </a:cxn>
                    <a:cxn ang="5400000">
                      <a:pos x="wd2" y="hd2"/>
                    </a:cxn>
                    <a:cxn ang="10800000">
                      <a:pos x="wd2" y="hd2"/>
                    </a:cxn>
                    <a:cxn ang="16200000">
                      <a:pos x="wd2" y="hd2"/>
                    </a:cxn>
                  </a:cxnLst>
                  <a:rect l="0" t="0" r="r" b="b"/>
                  <a:pathLst>
                    <a:path w="21471" h="21600" extrusionOk="0">
                      <a:moveTo>
                        <a:pt x="21471" y="0"/>
                      </a:moveTo>
                      <a:cubicBezTo>
                        <a:pt x="21399" y="100"/>
                        <a:pt x="21363" y="200"/>
                        <a:pt x="21327" y="300"/>
                      </a:cubicBezTo>
                      <a:cubicBezTo>
                        <a:pt x="21255" y="350"/>
                        <a:pt x="21146" y="400"/>
                        <a:pt x="21110" y="500"/>
                      </a:cubicBezTo>
                      <a:cubicBezTo>
                        <a:pt x="21038" y="550"/>
                        <a:pt x="20966" y="1150"/>
                        <a:pt x="20966" y="1200"/>
                      </a:cubicBezTo>
                      <a:cubicBezTo>
                        <a:pt x="20606" y="2250"/>
                        <a:pt x="20425" y="3600"/>
                        <a:pt x="19956" y="4600"/>
                      </a:cubicBezTo>
                      <a:cubicBezTo>
                        <a:pt x="19740" y="6500"/>
                        <a:pt x="19235" y="8550"/>
                        <a:pt x="18803" y="10400"/>
                      </a:cubicBezTo>
                      <a:cubicBezTo>
                        <a:pt x="18730" y="11400"/>
                        <a:pt x="18586" y="12300"/>
                        <a:pt x="18442" y="13300"/>
                      </a:cubicBezTo>
                      <a:cubicBezTo>
                        <a:pt x="18298" y="14700"/>
                        <a:pt x="18298" y="16100"/>
                        <a:pt x="18081" y="17500"/>
                      </a:cubicBezTo>
                      <a:cubicBezTo>
                        <a:pt x="18009" y="18400"/>
                        <a:pt x="18009" y="19250"/>
                        <a:pt x="17721" y="20100"/>
                      </a:cubicBezTo>
                      <a:cubicBezTo>
                        <a:pt x="17613" y="20800"/>
                        <a:pt x="16963" y="21000"/>
                        <a:pt x="16495" y="21100"/>
                      </a:cubicBezTo>
                      <a:cubicBezTo>
                        <a:pt x="15737" y="20800"/>
                        <a:pt x="16098" y="20950"/>
                        <a:pt x="15485" y="20700"/>
                      </a:cubicBezTo>
                      <a:cubicBezTo>
                        <a:pt x="15341" y="20600"/>
                        <a:pt x="15052" y="20500"/>
                        <a:pt x="15052" y="20500"/>
                      </a:cubicBezTo>
                      <a:cubicBezTo>
                        <a:pt x="14656" y="19700"/>
                        <a:pt x="14800" y="18350"/>
                        <a:pt x="15197" y="17600"/>
                      </a:cubicBezTo>
                      <a:cubicBezTo>
                        <a:pt x="15233" y="17350"/>
                        <a:pt x="15413" y="17100"/>
                        <a:pt x="15413" y="16900"/>
                      </a:cubicBezTo>
                      <a:cubicBezTo>
                        <a:pt x="15341" y="16400"/>
                        <a:pt x="14475" y="16400"/>
                        <a:pt x="14475" y="16400"/>
                      </a:cubicBezTo>
                      <a:cubicBezTo>
                        <a:pt x="14007" y="15750"/>
                        <a:pt x="13033" y="15950"/>
                        <a:pt x="12384" y="15800"/>
                      </a:cubicBezTo>
                      <a:cubicBezTo>
                        <a:pt x="9535" y="16100"/>
                        <a:pt x="6650" y="16700"/>
                        <a:pt x="3946" y="18000"/>
                      </a:cubicBezTo>
                      <a:cubicBezTo>
                        <a:pt x="3513" y="18850"/>
                        <a:pt x="4054" y="17800"/>
                        <a:pt x="3585" y="18400"/>
                      </a:cubicBezTo>
                      <a:cubicBezTo>
                        <a:pt x="3441" y="18500"/>
                        <a:pt x="3116" y="19350"/>
                        <a:pt x="3008" y="19600"/>
                      </a:cubicBezTo>
                      <a:cubicBezTo>
                        <a:pt x="3261" y="21550"/>
                        <a:pt x="2576" y="20850"/>
                        <a:pt x="1782" y="21600"/>
                      </a:cubicBezTo>
                      <a:cubicBezTo>
                        <a:pt x="1458" y="21450"/>
                        <a:pt x="1169" y="21300"/>
                        <a:pt x="917" y="21100"/>
                      </a:cubicBezTo>
                      <a:cubicBezTo>
                        <a:pt x="736" y="20950"/>
                        <a:pt x="484" y="20700"/>
                        <a:pt x="484" y="20700"/>
                      </a:cubicBezTo>
                      <a:cubicBezTo>
                        <a:pt x="304" y="19950"/>
                        <a:pt x="448" y="20200"/>
                        <a:pt x="123" y="19900"/>
                      </a:cubicBezTo>
                      <a:cubicBezTo>
                        <a:pt x="-129" y="19400"/>
                        <a:pt x="51" y="19000"/>
                        <a:pt x="268" y="18600"/>
                      </a:cubicBezTo>
                      <a:cubicBezTo>
                        <a:pt x="159" y="17850"/>
                        <a:pt x="340" y="17350"/>
                        <a:pt x="484" y="16700"/>
                      </a:cubicBezTo>
                      <a:cubicBezTo>
                        <a:pt x="556" y="15550"/>
                        <a:pt x="556" y="14150"/>
                        <a:pt x="845" y="13100"/>
                      </a:cubicBezTo>
                      <a:cubicBezTo>
                        <a:pt x="881" y="11850"/>
                        <a:pt x="1025" y="10600"/>
                        <a:pt x="917" y="9400"/>
                      </a:cubicBezTo>
                      <a:cubicBezTo>
                        <a:pt x="989" y="8350"/>
                        <a:pt x="845" y="7300"/>
                        <a:pt x="989" y="6300"/>
                      </a:cubicBezTo>
                      <a:cubicBezTo>
                        <a:pt x="917" y="5400"/>
                        <a:pt x="845" y="4950"/>
                        <a:pt x="917" y="4100"/>
                      </a:cubicBezTo>
                      <a:cubicBezTo>
                        <a:pt x="809" y="3200"/>
                        <a:pt x="700" y="2350"/>
                        <a:pt x="628" y="1500"/>
                      </a:cubicBezTo>
                      <a:cubicBezTo>
                        <a:pt x="700" y="500"/>
                        <a:pt x="881" y="450"/>
                        <a:pt x="556" y="700"/>
                      </a:cubicBezTo>
                    </a:path>
                  </a:pathLst>
                </a:custGeom>
                <a:blipFill rotWithShape="1">
                  <a:blip r:embed="rId3"/>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3829" name="AutoShape 178"/>
              <p:cNvSpPr/>
              <p:nvPr/>
            </p:nvSpPr>
            <p:spPr>
              <a:xfrm>
                <a:off x="9026" y="347681"/>
                <a:ext cx="14004" cy="56385"/>
              </a:xfrm>
              <a:custGeom>
                <a:avLst/>
                <a:gdLst/>
                <a:ahLst/>
                <a:cxnLst>
                  <a:cxn ang="0">
                    <a:pos x="wd2" y="hd2"/>
                  </a:cxn>
                  <a:cxn ang="5400000">
                    <a:pos x="wd2" y="hd2"/>
                  </a:cxn>
                  <a:cxn ang="10800000">
                    <a:pos x="wd2" y="hd2"/>
                  </a:cxn>
                  <a:cxn ang="16200000">
                    <a:pos x="wd2" y="hd2"/>
                  </a:cxn>
                </a:cxnLst>
                <a:rect l="0" t="0" r="r" b="b"/>
                <a:pathLst>
                  <a:path w="19303" h="20839" extrusionOk="0">
                    <a:moveTo>
                      <a:pt x="17270" y="9920"/>
                    </a:moveTo>
                    <a:cubicBezTo>
                      <a:pt x="16508" y="8019"/>
                      <a:pt x="16762" y="6049"/>
                      <a:pt x="15238" y="4215"/>
                    </a:cubicBezTo>
                    <a:cubicBezTo>
                      <a:pt x="14475" y="3468"/>
                      <a:pt x="13459" y="2449"/>
                      <a:pt x="10918" y="2449"/>
                    </a:cubicBezTo>
                    <a:cubicBezTo>
                      <a:pt x="8376" y="2449"/>
                      <a:pt x="12950" y="4215"/>
                      <a:pt x="12950" y="4215"/>
                    </a:cubicBezTo>
                    <a:cubicBezTo>
                      <a:pt x="13713" y="3264"/>
                      <a:pt x="16000" y="2245"/>
                      <a:pt x="15238" y="1362"/>
                    </a:cubicBezTo>
                    <a:cubicBezTo>
                      <a:pt x="14475" y="683"/>
                      <a:pt x="9393" y="-472"/>
                      <a:pt x="8630" y="207"/>
                    </a:cubicBezTo>
                    <a:cubicBezTo>
                      <a:pt x="6598" y="1362"/>
                      <a:pt x="14475" y="7068"/>
                      <a:pt x="8630" y="2449"/>
                    </a:cubicBezTo>
                    <a:cubicBezTo>
                      <a:pt x="10663" y="6049"/>
                      <a:pt x="13205" y="8630"/>
                      <a:pt x="10918" y="12230"/>
                    </a:cubicBezTo>
                    <a:cubicBezTo>
                      <a:pt x="9393" y="11619"/>
                      <a:pt x="6852" y="11143"/>
                      <a:pt x="6598" y="10464"/>
                    </a:cubicBezTo>
                    <a:cubicBezTo>
                      <a:pt x="6089" y="9649"/>
                      <a:pt x="5581" y="8222"/>
                      <a:pt x="8630" y="8222"/>
                    </a:cubicBezTo>
                    <a:cubicBezTo>
                      <a:pt x="11426" y="8222"/>
                      <a:pt x="10918" y="11211"/>
                      <a:pt x="10918" y="10464"/>
                    </a:cubicBezTo>
                    <a:cubicBezTo>
                      <a:pt x="10918" y="9105"/>
                      <a:pt x="8630" y="7747"/>
                      <a:pt x="8630" y="6456"/>
                    </a:cubicBezTo>
                    <a:cubicBezTo>
                      <a:pt x="8630" y="5234"/>
                      <a:pt x="10918" y="8698"/>
                      <a:pt x="10918" y="9920"/>
                    </a:cubicBezTo>
                    <a:cubicBezTo>
                      <a:pt x="10918" y="10668"/>
                      <a:pt x="8630" y="8358"/>
                      <a:pt x="8630" y="7611"/>
                    </a:cubicBezTo>
                    <a:cubicBezTo>
                      <a:pt x="8630" y="7000"/>
                      <a:pt x="10155" y="8698"/>
                      <a:pt x="10918" y="9309"/>
                    </a:cubicBezTo>
                    <a:cubicBezTo>
                      <a:pt x="11426" y="9853"/>
                      <a:pt x="12188" y="10464"/>
                      <a:pt x="12950" y="11075"/>
                    </a:cubicBezTo>
                    <a:cubicBezTo>
                      <a:pt x="17525" y="5166"/>
                      <a:pt x="12950" y="9581"/>
                      <a:pt x="17270" y="13317"/>
                    </a:cubicBezTo>
                    <a:cubicBezTo>
                      <a:pt x="17779" y="13860"/>
                      <a:pt x="18541" y="14471"/>
                      <a:pt x="19303" y="15083"/>
                    </a:cubicBezTo>
                    <a:cubicBezTo>
                      <a:pt x="18541" y="16170"/>
                      <a:pt x="20574" y="17800"/>
                      <a:pt x="17270" y="18479"/>
                    </a:cubicBezTo>
                    <a:cubicBezTo>
                      <a:pt x="15746" y="18683"/>
                      <a:pt x="8885" y="13249"/>
                      <a:pt x="15238" y="17936"/>
                    </a:cubicBezTo>
                    <a:cubicBezTo>
                      <a:pt x="14475" y="18886"/>
                      <a:pt x="15746" y="20245"/>
                      <a:pt x="12950" y="20788"/>
                    </a:cubicBezTo>
                    <a:cubicBezTo>
                      <a:pt x="10663" y="21128"/>
                      <a:pt x="9139" y="19702"/>
                      <a:pt x="8630" y="19090"/>
                    </a:cubicBezTo>
                    <a:cubicBezTo>
                      <a:pt x="6852" y="17188"/>
                      <a:pt x="7106" y="15219"/>
                      <a:pt x="6598" y="13317"/>
                    </a:cubicBezTo>
                    <a:cubicBezTo>
                      <a:pt x="5835" y="14268"/>
                      <a:pt x="7868" y="15898"/>
                      <a:pt x="4565" y="16237"/>
                    </a:cubicBezTo>
                    <a:cubicBezTo>
                      <a:pt x="1515" y="16509"/>
                      <a:pt x="499" y="14743"/>
                      <a:pt x="245" y="13928"/>
                    </a:cubicBezTo>
                    <a:cubicBezTo>
                      <a:pt x="-1026" y="11279"/>
                      <a:pt x="2786" y="10871"/>
                      <a:pt x="8630" y="9309"/>
                    </a:cubicBezTo>
                    <a:cubicBezTo>
                      <a:pt x="10663" y="9853"/>
                      <a:pt x="13713" y="10260"/>
                      <a:pt x="15238" y="11075"/>
                    </a:cubicBezTo>
                    <a:cubicBezTo>
                      <a:pt x="16762" y="12094"/>
                      <a:pt x="17270" y="13317"/>
                      <a:pt x="17270" y="14471"/>
                    </a:cubicBezTo>
                    <a:cubicBezTo>
                      <a:pt x="17270" y="15219"/>
                      <a:pt x="15746" y="12977"/>
                      <a:pt x="15238" y="12230"/>
                    </a:cubicBezTo>
                    <a:cubicBezTo>
                      <a:pt x="18795" y="7951"/>
                      <a:pt x="20320" y="4486"/>
                      <a:pt x="15238" y="207"/>
                    </a:cubicBezTo>
                    <a:cubicBezTo>
                      <a:pt x="13713" y="751"/>
                      <a:pt x="12696" y="1430"/>
                      <a:pt x="10918" y="1905"/>
                    </a:cubicBezTo>
                    <a:cubicBezTo>
                      <a:pt x="9139" y="2245"/>
                      <a:pt x="4819" y="1837"/>
                      <a:pt x="4565" y="2449"/>
                    </a:cubicBezTo>
                    <a:cubicBezTo>
                      <a:pt x="3802" y="3603"/>
                      <a:pt x="8630" y="5913"/>
                      <a:pt x="8630" y="5913"/>
                    </a:cubicBezTo>
                    <a:cubicBezTo>
                      <a:pt x="13459" y="2177"/>
                      <a:pt x="8630" y="4962"/>
                      <a:pt x="12950" y="8766"/>
                    </a:cubicBezTo>
                    <a:cubicBezTo>
                      <a:pt x="13459" y="9241"/>
                      <a:pt x="15746" y="9513"/>
                      <a:pt x="17270" y="9920"/>
                    </a:cubicBezTo>
                    <a:close/>
                  </a:path>
                </a:pathLst>
              </a:cu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30" name="AutoShape 179"/>
              <p:cNvSpPr/>
              <p:nvPr/>
            </p:nvSpPr>
            <p:spPr>
              <a:xfrm>
                <a:off x="11837" y="345979"/>
                <a:ext cx="18509" cy="65193"/>
              </a:xfrm>
              <a:custGeom>
                <a:avLst/>
                <a:gdLst/>
                <a:ahLst/>
                <a:cxnLst>
                  <a:cxn ang="0">
                    <a:pos x="wd2" y="hd2"/>
                  </a:cxn>
                  <a:cxn ang="5400000">
                    <a:pos x="wd2" y="hd2"/>
                  </a:cxn>
                  <a:cxn ang="10800000">
                    <a:pos x="wd2" y="hd2"/>
                  </a:cxn>
                  <a:cxn ang="16200000">
                    <a:pos x="wd2" y="hd2"/>
                  </a:cxn>
                </a:cxnLst>
                <a:rect l="0" t="0" r="r" b="b"/>
                <a:pathLst>
                  <a:path w="20598" h="21600" extrusionOk="0">
                    <a:moveTo>
                      <a:pt x="13" y="0"/>
                    </a:moveTo>
                    <a:cubicBezTo>
                      <a:pt x="3716" y="671"/>
                      <a:pt x="13590" y="183"/>
                      <a:pt x="18733" y="305"/>
                    </a:cubicBezTo>
                    <a:cubicBezTo>
                      <a:pt x="17704" y="976"/>
                      <a:pt x="16881" y="1342"/>
                      <a:pt x="14824" y="1769"/>
                    </a:cubicBezTo>
                    <a:cubicBezTo>
                      <a:pt x="15441" y="2380"/>
                      <a:pt x="16264" y="3051"/>
                      <a:pt x="17087" y="3722"/>
                    </a:cubicBezTo>
                    <a:cubicBezTo>
                      <a:pt x="16264" y="5431"/>
                      <a:pt x="14824" y="7200"/>
                      <a:pt x="17087" y="8908"/>
                    </a:cubicBezTo>
                    <a:cubicBezTo>
                      <a:pt x="17498" y="9641"/>
                      <a:pt x="18116" y="9641"/>
                      <a:pt x="19761" y="10251"/>
                    </a:cubicBezTo>
                    <a:cubicBezTo>
                      <a:pt x="20584" y="11837"/>
                      <a:pt x="20173" y="12936"/>
                      <a:pt x="19761" y="14644"/>
                    </a:cubicBezTo>
                    <a:cubicBezTo>
                      <a:pt x="20996" y="15925"/>
                      <a:pt x="21407" y="19464"/>
                      <a:pt x="17087" y="20502"/>
                    </a:cubicBezTo>
                    <a:cubicBezTo>
                      <a:pt x="16264" y="21173"/>
                      <a:pt x="16058" y="21417"/>
                      <a:pt x="13796" y="21600"/>
                    </a:cubicBezTo>
                    <a:cubicBezTo>
                      <a:pt x="7624" y="21417"/>
                      <a:pt x="4744" y="21234"/>
                      <a:pt x="2687" y="19525"/>
                    </a:cubicBezTo>
                    <a:cubicBezTo>
                      <a:pt x="2276" y="18732"/>
                      <a:pt x="1247" y="17939"/>
                      <a:pt x="2276" y="17207"/>
                    </a:cubicBezTo>
                    <a:cubicBezTo>
                      <a:pt x="1247" y="16414"/>
                      <a:pt x="1864" y="15681"/>
                      <a:pt x="2687" y="14949"/>
                    </a:cubicBezTo>
                    <a:cubicBezTo>
                      <a:pt x="218" y="12142"/>
                      <a:pt x="2481" y="8908"/>
                      <a:pt x="1658" y="5980"/>
                    </a:cubicBezTo>
                    <a:cubicBezTo>
                      <a:pt x="2070" y="4820"/>
                      <a:pt x="2481" y="3783"/>
                      <a:pt x="3921" y="2746"/>
                    </a:cubicBezTo>
                    <a:cubicBezTo>
                      <a:pt x="3304" y="1769"/>
                      <a:pt x="3921" y="1098"/>
                      <a:pt x="1041" y="793"/>
                    </a:cubicBezTo>
                    <a:cubicBezTo>
                      <a:pt x="-193" y="183"/>
                      <a:pt x="13" y="488"/>
                      <a:pt x="13" y="0"/>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31" name="AutoShape 180"/>
              <p:cNvSpPr/>
              <p:nvPr/>
            </p:nvSpPr>
            <p:spPr>
              <a:xfrm>
                <a:off x="256213" y="334084"/>
                <a:ext cx="26639" cy="66843"/>
              </a:xfrm>
              <a:custGeom>
                <a:avLst/>
                <a:gdLst/>
                <a:ahLst/>
                <a:cxnLst>
                  <a:cxn ang="0">
                    <a:pos x="wd2" y="hd2"/>
                  </a:cxn>
                  <a:cxn ang="5400000">
                    <a:pos x="wd2" y="hd2"/>
                  </a:cxn>
                  <a:cxn ang="10800000">
                    <a:pos x="wd2" y="hd2"/>
                  </a:cxn>
                  <a:cxn ang="16200000">
                    <a:pos x="wd2" y="hd2"/>
                  </a:cxn>
                </a:cxnLst>
                <a:rect l="0" t="0" r="r" b="b"/>
                <a:pathLst>
                  <a:path w="20851" h="20863" extrusionOk="0">
                    <a:moveTo>
                      <a:pt x="20331" y="649"/>
                    </a:moveTo>
                    <a:cubicBezTo>
                      <a:pt x="19461" y="2200"/>
                      <a:pt x="19606" y="3751"/>
                      <a:pt x="19172" y="5417"/>
                    </a:cubicBezTo>
                    <a:cubicBezTo>
                      <a:pt x="18882" y="5934"/>
                      <a:pt x="18302" y="6394"/>
                      <a:pt x="18012" y="6968"/>
                    </a:cubicBezTo>
                    <a:cubicBezTo>
                      <a:pt x="17867" y="7140"/>
                      <a:pt x="17577" y="7543"/>
                      <a:pt x="17577" y="7543"/>
                    </a:cubicBezTo>
                    <a:cubicBezTo>
                      <a:pt x="18157" y="9323"/>
                      <a:pt x="17432" y="11851"/>
                      <a:pt x="14968" y="13517"/>
                    </a:cubicBezTo>
                    <a:cubicBezTo>
                      <a:pt x="14098" y="14609"/>
                      <a:pt x="14678" y="17079"/>
                      <a:pt x="11778" y="17538"/>
                    </a:cubicBezTo>
                    <a:cubicBezTo>
                      <a:pt x="11198" y="18228"/>
                      <a:pt x="9459" y="20238"/>
                      <a:pt x="9459" y="20296"/>
                    </a:cubicBezTo>
                    <a:cubicBezTo>
                      <a:pt x="8879" y="20296"/>
                      <a:pt x="8444" y="20353"/>
                      <a:pt x="8009" y="20411"/>
                    </a:cubicBezTo>
                    <a:cubicBezTo>
                      <a:pt x="6125" y="21100"/>
                      <a:pt x="5110" y="20813"/>
                      <a:pt x="2500" y="20755"/>
                    </a:cubicBezTo>
                    <a:cubicBezTo>
                      <a:pt x="1631" y="20353"/>
                      <a:pt x="1051" y="19951"/>
                      <a:pt x="181" y="19664"/>
                    </a:cubicBezTo>
                    <a:cubicBezTo>
                      <a:pt x="-109" y="18802"/>
                      <a:pt x="-109" y="18400"/>
                      <a:pt x="616" y="17653"/>
                    </a:cubicBezTo>
                    <a:cubicBezTo>
                      <a:pt x="906" y="15987"/>
                      <a:pt x="36" y="13689"/>
                      <a:pt x="1051" y="12138"/>
                    </a:cubicBezTo>
                    <a:cubicBezTo>
                      <a:pt x="1196" y="11621"/>
                      <a:pt x="2935" y="10932"/>
                      <a:pt x="2935" y="10932"/>
                    </a:cubicBezTo>
                    <a:cubicBezTo>
                      <a:pt x="3080" y="9151"/>
                      <a:pt x="2355" y="7140"/>
                      <a:pt x="4820" y="5589"/>
                    </a:cubicBezTo>
                    <a:cubicBezTo>
                      <a:pt x="5110" y="4957"/>
                      <a:pt x="5980" y="3751"/>
                      <a:pt x="5980" y="3751"/>
                    </a:cubicBezTo>
                    <a:cubicBezTo>
                      <a:pt x="6414" y="-328"/>
                      <a:pt x="4675" y="-500"/>
                      <a:pt x="11488" y="534"/>
                    </a:cubicBezTo>
                    <a:cubicBezTo>
                      <a:pt x="15547" y="304"/>
                      <a:pt x="14243" y="247"/>
                      <a:pt x="17577" y="534"/>
                    </a:cubicBezTo>
                    <a:cubicBezTo>
                      <a:pt x="20766" y="764"/>
                      <a:pt x="21491" y="1109"/>
                      <a:pt x="20331" y="649"/>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32" name="AutoShape 181"/>
              <p:cNvSpPr/>
              <p:nvPr/>
            </p:nvSpPr>
            <p:spPr>
              <a:xfrm>
                <a:off x="29538" y="3847"/>
                <a:ext cx="13816" cy="89881"/>
              </a:xfrm>
              <a:custGeom>
                <a:avLst/>
                <a:gdLst/>
                <a:ahLst/>
                <a:cxnLst>
                  <a:cxn ang="0">
                    <a:pos x="wd2" y="hd2"/>
                  </a:cxn>
                  <a:cxn ang="5400000">
                    <a:pos x="wd2" y="hd2"/>
                  </a:cxn>
                  <a:cxn ang="10800000">
                    <a:pos x="wd2" y="hd2"/>
                  </a:cxn>
                  <a:cxn ang="16200000">
                    <a:pos x="wd2" y="hd2"/>
                  </a:cxn>
                </a:cxnLst>
                <a:rect l="0" t="0" r="r" b="b"/>
                <a:pathLst>
                  <a:path w="16925" h="20914" extrusionOk="0">
                    <a:moveTo>
                      <a:pt x="1175" y="20572"/>
                    </a:moveTo>
                    <a:cubicBezTo>
                      <a:pt x="6575" y="20829"/>
                      <a:pt x="3875" y="20700"/>
                      <a:pt x="9050" y="20914"/>
                    </a:cubicBezTo>
                    <a:cubicBezTo>
                      <a:pt x="10850" y="20314"/>
                      <a:pt x="10175" y="19672"/>
                      <a:pt x="11525" y="19072"/>
                    </a:cubicBezTo>
                    <a:cubicBezTo>
                      <a:pt x="12650" y="17229"/>
                      <a:pt x="13775" y="15429"/>
                      <a:pt x="11525" y="13586"/>
                    </a:cubicBezTo>
                    <a:cubicBezTo>
                      <a:pt x="11750" y="12086"/>
                      <a:pt x="12200" y="10329"/>
                      <a:pt x="15125" y="8914"/>
                    </a:cubicBezTo>
                    <a:cubicBezTo>
                      <a:pt x="16250" y="7414"/>
                      <a:pt x="15350" y="7972"/>
                      <a:pt x="16925" y="7200"/>
                    </a:cubicBezTo>
                    <a:cubicBezTo>
                      <a:pt x="16475" y="4714"/>
                      <a:pt x="16025" y="3857"/>
                      <a:pt x="15125" y="1929"/>
                    </a:cubicBezTo>
                    <a:cubicBezTo>
                      <a:pt x="15575" y="643"/>
                      <a:pt x="15350" y="857"/>
                      <a:pt x="12650" y="0"/>
                    </a:cubicBezTo>
                    <a:cubicBezTo>
                      <a:pt x="5000" y="86"/>
                      <a:pt x="4100" y="-257"/>
                      <a:pt x="1850" y="814"/>
                    </a:cubicBezTo>
                    <a:cubicBezTo>
                      <a:pt x="2300" y="2143"/>
                      <a:pt x="3650" y="3600"/>
                      <a:pt x="1175" y="4929"/>
                    </a:cubicBezTo>
                    <a:cubicBezTo>
                      <a:pt x="6350" y="8272"/>
                      <a:pt x="-4675" y="11700"/>
                      <a:pt x="2525" y="15300"/>
                    </a:cubicBezTo>
                    <a:cubicBezTo>
                      <a:pt x="2750" y="15986"/>
                      <a:pt x="2975" y="16457"/>
                      <a:pt x="4325" y="17143"/>
                    </a:cubicBezTo>
                    <a:cubicBezTo>
                      <a:pt x="2975" y="18086"/>
                      <a:pt x="1850" y="19029"/>
                      <a:pt x="725" y="20014"/>
                    </a:cubicBezTo>
                    <a:cubicBezTo>
                      <a:pt x="950" y="20272"/>
                      <a:pt x="5225" y="21343"/>
                      <a:pt x="1175" y="205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33" name="AutoShape 182"/>
              <p:cNvSpPr/>
              <p:nvPr/>
            </p:nvSpPr>
            <p:spPr>
              <a:xfrm>
                <a:off x="331645" y="-1"/>
                <a:ext cx="27019" cy="75529"/>
              </a:xfrm>
              <a:custGeom>
                <a:avLst/>
                <a:gdLst/>
                <a:ahLst/>
                <a:cxnLst>
                  <a:cxn ang="0">
                    <a:pos x="wd2" y="hd2"/>
                  </a:cxn>
                  <a:cxn ang="5400000">
                    <a:pos x="wd2" y="hd2"/>
                  </a:cxn>
                  <a:cxn ang="10800000">
                    <a:pos x="wd2" y="hd2"/>
                  </a:cxn>
                  <a:cxn ang="16200000">
                    <a:pos x="wd2" y="hd2"/>
                  </a:cxn>
                </a:cxnLst>
                <a:rect l="0" t="0" r="r" b="b"/>
                <a:pathLst>
                  <a:path w="21014" h="21600" extrusionOk="0">
                    <a:moveTo>
                      <a:pt x="512" y="20072"/>
                    </a:moveTo>
                    <a:cubicBezTo>
                      <a:pt x="2384" y="20757"/>
                      <a:pt x="2528" y="21231"/>
                      <a:pt x="5552" y="21600"/>
                    </a:cubicBezTo>
                    <a:cubicBezTo>
                      <a:pt x="7712" y="21495"/>
                      <a:pt x="9296" y="21442"/>
                      <a:pt x="11312" y="21179"/>
                    </a:cubicBezTo>
                    <a:cubicBezTo>
                      <a:pt x="13904" y="20178"/>
                      <a:pt x="11312" y="21337"/>
                      <a:pt x="13184" y="19071"/>
                    </a:cubicBezTo>
                    <a:cubicBezTo>
                      <a:pt x="14336" y="17649"/>
                      <a:pt x="15488" y="16174"/>
                      <a:pt x="16208" y="14751"/>
                    </a:cubicBezTo>
                    <a:cubicBezTo>
                      <a:pt x="15776" y="13698"/>
                      <a:pt x="16352" y="12222"/>
                      <a:pt x="18224" y="11380"/>
                    </a:cubicBezTo>
                    <a:cubicBezTo>
                      <a:pt x="18512" y="10905"/>
                      <a:pt x="19376" y="10115"/>
                      <a:pt x="19376" y="10115"/>
                    </a:cubicBezTo>
                    <a:cubicBezTo>
                      <a:pt x="19376" y="8798"/>
                      <a:pt x="19232" y="7428"/>
                      <a:pt x="19664" y="6164"/>
                    </a:cubicBezTo>
                    <a:cubicBezTo>
                      <a:pt x="19664" y="5848"/>
                      <a:pt x="20528" y="5321"/>
                      <a:pt x="20528" y="5321"/>
                    </a:cubicBezTo>
                    <a:cubicBezTo>
                      <a:pt x="20528" y="4531"/>
                      <a:pt x="21392" y="3319"/>
                      <a:pt x="20816" y="2529"/>
                    </a:cubicBezTo>
                    <a:cubicBezTo>
                      <a:pt x="20528" y="1580"/>
                      <a:pt x="20528" y="580"/>
                      <a:pt x="18512" y="0"/>
                    </a:cubicBezTo>
                    <a:cubicBezTo>
                      <a:pt x="16640" y="316"/>
                      <a:pt x="14912" y="369"/>
                      <a:pt x="13184" y="685"/>
                    </a:cubicBezTo>
                    <a:cubicBezTo>
                      <a:pt x="11888" y="1422"/>
                      <a:pt x="12896" y="2002"/>
                      <a:pt x="10880" y="2792"/>
                    </a:cubicBezTo>
                    <a:cubicBezTo>
                      <a:pt x="11744" y="4057"/>
                      <a:pt x="11456" y="6217"/>
                      <a:pt x="9296" y="7270"/>
                    </a:cubicBezTo>
                    <a:cubicBezTo>
                      <a:pt x="8864" y="7692"/>
                      <a:pt x="8288" y="8060"/>
                      <a:pt x="8144" y="8535"/>
                    </a:cubicBezTo>
                    <a:cubicBezTo>
                      <a:pt x="7424" y="9746"/>
                      <a:pt x="8144" y="10484"/>
                      <a:pt x="5840" y="11380"/>
                    </a:cubicBezTo>
                    <a:cubicBezTo>
                      <a:pt x="5696" y="11538"/>
                      <a:pt x="5696" y="11696"/>
                      <a:pt x="5552" y="11906"/>
                    </a:cubicBezTo>
                    <a:cubicBezTo>
                      <a:pt x="5264" y="12012"/>
                      <a:pt x="4688" y="12064"/>
                      <a:pt x="4688" y="12222"/>
                    </a:cubicBezTo>
                    <a:cubicBezTo>
                      <a:pt x="4400" y="12486"/>
                      <a:pt x="4544" y="12855"/>
                      <a:pt x="4400" y="13171"/>
                    </a:cubicBezTo>
                    <a:cubicBezTo>
                      <a:pt x="4256" y="13276"/>
                      <a:pt x="4112" y="13434"/>
                      <a:pt x="3968" y="13592"/>
                    </a:cubicBezTo>
                    <a:cubicBezTo>
                      <a:pt x="3536" y="15278"/>
                      <a:pt x="2672" y="16700"/>
                      <a:pt x="2096" y="18386"/>
                    </a:cubicBezTo>
                    <a:cubicBezTo>
                      <a:pt x="1808" y="18913"/>
                      <a:pt x="2240" y="19598"/>
                      <a:pt x="1232" y="20072"/>
                    </a:cubicBezTo>
                    <a:cubicBezTo>
                      <a:pt x="800" y="20178"/>
                      <a:pt x="512" y="20336"/>
                      <a:pt x="80" y="20336"/>
                    </a:cubicBezTo>
                    <a:cubicBezTo>
                      <a:pt x="-208" y="20336"/>
                      <a:pt x="368" y="20125"/>
                      <a:pt x="512" y="200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3835" name="Text Box 183"/>
            <p:cNvSpPr txBox="1"/>
            <p:nvPr/>
          </p:nvSpPr>
          <p:spPr>
            <a:xfrm>
              <a:off x="26219" y="8794"/>
              <a:ext cx="362277" cy="3359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600" i="1">
                  <a:solidFill>
                    <a:srgbClr val="1A0004"/>
                  </a:solidFill>
                  <a:latin typeface="Times New Roman"/>
                  <a:ea typeface="Times New Roman"/>
                  <a:cs typeface="Times New Roman"/>
                  <a:sym typeface="Times New Roman"/>
                </a:defRPr>
              </a:lvl1pPr>
            </a:lstStyle>
            <a:p>
              <a:r>
                <a:rPr i="0">
                  <a:latin typeface="Arial" panose="020B0604020202020204" pitchFamily="34" charset="0"/>
                  <a:cs typeface="Arial" panose="020B0604020202020204" pitchFamily="34" charset="0"/>
                </a:rPr>
                <a:t>LC</a:t>
              </a:r>
            </a:p>
          </p:txBody>
        </p:sp>
      </p:grpSp>
      <p:grpSp>
        <p:nvGrpSpPr>
          <p:cNvPr id="3847" name="Group"/>
          <p:cNvGrpSpPr/>
          <p:nvPr/>
        </p:nvGrpSpPr>
        <p:grpSpPr>
          <a:xfrm>
            <a:off x="5408622" y="2235196"/>
            <a:ext cx="507996" cy="412758"/>
            <a:chOff x="3" y="-1"/>
            <a:chExt cx="507994" cy="412757"/>
          </a:xfrm>
        </p:grpSpPr>
        <p:grpSp>
          <p:nvGrpSpPr>
            <p:cNvPr id="3845" name="Group"/>
            <p:cNvGrpSpPr/>
            <p:nvPr/>
          </p:nvGrpSpPr>
          <p:grpSpPr>
            <a:xfrm>
              <a:off x="3" y="-1"/>
              <a:ext cx="371385" cy="412757"/>
              <a:chOff x="3" y="0"/>
              <a:chExt cx="371383" cy="412756"/>
            </a:xfrm>
          </p:grpSpPr>
          <p:grpSp>
            <p:nvGrpSpPr>
              <p:cNvPr id="3839" name="Group"/>
              <p:cNvGrpSpPr/>
              <p:nvPr/>
            </p:nvGrpSpPr>
            <p:grpSpPr>
              <a:xfrm>
                <a:off x="3" y="42777"/>
                <a:ext cx="371385" cy="300943"/>
                <a:chOff x="3" y="-1"/>
                <a:chExt cx="371383" cy="300942"/>
              </a:xfrm>
            </p:grpSpPr>
            <p:sp>
              <p:nvSpPr>
                <p:cNvPr id="3837" name="AutoShape 188"/>
                <p:cNvSpPr/>
                <p:nvPr/>
              </p:nvSpPr>
              <p:spPr>
                <a:xfrm>
                  <a:off x="10700" y="-2"/>
                  <a:ext cx="360688" cy="54221"/>
                </a:xfrm>
                <a:custGeom>
                  <a:avLst/>
                  <a:gdLst/>
                  <a:ahLst/>
                  <a:cxnLst>
                    <a:cxn ang="0">
                      <a:pos x="wd2" y="hd2"/>
                    </a:cxn>
                    <a:cxn ang="5400000">
                      <a:pos x="wd2" y="hd2"/>
                    </a:cxn>
                    <a:cxn ang="10800000">
                      <a:pos x="wd2" y="hd2"/>
                    </a:cxn>
                    <a:cxn ang="16200000">
                      <a:pos x="wd2" y="hd2"/>
                    </a:cxn>
                  </a:cxnLst>
                  <a:rect l="0" t="0" r="r" b="b"/>
                  <a:pathLst>
                    <a:path w="21413" h="21600" extrusionOk="0">
                      <a:moveTo>
                        <a:pt x="105" y="21600"/>
                      </a:moveTo>
                      <a:cubicBezTo>
                        <a:pt x="-187" y="18720"/>
                        <a:pt x="178" y="12240"/>
                        <a:pt x="616" y="10560"/>
                      </a:cubicBezTo>
                      <a:cubicBezTo>
                        <a:pt x="798" y="8400"/>
                        <a:pt x="652" y="9360"/>
                        <a:pt x="1054" y="8640"/>
                      </a:cubicBezTo>
                      <a:cubicBezTo>
                        <a:pt x="1199" y="8160"/>
                        <a:pt x="1491" y="7680"/>
                        <a:pt x="1491" y="7680"/>
                      </a:cubicBezTo>
                      <a:cubicBezTo>
                        <a:pt x="2440" y="7920"/>
                        <a:pt x="2878" y="8400"/>
                        <a:pt x="3899" y="8160"/>
                      </a:cubicBezTo>
                      <a:cubicBezTo>
                        <a:pt x="4374" y="8400"/>
                        <a:pt x="4848" y="9120"/>
                        <a:pt x="5359" y="9600"/>
                      </a:cubicBezTo>
                      <a:cubicBezTo>
                        <a:pt x="5578" y="10080"/>
                        <a:pt x="6016" y="11040"/>
                        <a:pt x="6016" y="11040"/>
                      </a:cubicBezTo>
                      <a:cubicBezTo>
                        <a:pt x="6818" y="10080"/>
                        <a:pt x="7658" y="11040"/>
                        <a:pt x="8497" y="12480"/>
                      </a:cubicBezTo>
                      <a:cubicBezTo>
                        <a:pt x="9701" y="12000"/>
                        <a:pt x="10905" y="11280"/>
                        <a:pt x="12145" y="10560"/>
                      </a:cubicBezTo>
                      <a:cubicBezTo>
                        <a:pt x="13714" y="7920"/>
                        <a:pt x="15393" y="5760"/>
                        <a:pt x="17035" y="3840"/>
                      </a:cubicBezTo>
                      <a:cubicBezTo>
                        <a:pt x="17618" y="2880"/>
                        <a:pt x="18166" y="960"/>
                        <a:pt x="18786" y="0"/>
                      </a:cubicBezTo>
                      <a:cubicBezTo>
                        <a:pt x="19406" y="0"/>
                        <a:pt x="20027" y="0"/>
                        <a:pt x="20683" y="480"/>
                      </a:cubicBezTo>
                      <a:cubicBezTo>
                        <a:pt x="21048" y="720"/>
                        <a:pt x="21231" y="5040"/>
                        <a:pt x="21340" y="7200"/>
                      </a:cubicBezTo>
                      <a:cubicBezTo>
                        <a:pt x="21340" y="7680"/>
                        <a:pt x="21413" y="8640"/>
                        <a:pt x="21413" y="8640"/>
                      </a:cubicBezTo>
                      <a:cubicBezTo>
                        <a:pt x="21267" y="10800"/>
                        <a:pt x="21304" y="12480"/>
                        <a:pt x="21048" y="14400"/>
                      </a:cubicBezTo>
                      <a:cubicBezTo>
                        <a:pt x="20939" y="16080"/>
                        <a:pt x="20866" y="15840"/>
                        <a:pt x="21121" y="15840"/>
                      </a:cubicBezTo>
                    </a:path>
                  </a:pathLst>
                </a:custGeom>
                <a:blipFill rotWithShape="1">
                  <a:blip r:embed="rId3"/>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38" name="AutoShape 189"/>
                <p:cNvSpPr/>
                <p:nvPr/>
              </p:nvSpPr>
              <p:spPr>
                <a:xfrm>
                  <a:off x="3" y="40236"/>
                  <a:ext cx="365883" cy="260706"/>
                </a:xfrm>
                <a:custGeom>
                  <a:avLst/>
                  <a:gdLst/>
                  <a:ahLst/>
                  <a:cxnLst>
                    <a:cxn ang="0">
                      <a:pos x="wd2" y="hd2"/>
                    </a:cxn>
                    <a:cxn ang="5400000">
                      <a:pos x="wd2" y="hd2"/>
                    </a:cxn>
                    <a:cxn ang="10800000">
                      <a:pos x="wd2" y="hd2"/>
                    </a:cxn>
                    <a:cxn ang="16200000">
                      <a:pos x="wd2" y="hd2"/>
                    </a:cxn>
                  </a:cxnLst>
                  <a:rect l="0" t="0" r="r" b="b"/>
                  <a:pathLst>
                    <a:path w="21471" h="21600" extrusionOk="0">
                      <a:moveTo>
                        <a:pt x="21471" y="0"/>
                      </a:moveTo>
                      <a:cubicBezTo>
                        <a:pt x="21399" y="100"/>
                        <a:pt x="21363" y="200"/>
                        <a:pt x="21327" y="300"/>
                      </a:cubicBezTo>
                      <a:cubicBezTo>
                        <a:pt x="21255" y="350"/>
                        <a:pt x="21146" y="400"/>
                        <a:pt x="21110" y="500"/>
                      </a:cubicBezTo>
                      <a:cubicBezTo>
                        <a:pt x="21038" y="550"/>
                        <a:pt x="20966" y="1150"/>
                        <a:pt x="20966" y="1200"/>
                      </a:cubicBezTo>
                      <a:cubicBezTo>
                        <a:pt x="20606" y="2250"/>
                        <a:pt x="20425" y="3600"/>
                        <a:pt x="19956" y="4600"/>
                      </a:cubicBezTo>
                      <a:cubicBezTo>
                        <a:pt x="19740" y="6500"/>
                        <a:pt x="19235" y="8550"/>
                        <a:pt x="18803" y="10400"/>
                      </a:cubicBezTo>
                      <a:cubicBezTo>
                        <a:pt x="18730" y="11400"/>
                        <a:pt x="18586" y="12300"/>
                        <a:pt x="18442" y="13300"/>
                      </a:cubicBezTo>
                      <a:cubicBezTo>
                        <a:pt x="18298" y="14700"/>
                        <a:pt x="18298" y="16100"/>
                        <a:pt x="18081" y="17500"/>
                      </a:cubicBezTo>
                      <a:cubicBezTo>
                        <a:pt x="18009" y="18400"/>
                        <a:pt x="18009" y="19250"/>
                        <a:pt x="17721" y="20100"/>
                      </a:cubicBezTo>
                      <a:cubicBezTo>
                        <a:pt x="17613" y="20800"/>
                        <a:pt x="16963" y="21000"/>
                        <a:pt x="16495" y="21100"/>
                      </a:cubicBezTo>
                      <a:cubicBezTo>
                        <a:pt x="15737" y="20800"/>
                        <a:pt x="16098" y="20950"/>
                        <a:pt x="15485" y="20700"/>
                      </a:cubicBezTo>
                      <a:cubicBezTo>
                        <a:pt x="15341" y="20600"/>
                        <a:pt x="15052" y="20500"/>
                        <a:pt x="15052" y="20500"/>
                      </a:cubicBezTo>
                      <a:cubicBezTo>
                        <a:pt x="14656" y="19700"/>
                        <a:pt x="14800" y="18350"/>
                        <a:pt x="15197" y="17600"/>
                      </a:cubicBezTo>
                      <a:cubicBezTo>
                        <a:pt x="15233" y="17350"/>
                        <a:pt x="15413" y="17100"/>
                        <a:pt x="15413" y="16900"/>
                      </a:cubicBezTo>
                      <a:cubicBezTo>
                        <a:pt x="15341" y="16400"/>
                        <a:pt x="14475" y="16400"/>
                        <a:pt x="14475" y="16400"/>
                      </a:cubicBezTo>
                      <a:cubicBezTo>
                        <a:pt x="14007" y="15750"/>
                        <a:pt x="13033" y="15950"/>
                        <a:pt x="12384" y="15800"/>
                      </a:cubicBezTo>
                      <a:cubicBezTo>
                        <a:pt x="9535" y="16100"/>
                        <a:pt x="6650" y="16700"/>
                        <a:pt x="3946" y="18000"/>
                      </a:cubicBezTo>
                      <a:cubicBezTo>
                        <a:pt x="3513" y="18850"/>
                        <a:pt x="4054" y="17800"/>
                        <a:pt x="3585" y="18400"/>
                      </a:cubicBezTo>
                      <a:cubicBezTo>
                        <a:pt x="3441" y="18500"/>
                        <a:pt x="3116" y="19350"/>
                        <a:pt x="3008" y="19600"/>
                      </a:cubicBezTo>
                      <a:cubicBezTo>
                        <a:pt x="3261" y="21550"/>
                        <a:pt x="2576" y="20850"/>
                        <a:pt x="1782" y="21600"/>
                      </a:cubicBezTo>
                      <a:cubicBezTo>
                        <a:pt x="1458" y="21450"/>
                        <a:pt x="1169" y="21300"/>
                        <a:pt x="917" y="21100"/>
                      </a:cubicBezTo>
                      <a:cubicBezTo>
                        <a:pt x="736" y="20950"/>
                        <a:pt x="484" y="20700"/>
                        <a:pt x="484" y="20700"/>
                      </a:cubicBezTo>
                      <a:cubicBezTo>
                        <a:pt x="304" y="19950"/>
                        <a:pt x="448" y="20200"/>
                        <a:pt x="123" y="19900"/>
                      </a:cubicBezTo>
                      <a:cubicBezTo>
                        <a:pt x="-129" y="19400"/>
                        <a:pt x="51" y="19000"/>
                        <a:pt x="268" y="18600"/>
                      </a:cubicBezTo>
                      <a:cubicBezTo>
                        <a:pt x="159" y="17850"/>
                        <a:pt x="340" y="17350"/>
                        <a:pt x="484" y="16700"/>
                      </a:cubicBezTo>
                      <a:cubicBezTo>
                        <a:pt x="556" y="15550"/>
                        <a:pt x="556" y="14150"/>
                        <a:pt x="845" y="13100"/>
                      </a:cubicBezTo>
                      <a:cubicBezTo>
                        <a:pt x="881" y="11850"/>
                        <a:pt x="1025" y="10600"/>
                        <a:pt x="917" y="9400"/>
                      </a:cubicBezTo>
                      <a:cubicBezTo>
                        <a:pt x="989" y="8350"/>
                        <a:pt x="845" y="7300"/>
                        <a:pt x="989" y="6300"/>
                      </a:cubicBezTo>
                      <a:cubicBezTo>
                        <a:pt x="917" y="5400"/>
                        <a:pt x="845" y="4950"/>
                        <a:pt x="917" y="4100"/>
                      </a:cubicBezTo>
                      <a:cubicBezTo>
                        <a:pt x="809" y="3200"/>
                        <a:pt x="700" y="2350"/>
                        <a:pt x="628" y="1500"/>
                      </a:cubicBezTo>
                      <a:cubicBezTo>
                        <a:pt x="700" y="500"/>
                        <a:pt x="881" y="450"/>
                        <a:pt x="556" y="700"/>
                      </a:cubicBezTo>
                    </a:path>
                  </a:pathLst>
                </a:custGeom>
                <a:blipFill rotWithShape="1">
                  <a:blip r:embed="rId3"/>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3840" name="AutoShape 191"/>
              <p:cNvSpPr/>
              <p:nvPr/>
            </p:nvSpPr>
            <p:spPr>
              <a:xfrm>
                <a:off x="8998" y="349021"/>
                <a:ext cx="13963" cy="56605"/>
              </a:xfrm>
              <a:custGeom>
                <a:avLst/>
                <a:gdLst/>
                <a:ahLst/>
                <a:cxnLst>
                  <a:cxn ang="0">
                    <a:pos x="wd2" y="hd2"/>
                  </a:cxn>
                  <a:cxn ang="5400000">
                    <a:pos x="wd2" y="hd2"/>
                  </a:cxn>
                  <a:cxn ang="10800000">
                    <a:pos x="wd2" y="hd2"/>
                  </a:cxn>
                  <a:cxn ang="16200000">
                    <a:pos x="wd2" y="hd2"/>
                  </a:cxn>
                </a:cxnLst>
                <a:rect l="0" t="0" r="r" b="b"/>
                <a:pathLst>
                  <a:path w="19303" h="20839" extrusionOk="0">
                    <a:moveTo>
                      <a:pt x="17270" y="9920"/>
                    </a:moveTo>
                    <a:cubicBezTo>
                      <a:pt x="16508" y="8019"/>
                      <a:pt x="16762" y="6049"/>
                      <a:pt x="15238" y="4215"/>
                    </a:cubicBezTo>
                    <a:cubicBezTo>
                      <a:pt x="14475" y="3468"/>
                      <a:pt x="13459" y="2449"/>
                      <a:pt x="10918" y="2449"/>
                    </a:cubicBezTo>
                    <a:cubicBezTo>
                      <a:pt x="8376" y="2449"/>
                      <a:pt x="12950" y="4215"/>
                      <a:pt x="12950" y="4215"/>
                    </a:cubicBezTo>
                    <a:cubicBezTo>
                      <a:pt x="13713" y="3264"/>
                      <a:pt x="16000" y="2245"/>
                      <a:pt x="15238" y="1362"/>
                    </a:cubicBezTo>
                    <a:cubicBezTo>
                      <a:pt x="14475" y="683"/>
                      <a:pt x="9393" y="-472"/>
                      <a:pt x="8630" y="207"/>
                    </a:cubicBezTo>
                    <a:cubicBezTo>
                      <a:pt x="6598" y="1362"/>
                      <a:pt x="14475" y="7068"/>
                      <a:pt x="8630" y="2449"/>
                    </a:cubicBezTo>
                    <a:cubicBezTo>
                      <a:pt x="10663" y="6049"/>
                      <a:pt x="13205" y="8630"/>
                      <a:pt x="10918" y="12230"/>
                    </a:cubicBezTo>
                    <a:cubicBezTo>
                      <a:pt x="9393" y="11619"/>
                      <a:pt x="6852" y="11143"/>
                      <a:pt x="6598" y="10464"/>
                    </a:cubicBezTo>
                    <a:cubicBezTo>
                      <a:pt x="6089" y="9649"/>
                      <a:pt x="5581" y="8222"/>
                      <a:pt x="8630" y="8222"/>
                    </a:cubicBezTo>
                    <a:cubicBezTo>
                      <a:pt x="11426" y="8222"/>
                      <a:pt x="10918" y="11211"/>
                      <a:pt x="10918" y="10464"/>
                    </a:cubicBezTo>
                    <a:cubicBezTo>
                      <a:pt x="10918" y="9105"/>
                      <a:pt x="8630" y="7747"/>
                      <a:pt x="8630" y="6456"/>
                    </a:cubicBezTo>
                    <a:cubicBezTo>
                      <a:pt x="8630" y="5234"/>
                      <a:pt x="10918" y="8698"/>
                      <a:pt x="10918" y="9920"/>
                    </a:cubicBezTo>
                    <a:cubicBezTo>
                      <a:pt x="10918" y="10668"/>
                      <a:pt x="8630" y="8358"/>
                      <a:pt x="8630" y="7611"/>
                    </a:cubicBezTo>
                    <a:cubicBezTo>
                      <a:pt x="8630" y="7000"/>
                      <a:pt x="10155" y="8698"/>
                      <a:pt x="10918" y="9309"/>
                    </a:cubicBezTo>
                    <a:cubicBezTo>
                      <a:pt x="11426" y="9853"/>
                      <a:pt x="12188" y="10464"/>
                      <a:pt x="12950" y="11075"/>
                    </a:cubicBezTo>
                    <a:cubicBezTo>
                      <a:pt x="17525" y="5166"/>
                      <a:pt x="12950" y="9581"/>
                      <a:pt x="17270" y="13317"/>
                    </a:cubicBezTo>
                    <a:cubicBezTo>
                      <a:pt x="17779" y="13860"/>
                      <a:pt x="18541" y="14471"/>
                      <a:pt x="19303" y="15083"/>
                    </a:cubicBezTo>
                    <a:cubicBezTo>
                      <a:pt x="18541" y="16170"/>
                      <a:pt x="20574" y="17800"/>
                      <a:pt x="17270" y="18479"/>
                    </a:cubicBezTo>
                    <a:cubicBezTo>
                      <a:pt x="15746" y="18683"/>
                      <a:pt x="8885" y="13249"/>
                      <a:pt x="15238" y="17936"/>
                    </a:cubicBezTo>
                    <a:cubicBezTo>
                      <a:pt x="14475" y="18886"/>
                      <a:pt x="15746" y="20245"/>
                      <a:pt x="12950" y="20788"/>
                    </a:cubicBezTo>
                    <a:cubicBezTo>
                      <a:pt x="10663" y="21128"/>
                      <a:pt x="9139" y="19702"/>
                      <a:pt x="8630" y="19090"/>
                    </a:cubicBezTo>
                    <a:cubicBezTo>
                      <a:pt x="6852" y="17188"/>
                      <a:pt x="7106" y="15219"/>
                      <a:pt x="6598" y="13317"/>
                    </a:cubicBezTo>
                    <a:cubicBezTo>
                      <a:pt x="5835" y="14268"/>
                      <a:pt x="7868" y="15898"/>
                      <a:pt x="4565" y="16237"/>
                    </a:cubicBezTo>
                    <a:cubicBezTo>
                      <a:pt x="1515" y="16509"/>
                      <a:pt x="499" y="14743"/>
                      <a:pt x="245" y="13928"/>
                    </a:cubicBezTo>
                    <a:cubicBezTo>
                      <a:pt x="-1026" y="11279"/>
                      <a:pt x="2786" y="10871"/>
                      <a:pt x="8630" y="9309"/>
                    </a:cubicBezTo>
                    <a:cubicBezTo>
                      <a:pt x="10663" y="9853"/>
                      <a:pt x="13713" y="10260"/>
                      <a:pt x="15238" y="11075"/>
                    </a:cubicBezTo>
                    <a:cubicBezTo>
                      <a:pt x="16762" y="12094"/>
                      <a:pt x="17270" y="13317"/>
                      <a:pt x="17270" y="14471"/>
                    </a:cubicBezTo>
                    <a:cubicBezTo>
                      <a:pt x="17270" y="15219"/>
                      <a:pt x="15746" y="12977"/>
                      <a:pt x="15238" y="12230"/>
                    </a:cubicBezTo>
                    <a:cubicBezTo>
                      <a:pt x="18795" y="7951"/>
                      <a:pt x="20320" y="4486"/>
                      <a:pt x="15238" y="207"/>
                    </a:cubicBezTo>
                    <a:cubicBezTo>
                      <a:pt x="13713" y="751"/>
                      <a:pt x="12696" y="1430"/>
                      <a:pt x="10918" y="1905"/>
                    </a:cubicBezTo>
                    <a:cubicBezTo>
                      <a:pt x="9139" y="2245"/>
                      <a:pt x="4819" y="1837"/>
                      <a:pt x="4565" y="2449"/>
                    </a:cubicBezTo>
                    <a:cubicBezTo>
                      <a:pt x="3802" y="3603"/>
                      <a:pt x="8630" y="5913"/>
                      <a:pt x="8630" y="5913"/>
                    </a:cubicBezTo>
                    <a:cubicBezTo>
                      <a:pt x="13459" y="2177"/>
                      <a:pt x="8630" y="4962"/>
                      <a:pt x="12950" y="8766"/>
                    </a:cubicBezTo>
                    <a:cubicBezTo>
                      <a:pt x="13459" y="9241"/>
                      <a:pt x="15746" y="9513"/>
                      <a:pt x="17270" y="9920"/>
                    </a:cubicBezTo>
                    <a:close/>
                  </a:path>
                </a:pathLst>
              </a:cu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41" name="AutoShape 192"/>
              <p:cNvSpPr/>
              <p:nvPr/>
            </p:nvSpPr>
            <p:spPr>
              <a:xfrm>
                <a:off x="11802" y="347314"/>
                <a:ext cx="18452" cy="65443"/>
              </a:xfrm>
              <a:custGeom>
                <a:avLst/>
                <a:gdLst/>
                <a:ahLst/>
                <a:cxnLst>
                  <a:cxn ang="0">
                    <a:pos x="wd2" y="hd2"/>
                  </a:cxn>
                  <a:cxn ang="5400000">
                    <a:pos x="wd2" y="hd2"/>
                  </a:cxn>
                  <a:cxn ang="10800000">
                    <a:pos x="wd2" y="hd2"/>
                  </a:cxn>
                  <a:cxn ang="16200000">
                    <a:pos x="wd2" y="hd2"/>
                  </a:cxn>
                </a:cxnLst>
                <a:rect l="0" t="0" r="r" b="b"/>
                <a:pathLst>
                  <a:path w="20598" h="21600" extrusionOk="0">
                    <a:moveTo>
                      <a:pt x="13" y="0"/>
                    </a:moveTo>
                    <a:cubicBezTo>
                      <a:pt x="3716" y="671"/>
                      <a:pt x="13590" y="183"/>
                      <a:pt x="18733" y="305"/>
                    </a:cubicBezTo>
                    <a:cubicBezTo>
                      <a:pt x="17704" y="976"/>
                      <a:pt x="16881" y="1342"/>
                      <a:pt x="14824" y="1769"/>
                    </a:cubicBezTo>
                    <a:cubicBezTo>
                      <a:pt x="15441" y="2380"/>
                      <a:pt x="16264" y="3051"/>
                      <a:pt x="17087" y="3722"/>
                    </a:cubicBezTo>
                    <a:cubicBezTo>
                      <a:pt x="16264" y="5431"/>
                      <a:pt x="14824" y="7200"/>
                      <a:pt x="17087" y="8908"/>
                    </a:cubicBezTo>
                    <a:cubicBezTo>
                      <a:pt x="17498" y="9641"/>
                      <a:pt x="18116" y="9641"/>
                      <a:pt x="19761" y="10251"/>
                    </a:cubicBezTo>
                    <a:cubicBezTo>
                      <a:pt x="20584" y="11837"/>
                      <a:pt x="20173" y="12936"/>
                      <a:pt x="19761" y="14644"/>
                    </a:cubicBezTo>
                    <a:cubicBezTo>
                      <a:pt x="20996" y="15925"/>
                      <a:pt x="21407" y="19464"/>
                      <a:pt x="17087" y="20502"/>
                    </a:cubicBezTo>
                    <a:cubicBezTo>
                      <a:pt x="16264" y="21173"/>
                      <a:pt x="16058" y="21417"/>
                      <a:pt x="13796" y="21600"/>
                    </a:cubicBezTo>
                    <a:cubicBezTo>
                      <a:pt x="7624" y="21417"/>
                      <a:pt x="4744" y="21234"/>
                      <a:pt x="2687" y="19525"/>
                    </a:cubicBezTo>
                    <a:cubicBezTo>
                      <a:pt x="2276" y="18732"/>
                      <a:pt x="1247" y="17939"/>
                      <a:pt x="2276" y="17207"/>
                    </a:cubicBezTo>
                    <a:cubicBezTo>
                      <a:pt x="1247" y="16414"/>
                      <a:pt x="1864" y="15681"/>
                      <a:pt x="2687" y="14949"/>
                    </a:cubicBezTo>
                    <a:cubicBezTo>
                      <a:pt x="218" y="12142"/>
                      <a:pt x="2481" y="8908"/>
                      <a:pt x="1658" y="5980"/>
                    </a:cubicBezTo>
                    <a:cubicBezTo>
                      <a:pt x="2070" y="4820"/>
                      <a:pt x="2481" y="3783"/>
                      <a:pt x="3921" y="2746"/>
                    </a:cubicBezTo>
                    <a:cubicBezTo>
                      <a:pt x="3304" y="1769"/>
                      <a:pt x="3921" y="1098"/>
                      <a:pt x="1041" y="793"/>
                    </a:cubicBezTo>
                    <a:cubicBezTo>
                      <a:pt x="-193" y="183"/>
                      <a:pt x="13" y="488"/>
                      <a:pt x="13" y="0"/>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42" name="AutoShape 193"/>
              <p:cNvSpPr/>
              <p:nvPr/>
            </p:nvSpPr>
            <p:spPr>
              <a:xfrm>
                <a:off x="255446" y="335373"/>
                <a:ext cx="26560" cy="67100"/>
              </a:xfrm>
              <a:custGeom>
                <a:avLst/>
                <a:gdLst/>
                <a:ahLst/>
                <a:cxnLst>
                  <a:cxn ang="0">
                    <a:pos x="wd2" y="hd2"/>
                  </a:cxn>
                  <a:cxn ang="5400000">
                    <a:pos x="wd2" y="hd2"/>
                  </a:cxn>
                  <a:cxn ang="10800000">
                    <a:pos x="wd2" y="hd2"/>
                  </a:cxn>
                  <a:cxn ang="16200000">
                    <a:pos x="wd2" y="hd2"/>
                  </a:cxn>
                </a:cxnLst>
                <a:rect l="0" t="0" r="r" b="b"/>
                <a:pathLst>
                  <a:path w="20851" h="20863" extrusionOk="0">
                    <a:moveTo>
                      <a:pt x="20331" y="649"/>
                    </a:moveTo>
                    <a:cubicBezTo>
                      <a:pt x="19461" y="2200"/>
                      <a:pt x="19606" y="3751"/>
                      <a:pt x="19172" y="5417"/>
                    </a:cubicBezTo>
                    <a:cubicBezTo>
                      <a:pt x="18882" y="5934"/>
                      <a:pt x="18302" y="6394"/>
                      <a:pt x="18012" y="6968"/>
                    </a:cubicBezTo>
                    <a:cubicBezTo>
                      <a:pt x="17867" y="7140"/>
                      <a:pt x="17577" y="7543"/>
                      <a:pt x="17577" y="7543"/>
                    </a:cubicBezTo>
                    <a:cubicBezTo>
                      <a:pt x="18157" y="9323"/>
                      <a:pt x="17432" y="11851"/>
                      <a:pt x="14968" y="13517"/>
                    </a:cubicBezTo>
                    <a:cubicBezTo>
                      <a:pt x="14098" y="14609"/>
                      <a:pt x="14678" y="17079"/>
                      <a:pt x="11778" y="17538"/>
                    </a:cubicBezTo>
                    <a:cubicBezTo>
                      <a:pt x="11198" y="18228"/>
                      <a:pt x="9459" y="20238"/>
                      <a:pt x="9459" y="20296"/>
                    </a:cubicBezTo>
                    <a:cubicBezTo>
                      <a:pt x="8879" y="20296"/>
                      <a:pt x="8444" y="20353"/>
                      <a:pt x="8009" y="20411"/>
                    </a:cubicBezTo>
                    <a:cubicBezTo>
                      <a:pt x="6125" y="21100"/>
                      <a:pt x="5110" y="20813"/>
                      <a:pt x="2500" y="20755"/>
                    </a:cubicBezTo>
                    <a:cubicBezTo>
                      <a:pt x="1631" y="20353"/>
                      <a:pt x="1051" y="19951"/>
                      <a:pt x="181" y="19664"/>
                    </a:cubicBezTo>
                    <a:cubicBezTo>
                      <a:pt x="-109" y="18802"/>
                      <a:pt x="-109" y="18400"/>
                      <a:pt x="616" y="17653"/>
                    </a:cubicBezTo>
                    <a:cubicBezTo>
                      <a:pt x="906" y="15987"/>
                      <a:pt x="36" y="13689"/>
                      <a:pt x="1051" y="12138"/>
                    </a:cubicBezTo>
                    <a:cubicBezTo>
                      <a:pt x="1196" y="11621"/>
                      <a:pt x="2935" y="10932"/>
                      <a:pt x="2935" y="10932"/>
                    </a:cubicBezTo>
                    <a:cubicBezTo>
                      <a:pt x="3080" y="9151"/>
                      <a:pt x="2355" y="7140"/>
                      <a:pt x="4820" y="5589"/>
                    </a:cubicBezTo>
                    <a:cubicBezTo>
                      <a:pt x="5110" y="4957"/>
                      <a:pt x="5980" y="3751"/>
                      <a:pt x="5980" y="3751"/>
                    </a:cubicBezTo>
                    <a:cubicBezTo>
                      <a:pt x="6414" y="-328"/>
                      <a:pt x="4675" y="-500"/>
                      <a:pt x="11488" y="534"/>
                    </a:cubicBezTo>
                    <a:cubicBezTo>
                      <a:pt x="15547" y="304"/>
                      <a:pt x="14243" y="247"/>
                      <a:pt x="17577" y="534"/>
                    </a:cubicBezTo>
                    <a:cubicBezTo>
                      <a:pt x="20766" y="764"/>
                      <a:pt x="21491" y="1109"/>
                      <a:pt x="20331" y="649"/>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43" name="AutoShape 194"/>
              <p:cNvSpPr/>
              <p:nvPr/>
            </p:nvSpPr>
            <p:spPr>
              <a:xfrm>
                <a:off x="29450" y="3862"/>
                <a:ext cx="13774" cy="90228"/>
              </a:xfrm>
              <a:custGeom>
                <a:avLst/>
                <a:gdLst/>
                <a:ahLst/>
                <a:cxnLst>
                  <a:cxn ang="0">
                    <a:pos x="wd2" y="hd2"/>
                  </a:cxn>
                  <a:cxn ang="5400000">
                    <a:pos x="wd2" y="hd2"/>
                  </a:cxn>
                  <a:cxn ang="10800000">
                    <a:pos x="wd2" y="hd2"/>
                  </a:cxn>
                  <a:cxn ang="16200000">
                    <a:pos x="wd2" y="hd2"/>
                  </a:cxn>
                </a:cxnLst>
                <a:rect l="0" t="0" r="r" b="b"/>
                <a:pathLst>
                  <a:path w="16925" h="20914" extrusionOk="0">
                    <a:moveTo>
                      <a:pt x="1175" y="20572"/>
                    </a:moveTo>
                    <a:cubicBezTo>
                      <a:pt x="6575" y="20829"/>
                      <a:pt x="3875" y="20700"/>
                      <a:pt x="9050" y="20914"/>
                    </a:cubicBezTo>
                    <a:cubicBezTo>
                      <a:pt x="10850" y="20314"/>
                      <a:pt x="10175" y="19672"/>
                      <a:pt x="11525" y="19072"/>
                    </a:cubicBezTo>
                    <a:cubicBezTo>
                      <a:pt x="12650" y="17229"/>
                      <a:pt x="13775" y="15429"/>
                      <a:pt x="11525" y="13586"/>
                    </a:cubicBezTo>
                    <a:cubicBezTo>
                      <a:pt x="11750" y="12086"/>
                      <a:pt x="12200" y="10329"/>
                      <a:pt x="15125" y="8914"/>
                    </a:cubicBezTo>
                    <a:cubicBezTo>
                      <a:pt x="16250" y="7414"/>
                      <a:pt x="15350" y="7972"/>
                      <a:pt x="16925" y="7200"/>
                    </a:cubicBezTo>
                    <a:cubicBezTo>
                      <a:pt x="16475" y="4714"/>
                      <a:pt x="16025" y="3857"/>
                      <a:pt x="15125" y="1929"/>
                    </a:cubicBezTo>
                    <a:cubicBezTo>
                      <a:pt x="15575" y="643"/>
                      <a:pt x="15350" y="857"/>
                      <a:pt x="12650" y="0"/>
                    </a:cubicBezTo>
                    <a:cubicBezTo>
                      <a:pt x="5000" y="86"/>
                      <a:pt x="4100" y="-257"/>
                      <a:pt x="1850" y="814"/>
                    </a:cubicBezTo>
                    <a:cubicBezTo>
                      <a:pt x="2300" y="2143"/>
                      <a:pt x="3650" y="3600"/>
                      <a:pt x="1175" y="4929"/>
                    </a:cubicBezTo>
                    <a:cubicBezTo>
                      <a:pt x="6350" y="8272"/>
                      <a:pt x="-4675" y="11700"/>
                      <a:pt x="2525" y="15300"/>
                    </a:cubicBezTo>
                    <a:cubicBezTo>
                      <a:pt x="2750" y="15986"/>
                      <a:pt x="2975" y="16457"/>
                      <a:pt x="4325" y="17143"/>
                    </a:cubicBezTo>
                    <a:cubicBezTo>
                      <a:pt x="2975" y="18086"/>
                      <a:pt x="1850" y="19029"/>
                      <a:pt x="725" y="20014"/>
                    </a:cubicBezTo>
                    <a:cubicBezTo>
                      <a:pt x="950" y="20272"/>
                      <a:pt x="5225" y="21343"/>
                      <a:pt x="1175" y="205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44" name="AutoShape 195"/>
              <p:cNvSpPr/>
              <p:nvPr/>
            </p:nvSpPr>
            <p:spPr>
              <a:xfrm>
                <a:off x="330653" y="0"/>
                <a:ext cx="26938" cy="75819"/>
              </a:xfrm>
              <a:custGeom>
                <a:avLst/>
                <a:gdLst/>
                <a:ahLst/>
                <a:cxnLst>
                  <a:cxn ang="0">
                    <a:pos x="wd2" y="hd2"/>
                  </a:cxn>
                  <a:cxn ang="5400000">
                    <a:pos x="wd2" y="hd2"/>
                  </a:cxn>
                  <a:cxn ang="10800000">
                    <a:pos x="wd2" y="hd2"/>
                  </a:cxn>
                  <a:cxn ang="16200000">
                    <a:pos x="wd2" y="hd2"/>
                  </a:cxn>
                </a:cxnLst>
                <a:rect l="0" t="0" r="r" b="b"/>
                <a:pathLst>
                  <a:path w="21014" h="21600" extrusionOk="0">
                    <a:moveTo>
                      <a:pt x="512" y="20072"/>
                    </a:moveTo>
                    <a:cubicBezTo>
                      <a:pt x="2384" y="20757"/>
                      <a:pt x="2528" y="21231"/>
                      <a:pt x="5552" y="21600"/>
                    </a:cubicBezTo>
                    <a:cubicBezTo>
                      <a:pt x="7712" y="21495"/>
                      <a:pt x="9296" y="21442"/>
                      <a:pt x="11312" y="21179"/>
                    </a:cubicBezTo>
                    <a:cubicBezTo>
                      <a:pt x="13904" y="20178"/>
                      <a:pt x="11312" y="21337"/>
                      <a:pt x="13184" y="19071"/>
                    </a:cubicBezTo>
                    <a:cubicBezTo>
                      <a:pt x="14336" y="17649"/>
                      <a:pt x="15488" y="16174"/>
                      <a:pt x="16208" y="14751"/>
                    </a:cubicBezTo>
                    <a:cubicBezTo>
                      <a:pt x="15776" y="13698"/>
                      <a:pt x="16352" y="12222"/>
                      <a:pt x="18224" y="11380"/>
                    </a:cubicBezTo>
                    <a:cubicBezTo>
                      <a:pt x="18512" y="10905"/>
                      <a:pt x="19376" y="10115"/>
                      <a:pt x="19376" y="10115"/>
                    </a:cubicBezTo>
                    <a:cubicBezTo>
                      <a:pt x="19376" y="8798"/>
                      <a:pt x="19232" y="7428"/>
                      <a:pt x="19664" y="6164"/>
                    </a:cubicBezTo>
                    <a:cubicBezTo>
                      <a:pt x="19664" y="5848"/>
                      <a:pt x="20528" y="5321"/>
                      <a:pt x="20528" y="5321"/>
                    </a:cubicBezTo>
                    <a:cubicBezTo>
                      <a:pt x="20528" y="4531"/>
                      <a:pt x="21392" y="3319"/>
                      <a:pt x="20816" y="2529"/>
                    </a:cubicBezTo>
                    <a:cubicBezTo>
                      <a:pt x="20528" y="1580"/>
                      <a:pt x="20528" y="580"/>
                      <a:pt x="18512" y="0"/>
                    </a:cubicBezTo>
                    <a:cubicBezTo>
                      <a:pt x="16640" y="316"/>
                      <a:pt x="14912" y="369"/>
                      <a:pt x="13184" y="685"/>
                    </a:cubicBezTo>
                    <a:cubicBezTo>
                      <a:pt x="11888" y="1422"/>
                      <a:pt x="12896" y="2002"/>
                      <a:pt x="10880" y="2792"/>
                    </a:cubicBezTo>
                    <a:cubicBezTo>
                      <a:pt x="11744" y="4057"/>
                      <a:pt x="11456" y="6217"/>
                      <a:pt x="9296" y="7270"/>
                    </a:cubicBezTo>
                    <a:cubicBezTo>
                      <a:pt x="8864" y="7692"/>
                      <a:pt x="8288" y="8060"/>
                      <a:pt x="8144" y="8535"/>
                    </a:cubicBezTo>
                    <a:cubicBezTo>
                      <a:pt x="7424" y="9746"/>
                      <a:pt x="8144" y="10484"/>
                      <a:pt x="5840" y="11380"/>
                    </a:cubicBezTo>
                    <a:cubicBezTo>
                      <a:pt x="5696" y="11538"/>
                      <a:pt x="5696" y="11696"/>
                      <a:pt x="5552" y="11906"/>
                    </a:cubicBezTo>
                    <a:cubicBezTo>
                      <a:pt x="5264" y="12012"/>
                      <a:pt x="4688" y="12064"/>
                      <a:pt x="4688" y="12222"/>
                    </a:cubicBezTo>
                    <a:cubicBezTo>
                      <a:pt x="4400" y="12486"/>
                      <a:pt x="4544" y="12855"/>
                      <a:pt x="4400" y="13171"/>
                    </a:cubicBezTo>
                    <a:cubicBezTo>
                      <a:pt x="4256" y="13276"/>
                      <a:pt x="4112" y="13434"/>
                      <a:pt x="3968" y="13592"/>
                    </a:cubicBezTo>
                    <a:cubicBezTo>
                      <a:pt x="3536" y="15278"/>
                      <a:pt x="2672" y="16700"/>
                      <a:pt x="2096" y="18386"/>
                    </a:cubicBezTo>
                    <a:cubicBezTo>
                      <a:pt x="1808" y="18913"/>
                      <a:pt x="2240" y="19598"/>
                      <a:pt x="1232" y="20072"/>
                    </a:cubicBezTo>
                    <a:cubicBezTo>
                      <a:pt x="800" y="20178"/>
                      <a:pt x="512" y="20336"/>
                      <a:pt x="80" y="20336"/>
                    </a:cubicBezTo>
                    <a:cubicBezTo>
                      <a:pt x="-208" y="20336"/>
                      <a:pt x="368" y="20125"/>
                      <a:pt x="512" y="200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3846" name="Text Box 196"/>
            <p:cNvSpPr txBox="1"/>
            <p:nvPr/>
          </p:nvSpPr>
          <p:spPr>
            <a:xfrm>
              <a:off x="26142" y="8827"/>
              <a:ext cx="481855" cy="2436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rtl="1">
                <a:defRPr sz="1000" i="1">
                  <a:solidFill>
                    <a:srgbClr val="1A0004"/>
                  </a:solidFill>
                  <a:latin typeface="Times New Roman"/>
                  <a:ea typeface="Times New Roman"/>
                  <a:cs typeface="Times New Roman"/>
                  <a:sym typeface="Times New Roman"/>
                </a:defRPr>
              </a:lvl1pPr>
            </a:lstStyle>
            <a:p>
              <a:r>
                <a:rPr i="0">
                  <a:latin typeface="Arial" panose="020B0604020202020204" pitchFamily="34" charset="0"/>
                  <a:cs typeface="Arial" panose="020B0604020202020204" pitchFamily="34" charset="0"/>
                </a:rPr>
                <a:t>ب . م</a:t>
              </a:r>
            </a:p>
          </p:txBody>
        </p:sp>
      </p:grpSp>
      <p:sp>
        <p:nvSpPr>
          <p:cNvPr id="3848" name="Text Box 197"/>
          <p:cNvSpPr txBox="1"/>
          <p:nvPr/>
        </p:nvSpPr>
        <p:spPr>
          <a:xfrm>
            <a:off x="5329237" y="2185986"/>
            <a:ext cx="581028" cy="369328"/>
          </a:xfrm>
          <a:prstGeom prst="rect">
            <a:avLst/>
          </a:prstGeom>
          <a:ln w="12700">
            <a:miter lim="400000"/>
          </a:ln>
          <a:effectLst>
            <a:outerShdw blurRad="63500" dist="29783" dir="1514401"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000"/>
              </a:spcBef>
              <a:defRPr i="1">
                <a:solidFill>
                  <a:srgbClr val="FFFFFF"/>
                </a:solidFill>
                <a:latin typeface="Times New Roman"/>
                <a:ea typeface="Times New Roman"/>
                <a:cs typeface="Times New Roman"/>
                <a:sym typeface="Times New Roman"/>
              </a:defRPr>
            </a:lvl1pPr>
          </a:lstStyle>
          <a:p>
            <a:r>
              <a:rPr i="0">
                <a:latin typeface="Arial" panose="020B0604020202020204" pitchFamily="34" charset="0"/>
                <a:cs typeface="Arial" panose="020B0604020202020204" pitchFamily="34" charset="0"/>
              </a:rPr>
              <a:t>م</a:t>
            </a:r>
          </a:p>
        </p:txBody>
      </p:sp>
      <p:grpSp>
        <p:nvGrpSpPr>
          <p:cNvPr id="3859" name="Group"/>
          <p:cNvGrpSpPr/>
          <p:nvPr/>
        </p:nvGrpSpPr>
        <p:grpSpPr>
          <a:xfrm>
            <a:off x="7613661" y="1481136"/>
            <a:ext cx="522280" cy="460384"/>
            <a:chOff x="4" y="-1"/>
            <a:chExt cx="522278" cy="460383"/>
          </a:xfrm>
        </p:grpSpPr>
        <p:grpSp>
          <p:nvGrpSpPr>
            <p:cNvPr id="3857" name="Group"/>
            <p:cNvGrpSpPr/>
            <p:nvPr/>
          </p:nvGrpSpPr>
          <p:grpSpPr>
            <a:xfrm>
              <a:off x="4" y="-1"/>
              <a:ext cx="416762" cy="460383"/>
              <a:chOff x="4" y="0"/>
              <a:chExt cx="416761" cy="460381"/>
            </a:xfrm>
          </p:grpSpPr>
          <p:grpSp>
            <p:nvGrpSpPr>
              <p:cNvPr id="3851" name="Group"/>
              <p:cNvGrpSpPr/>
              <p:nvPr/>
            </p:nvGrpSpPr>
            <p:grpSpPr>
              <a:xfrm>
                <a:off x="4" y="47713"/>
                <a:ext cx="416762" cy="335665"/>
                <a:chOff x="4" y="-1"/>
                <a:chExt cx="416761" cy="335664"/>
              </a:xfrm>
            </p:grpSpPr>
            <p:sp>
              <p:nvSpPr>
                <p:cNvPr id="3849" name="AutoShape 202"/>
                <p:cNvSpPr/>
                <p:nvPr/>
              </p:nvSpPr>
              <p:spPr>
                <a:xfrm>
                  <a:off x="12005" y="-2"/>
                  <a:ext cx="404761" cy="60475"/>
                </a:xfrm>
                <a:custGeom>
                  <a:avLst/>
                  <a:gdLst/>
                  <a:ahLst/>
                  <a:cxnLst>
                    <a:cxn ang="0">
                      <a:pos x="wd2" y="hd2"/>
                    </a:cxn>
                    <a:cxn ang="5400000">
                      <a:pos x="wd2" y="hd2"/>
                    </a:cxn>
                    <a:cxn ang="10800000">
                      <a:pos x="wd2" y="hd2"/>
                    </a:cxn>
                    <a:cxn ang="16200000">
                      <a:pos x="wd2" y="hd2"/>
                    </a:cxn>
                  </a:cxnLst>
                  <a:rect l="0" t="0" r="r" b="b"/>
                  <a:pathLst>
                    <a:path w="21413" h="21600" extrusionOk="0">
                      <a:moveTo>
                        <a:pt x="105" y="21600"/>
                      </a:moveTo>
                      <a:cubicBezTo>
                        <a:pt x="-187" y="18720"/>
                        <a:pt x="178" y="12240"/>
                        <a:pt x="616" y="10560"/>
                      </a:cubicBezTo>
                      <a:cubicBezTo>
                        <a:pt x="798" y="8400"/>
                        <a:pt x="652" y="9360"/>
                        <a:pt x="1054" y="8640"/>
                      </a:cubicBezTo>
                      <a:cubicBezTo>
                        <a:pt x="1199" y="8160"/>
                        <a:pt x="1491" y="7680"/>
                        <a:pt x="1491" y="7680"/>
                      </a:cubicBezTo>
                      <a:cubicBezTo>
                        <a:pt x="2440" y="7920"/>
                        <a:pt x="2878" y="8400"/>
                        <a:pt x="3899" y="8160"/>
                      </a:cubicBezTo>
                      <a:cubicBezTo>
                        <a:pt x="4374" y="8400"/>
                        <a:pt x="4848" y="9120"/>
                        <a:pt x="5359" y="9600"/>
                      </a:cubicBezTo>
                      <a:cubicBezTo>
                        <a:pt x="5578" y="10080"/>
                        <a:pt x="6016" y="11040"/>
                        <a:pt x="6016" y="11040"/>
                      </a:cubicBezTo>
                      <a:cubicBezTo>
                        <a:pt x="6818" y="10080"/>
                        <a:pt x="7658" y="11040"/>
                        <a:pt x="8497" y="12480"/>
                      </a:cubicBezTo>
                      <a:cubicBezTo>
                        <a:pt x="9701" y="12000"/>
                        <a:pt x="10905" y="11280"/>
                        <a:pt x="12145" y="10560"/>
                      </a:cubicBezTo>
                      <a:cubicBezTo>
                        <a:pt x="13714" y="7920"/>
                        <a:pt x="15393" y="5760"/>
                        <a:pt x="17035" y="3840"/>
                      </a:cubicBezTo>
                      <a:cubicBezTo>
                        <a:pt x="17618" y="2880"/>
                        <a:pt x="18166" y="960"/>
                        <a:pt x="18786" y="0"/>
                      </a:cubicBezTo>
                      <a:cubicBezTo>
                        <a:pt x="19406" y="0"/>
                        <a:pt x="20027" y="0"/>
                        <a:pt x="20683" y="480"/>
                      </a:cubicBezTo>
                      <a:cubicBezTo>
                        <a:pt x="21048" y="720"/>
                        <a:pt x="21231" y="5040"/>
                        <a:pt x="21340" y="7200"/>
                      </a:cubicBezTo>
                      <a:cubicBezTo>
                        <a:pt x="21340" y="7680"/>
                        <a:pt x="21413" y="8640"/>
                        <a:pt x="21413" y="8640"/>
                      </a:cubicBezTo>
                      <a:cubicBezTo>
                        <a:pt x="21267" y="10800"/>
                        <a:pt x="21304" y="12480"/>
                        <a:pt x="21048" y="14400"/>
                      </a:cubicBezTo>
                      <a:cubicBezTo>
                        <a:pt x="20939" y="16080"/>
                        <a:pt x="20866" y="15840"/>
                        <a:pt x="21121" y="15840"/>
                      </a:cubicBezTo>
                    </a:path>
                  </a:pathLst>
                </a:custGeom>
                <a:blipFill rotWithShape="1">
                  <a:blip r:embed="rId3"/>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50" name="AutoShape 203"/>
                <p:cNvSpPr/>
                <p:nvPr/>
              </p:nvSpPr>
              <p:spPr>
                <a:xfrm>
                  <a:off x="4" y="44879"/>
                  <a:ext cx="410589" cy="290785"/>
                </a:xfrm>
                <a:custGeom>
                  <a:avLst/>
                  <a:gdLst/>
                  <a:ahLst/>
                  <a:cxnLst>
                    <a:cxn ang="0">
                      <a:pos x="wd2" y="hd2"/>
                    </a:cxn>
                    <a:cxn ang="5400000">
                      <a:pos x="wd2" y="hd2"/>
                    </a:cxn>
                    <a:cxn ang="10800000">
                      <a:pos x="wd2" y="hd2"/>
                    </a:cxn>
                    <a:cxn ang="16200000">
                      <a:pos x="wd2" y="hd2"/>
                    </a:cxn>
                  </a:cxnLst>
                  <a:rect l="0" t="0" r="r" b="b"/>
                  <a:pathLst>
                    <a:path w="21471" h="21600" extrusionOk="0">
                      <a:moveTo>
                        <a:pt x="21471" y="0"/>
                      </a:moveTo>
                      <a:cubicBezTo>
                        <a:pt x="21399" y="100"/>
                        <a:pt x="21363" y="200"/>
                        <a:pt x="21327" y="300"/>
                      </a:cubicBezTo>
                      <a:cubicBezTo>
                        <a:pt x="21255" y="350"/>
                        <a:pt x="21146" y="400"/>
                        <a:pt x="21110" y="500"/>
                      </a:cubicBezTo>
                      <a:cubicBezTo>
                        <a:pt x="21038" y="550"/>
                        <a:pt x="20966" y="1150"/>
                        <a:pt x="20966" y="1200"/>
                      </a:cubicBezTo>
                      <a:cubicBezTo>
                        <a:pt x="20606" y="2250"/>
                        <a:pt x="20425" y="3600"/>
                        <a:pt x="19956" y="4600"/>
                      </a:cubicBezTo>
                      <a:cubicBezTo>
                        <a:pt x="19740" y="6500"/>
                        <a:pt x="19235" y="8550"/>
                        <a:pt x="18803" y="10400"/>
                      </a:cubicBezTo>
                      <a:cubicBezTo>
                        <a:pt x="18730" y="11400"/>
                        <a:pt x="18586" y="12300"/>
                        <a:pt x="18442" y="13300"/>
                      </a:cubicBezTo>
                      <a:cubicBezTo>
                        <a:pt x="18298" y="14700"/>
                        <a:pt x="18298" y="16100"/>
                        <a:pt x="18081" y="17500"/>
                      </a:cubicBezTo>
                      <a:cubicBezTo>
                        <a:pt x="18009" y="18400"/>
                        <a:pt x="18009" y="19250"/>
                        <a:pt x="17721" y="20100"/>
                      </a:cubicBezTo>
                      <a:cubicBezTo>
                        <a:pt x="17613" y="20800"/>
                        <a:pt x="16963" y="21000"/>
                        <a:pt x="16495" y="21100"/>
                      </a:cubicBezTo>
                      <a:cubicBezTo>
                        <a:pt x="15737" y="20800"/>
                        <a:pt x="16098" y="20950"/>
                        <a:pt x="15485" y="20700"/>
                      </a:cubicBezTo>
                      <a:cubicBezTo>
                        <a:pt x="15341" y="20600"/>
                        <a:pt x="15052" y="20500"/>
                        <a:pt x="15052" y="20500"/>
                      </a:cubicBezTo>
                      <a:cubicBezTo>
                        <a:pt x="14656" y="19700"/>
                        <a:pt x="14800" y="18350"/>
                        <a:pt x="15197" y="17600"/>
                      </a:cubicBezTo>
                      <a:cubicBezTo>
                        <a:pt x="15233" y="17350"/>
                        <a:pt x="15413" y="17100"/>
                        <a:pt x="15413" y="16900"/>
                      </a:cubicBezTo>
                      <a:cubicBezTo>
                        <a:pt x="15341" y="16400"/>
                        <a:pt x="14475" y="16400"/>
                        <a:pt x="14475" y="16400"/>
                      </a:cubicBezTo>
                      <a:cubicBezTo>
                        <a:pt x="14007" y="15750"/>
                        <a:pt x="13033" y="15950"/>
                        <a:pt x="12384" y="15800"/>
                      </a:cubicBezTo>
                      <a:cubicBezTo>
                        <a:pt x="9535" y="16100"/>
                        <a:pt x="6650" y="16700"/>
                        <a:pt x="3946" y="18000"/>
                      </a:cubicBezTo>
                      <a:cubicBezTo>
                        <a:pt x="3513" y="18850"/>
                        <a:pt x="4054" y="17800"/>
                        <a:pt x="3585" y="18400"/>
                      </a:cubicBezTo>
                      <a:cubicBezTo>
                        <a:pt x="3441" y="18500"/>
                        <a:pt x="3116" y="19350"/>
                        <a:pt x="3008" y="19600"/>
                      </a:cubicBezTo>
                      <a:cubicBezTo>
                        <a:pt x="3261" y="21550"/>
                        <a:pt x="2576" y="20850"/>
                        <a:pt x="1782" y="21600"/>
                      </a:cubicBezTo>
                      <a:cubicBezTo>
                        <a:pt x="1458" y="21450"/>
                        <a:pt x="1169" y="21300"/>
                        <a:pt x="917" y="21100"/>
                      </a:cubicBezTo>
                      <a:cubicBezTo>
                        <a:pt x="736" y="20950"/>
                        <a:pt x="484" y="20700"/>
                        <a:pt x="484" y="20700"/>
                      </a:cubicBezTo>
                      <a:cubicBezTo>
                        <a:pt x="304" y="19950"/>
                        <a:pt x="448" y="20200"/>
                        <a:pt x="123" y="19900"/>
                      </a:cubicBezTo>
                      <a:cubicBezTo>
                        <a:pt x="-129" y="19400"/>
                        <a:pt x="51" y="19000"/>
                        <a:pt x="268" y="18600"/>
                      </a:cubicBezTo>
                      <a:cubicBezTo>
                        <a:pt x="159" y="17850"/>
                        <a:pt x="340" y="17350"/>
                        <a:pt x="484" y="16700"/>
                      </a:cubicBezTo>
                      <a:cubicBezTo>
                        <a:pt x="556" y="15550"/>
                        <a:pt x="556" y="14150"/>
                        <a:pt x="845" y="13100"/>
                      </a:cubicBezTo>
                      <a:cubicBezTo>
                        <a:pt x="881" y="11850"/>
                        <a:pt x="1025" y="10600"/>
                        <a:pt x="917" y="9400"/>
                      </a:cubicBezTo>
                      <a:cubicBezTo>
                        <a:pt x="989" y="8350"/>
                        <a:pt x="845" y="7300"/>
                        <a:pt x="989" y="6300"/>
                      </a:cubicBezTo>
                      <a:cubicBezTo>
                        <a:pt x="917" y="5400"/>
                        <a:pt x="845" y="4950"/>
                        <a:pt x="917" y="4100"/>
                      </a:cubicBezTo>
                      <a:cubicBezTo>
                        <a:pt x="809" y="3200"/>
                        <a:pt x="700" y="2350"/>
                        <a:pt x="628" y="1500"/>
                      </a:cubicBezTo>
                      <a:cubicBezTo>
                        <a:pt x="700" y="500"/>
                        <a:pt x="881" y="450"/>
                        <a:pt x="556" y="700"/>
                      </a:cubicBezTo>
                    </a:path>
                  </a:pathLst>
                </a:custGeom>
                <a:blipFill rotWithShape="1">
                  <a:blip r:embed="rId3"/>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3852" name="AutoShape 205"/>
              <p:cNvSpPr/>
              <p:nvPr/>
            </p:nvSpPr>
            <p:spPr>
              <a:xfrm>
                <a:off x="10097" y="389292"/>
                <a:ext cx="15667" cy="63136"/>
              </a:xfrm>
              <a:custGeom>
                <a:avLst/>
                <a:gdLst/>
                <a:ahLst/>
                <a:cxnLst>
                  <a:cxn ang="0">
                    <a:pos x="wd2" y="hd2"/>
                  </a:cxn>
                  <a:cxn ang="5400000">
                    <a:pos x="wd2" y="hd2"/>
                  </a:cxn>
                  <a:cxn ang="10800000">
                    <a:pos x="wd2" y="hd2"/>
                  </a:cxn>
                  <a:cxn ang="16200000">
                    <a:pos x="wd2" y="hd2"/>
                  </a:cxn>
                </a:cxnLst>
                <a:rect l="0" t="0" r="r" b="b"/>
                <a:pathLst>
                  <a:path w="19303" h="20839" extrusionOk="0">
                    <a:moveTo>
                      <a:pt x="17270" y="9920"/>
                    </a:moveTo>
                    <a:cubicBezTo>
                      <a:pt x="16508" y="8019"/>
                      <a:pt x="16762" y="6049"/>
                      <a:pt x="15238" y="4215"/>
                    </a:cubicBezTo>
                    <a:cubicBezTo>
                      <a:pt x="14475" y="3468"/>
                      <a:pt x="13459" y="2449"/>
                      <a:pt x="10918" y="2449"/>
                    </a:cubicBezTo>
                    <a:cubicBezTo>
                      <a:pt x="8376" y="2449"/>
                      <a:pt x="12950" y="4215"/>
                      <a:pt x="12950" y="4215"/>
                    </a:cubicBezTo>
                    <a:cubicBezTo>
                      <a:pt x="13713" y="3264"/>
                      <a:pt x="16000" y="2245"/>
                      <a:pt x="15238" y="1362"/>
                    </a:cubicBezTo>
                    <a:cubicBezTo>
                      <a:pt x="14475" y="683"/>
                      <a:pt x="9393" y="-472"/>
                      <a:pt x="8630" y="207"/>
                    </a:cubicBezTo>
                    <a:cubicBezTo>
                      <a:pt x="6598" y="1362"/>
                      <a:pt x="14475" y="7068"/>
                      <a:pt x="8630" y="2449"/>
                    </a:cubicBezTo>
                    <a:cubicBezTo>
                      <a:pt x="10663" y="6049"/>
                      <a:pt x="13205" y="8630"/>
                      <a:pt x="10918" y="12230"/>
                    </a:cubicBezTo>
                    <a:cubicBezTo>
                      <a:pt x="9393" y="11619"/>
                      <a:pt x="6852" y="11143"/>
                      <a:pt x="6598" y="10464"/>
                    </a:cubicBezTo>
                    <a:cubicBezTo>
                      <a:pt x="6089" y="9649"/>
                      <a:pt x="5581" y="8222"/>
                      <a:pt x="8630" y="8222"/>
                    </a:cubicBezTo>
                    <a:cubicBezTo>
                      <a:pt x="11426" y="8222"/>
                      <a:pt x="10918" y="11211"/>
                      <a:pt x="10918" y="10464"/>
                    </a:cubicBezTo>
                    <a:cubicBezTo>
                      <a:pt x="10918" y="9105"/>
                      <a:pt x="8630" y="7747"/>
                      <a:pt x="8630" y="6456"/>
                    </a:cubicBezTo>
                    <a:cubicBezTo>
                      <a:pt x="8630" y="5234"/>
                      <a:pt x="10918" y="8698"/>
                      <a:pt x="10918" y="9920"/>
                    </a:cubicBezTo>
                    <a:cubicBezTo>
                      <a:pt x="10918" y="10668"/>
                      <a:pt x="8630" y="8358"/>
                      <a:pt x="8630" y="7611"/>
                    </a:cubicBezTo>
                    <a:cubicBezTo>
                      <a:pt x="8630" y="7000"/>
                      <a:pt x="10155" y="8698"/>
                      <a:pt x="10918" y="9309"/>
                    </a:cubicBezTo>
                    <a:cubicBezTo>
                      <a:pt x="11426" y="9853"/>
                      <a:pt x="12188" y="10464"/>
                      <a:pt x="12950" y="11075"/>
                    </a:cubicBezTo>
                    <a:cubicBezTo>
                      <a:pt x="17525" y="5166"/>
                      <a:pt x="12950" y="9581"/>
                      <a:pt x="17270" y="13317"/>
                    </a:cubicBezTo>
                    <a:cubicBezTo>
                      <a:pt x="17779" y="13860"/>
                      <a:pt x="18541" y="14471"/>
                      <a:pt x="19303" y="15083"/>
                    </a:cubicBezTo>
                    <a:cubicBezTo>
                      <a:pt x="18541" y="16170"/>
                      <a:pt x="20574" y="17800"/>
                      <a:pt x="17270" y="18479"/>
                    </a:cubicBezTo>
                    <a:cubicBezTo>
                      <a:pt x="15746" y="18683"/>
                      <a:pt x="8885" y="13249"/>
                      <a:pt x="15238" y="17936"/>
                    </a:cubicBezTo>
                    <a:cubicBezTo>
                      <a:pt x="14475" y="18886"/>
                      <a:pt x="15746" y="20245"/>
                      <a:pt x="12950" y="20788"/>
                    </a:cubicBezTo>
                    <a:cubicBezTo>
                      <a:pt x="10663" y="21128"/>
                      <a:pt x="9139" y="19702"/>
                      <a:pt x="8630" y="19090"/>
                    </a:cubicBezTo>
                    <a:cubicBezTo>
                      <a:pt x="6852" y="17188"/>
                      <a:pt x="7106" y="15219"/>
                      <a:pt x="6598" y="13317"/>
                    </a:cubicBezTo>
                    <a:cubicBezTo>
                      <a:pt x="5835" y="14268"/>
                      <a:pt x="7868" y="15898"/>
                      <a:pt x="4565" y="16237"/>
                    </a:cubicBezTo>
                    <a:cubicBezTo>
                      <a:pt x="1515" y="16509"/>
                      <a:pt x="499" y="14743"/>
                      <a:pt x="245" y="13928"/>
                    </a:cubicBezTo>
                    <a:cubicBezTo>
                      <a:pt x="-1026" y="11279"/>
                      <a:pt x="2786" y="10871"/>
                      <a:pt x="8630" y="9309"/>
                    </a:cubicBezTo>
                    <a:cubicBezTo>
                      <a:pt x="10663" y="9853"/>
                      <a:pt x="13713" y="10260"/>
                      <a:pt x="15238" y="11075"/>
                    </a:cubicBezTo>
                    <a:cubicBezTo>
                      <a:pt x="16762" y="12094"/>
                      <a:pt x="17270" y="13317"/>
                      <a:pt x="17270" y="14471"/>
                    </a:cubicBezTo>
                    <a:cubicBezTo>
                      <a:pt x="17270" y="15219"/>
                      <a:pt x="15746" y="12977"/>
                      <a:pt x="15238" y="12230"/>
                    </a:cubicBezTo>
                    <a:cubicBezTo>
                      <a:pt x="18795" y="7951"/>
                      <a:pt x="20320" y="4486"/>
                      <a:pt x="15238" y="207"/>
                    </a:cubicBezTo>
                    <a:cubicBezTo>
                      <a:pt x="13713" y="751"/>
                      <a:pt x="12696" y="1430"/>
                      <a:pt x="10918" y="1905"/>
                    </a:cubicBezTo>
                    <a:cubicBezTo>
                      <a:pt x="9139" y="2245"/>
                      <a:pt x="4819" y="1837"/>
                      <a:pt x="4565" y="2449"/>
                    </a:cubicBezTo>
                    <a:cubicBezTo>
                      <a:pt x="3802" y="3603"/>
                      <a:pt x="8630" y="5913"/>
                      <a:pt x="8630" y="5913"/>
                    </a:cubicBezTo>
                    <a:cubicBezTo>
                      <a:pt x="13459" y="2177"/>
                      <a:pt x="8630" y="4962"/>
                      <a:pt x="12950" y="8766"/>
                    </a:cubicBezTo>
                    <a:cubicBezTo>
                      <a:pt x="13459" y="9241"/>
                      <a:pt x="15746" y="9513"/>
                      <a:pt x="17270" y="9920"/>
                    </a:cubicBezTo>
                    <a:close/>
                  </a:path>
                </a:pathLst>
              </a:cu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53" name="AutoShape 206"/>
              <p:cNvSpPr/>
              <p:nvPr/>
            </p:nvSpPr>
            <p:spPr>
              <a:xfrm>
                <a:off x="13242" y="387386"/>
                <a:ext cx="20707" cy="72996"/>
              </a:xfrm>
              <a:custGeom>
                <a:avLst/>
                <a:gdLst/>
                <a:ahLst/>
                <a:cxnLst>
                  <a:cxn ang="0">
                    <a:pos x="wd2" y="hd2"/>
                  </a:cxn>
                  <a:cxn ang="5400000">
                    <a:pos x="wd2" y="hd2"/>
                  </a:cxn>
                  <a:cxn ang="10800000">
                    <a:pos x="wd2" y="hd2"/>
                  </a:cxn>
                  <a:cxn ang="16200000">
                    <a:pos x="wd2" y="hd2"/>
                  </a:cxn>
                </a:cxnLst>
                <a:rect l="0" t="0" r="r" b="b"/>
                <a:pathLst>
                  <a:path w="20598" h="21600" extrusionOk="0">
                    <a:moveTo>
                      <a:pt x="13" y="0"/>
                    </a:moveTo>
                    <a:cubicBezTo>
                      <a:pt x="3716" y="671"/>
                      <a:pt x="13590" y="183"/>
                      <a:pt x="18733" y="305"/>
                    </a:cubicBezTo>
                    <a:cubicBezTo>
                      <a:pt x="17704" y="976"/>
                      <a:pt x="16881" y="1342"/>
                      <a:pt x="14824" y="1769"/>
                    </a:cubicBezTo>
                    <a:cubicBezTo>
                      <a:pt x="15441" y="2380"/>
                      <a:pt x="16264" y="3051"/>
                      <a:pt x="17087" y="3722"/>
                    </a:cubicBezTo>
                    <a:cubicBezTo>
                      <a:pt x="16264" y="5431"/>
                      <a:pt x="14824" y="7200"/>
                      <a:pt x="17087" y="8908"/>
                    </a:cubicBezTo>
                    <a:cubicBezTo>
                      <a:pt x="17498" y="9641"/>
                      <a:pt x="18116" y="9641"/>
                      <a:pt x="19761" y="10251"/>
                    </a:cubicBezTo>
                    <a:cubicBezTo>
                      <a:pt x="20584" y="11837"/>
                      <a:pt x="20173" y="12936"/>
                      <a:pt x="19761" y="14644"/>
                    </a:cubicBezTo>
                    <a:cubicBezTo>
                      <a:pt x="20996" y="15925"/>
                      <a:pt x="21407" y="19464"/>
                      <a:pt x="17087" y="20502"/>
                    </a:cubicBezTo>
                    <a:cubicBezTo>
                      <a:pt x="16264" y="21173"/>
                      <a:pt x="16058" y="21417"/>
                      <a:pt x="13796" y="21600"/>
                    </a:cubicBezTo>
                    <a:cubicBezTo>
                      <a:pt x="7624" y="21417"/>
                      <a:pt x="4744" y="21234"/>
                      <a:pt x="2687" y="19525"/>
                    </a:cubicBezTo>
                    <a:cubicBezTo>
                      <a:pt x="2276" y="18732"/>
                      <a:pt x="1247" y="17939"/>
                      <a:pt x="2276" y="17207"/>
                    </a:cubicBezTo>
                    <a:cubicBezTo>
                      <a:pt x="1247" y="16414"/>
                      <a:pt x="1864" y="15681"/>
                      <a:pt x="2687" y="14949"/>
                    </a:cubicBezTo>
                    <a:cubicBezTo>
                      <a:pt x="218" y="12142"/>
                      <a:pt x="2481" y="8908"/>
                      <a:pt x="1658" y="5980"/>
                    </a:cubicBezTo>
                    <a:cubicBezTo>
                      <a:pt x="2070" y="4820"/>
                      <a:pt x="2481" y="3783"/>
                      <a:pt x="3921" y="2746"/>
                    </a:cubicBezTo>
                    <a:cubicBezTo>
                      <a:pt x="3304" y="1769"/>
                      <a:pt x="3921" y="1098"/>
                      <a:pt x="1041" y="793"/>
                    </a:cubicBezTo>
                    <a:cubicBezTo>
                      <a:pt x="-193" y="183"/>
                      <a:pt x="13" y="488"/>
                      <a:pt x="13" y="0"/>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54" name="AutoShape 207"/>
              <p:cNvSpPr/>
              <p:nvPr/>
            </p:nvSpPr>
            <p:spPr>
              <a:xfrm>
                <a:off x="286658" y="374067"/>
                <a:ext cx="29804" cy="74843"/>
              </a:xfrm>
              <a:custGeom>
                <a:avLst/>
                <a:gdLst/>
                <a:ahLst/>
                <a:cxnLst>
                  <a:cxn ang="0">
                    <a:pos x="wd2" y="hd2"/>
                  </a:cxn>
                  <a:cxn ang="5400000">
                    <a:pos x="wd2" y="hd2"/>
                  </a:cxn>
                  <a:cxn ang="10800000">
                    <a:pos x="wd2" y="hd2"/>
                  </a:cxn>
                  <a:cxn ang="16200000">
                    <a:pos x="wd2" y="hd2"/>
                  </a:cxn>
                </a:cxnLst>
                <a:rect l="0" t="0" r="r" b="b"/>
                <a:pathLst>
                  <a:path w="20851" h="20863" extrusionOk="0">
                    <a:moveTo>
                      <a:pt x="20331" y="649"/>
                    </a:moveTo>
                    <a:cubicBezTo>
                      <a:pt x="19461" y="2200"/>
                      <a:pt x="19606" y="3751"/>
                      <a:pt x="19172" y="5417"/>
                    </a:cubicBezTo>
                    <a:cubicBezTo>
                      <a:pt x="18882" y="5934"/>
                      <a:pt x="18302" y="6394"/>
                      <a:pt x="18012" y="6968"/>
                    </a:cubicBezTo>
                    <a:cubicBezTo>
                      <a:pt x="17867" y="7140"/>
                      <a:pt x="17577" y="7543"/>
                      <a:pt x="17577" y="7543"/>
                    </a:cubicBezTo>
                    <a:cubicBezTo>
                      <a:pt x="18157" y="9323"/>
                      <a:pt x="17432" y="11851"/>
                      <a:pt x="14968" y="13517"/>
                    </a:cubicBezTo>
                    <a:cubicBezTo>
                      <a:pt x="14098" y="14609"/>
                      <a:pt x="14678" y="17079"/>
                      <a:pt x="11778" y="17538"/>
                    </a:cubicBezTo>
                    <a:cubicBezTo>
                      <a:pt x="11198" y="18228"/>
                      <a:pt x="9459" y="20238"/>
                      <a:pt x="9459" y="20296"/>
                    </a:cubicBezTo>
                    <a:cubicBezTo>
                      <a:pt x="8879" y="20296"/>
                      <a:pt x="8444" y="20353"/>
                      <a:pt x="8009" y="20411"/>
                    </a:cubicBezTo>
                    <a:cubicBezTo>
                      <a:pt x="6125" y="21100"/>
                      <a:pt x="5110" y="20813"/>
                      <a:pt x="2500" y="20755"/>
                    </a:cubicBezTo>
                    <a:cubicBezTo>
                      <a:pt x="1631" y="20353"/>
                      <a:pt x="1051" y="19951"/>
                      <a:pt x="181" y="19664"/>
                    </a:cubicBezTo>
                    <a:cubicBezTo>
                      <a:pt x="-109" y="18802"/>
                      <a:pt x="-109" y="18400"/>
                      <a:pt x="616" y="17653"/>
                    </a:cubicBezTo>
                    <a:cubicBezTo>
                      <a:pt x="906" y="15987"/>
                      <a:pt x="36" y="13689"/>
                      <a:pt x="1051" y="12138"/>
                    </a:cubicBezTo>
                    <a:cubicBezTo>
                      <a:pt x="1196" y="11621"/>
                      <a:pt x="2935" y="10932"/>
                      <a:pt x="2935" y="10932"/>
                    </a:cubicBezTo>
                    <a:cubicBezTo>
                      <a:pt x="3080" y="9151"/>
                      <a:pt x="2355" y="7140"/>
                      <a:pt x="4820" y="5589"/>
                    </a:cubicBezTo>
                    <a:cubicBezTo>
                      <a:pt x="5110" y="4957"/>
                      <a:pt x="5980" y="3751"/>
                      <a:pt x="5980" y="3751"/>
                    </a:cubicBezTo>
                    <a:cubicBezTo>
                      <a:pt x="6414" y="-328"/>
                      <a:pt x="4675" y="-500"/>
                      <a:pt x="11488" y="534"/>
                    </a:cubicBezTo>
                    <a:cubicBezTo>
                      <a:pt x="15547" y="304"/>
                      <a:pt x="14243" y="247"/>
                      <a:pt x="17577" y="534"/>
                    </a:cubicBezTo>
                    <a:cubicBezTo>
                      <a:pt x="20766" y="764"/>
                      <a:pt x="21491" y="1109"/>
                      <a:pt x="20331" y="649"/>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55" name="AutoShape 208"/>
              <p:cNvSpPr/>
              <p:nvPr/>
            </p:nvSpPr>
            <p:spPr>
              <a:xfrm>
                <a:off x="33047" y="4308"/>
                <a:ext cx="15458" cy="100638"/>
              </a:xfrm>
              <a:custGeom>
                <a:avLst/>
                <a:gdLst/>
                <a:ahLst/>
                <a:cxnLst>
                  <a:cxn ang="0">
                    <a:pos x="wd2" y="hd2"/>
                  </a:cxn>
                  <a:cxn ang="5400000">
                    <a:pos x="wd2" y="hd2"/>
                  </a:cxn>
                  <a:cxn ang="10800000">
                    <a:pos x="wd2" y="hd2"/>
                  </a:cxn>
                  <a:cxn ang="16200000">
                    <a:pos x="wd2" y="hd2"/>
                  </a:cxn>
                </a:cxnLst>
                <a:rect l="0" t="0" r="r" b="b"/>
                <a:pathLst>
                  <a:path w="16925" h="20914" extrusionOk="0">
                    <a:moveTo>
                      <a:pt x="1175" y="20572"/>
                    </a:moveTo>
                    <a:cubicBezTo>
                      <a:pt x="6575" y="20829"/>
                      <a:pt x="3875" y="20700"/>
                      <a:pt x="9050" y="20914"/>
                    </a:cubicBezTo>
                    <a:cubicBezTo>
                      <a:pt x="10850" y="20314"/>
                      <a:pt x="10175" y="19672"/>
                      <a:pt x="11525" y="19072"/>
                    </a:cubicBezTo>
                    <a:cubicBezTo>
                      <a:pt x="12650" y="17229"/>
                      <a:pt x="13775" y="15429"/>
                      <a:pt x="11525" y="13586"/>
                    </a:cubicBezTo>
                    <a:cubicBezTo>
                      <a:pt x="11750" y="12086"/>
                      <a:pt x="12200" y="10329"/>
                      <a:pt x="15125" y="8914"/>
                    </a:cubicBezTo>
                    <a:cubicBezTo>
                      <a:pt x="16250" y="7414"/>
                      <a:pt x="15350" y="7972"/>
                      <a:pt x="16925" y="7200"/>
                    </a:cubicBezTo>
                    <a:cubicBezTo>
                      <a:pt x="16475" y="4714"/>
                      <a:pt x="16025" y="3857"/>
                      <a:pt x="15125" y="1929"/>
                    </a:cubicBezTo>
                    <a:cubicBezTo>
                      <a:pt x="15575" y="643"/>
                      <a:pt x="15350" y="857"/>
                      <a:pt x="12650" y="0"/>
                    </a:cubicBezTo>
                    <a:cubicBezTo>
                      <a:pt x="5000" y="86"/>
                      <a:pt x="4100" y="-257"/>
                      <a:pt x="1850" y="814"/>
                    </a:cubicBezTo>
                    <a:cubicBezTo>
                      <a:pt x="2300" y="2143"/>
                      <a:pt x="3650" y="3600"/>
                      <a:pt x="1175" y="4929"/>
                    </a:cubicBezTo>
                    <a:cubicBezTo>
                      <a:pt x="6350" y="8272"/>
                      <a:pt x="-4675" y="11700"/>
                      <a:pt x="2525" y="15300"/>
                    </a:cubicBezTo>
                    <a:cubicBezTo>
                      <a:pt x="2750" y="15986"/>
                      <a:pt x="2975" y="16457"/>
                      <a:pt x="4325" y="17143"/>
                    </a:cubicBezTo>
                    <a:cubicBezTo>
                      <a:pt x="2975" y="18086"/>
                      <a:pt x="1850" y="19029"/>
                      <a:pt x="725" y="20014"/>
                    </a:cubicBezTo>
                    <a:cubicBezTo>
                      <a:pt x="950" y="20272"/>
                      <a:pt x="5225" y="21343"/>
                      <a:pt x="1175" y="205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56" name="AutoShape 209"/>
              <p:cNvSpPr/>
              <p:nvPr/>
            </p:nvSpPr>
            <p:spPr>
              <a:xfrm>
                <a:off x="371056" y="-1"/>
                <a:ext cx="30227" cy="84569"/>
              </a:xfrm>
              <a:custGeom>
                <a:avLst/>
                <a:gdLst/>
                <a:ahLst/>
                <a:cxnLst>
                  <a:cxn ang="0">
                    <a:pos x="wd2" y="hd2"/>
                  </a:cxn>
                  <a:cxn ang="5400000">
                    <a:pos x="wd2" y="hd2"/>
                  </a:cxn>
                  <a:cxn ang="10800000">
                    <a:pos x="wd2" y="hd2"/>
                  </a:cxn>
                  <a:cxn ang="16200000">
                    <a:pos x="wd2" y="hd2"/>
                  </a:cxn>
                </a:cxnLst>
                <a:rect l="0" t="0" r="r" b="b"/>
                <a:pathLst>
                  <a:path w="21014" h="21600" extrusionOk="0">
                    <a:moveTo>
                      <a:pt x="512" y="20072"/>
                    </a:moveTo>
                    <a:cubicBezTo>
                      <a:pt x="2384" y="20757"/>
                      <a:pt x="2528" y="21231"/>
                      <a:pt x="5552" y="21600"/>
                    </a:cubicBezTo>
                    <a:cubicBezTo>
                      <a:pt x="7712" y="21495"/>
                      <a:pt x="9296" y="21442"/>
                      <a:pt x="11312" y="21179"/>
                    </a:cubicBezTo>
                    <a:cubicBezTo>
                      <a:pt x="13904" y="20178"/>
                      <a:pt x="11312" y="21337"/>
                      <a:pt x="13184" y="19071"/>
                    </a:cubicBezTo>
                    <a:cubicBezTo>
                      <a:pt x="14336" y="17649"/>
                      <a:pt x="15488" y="16174"/>
                      <a:pt x="16208" y="14751"/>
                    </a:cubicBezTo>
                    <a:cubicBezTo>
                      <a:pt x="15776" y="13698"/>
                      <a:pt x="16352" y="12222"/>
                      <a:pt x="18224" y="11380"/>
                    </a:cubicBezTo>
                    <a:cubicBezTo>
                      <a:pt x="18512" y="10905"/>
                      <a:pt x="19376" y="10115"/>
                      <a:pt x="19376" y="10115"/>
                    </a:cubicBezTo>
                    <a:cubicBezTo>
                      <a:pt x="19376" y="8798"/>
                      <a:pt x="19232" y="7428"/>
                      <a:pt x="19664" y="6164"/>
                    </a:cubicBezTo>
                    <a:cubicBezTo>
                      <a:pt x="19664" y="5848"/>
                      <a:pt x="20528" y="5321"/>
                      <a:pt x="20528" y="5321"/>
                    </a:cubicBezTo>
                    <a:cubicBezTo>
                      <a:pt x="20528" y="4531"/>
                      <a:pt x="21392" y="3319"/>
                      <a:pt x="20816" y="2529"/>
                    </a:cubicBezTo>
                    <a:cubicBezTo>
                      <a:pt x="20528" y="1580"/>
                      <a:pt x="20528" y="580"/>
                      <a:pt x="18512" y="0"/>
                    </a:cubicBezTo>
                    <a:cubicBezTo>
                      <a:pt x="16640" y="316"/>
                      <a:pt x="14912" y="369"/>
                      <a:pt x="13184" y="685"/>
                    </a:cubicBezTo>
                    <a:cubicBezTo>
                      <a:pt x="11888" y="1422"/>
                      <a:pt x="12896" y="2002"/>
                      <a:pt x="10880" y="2792"/>
                    </a:cubicBezTo>
                    <a:cubicBezTo>
                      <a:pt x="11744" y="4057"/>
                      <a:pt x="11456" y="6217"/>
                      <a:pt x="9296" y="7270"/>
                    </a:cubicBezTo>
                    <a:cubicBezTo>
                      <a:pt x="8864" y="7692"/>
                      <a:pt x="8288" y="8060"/>
                      <a:pt x="8144" y="8535"/>
                    </a:cubicBezTo>
                    <a:cubicBezTo>
                      <a:pt x="7424" y="9746"/>
                      <a:pt x="8144" y="10484"/>
                      <a:pt x="5840" y="11380"/>
                    </a:cubicBezTo>
                    <a:cubicBezTo>
                      <a:pt x="5696" y="11538"/>
                      <a:pt x="5696" y="11696"/>
                      <a:pt x="5552" y="11906"/>
                    </a:cubicBezTo>
                    <a:cubicBezTo>
                      <a:pt x="5264" y="12012"/>
                      <a:pt x="4688" y="12064"/>
                      <a:pt x="4688" y="12222"/>
                    </a:cubicBezTo>
                    <a:cubicBezTo>
                      <a:pt x="4400" y="12486"/>
                      <a:pt x="4544" y="12855"/>
                      <a:pt x="4400" y="13171"/>
                    </a:cubicBezTo>
                    <a:cubicBezTo>
                      <a:pt x="4256" y="13276"/>
                      <a:pt x="4112" y="13434"/>
                      <a:pt x="3968" y="13592"/>
                    </a:cubicBezTo>
                    <a:cubicBezTo>
                      <a:pt x="3536" y="15278"/>
                      <a:pt x="2672" y="16700"/>
                      <a:pt x="2096" y="18386"/>
                    </a:cubicBezTo>
                    <a:cubicBezTo>
                      <a:pt x="1808" y="18913"/>
                      <a:pt x="2240" y="19598"/>
                      <a:pt x="1232" y="20072"/>
                    </a:cubicBezTo>
                    <a:cubicBezTo>
                      <a:pt x="800" y="20178"/>
                      <a:pt x="512" y="20336"/>
                      <a:pt x="80" y="20336"/>
                    </a:cubicBezTo>
                    <a:cubicBezTo>
                      <a:pt x="-208" y="20336"/>
                      <a:pt x="368" y="20125"/>
                      <a:pt x="512" y="200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3858" name="Text Box 210"/>
            <p:cNvSpPr txBox="1"/>
            <p:nvPr/>
          </p:nvSpPr>
          <p:spPr>
            <a:xfrm>
              <a:off x="29334" y="9846"/>
              <a:ext cx="492948" cy="3359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rtl="1">
                <a:defRPr sz="1600" i="1">
                  <a:solidFill>
                    <a:srgbClr val="1A0004"/>
                  </a:solidFill>
                  <a:latin typeface="Times New Roman"/>
                  <a:ea typeface="Times New Roman"/>
                  <a:cs typeface="Times New Roman"/>
                  <a:sym typeface="Times New Roman"/>
                </a:defRPr>
              </a:lvl1pPr>
            </a:lstStyle>
            <a:p>
              <a:r>
                <a:rPr i="0">
                  <a:latin typeface="Arial" panose="020B0604020202020204" pitchFamily="34" charset="0"/>
                  <a:cs typeface="Arial" panose="020B0604020202020204" pitchFamily="34" charset="0"/>
                </a:rPr>
                <a:t>ق م </a:t>
              </a:r>
            </a:p>
          </p:txBody>
        </p:sp>
      </p:grpSp>
      <p:sp>
        <p:nvSpPr>
          <p:cNvPr id="3860" name="Text Box 211"/>
          <p:cNvSpPr txBox="1"/>
          <p:nvPr/>
        </p:nvSpPr>
        <p:spPr>
          <a:xfrm>
            <a:off x="7564435" y="1506537"/>
            <a:ext cx="525465" cy="321078"/>
          </a:xfrm>
          <a:prstGeom prst="rect">
            <a:avLst/>
          </a:prstGeom>
          <a:ln w="12700">
            <a:miter lim="400000"/>
          </a:ln>
          <a:effectLst>
            <a:outerShdw blurRad="63500" dist="29783" dir="1514401"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000"/>
              </a:spcBef>
              <a:defRPr sz="1500" i="1">
                <a:solidFill>
                  <a:srgbClr val="FFFFFF"/>
                </a:solidFill>
                <a:latin typeface="Times New Roman"/>
                <a:ea typeface="Times New Roman"/>
                <a:cs typeface="Times New Roman"/>
                <a:sym typeface="Times New Roman"/>
              </a:defRPr>
            </a:lvl1pPr>
          </a:lstStyle>
          <a:p>
            <a:r>
              <a:rPr i="0">
                <a:latin typeface="Arial" panose="020B0604020202020204" pitchFamily="34" charset="0"/>
                <a:cs typeface="Arial" panose="020B0604020202020204" pitchFamily="34" charset="0"/>
              </a:rPr>
              <a:t>ق . م</a:t>
            </a:r>
          </a:p>
        </p:txBody>
      </p:sp>
      <p:grpSp>
        <p:nvGrpSpPr>
          <p:cNvPr id="3873" name="Group"/>
          <p:cNvGrpSpPr/>
          <p:nvPr/>
        </p:nvGrpSpPr>
        <p:grpSpPr>
          <a:xfrm>
            <a:off x="7535858" y="2274888"/>
            <a:ext cx="582618" cy="433400"/>
            <a:chOff x="-1" y="0"/>
            <a:chExt cx="582616" cy="433398"/>
          </a:xfrm>
        </p:grpSpPr>
        <p:grpSp>
          <p:nvGrpSpPr>
            <p:cNvPr id="3871" name="Group"/>
            <p:cNvGrpSpPr/>
            <p:nvPr/>
          </p:nvGrpSpPr>
          <p:grpSpPr>
            <a:xfrm>
              <a:off x="133051" y="19817"/>
              <a:ext cx="410996" cy="413581"/>
              <a:chOff x="3" y="0"/>
              <a:chExt cx="410994" cy="413579"/>
            </a:xfrm>
          </p:grpSpPr>
          <p:grpSp>
            <p:nvGrpSpPr>
              <p:cNvPr id="3869" name="Group"/>
              <p:cNvGrpSpPr/>
              <p:nvPr/>
            </p:nvGrpSpPr>
            <p:grpSpPr>
              <a:xfrm>
                <a:off x="3" y="0"/>
                <a:ext cx="373347" cy="413579"/>
                <a:chOff x="3" y="0"/>
                <a:chExt cx="373345" cy="413578"/>
              </a:xfrm>
            </p:grpSpPr>
            <p:grpSp>
              <p:nvGrpSpPr>
                <p:cNvPr id="3863" name="Group"/>
                <p:cNvGrpSpPr/>
                <p:nvPr/>
              </p:nvGrpSpPr>
              <p:grpSpPr>
                <a:xfrm>
                  <a:off x="3" y="42862"/>
                  <a:ext cx="373347" cy="301543"/>
                  <a:chOff x="3" y="0"/>
                  <a:chExt cx="373345" cy="301541"/>
                </a:xfrm>
              </p:grpSpPr>
              <p:sp>
                <p:nvSpPr>
                  <p:cNvPr id="3861" name="AutoShape 217"/>
                  <p:cNvSpPr/>
                  <p:nvPr/>
                </p:nvSpPr>
                <p:spPr>
                  <a:xfrm>
                    <a:off x="10755" y="-1"/>
                    <a:ext cx="362595" cy="54327"/>
                  </a:xfrm>
                  <a:custGeom>
                    <a:avLst/>
                    <a:gdLst/>
                    <a:ahLst/>
                    <a:cxnLst>
                      <a:cxn ang="0">
                        <a:pos x="wd2" y="hd2"/>
                      </a:cxn>
                      <a:cxn ang="5400000">
                        <a:pos x="wd2" y="hd2"/>
                      </a:cxn>
                      <a:cxn ang="10800000">
                        <a:pos x="wd2" y="hd2"/>
                      </a:cxn>
                      <a:cxn ang="16200000">
                        <a:pos x="wd2" y="hd2"/>
                      </a:cxn>
                    </a:cxnLst>
                    <a:rect l="0" t="0" r="r" b="b"/>
                    <a:pathLst>
                      <a:path w="21413" h="21600" extrusionOk="0">
                        <a:moveTo>
                          <a:pt x="105" y="21600"/>
                        </a:moveTo>
                        <a:cubicBezTo>
                          <a:pt x="-187" y="18720"/>
                          <a:pt x="178" y="12240"/>
                          <a:pt x="616" y="10560"/>
                        </a:cubicBezTo>
                        <a:cubicBezTo>
                          <a:pt x="798" y="8400"/>
                          <a:pt x="652" y="9360"/>
                          <a:pt x="1054" y="8640"/>
                        </a:cubicBezTo>
                        <a:cubicBezTo>
                          <a:pt x="1199" y="8160"/>
                          <a:pt x="1491" y="7680"/>
                          <a:pt x="1491" y="7680"/>
                        </a:cubicBezTo>
                        <a:cubicBezTo>
                          <a:pt x="2440" y="7920"/>
                          <a:pt x="2878" y="8400"/>
                          <a:pt x="3899" y="8160"/>
                        </a:cubicBezTo>
                        <a:cubicBezTo>
                          <a:pt x="4374" y="8400"/>
                          <a:pt x="4848" y="9120"/>
                          <a:pt x="5359" y="9600"/>
                        </a:cubicBezTo>
                        <a:cubicBezTo>
                          <a:pt x="5578" y="10080"/>
                          <a:pt x="6016" y="11040"/>
                          <a:pt x="6016" y="11040"/>
                        </a:cubicBezTo>
                        <a:cubicBezTo>
                          <a:pt x="6818" y="10080"/>
                          <a:pt x="7658" y="11040"/>
                          <a:pt x="8497" y="12480"/>
                        </a:cubicBezTo>
                        <a:cubicBezTo>
                          <a:pt x="9701" y="12000"/>
                          <a:pt x="10905" y="11280"/>
                          <a:pt x="12145" y="10560"/>
                        </a:cubicBezTo>
                        <a:cubicBezTo>
                          <a:pt x="13714" y="7920"/>
                          <a:pt x="15393" y="5760"/>
                          <a:pt x="17035" y="3840"/>
                        </a:cubicBezTo>
                        <a:cubicBezTo>
                          <a:pt x="17618" y="2880"/>
                          <a:pt x="18166" y="960"/>
                          <a:pt x="18786" y="0"/>
                        </a:cubicBezTo>
                        <a:cubicBezTo>
                          <a:pt x="19406" y="0"/>
                          <a:pt x="20027" y="0"/>
                          <a:pt x="20683" y="480"/>
                        </a:cubicBezTo>
                        <a:cubicBezTo>
                          <a:pt x="21048" y="720"/>
                          <a:pt x="21231" y="5040"/>
                          <a:pt x="21340" y="7200"/>
                        </a:cubicBezTo>
                        <a:cubicBezTo>
                          <a:pt x="21340" y="7680"/>
                          <a:pt x="21413" y="8640"/>
                          <a:pt x="21413" y="8640"/>
                        </a:cubicBezTo>
                        <a:cubicBezTo>
                          <a:pt x="21267" y="10800"/>
                          <a:pt x="21304" y="12480"/>
                          <a:pt x="21048" y="14400"/>
                        </a:cubicBezTo>
                        <a:cubicBezTo>
                          <a:pt x="20939" y="16080"/>
                          <a:pt x="20866" y="15840"/>
                          <a:pt x="21121" y="15840"/>
                        </a:cubicBezTo>
                      </a:path>
                    </a:pathLst>
                  </a:custGeom>
                  <a:blipFill rotWithShape="1">
                    <a:blip r:embed="rId3"/>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62" name="AutoShape 218"/>
                  <p:cNvSpPr/>
                  <p:nvPr/>
                </p:nvSpPr>
                <p:spPr>
                  <a:xfrm>
                    <a:off x="3" y="40316"/>
                    <a:ext cx="367816" cy="261226"/>
                  </a:xfrm>
                  <a:custGeom>
                    <a:avLst/>
                    <a:gdLst/>
                    <a:ahLst/>
                    <a:cxnLst>
                      <a:cxn ang="0">
                        <a:pos x="wd2" y="hd2"/>
                      </a:cxn>
                      <a:cxn ang="5400000">
                        <a:pos x="wd2" y="hd2"/>
                      </a:cxn>
                      <a:cxn ang="10800000">
                        <a:pos x="wd2" y="hd2"/>
                      </a:cxn>
                      <a:cxn ang="16200000">
                        <a:pos x="wd2" y="hd2"/>
                      </a:cxn>
                    </a:cxnLst>
                    <a:rect l="0" t="0" r="r" b="b"/>
                    <a:pathLst>
                      <a:path w="21471" h="21600" extrusionOk="0">
                        <a:moveTo>
                          <a:pt x="21471" y="0"/>
                        </a:moveTo>
                        <a:cubicBezTo>
                          <a:pt x="21399" y="100"/>
                          <a:pt x="21363" y="200"/>
                          <a:pt x="21327" y="300"/>
                        </a:cubicBezTo>
                        <a:cubicBezTo>
                          <a:pt x="21255" y="350"/>
                          <a:pt x="21146" y="400"/>
                          <a:pt x="21110" y="500"/>
                        </a:cubicBezTo>
                        <a:cubicBezTo>
                          <a:pt x="21038" y="550"/>
                          <a:pt x="20966" y="1150"/>
                          <a:pt x="20966" y="1200"/>
                        </a:cubicBezTo>
                        <a:cubicBezTo>
                          <a:pt x="20606" y="2250"/>
                          <a:pt x="20425" y="3600"/>
                          <a:pt x="19956" y="4600"/>
                        </a:cubicBezTo>
                        <a:cubicBezTo>
                          <a:pt x="19740" y="6500"/>
                          <a:pt x="19235" y="8550"/>
                          <a:pt x="18803" y="10400"/>
                        </a:cubicBezTo>
                        <a:cubicBezTo>
                          <a:pt x="18730" y="11400"/>
                          <a:pt x="18586" y="12300"/>
                          <a:pt x="18442" y="13300"/>
                        </a:cubicBezTo>
                        <a:cubicBezTo>
                          <a:pt x="18298" y="14700"/>
                          <a:pt x="18298" y="16100"/>
                          <a:pt x="18081" y="17500"/>
                        </a:cubicBezTo>
                        <a:cubicBezTo>
                          <a:pt x="18009" y="18400"/>
                          <a:pt x="18009" y="19250"/>
                          <a:pt x="17721" y="20100"/>
                        </a:cubicBezTo>
                        <a:cubicBezTo>
                          <a:pt x="17613" y="20800"/>
                          <a:pt x="16963" y="21000"/>
                          <a:pt x="16495" y="21100"/>
                        </a:cubicBezTo>
                        <a:cubicBezTo>
                          <a:pt x="15737" y="20800"/>
                          <a:pt x="16098" y="20950"/>
                          <a:pt x="15485" y="20700"/>
                        </a:cubicBezTo>
                        <a:cubicBezTo>
                          <a:pt x="15341" y="20600"/>
                          <a:pt x="15052" y="20500"/>
                          <a:pt x="15052" y="20500"/>
                        </a:cubicBezTo>
                        <a:cubicBezTo>
                          <a:pt x="14656" y="19700"/>
                          <a:pt x="14800" y="18350"/>
                          <a:pt x="15197" y="17600"/>
                        </a:cubicBezTo>
                        <a:cubicBezTo>
                          <a:pt x="15233" y="17350"/>
                          <a:pt x="15413" y="17100"/>
                          <a:pt x="15413" y="16900"/>
                        </a:cubicBezTo>
                        <a:cubicBezTo>
                          <a:pt x="15341" y="16400"/>
                          <a:pt x="14475" y="16400"/>
                          <a:pt x="14475" y="16400"/>
                        </a:cubicBezTo>
                        <a:cubicBezTo>
                          <a:pt x="14007" y="15750"/>
                          <a:pt x="13033" y="15950"/>
                          <a:pt x="12384" y="15800"/>
                        </a:cubicBezTo>
                        <a:cubicBezTo>
                          <a:pt x="9535" y="16100"/>
                          <a:pt x="6650" y="16700"/>
                          <a:pt x="3946" y="18000"/>
                        </a:cubicBezTo>
                        <a:cubicBezTo>
                          <a:pt x="3513" y="18850"/>
                          <a:pt x="4054" y="17800"/>
                          <a:pt x="3585" y="18400"/>
                        </a:cubicBezTo>
                        <a:cubicBezTo>
                          <a:pt x="3441" y="18500"/>
                          <a:pt x="3116" y="19350"/>
                          <a:pt x="3008" y="19600"/>
                        </a:cubicBezTo>
                        <a:cubicBezTo>
                          <a:pt x="3261" y="21550"/>
                          <a:pt x="2576" y="20850"/>
                          <a:pt x="1782" y="21600"/>
                        </a:cubicBezTo>
                        <a:cubicBezTo>
                          <a:pt x="1458" y="21450"/>
                          <a:pt x="1169" y="21300"/>
                          <a:pt x="917" y="21100"/>
                        </a:cubicBezTo>
                        <a:cubicBezTo>
                          <a:pt x="736" y="20950"/>
                          <a:pt x="484" y="20700"/>
                          <a:pt x="484" y="20700"/>
                        </a:cubicBezTo>
                        <a:cubicBezTo>
                          <a:pt x="304" y="19950"/>
                          <a:pt x="448" y="20200"/>
                          <a:pt x="123" y="19900"/>
                        </a:cubicBezTo>
                        <a:cubicBezTo>
                          <a:pt x="-129" y="19400"/>
                          <a:pt x="51" y="19000"/>
                          <a:pt x="268" y="18600"/>
                        </a:cubicBezTo>
                        <a:cubicBezTo>
                          <a:pt x="159" y="17850"/>
                          <a:pt x="340" y="17350"/>
                          <a:pt x="484" y="16700"/>
                        </a:cubicBezTo>
                        <a:cubicBezTo>
                          <a:pt x="556" y="15550"/>
                          <a:pt x="556" y="14150"/>
                          <a:pt x="845" y="13100"/>
                        </a:cubicBezTo>
                        <a:cubicBezTo>
                          <a:pt x="881" y="11850"/>
                          <a:pt x="1025" y="10600"/>
                          <a:pt x="917" y="9400"/>
                        </a:cubicBezTo>
                        <a:cubicBezTo>
                          <a:pt x="989" y="8350"/>
                          <a:pt x="845" y="7300"/>
                          <a:pt x="989" y="6300"/>
                        </a:cubicBezTo>
                        <a:cubicBezTo>
                          <a:pt x="917" y="5400"/>
                          <a:pt x="845" y="4950"/>
                          <a:pt x="917" y="4100"/>
                        </a:cubicBezTo>
                        <a:cubicBezTo>
                          <a:pt x="809" y="3200"/>
                          <a:pt x="700" y="2350"/>
                          <a:pt x="628" y="1500"/>
                        </a:cubicBezTo>
                        <a:cubicBezTo>
                          <a:pt x="700" y="500"/>
                          <a:pt x="881" y="450"/>
                          <a:pt x="556" y="700"/>
                        </a:cubicBezTo>
                      </a:path>
                    </a:pathLst>
                  </a:custGeom>
                  <a:blipFill rotWithShape="1">
                    <a:blip r:embed="rId3"/>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3864" name="AutoShape 220"/>
                <p:cNvSpPr/>
                <p:nvPr/>
              </p:nvSpPr>
              <p:spPr>
                <a:xfrm>
                  <a:off x="9046" y="349717"/>
                  <a:ext cx="14035" cy="56717"/>
                </a:xfrm>
                <a:custGeom>
                  <a:avLst/>
                  <a:gdLst/>
                  <a:ahLst/>
                  <a:cxnLst>
                    <a:cxn ang="0">
                      <a:pos x="wd2" y="hd2"/>
                    </a:cxn>
                    <a:cxn ang="5400000">
                      <a:pos x="wd2" y="hd2"/>
                    </a:cxn>
                    <a:cxn ang="10800000">
                      <a:pos x="wd2" y="hd2"/>
                    </a:cxn>
                    <a:cxn ang="16200000">
                      <a:pos x="wd2" y="hd2"/>
                    </a:cxn>
                  </a:cxnLst>
                  <a:rect l="0" t="0" r="r" b="b"/>
                  <a:pathLst>
                    <a:path w="19303" h="20839" extrusionOk="0">
                      <a:moveTo>
                        <a:pt x="17270" y="9920"/>
                      </a:moveTo>
                      <a:cubicBezTo>
                        <a:pt x="16508" y="8019"/>
                        <a:pt x="16762" y="6049"/>
                        <a:pt x="15238" y="4215"/>
                      </a:cubicBezTo>
                      <a:cubicBezTo>
                        <a:pt x="14475" y="3468"/>
                        <a:pt x="13459" y="2449"/>
                        <a:pt x="10918" y="2449"/>
                      </a:cubicBezTo>
                      <a:cubicBezTo>
                        <a:pt x="8376" y="2449"/>
                        <a:pt x="12950" y="4215"/>
                        <a:pt x="12950" y="4215"/>
                      </a:cubicBezTo>
                      <a:cubicBezTo>
                        <a:pt x="13713" y="3264"/>
                        <a:pt x="16000" y="2245"/>
                        <a:pt x="15238" y="1362"/>
                      </a:cubicBezTo>
                      <a:cubicBezTo>
                        <a:pt x="14475" y="683"/>
                        <a:pt x="9393" y="-472"/>
                        <a:pt x="8630" y="207"/>
                      </a:cubicBezTo>
                      <a:cubicBezTo>
                        <a:pt x="6598" y="1362"/>
                        <a:pt x="14475" y="7068"/>
                        <a:pt x="8630" y="2449"/>
                      </a:cubicBezTo>
                      <a:cubicBezTo>
                        <a:pt x="10663" y="6049"/>
                        <a:pt x="13205" y="8630"/>
                        <a:pt x="10918" y="12230"/>
                      </a:cubicBezTo>
                      <a:cubicBezTo>
                        <a:pt x="9393" y="11619"/>
                        <a:pt x="6852" y="11143"/>
                        <a:pt x="6598" y="10464"/>
                      </a:cubicBezTo>
                      <a:cubicBezTo>
                        <a:pt x="6089" y="9649"/>
                        <a:pt x="5581" y="8222"/>
                        <a:pt x="8630" y="8222"/>
                      </a:cubicBezTo>
                      <a:cubicBezTo>
                        <a:pt x="11426" y="8222"/>
                        <a:pt x="10918" y="11211"/>
                        <a:pt x="10918" y="10464"/>
                      </a:cubicBezTo>
                      <a:cubicBezTo>
                        <a:pt x="10918" y="9105"/>
                        <a:pt x="8630" y="7747"/>
                        <a:pt x="8630" y="6456"/>
                      </a:cubicBezTo>
                      <a:cubicBezTo>
                        <a:pt x="8630" y="5234"/>
                        <a:pt x="10918" y="8698"/>
                        <a:pt x="10918" y="9920"/>
                      </a:cubicBezTo>
                      <a:cubicBezTo>
                        <a:pt x="10918" y="10668"/>
                        <a:pt x="8630" y="8358"/>
                        <a:pt x="8630" y="7611"/>
                      </a:cubicBezTo>
                      <a:cubicBezTo>
                        <a:pt x="8630" y="7000"/>
                        <a:pt x="10155" y="8698"/>
                        <a:pt x="10918" y="9309"/>
                      </a:cubicBezTo>
                      <a:cubicBezTo>
                        <a:pt x="11426" y="9853"/>
                        <a:pt x="12188" y="10464"/>
                        <a:pt x="12950" y="11075"/>
                      </a:cubicBezTo>
                      <a:cubicBezTo>
                        <a:pt x="17525" y="5166"/>
                        <a:pt x="12950" y="9581"/>
                        <a:pt x="17270" y="13317"/>
                      </a:cubicBezTo>
                      <a:cubicBezTo>
                        <a:pt x="17779" y="13860"/>
                        <a:pt x="18541" y="14471"/>
                        <a:pt x="19303" y="15083"/>
                      </a:cubicBezTo>
                      <a:cubicBezTo>
                        <a:pt x="18541" y="16170"/>
                        <a:pt x="20574" y="17800"/>
                        <a:pt x="17270" y="18479"/>
                      </a:cubicBezTo>
                      <a:cubicBezTo>
                        <a:pt x="15746" y="18683"/>
                        <a:pt x="8885" y="13249"/>
                        <a:pt x="15238" y="17936"/>
                      </a:cubicBezTo>
                      <a:cubicBezTo>
                        <a:pt x="14475" y="18886"/>
                        <a:pt x="15746" y="20245"/>
                        <a:pt x="12950" y="20788"/>
                      </a:cubicBezTo>
                      <a:cubicBezTo>
                        <a:pt x="10663" y="21128"/>
                        <a:pt x="9139" y="19702"/>
                        <a:pt x="8630" y="19090"/>
                      </a:cubicBezTo>
                      <a:cubicBezTo>
                        <a:pt x="6852" y="17188"/>
                        <a:pt x="7106" y="15219"/>
                        <a:pt x="6598" y="13317"/>
                      </a:cubicBezTo>
                      <a:cubicBezTo>
                        <a:pt x="5835" y="14268"/>
                        <a:pt x="7868" y="15898"/>
                        <a:pt x="4565" y="16237"/>
                      </a:cubicBezTo>
                      <a:cubicBezTo>
                        <a:pt x="1515" y="16509"/>
                        <a:pt x="499" y="14743"/>
                        <a:pt x="245" y="13928"/>
                      </a:cubicBezTo>
                      <a:cubicBezTo>
                        <a:pt x="-1026" y="11279"/>
                        <a:pt x="2786" y="10871"/>
                        <a:pt x="8630" y="9309"/>
                      </a:cubicBezTo>
                      <a:cubicBezTo>
                        <a:pt x="10663" y="9853"/>
                        <a:pt x="13713" y="10260"/>
                        <a:pt x="15238" y="11075"/>
                      </a:cubicBezTo>
                      <a:cubicBezTo>
                        <a:pt x="16762" y="12094"/>
                        <a:pt x="17270" y="13317"/>
                        <a:pt x="17270" y="14471"/>
                      </a:cubicBezTo>
                      <a:cubicBezTo>
                        <a:pt x="17270" y="15219"/>
                        <a:pt x="15746" y="12977"/>
                        <a:pt x="15238" y="12230"/>
                      </a:cubicBezTo>
                      <a:cubicBezTo>
                        <a:pt x="18795" y="7951"/>
                        <a:pt x="20320" y="4486"/>
                        <a:pt x="15238" y="207"/>
                      </a:cubicBezTo>
                      <a:cubicBezTo>
                        <a:pt x="13713" y="751"/>
                        <a:pt x="12696" y="1430"/>
                        <a:pt x="10918" y="1905"/>
                      </a:cubicBezTo>
                      <a:cubicBezTo>
                        <a:pt x="9139" y="2245"/>
                        <a:pt x="4819" y="1837"/>
                        <a:pt x="4565" y="2449"/>
                      </a:cubicBezTo>
                      <a:cubicBezTo>
                        <a:pt x="3802" y="3603"/>
                        <a:pt x="8630" y="5913"/>
                        <a:pt x="8630" y="5913"/>
                      </a:cubicBezTo>
                      <a:cubicBezTo>
                        <a:pt x="13459" y="2177"/>
                        <a:pt x="8630" y="4962"/>
                        <a:pt x="12950" y="8766"/>
                      </a:cubicBezTo>
                      <a:cubicBezTo>
                        <a:pt x="13459" y="9241"/>
                        <a:pt x="15746" y="9513"/>
                        <a:pt x="17270" y="9920"/>
                      </a:cubicBezTo>
                      <a:close/>
                    </a:path>
                  </a:pathLst>
                </a:cu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65" name="AutoShape 221"/>
                <p:cNvSpPr/>
                <p:nvPr/>
              </p:nvSpPr>
              <p:spPr>
                <a:xfrm>
                  <a:off x="11864" y="348006"/>
                  <a:ext cx="18549" cy="65573"/>
                </a:xfrm>
                <a:custGeom>
                  <a:avLst/>
                  <a:gdLst/>
                  <a:ahLst/>
                  <a:cxnLst>
                    <a:cxn ang="0">
                      <a:pos x="wd2" y="hd2"/>
                    </a:cxn>
                    <a:cxn ang="5400000">
                      <a:pos x="wd2" y="hd2"/>
                    </a:cxn>
                    <a:cxn ang="10800000">
                      <a:pos x="wd2" y="hd2"/>
                    </a:cxn>
                    <a:cxn ang="16200000">
                      <a:pos x="wd2" y="hd2"/>
                    </a:cxn>
                  </a:cxnLst>
                  <a:rect l="0" t="0" r="r" b="b"/>
                  <a:pathLst>
                    <a:path w="20598" h="21600" extrusionOk="0">
                      <a:moveTo>
                        <a:pt x="13" y="0"/>
                      </a:moveTo>
                      <a:cubicBezTo>
                        <a:pt x="3716" y="671"/>
                        <a:pt x="13590" y="183"/>
                        <a:pt x="18733" y="305"/>
                      </a:cubicBezTo>
                      <a:cubicBezTo>
                        <a:pt x="17704" y="976"/>
                        <a:pt x="16881" y="1342"/>
                        <a:pt x="14824" y="1769"/>
                      </a:cubicBezTo>
                      <a:cubicBezTo>
                        <a:pt x="15441" y="2380"/>
                        <a:pt x="16264" y="3051"/>
                        <a:pt x="17087" y="3722"/>
                      </a:cubicBezTo>
                      <a:cubicBezTo>
                        <a:pt x="16264" y="5431"/>
                        <a:pt x="14824" y="7200"/>
                        <a:pt x="17087" y="8908"/>
                      </a:cubicBezTo>
                      <a:cubicBezTo>
                        <a:pt x="17498" y="9641"/>
                        <a:pt x="18116" y="9641"/>
                        <a:pt x="19761" y="10251"/>
                      </a:cubicBezTo>
                      <a:cubicBezTo>
                        <a:pt x="20584" y="11837"/>
                        <a:pt x="20173" y="12936"/>
                        <a:pt x="19761" y="14644"/>
                      </a:cubicBezTo>
                      <a:cubicBezTo>
                        <a:pt x="20996" y="15925"/>
                        <a:pt x="21407" y="19464"/>
                        <a:pt x="17087" y="20502"/>
                      </a:cubicBezTo>
                      <a:cubicBezTo>
                        <a:pt x="16264" y="21173"/>
                        <a:pt x="16058" y="21417"/>
                        <a:pt x="13796" y="21600"/>
                      </a:cubicBezTo>
                      <a:cubicBezTo>
                        <a:pt x="7624" y="21417"/>
                        <a:pt x="4744" y="21234"/>
                        <a:pt x="2687" y="19525"/>
                      </a:cubicBezTo>
                      <a:cubicBezTo>
                        <a:pt x="2276" y="18732"/>
                        <a:pt x="1247" y="17939"/>
                        <a:pt x="2276" y="17207"/>
                      </a:cubicBezTo>
                      <a:cubicBezTo>
                        <a:pt x="1247" y="16414"/>
                        <a:pt x="1864" y="15681"/>
                        <a:pt x="2687" y="14949"/>
                      </a:cubicBezTo>
                      <a:cubicBezTo>
                        <a:pt x="218" y="12142"/>
                        <a:pt x="2481" y="8908"/>
                        <a:pt x="1658" y="5980"/>
                      </a:cubicBezTo>
                      <a:cubicBezTo>
                        <a:pt x="2070" y="4820"/>
                        <a:pt x="2481" y="3783"/>
                        <a:pt x="3921" y="2746"/>
                      </a:cubicBezTo>
                      <a:cubicBezTo>
                        <a:pt x="3304" y="1769"/>
                        <a:pt x="3921" y="1098"/>
                        <a:pt x="1041" y="793"/>
                      </a:cubicBezTo>
                      <a:cubicBezTo>
                        <a:pt x="-193" y="183"/>
                        <a:pt x="13" y="488"/>
                        <a:pt x="13" y="0"/>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66" name="AutoShape 222"/>
                <p:cNvSpPr/>
                <p:nvPr/>
              </p:nvSpPr>
              <p:spPr>
                <a:xfrm>
                  <a:off x="256794" y="336042"/>
                  <a:ext cx="26700" cy="67232"/>
                </a:xfrm>
                <a:custGeom>
                  <a:avLst/>
                  <a:gdLst/>
                  <a:ahLst/>
                  <a:cxnLst>
                    <a:cxn ang="0">
                      <a:pos x="wd2" y="hd2"/>
                    </a:cxn>
                    <a:cxn ang="5400000">
                      <a:pos x="wd2" y="hd2"/>
                    </a:cxn>
                    <a:cxn ang="10800000">
                      <a:pos x="wd2" y="hd2"/>
                    </a:cxn>
                    <a:cxn ang="16200000">
                      <a:pos x="wd2" y="hd2"/>
                    </a:cxn>
                  </a:cxnLst>
                  <a:rect l="0" t="0" r="r" b="b"/>
                  <a:pathLst>
                    <a:path w="20851" h="20863" extrusionOk="0">
                      <a:moveTo>
                        <a:pt x="20331" y="649"/>
                      </a:moveTo>
                      <a:cubicBezTo>
                        <a:pt x="19461" y="2200"/>
                        <a:pt x="19606" y="3751"/>
                        <a:pt x="19172" y="5417"/>
                      </a:cubicBezTo>
                      <a:cubicBezTo>
                        <a:pt x="18882" y="5934"/>
                        <a:pt x="18302" y="6394"/>
                        <a:pt x="18012" y="6968"/>
                      </a:cubicBezTo>
                      <a:cubicBezTo>
                        <a:pt x="17867" y="7140"/>
                        <a:pt x="17577" y="7543"/>
                        <a:pt x="17577" y="7543"/>
                      </a:cubicBezTo>
                      <a:cubicBezTo>
                        <a:pt x="18157" y="9323"/>
                        <a:pt x="17432" y="11851"/>
                        <a:pt x="14968" y="13517"/>
                      </a:cubicBezTo>
                      <a:cubicBezTo>
                        <a:pt x="14098" y="14609"/>
                        <a:pt x="14678" y="17079"/>
                        <a:pt x="11778" y="17538"/>
                      </a:cubicBezTo>
                      <a:cubicBezTo>
                        <a:pt x="11198" y="18228"/>
                        <a:pt x="9459" y="20238"/>
                        <a:pt x="9459" y="20296"/>
                      </a:cubicBezTo>
                      <a:cubicBezTo>
                        <a:pt x="8879" y="20296"/>
                        <a:pt x="8444" y="20353"/>
                        <a:pt x="8009" y="20411"/>
                      </a:cubicBezTo>
                      <a:cubicBezTo>
                        <a:pt x="6125" y="21100"/>
                        <a:pt x="5110" y="20813"/>
                        <a:pt x="2500" y="20755"/>
                      </a:cubicBezTo>
                      <a:cubicBezTo>
                        <a:pt x="1631" y="20353"/>
                        <a:pt x="1051" y="19951"/>
                        <a:pt x="181" y="19664"/>
                      </a:cubicBezTo>
                      <a:cubicBezTo>
                        <a:pt x="-109" y="18802"/>
                        <a:pt x="-109" y="18400"/>
                        <a:pt x="616" y="17653"/>
                      </a:cubicBezTo>
                      <a:cubicBezTo>
                        <a:pt x="906" y="15987"/>
                        <a:pt x="36" y="13689"/>
                        <a:pt x="1051" y="12138"/>
                      </a:cubicBezTo>
                      <a:cubicBezTo>
                        <a:pt x="1196" y="11621"/>
                        <a:pt x="2935" y="10932"/>
                        <a:pt x="2935" y="10932"/>
                      </a:cubicBezTo>
                      <a:cubicBezTo>
                        <a:pt x="3080" y="9151"/>
                        <a:pt x="2355" y="7140"/>
                        <a:pt x="4820" y="5589"/>
                      </a:cubicBezTo>
                      <a:cubicBezTo>
                        <a:pt x="5110" y="4957"/>
                        <a:pt x="5980" y="3751"/>
                        <a:pt x="5980" y="3751"/>
                      </a:cubicBezTo>
                      <a:cubicBezTo>
                        <a:pt x="6414" y="-328"/>
                        <a:pt x="4675" y="-500"/>
                        <a:pt x="11488" y="534"/>
                      </a:cubicBezTo>
                      <a:cubicBezTo>
                        <a:pt x="15547" y="304"/>
                        <a:pt x="14243" y="247"/>
                        <a:pt x="17577" y="534"/>
                      </a:cubicBezTo>
                      <a:cubicBezTo>
                        <a:pt x="20766" y="764"/>
                        <a:pt x="21491" y="1109"/>
                        <a:pt x="20331" y="649"/>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67" name="AutoShape 223"/>
                <p:cNvSpPr/>
                <p:nvPr/>
              </p:nvSpPr>
              <p:spPr>
                <a:xfrm>
                  <a:off x="29606" y="3869"/>
                  <a:ext cx="13846" cy="90407"/>
                </a:xfrm>
                <a:custGeom>
                  <a:avLst/>
                  <a:gdLst/>
                  <a:ahLst/>
                  <a:cxnLst>
                    <a:cxn ang="0">
                      <a:pos x="wd2" y="hd2"/>
                    </a:cxn>
                    <a:cxn ang="5400000">
                      <a:pos x="wd2" y="hd2"/>
                    </a:cxn>
                    <a:cxn ang="10800000">
                      <a:pos x="wd2" y="hd2"/>
                    </a:cxn>
                    <a:cxn ang="16200000">
                      <a:pos x="wd2" y="hd2"/>
                    </a:cxn>
                  </a:cxnLst>
                  <a:rect l="0" t="0" r="r" b="b"/>
                  <a:pathLst>
                    <a:path w="16925" h="20914" extrusionOk="0">
                      <a:moveTo>
                        <a:pt x="1175" y="20572"/>
                      </a:moveTo>
                      <a:cubicBezTo>
                        <a:pt x="6575" y="20829"/>
                        <a:pt x="3875" y="20700"/>
                        <a:pt x="9050" y="20914"/>
                      </a:cubicBezTo>
                      <a:cubicBezTo>
                        <a:pt x="10850" y="20314"/>
                        <a:pt x="10175" y="19672"/>
                        <a:pt x="11525" y="19072"/>
                      </a:cubicBezTo>
                      <a:cubicBezTo>
                        <a:pt x="12650" y="17229"/>
                        <a:pt x="13775" y="15429"/>
                        <a:pt x="11525" y="13586"/>
                      </a:cubicBezTo>
                      <a:cubicBezTo>
                        <a:pt x="11750" y="12086"/>
                        <a:pt x="12200" y="10329"/>
                        <a:pt x="15125" y="8914"/>
                      </a:cubicBezTo>
                      <a:cubicBezTo>
                        <a:pt x="16250" y="7414"/>
                        <a:pt x="15350" y="7972"/>
                        <a:pt x="16925" y="7200"/>
                      </a:cubicBezTo>
                      <a:cubicBezTo>
                        <a:pt x="16475" y="4714"/>
                        <a:pt x="16025" y="3857"/>
                        <a:pt x="15125" y="1929"/>
                      </a:cubicBezTo>
                      <a:cubicBezTo>
                        <a:pt x="15575" y="643"/>
                        <a:pt x="15350" y="857"/>
                        <a:pt x="12650" y="0"/>
                      </a:cubicBezTo>
                      <a:cubicBezTo>
                        <a:pt x="5000" y="86"/>
                        <a:pt x="4100" y="-257"/>
                        <a:pt x="1850" y="814"/>
                      </a:cubicBezTo>
                      <a:cubicBezTo>
                        <a:pt x="2300" y="2143"/>
                        <a:pt x="3650" y="3600"/>
                        <a:pt x="1175" y="4929"/>
                      </a:cubicBezTo>
                      <a:cubicBezTo>
                        <a:pt x="6350" y="8272"/>
                        <a:pt x="-4675" y="11700"/>
                        <a:pt x="2525" y="15300"/>
                      </a:cubicBezTo>
                      <a:cubicBezTo>
                        <a:pt x="2750" y="15986"/>
                        <a:pt x="2975" y="16457"/>
                        <a:pt x="4325" y="17143"/>
                      </a:cubicBezTo>
                      <a:cubicBezTo>
                        <a:pt x="2975" y="18086"/>
                        <a:pt x="1850" y="19029"/>
                        <a:pt x="725" y="20014"/>
                      </a:cubicBezTo>
                      <a:cubicBezTo>
                        <a:pt x="950" y="20272"/>
                        <a:pt x="5225" y="21343"/>
                        <a:pt x="1175" y="205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868" name="AutoShape 224"/>
                <p:cNvSpPr/>
                <p:nvPr/>
              </p:nvSpPr>
              <p:spPr>
                <a:xfrm>
                  <a:off x="332396" y="0"/>
                  <a:ext cx="27082" cy="75971"/>
                </a:xfrm>
                <a:custGeom>
                  <a:avLst/>
                  <a:gdLst/>
                  <a:ahLst/>
                  <a:cxnLst>
                    <a:cxn ang="0">
                      <a:pos x="wd2" y="hd2"/>
                    </a:cxn>
                    <a:cxn ang="5400000">
                      <a:pos x="wd2" y="hd2"/>
                    </a:cxn>
                    <a:cxn ang="10800000">
                      <a:pos x="wd2" y="hd2"/>
                    </a:cxn>
                    <a:cxn ang="16200000">
                      <a:pos x="wd2" y="hd2"/>
                    </a:cxn>
                  </a:cxnLst>
                  <a:rect l="0" t="0" r="r" b="b"/>
                  <a:pathLst>
                    <a:path w="21014" h="21600" extrusionOk="0">
                      <a:moveTo>
                        <a:pt x="512" y="20072"/>
                      </a:moveTo>
                      <a:cubicBezTo>
                        <a:pt x="2384" y="20757"/>
                        <a:pt x="2528" y="21231"/>
                        <a:pt x="5552" y="21600"/>
                      </a:cubicBezTo>
                      <a:cubicBezTo>
                        <a:pt x="7712" y="21495"/>
                        <a:pt x="9296" y="21442"/>
                        <a:pt x="11312" y="21179"/>
                      </a:cubicBezTo>
                      <a:cubicBezTo>
                        <a:pt x="13904" y="20178"/>
                        <a:pt x="11312" y="21337"/>
                        <a:pt x="13184" y="19071"/>
                      </a:cubicBezTo>
                      <a:cubicBezTo>
                        <a:pt x="14336" y="17649"/>
                        <a:pt x="15488" y="16174"/>
                        <a:pt x="16208" y="14751"/>
                      </a:cubicBezTo>
                      <a:cubicBezTo>
                        <a:pt x="15776" y="13698"/>
                        <a:pt x="16352" y="12222"/>
                        <a:pt x="18224" y="11380"/>
                      </a:cubicBezTo>
                      <a:cubicBezTo>
                        <a:pt x="18512" y="10905"/>
                        <a:pt x="19376" y="10115"/>
                        <a:pt x="19376" y="10115"/>
                      </a:cubicBezTo>
                      <a:cubicBezTo>
                        <a:pt x="19376" y="8798"/>
                        <a:pt x="19232" y="7428"/>
                        <a:pt x="19664" y="6164"/>
                      </a:cubicBezTo>
                      <a:cubicBezTo>
                        <a:pt x="19664" y="5848"/>
                        <a:pt x="20528" y="5321"/>
                        <a:pt x="20528" y="5321"/>
                      </a:cubicBezTo>
                      <a:cubicBezTo>
                        <a:pt x="20528" y="4531"/>
                        <a:pt x="21392" y="3319"/>
                        <a:pt x="20816" y="2529"/>
                      </a:cubicBezTo>
                      <a:cubicBezTo>
                        <a:pt x="20528" y="1580"/>
                        <a:pt x="20528" y="580"/>
                        <a:pt x="18512" y="0"/>
                      </a:cubicBezTo>
                      <a:cubicBezTo>
                        <a:pt x="16640" y="316"/>
                        <a:pt x="14912" y="369"/>
                        <a:pt x="13184" y="685"/>
                      </a:cubicBezTo>
                      <a:cubicBezTo>
                        <a:pt x="11888" y="1422"/>
                        <a:pt x="12896" y="2002"/>
                        <a:pt x="10880" y="2792"/>
                      </a:cubicBezTo>
                      <a:cubicBezTo>
                        <a:pt x="11744" y="4057"/>
                        <a:pt x="11456" y="6217"/>
                        <a:pt x="9296" y="7270"/>
                      </a:cubicBezTo>
                      <a:cubicBezTo>
                        <a:pt x="8864" y="7692"/>
                        <a:pt x="8288" y="8060"/>
                        <a:pt x="8144" y="8535"/>
                      </a:cubicBezTo>
                      <a:cubicBezTo>
                        <a:pt x="7424" y="9746"/>
                        <a:pt x="8144" y="10484"/>
                        <a:pt x="5840" y="11380"/>
                      </a:cubicBezTo>
                      <a:cubicBezTo>
                        <a:pt x="5696" y="11538"/>
                        <a:pt x="5696" y="11696"/>
                        <a:pt x="5552" y="11906"/>
                      </a:cubicBezTo>
                      <a:cubicBezTo>
                        <a:pt x="5264" y="12012"/>
                        <a:pt x="4688" y="12064"/>
                        <a:pt x="4688" y="12222"/>
                      </a:cubicBezTo>
                      <a:cubicBezTo>
                        <a:pt x="4400" y="12486"/>
                        <a:pt x="4544" y="12855"/>
                        <a:pt x="4400" y="13171"/>
                      </a:cubicBezTo>
                      <a:cubicBezTo>
                        <a:pt x="4256" y="13276"/>
                        <a:pt x="4112" y="13434"/>
                        <a:pt x="3968" y="13592"/>
                      </a:cubicBezTo>
                      <a:cubicBezTo>
                        <a:pt x="3536" y="15278"/>
                        <a:pt x="2672" y="16700"/>
                        <a:pt x="2096" y="18386"/>
                      </a:cubicBezTo>
                      <a:cubicBezTo>
                        <a:pt x="1808" y="18913"/>
                        <a:pt x="2240" y="19598"/>
                        <a:pt x="1232" y="20072"/>
                      </a:cubicBezTo>
                      <a:cubicBezTo>
                        <a:pt x="800" y="20178"/>
                        <a:pt x="512" y="20336"/>
                        <a:pt x="80" y="20336"/>
                      </a:cubicBezTo>
                      <a:cubicBezTo>
                        <a:pt x="-208" y="20336"/>
                        <a:pt x="368" y="20125"/>
                        <a:pt x="512" y="200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3870" name="Text Box 225"/>
              <p:cNvSpPr txBox="1"/>
              <p:nvPr/>
            </p:nvSpPr>
            <p:spPr>
              <a:xfrm>
                <a:off x="26279" y="8843"/>
                <a:ext cx="384718" cy="3359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600" i="1">
                    <a:solidFill>
                      <a:srgbClr val="1A0004"/>
                    </a:solidFill>
                    <a:latin typeface="Times New Roman"/>
                    <a:ea typeface="Times New Roman"/>
                    <a:cs typeface="Times New Roman"/>
                    <a:sym typeface="Times New Roman"/>
                  </a:defRPr>
                </a:lvl1pPr>
              </a:lstStyle>
              <a:p>
                <a:r>
                  <a:rPr i="0">
                    <a:latin typeface="Arial" panose="020B0604020202020204" pitchFamily="34" charset="0"/>
                    <a:cs typeface="Arial" panose="020B0604020202020204" pitchFamily="34" charset="0"/>
                  </a:rPr>
                  <a:t>DC</a:t>
                </a:r>
              </a:p>
            </p:txBody>
          </p:sp>
        </p:grpSp>
        <p:sp>
          <p:nvSpPr>
            <p:cNvPr id="3872" name="Text Box 226"/>
            <p:cNvSpPr txBox="1"/>
            <p:nvPr/>
          </p:nvSpPr>
          <p:spPr>
            <a:xfrm>
              <a:off x="-1" y="0"/>
              <a:ext cx="582616" cy="369326"/>
            </a:xfrm>
            <a:prstGeom prst="rect">
              <a:avLst/>
            </a:prstGeom>
            <a:noFill/>
            <a:ln w="12700" cap="flat">
              <a:noFill/>
              <a:miter lim="400000"/>
            </a:ln>
            <a:effectLst>
              <a:outerShdw blurRad="63500" dist="29783" dir="1514401"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spcBef>
                  <a:spcPts val="1000"/>
                </a:spcBef>
                <a:defRPr i="1">
                  <a:solidFill>
                    <a:srgbClr val="FFFFFF"/>
                  </a:solidFill>
                  <a:latin typeface="Times New Roman"/>
                  <a:ea typeface="Times New Roman"/>
                  <a:cs typeface="Times New Roman"/>
                  <a:sym typeface="Times New Roman"/>
                </a:defRPr>
              </a:lvl1pPr>
            </a:lstStyle>
            <a:p>
              <a:r>
                <a:rPr i="0">
                  <a:latin typeface="Arial" panose="020B0604020202020204" pitchFamily="34" charset="0"/>
                  <a:cs typeface="Arial" panose="020B0604020202020204" pitchFamily="34" charset="0"/>
                </a:rPr>
                <a:t>NC</a:t>
              </a:r>
            </a:p>
          </p:txBody>
        </p:sp>
      </p:grpSp>
      <p:sp>
        <p:nvSpPr>
          <p:cNvPr id="3874" name="Text Box 227"/>
          <p:cNvSpPr txBox="1"/>
          <p:nvPr/>
        </p:nvSpPr>
        <p:spPr>
          <a:xfrm>
            <a:off x="5114925" y="5087937"/>
            <a:ext cx="582613" cy="369328"/>
          </a:xfrm>
          <a:prstGeom prst="rect">
            <a:avLst/>
          </a:prstGeom>
          <a:ln w="12700">
            <a:miter lim="400000"/>
          </a:ln>
          <a:effectLst>
            <a:outerShdw blurRad="63500" dist="29783" dir="1514401"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spcBef>
                <a:spcPts val="1000"/>
              </a:spcBef>
              <a:defRPr i="1">
                <a:solidFill>
                  <a:srgbClr val="FFFFFF"/>
                </a:solidFill>
                <a:latin typeface="Times New Roman"/>
                <a:ea typeface="Times New Roman"/>
                <a:cs typeface="Times New Roman"/>
                <a:sym typeface="Times New Roman"/>
              </a:defRPr>
            </a:lvl1pPr>
          </a:lstStyle>
          <a:p>
            <a:r>
              <a:rPr i="0">
                <a:latin typeface="Arial" panose="020B0604020202020204" pitchFamily="34" charset="0"/>
                <a:cs typeface="Arial" panose="020B0604020202020204" pitchFamily="34" charset="0"/>
              </a:rPr>
              <a:t>LC</a:t>
            </a:r>
          </a:p>
        </p:txBody>
      </p:sp>
      <p:sp>
        <p:nvSpPr>
          <p:cNvPr id="3875" name="Rectangle 228"/>
          <p:cNvSpPr/>
          <p:nvPr/>
        </p:nvSpPr>
        <p:spPr>
          <a:xfrm>
            <a:off x="6459537" y="5045075"/>
            <a:ext cx="1219203" cy="1352550"/>
          </a:xfrm>
          <a:prstGeom prst="rect">
            <a:avLst/>
          </a:prstGeom>
          <a:ln w="158750">
            <a:solidFill>
              <a:srgbClr val="FF0000"/>
            </a:solidFill>
            <a:miter/>
          </a:ln>
          <a:effectLst>
            <a:outerShdw blurRad="63500" dist="53881"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3876" name="Picture 229" descr="Picture 229"/>
          <p:cNvPicPr>
            <a:picLocks noChangeAspect="1"/>
          </p:cNvPicPr>
          <p:nvPr/>
        </p:nvPicPr>
        <p:blipFill>
          <a:blip r:embed="rId4"/>
          <a:stretch>
            <a:fillRect/>
          </a:stretch>
        </p:blipFill>
        <p:spPr>
          <a:xfrm>
            <a:off x="593725" y="450850"/>
            <a:ext cx="3403600" cy="2551115"/>
          </a:xfrm>
          <a:prstGeom prst="rect">
            <a:avLst/>
          </a:prstGeom>
          <a:ln w="76200">
            <a:solidFill>
              <a:schemeClr val="accent2"/>
            </a:solidFill>
            <a:miter/>
          </a:ln>
          <a:effectLst>
            <a:outerShdw blurRad="63500" dist="89802" dir="2700000" rotWithShape="0">
              <a:srgbClr val="1A0004">
                <a:alpha val="74996"/>
              </a:srgbClr>
            </a:outerShdw>
          </a:effectLst>
        </p:spPr>
      </p:pic>
      <p:pic>
        <p:nvPicPr>
          <p:cNvPr id="3877" name="Picture 230" descr="Picture 230"/>
          <p:cNvPicPr>
            <a:picLocks noChangeAspect="1"/>
          </p:cNvPicPr>
          <p:nvPr/>
        </p:nvPicPr>
        <p:blipFill>
          <a:blip r:embed="rId5"/>
          <a:stretch>
            <a:fillRect/>
          </a:stretch>
        </p:blipFill>
        <p:spPr>
          <a:xfrm>
            <a:off x="769937" y="2339975"/>
            <a:ext cx="2720976" cy="2041525"/>
          </a:xfrm>
          <a:prstGeom prst="rect">
            <a:avLst/>
          </a:prstGeom>
          <a:ln w="76200">
            <a:solidFill>
              <a:schemeClr val="accent2"/>
            </a:solidFill>
            <a:miter/>
          </a:ln>
          <a:effectLst>
            <a:outerShdw blurRad="63500" dist="99190" dir="3011665" rotWithShape="0">
              <a:srgbClr val="1A0004">
                <a:alpha val="74996"/>
              </a:srgbClr>
            </a:outerShdw>
          </a:effectLst>
        </p:spPr>
      </p:pic>
      <p:pic>
        <p:nvPicPr>
          <p:cNvPr id="3878" name="Picture 231" descr="Picture 231"/>
          <p:cNvPicPr>
            <a:picLocks noChangeAspect="1"/>
          </p:cNvPicPr>
          <p:nvPr/>
        </p:nvPicPr>
        <p:blipFill>
          <a:blip r:embed="rId6"/>
          <a:stretch>
            <a:fillRect/>
          </a:stretch>
        </p:blipFill>
        <p:spPr>
          <a:xfrm>
            <a:off x="1031875" y="4316412"/>
            <a:ext cx="3006725" cy="2076453"/>
          </a:xfrm>
          <a:prstGeom prst="rect">
            <a:avLst/>
          </a:prstGeom>
          <a:ln w="76200">
            <a:solidFill>
              <a:schemeClr val="accent2"/>
            </a:solidFill>
            <a:miter/>
          </a:ln>
          <a:effectLst>
            <a:outerShdw blurRad="63500" dist="107762" dir="2700000" rotWithShape="0">
              <a:srgbClr val="1A0004">
                <a:alpha val="74996"/>
              </a:srgbClr>
            </a:outerShdw>
          </a:effectLst>
        </p:spPr>
      </p:pic>
      <p:sp>
        <p:nvSpPr>
          <p:cNvPr id="3879" name="Text Box 232"/>
          <p:cNvSpPr txBox="1"/>
          <p:nvPr/>
        </p:nvSpPr>
        <p:spPr>
          <a:xfrm>
            <a:off x="936625" y="2355850"/>
            <a:ext cx="2419350" cy="920765"/>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3200"/>
              </a:spcBef>
              <a:defRPr sz="5400" b="0">
                <a:solidFill>
                  <a:srgbClr val="FAFD00"/>
                </a:solidFill>
                <a:latin typeface="Arial"/>
                <a:ea typeface="Arial"/>
                <a:cs typeface="Arial"/>
                <a:sym typeface="Arial"/>
              </a:defRPr>
            </a:lvl1pPr>
          </a:lstStyle>
          <a:p>
            <a:r>
              <a:rPr b="1">
                <a:latin typeface="Arial" panose="020B0604020202020204" pitchFamily="34" charset="0"/>
                <a:cs typeface="Arial" panose="020B0604020202020204" pitchFamily="34" charset="0"/>
              </a:rPr>
              <a:t> </a:t>
            </a:r>
          </a:p>
        </p:txBody>
      </p:sp>
      <p:sp>
        <p:nvSpPr>
          <p:cNvPr id="3880" name="Text Box 233"/>
          <p:cNvSpPr txBox="1"/>
          <p:nvPr/>
        </p:nvSpPr>
        <p:spPr>
          <a:xfrm>
            <a:off x="749300" y="3287712"/>
            <a:ext cx="2743200" cy="920765"/>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a:spcBef>
                <a:spcPts val="3200"/>
              </a:spcBef>
              <a:defRPr sz="5400" b="0">
                <a:solidFill>
                  <a:srgbClr val="00FF00"/>
                </a:solidFill>
                <a:latin typeface="Arial"/>
                <a:ea typeface="Arial"/>
                <a:cs typeface="Arial"/>
                <a:sym typeface="Arial"/>
              </a:defRPr>
            </a:lvl1pPr>
          </a:lstStyle>
          <a:p>
            <a:r>
              <a:rPr b="1">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3875"/>
                                        </p:tgtEl>
                                        <p:attrNameLst>
                                          <p:attrName>style.visibility</p:attrName>
                                        </p:attrNameLst>
                                      </p:cBhvr>
                                      <p:to>
                                        <p:strVal val="visible"/>
                                      </p:to>
                                    </p:set>
                                    <p:anim calcmode="lin" valueType="num">
                                      <p:cBhvr>
                                        <p:cTn id="7" dur="1000" fill="hold"/>
                                        <p:tgtEl>
                                          <p:spTgt spid="3875"/>
                                        </p:tgtEl>
                                        <p:attrNameLst>
                                          <p:attrName>ppt_w</p:attrName>
                                        </p:attrNameLst>
                                      </p:cBhvr>
                                      <p:tavLst>
                                        <p:tav tm="0" fmla="#ppt_w*sin(2.5*pi*$)">
                                          <p:val>
                                            <p:fltVal val="0"/>
                                          </p:val>
                                        </p:tav>
                                        <p:tav tm="100000">
                                          <p:val>
                                            <p:fltVal val="1"/>
                                          </p:val>
                                        </p:tav>
                                      </p:tavLst>
                                    </p:anim>
                                    <p:anim calcmode="lin" valueType="num">
                                      <p:cBhvr>
                                        <p:cTn id="8" dur="1000" fill="hold"/>
                                        <p:tgtEl>
                                          <p:spTgt spid="38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5" grpId="1"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86" name="Group"/>
          <p:cNvGrpSpPr/>
          <p:nvPr/>
        </p:nvGrpSpPr>
        <p:grpSpPr>
          <a:xfrm>
            <a:off x="3370262" y="633411"/>
            <a:ext cx="4784728" cy="5654680"/>
            <a:chOff x="0" y="0"/>
            <a:chExt cx="4784727" cy="5654678"/>
          </a:xfrm>
        </p:grpSpPr>
        <p:pic>
          <p:nvPicPr>
            <p:cNvPr id="3884" name="Picture 2" descr="Picture 2"/>
            <p:cNvPicPr>
              <a:picLocks noChangeAspect="1"/>
            </p:cNvPicPr>
            <p:nvPr/>
          </p:nvPicPr>
          <p:blipFill>
            <a:blip r:embed="rId3"/>
            <a:stretch>
              <a:fillRect/>
            </a:stretch>
          </p:blipFill>
          <p:spPr>
            <a:xfrm>
              <a:off x="0" y="-1"/>
              <a:ext cx="4784728" cy="5654680"/>
            </a:xfrm>
            <a:prstGeom prst="rect">
              <a:avLst/>
            </a:prstGeom>
            <a:ln w="76200" cap="flat">
              <a:solidFill>
                <a:schemeClr val="accent2"/>
              </a:solidFill>
              <a:prstDash val="solid"/>
              <a:miter lim="800000"/>
            </a:ln>
            <a:effectLst/>
          </p:spPr>
        </p:pic>
        <p:pic>
          <p:nvPicPr>
            <p:cNvPr id="3885" name="Picture 3" descr="Picture 3"/>
            <p:cNvPicPr>
              <a:picLocks noChangeAspect="1"/>
            </p:cNvPicPr>
            <p:nvPr/>
          </p:nvPicPr>
          <p:blipFill>
            <a:blip r:embed="rId4"/>
            <a:stretch>
              <a:fillRect/>
            </a:stretch>
          </p:blipFill>
          <p:spPr>
            <a:xfrm rot="20935752">
              <a:off x="1672978" y="2968893"/>
              <a:ext cx="2641797" cy="1898523"/>
            </a:xfrm>
            <a:prstGeom prst="rect">
              <a:avLst/>
            </a:prstGeom>
            <a:ln w="12700" cap="flat">
              <a:noFill/>
              <a:miter lim="400000"/>
            </a:ln>
            <a:effectLst/>
          </p:spPr>
        </p:pic>
      </p:grpSp>
      <p:sp>
        <p:nvSpPr>
          <p:cNvPr id="3887" name="Line 4"/>
          <p:cNvSpPr/>
          <p:nvPr/>
        </p:nvSpPr>
        <p:spPr>
          <a:xfrm>
            <a:off x="5243512" y="1131886"/>
            <a:ext cx="447678" cy="2670178"/>
          </a:xfrm>
          <a:prstGeom prst="line">
            <a:avLst/>
          </a:prstGeom>
          <a:ln w="57150">
            <a:solidFill>
              <a:srgbClr val="00FF00"/>
            </a:solidFill>
            <a:tailEnd type="triangle"/>
          </a:ln>
          <a:effectLst>
            <a:outerShdw blurRad="63500" dist="46662" dir="3284182"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888" name="Line 5"/>
          <p:cNvSpPr/>
          <p:nvPr/>
        </p:nvSpPr>
        <p:spPr>
          <a:xfrm flipV="1">
            <a:off x="4291012" y="2138360"/>
            <a:ext cx="2581278" cy="250828"/>
          </a:xfrm>
          <a:prstGeom prst="line">
            <a:avLst/>
          </a:prstGeom>
          <a:ln w="57150">
            <a:solidFill>
              <a:schemeClr val="accent1"/>
            </a:solidFill>
            <a:tailEnd type="triangle"/>
          </a:ln>
          <a:effectLst>
            <a:outerShdw blurRad="63500" dist="46662" dir="3284182"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889" name="Text Box 6"/>
          <p:cNvSpPr txBox="1"/>
          <p:nvPr/>
        </p:nvSpPr>
        <p:spPr>
          <a:xfrm>
            <a:off x="8155763" y="6509464"/>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72</a:t>
            </a:r>
          </a:p>
        </p:txBody>
      </p:sp>
      <p:sp>
        <p:nvSpPr>
          <p:cNvPr id="3890" name="Text Box 7"/>
          <p:cNvSpPr txBox="1"/>
          <p:nvPr/>
        </p:nvSpPr>
        <p:spPr>
          <a:xfrm>
            <a:off x="506412" y="1143000"/>
            <a:ext cx="2622551" cy="280076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2600"/>
              </a:spcBef>
              <a:defRPr sz="4400">
                <a:solidFill>
                  <a:srgbClr val="FFFF00"/>
                </a:solidFill>
                <a:latin typeface="Arial"/>
                <a:ea typeface="Arial"/>
                <a:cs typeface="Arial"/>
                <a:sym typeface="Arial"/>
              </a:defRPr>
            </a:lvl1pPr>
          </a:lstStyle>
          <a:p>
            <a:r>
              <a:rPr>
                <a:latin typeface="Arial" panose="020B0604020202020204" pitchFamily="34" charset="0"/>
                <a:cs typeface="Arial" panose="020B0604020202020204" pitchFamily="34" charset="0"/>
              </a:rPr>
              <a:t>ماذا عن القماش المنسوج من اسرائيل</a:t>
            </a:r>
          </a:p>
        </p:txBody>
      </p:sp>
      <p:sp>
        <p:nvSpPr>
          <p:cNvPr id="3891" name="Text Box 8"/>
          <p:cNvSpPr txBox="1"/>
          <p:nvPr/>
        </p:nvSpPr>
        <p:spPr>
          <a:xfrm>
            <a:off x="8601189" y="6450597"/>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2</a:t>
            </a:r>
          </a:p>
        </p:txBody>
      </p:sp>
      <p:sp>
        <p:nvSpPr>
          <p:cNvPr id="3892" name="Text Box 9"/>
          <p:cNvSpPr txBox="1"/>
          <p:nvPr/>
        </p:nvSpPr>
        <p:spPr>
          <a:xfrm>
            <a:off x="3546475" y="6158854"/>
            <a:ext cx="3898900" cy="461661"/>
          </a:xfrm>
          <a:prstGeom prst="rect">
            <a:avLst/>
          </a:prstGeom>
          <a:solidFill>
            <a:schemeClr val="accent1"/>
          </a:solidFill>
          <a:ln w="57150">
            <a:solidFill>
              <a:srgbClr val="FFFF00"/>
            </a:solidFill>
            <a:miter/>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rtl="1">
              <a:spcBef>
                <a:spcPts val="1400"/>
              </a:spcBef>
              <a:defRPr sz="24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أنظر الدارسة المساعدة #٨</a:t>
            </a:r>
          </a:p>
        </p:txBody>
      </p:sp>
      <p:sp>
        <p:nvSpPr>
          <p:cNvPr id="3893" name="Line 10"/>
          <p:cNvSpPr/>
          <p:nvPr/>
        </p:nvSpPr>
        <p:spPr>
          <a:xfrm>
            <a:off x="5395912" y="1284286"/>
            <a:ext cx="447678" cy="2670178"/>
          </a:xfrm>
          <a:prstGeom prst="line">
            <a:avLst/>
          </a:prstGeom>
          <a:ln w="57150">
            <a:solidFill>
              <a:srgbClr val="00FF00"/>
            </a:solidFill>
            <a:tailEnd type="triangle"/>
          </a:ln>
          <a:effectLst>
            <a:outerShdw blurRad="63500" dist="46662" dir="3284182"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894" name="Line 11"/>
          <p:cNvSpPr/>
          <p:nvPr/>
        </p:nvSpPr>
        <p:spPr>
          <a:xfrm flipV="1">
            <a:off x="4443412" y="2290760"/>
            <a:ext cx="2581278" cy="250828"/>
          </a:xfrm>
          <a:prstGeom prst="line">
            <a:avLst/>
          </a:prstGeom>
          <a:ln w="57150">
            <a:solidFill>
              <a:schemeClr val="accent1"/>
            </a:solidFill>
            <a:tailEnd type="triangle"/>
          </a:ln>
          <a:effectLst>
            <a:outerShdw blurRad="63500" dist="46662" dir="3284182"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895" name="Line 12"/>
          <p:cNvSpPr/>
          <p:nvPr/>
        </p:nvSpPr>
        <p:spPr>
          <a:xfrm>
            <a:off x="5548312" y="1436686"/>
            <a:ext cx="447678" cy="2670178"/>
          </a:xfrm>
          <a:prstGeom prst="line">
            <a:avLst/>
          </a:prstGeom>
          <a:ln w="57150">
            <a:solidFill>
              <a:srgbClr val="00FF00"/>
            </a:solidFill>
            <a:tailEnd type="triangle"/>
          </a:ln>
          <a:effectLst>
            <a:outerShdw blurRad="63500" dist="46662" dir="3284182"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896" name="Line 13"/>
          <p:cNvSpPr/>
          <p:nvPr/>
        </p:nvSpPr>
        <p:spPr>
          <a:xfrm flipV="1">
            <a:off x="4595812" y="2443160"/>
            <a:ext cx="2581278" cy="250828"/>
          </a:xfrm>
          <a:prstGeom prst="line">
            <a:avLst/>
          </a:prstGeom>
          <a:ln w="57150">
            <a:solidFill>
              <a:schemeClr val="accent1"/>
            </a:solidFill>
            <a:tailEnd type="triangle"/>
          </a:ln>
          <a:effectLst>
            <a:outerShdw blurRad="63500" dist="46662" dir="3284182"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897" name="Line 14"/>
          <p:cNvSpPr/>
          <p:nvPr/>
        </p:nvSpPr>
        <p:spPr>
          <a:xfrm>
            <a:off x="5726112" y="1589086"/>
            <a:ext cx="447678" cy="2670178"/>
          </a:xfrm>
          <a:prstGeom prst="line">
            <a:avLst/>
          </a:prstGeom>
          <a:ln w="57150">
            <a:solidFill>
              <a:srgbClr val="00FF00"/>
            </a:solidFill>
            <a:tailEnd type="triangle"/>
          </a:ln>
          <a:effectLst>
            <a:outerShdw blurRad="63500" dist="46662" dir="3284182"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898" name="Line 15"/>
          <p:cNvSpPr/>
          <p:nvPr/>
        </p:nvSpPr>
        <p:spPr>
          <a:xfrm flipV="1">
            <a:off x="4748212" y="2595560"/>
            <a:ext cx="2581278" cy="250828"/>
          </a:xfrm>
          <a:prstGeom prst="line">
            <a:avLst/>
          </a:prstGeom>
          <a:ln w="57150">
            <a:solidFill>
              <a:schemeClr val="accent1"/>
            </a:solidFill>
            <a:tailEnd type="triangle"/>
          </a:ln>
          <a:effectLst>
            <a:outerShdw blurRad="63500" dist="46662" dir="3284182"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899" name="Line 16"/>
          <p:cNvSpPr/>
          <p:nvPr/>
        </p:nvSpPr>
        <p:spPr>
          <a:xfrm>
            <a:off x="5878512" y="1741485"/>
            <a:ext cx="447678" cy="2670178"/>
          </a:xfrm>
          <a:prstGeom prst="line">
            <a:avLst/>
          </a:prstGeom>
          <a:ln w="57150">
            <a:solidFill>
              <a:srgbClr val="00FF00"/>
            </a:solidFill>
            <a:tailEnd type="triangle"/>
          </a:ln>
          <a:effectLst>
            <a:outerShdw blurRad="63500" dist="46662" dir="3284182"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900" name="Line 17"/>
          <p:cNvSpPr/>
          <p:nvPr/>
        </p:nvSpPr>
        <p:spPr>
          <a:xfrm flipV="1">
            <a:off x="4900612" y="2747960"/>
            <a:ext cx="2581278" cy="250828"/>
          </a:xfrm>
          <a:prstGeom prst="line">
            <a:avLst/>
          </a:prstGeom>
          <a:ln w="57150">
            <a:solidFill>
              <a:schemeClr val="accent1"/>
            </a:solidFill>
            <a:tailEnd type="triangle"/>
          </a:ln>
          <a:effectLst>
            <a:outerShdw blurRad="63500" dist="46662" dir="3284182"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901" name="Line 18"/>
          <p:cNvSpPr/>
          <p:nvPr/>
        </p:nvSpPr>
        <p:spPr>
          <a:xfrm>
            <a:off x="6030912" y="1893885"/>
            <a:ext cx="447678" cy="2670178"/>
          </a:xfrm>
          <a:prstGeom prst="line">
            <a:avLst/>
          </a:prstGeom>
          <a:ln w="57150">
            <a:solidFill>
              <a:srgbClr val="00FF00"/>
            </a:solidFill>
            <a:tailEnd type="triangle"/>
          </a:ln>
          <a:effectLst>
            <a:outerShdw blurRad="63500" dist="46662" dir="3284182"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902" name="Line 19"/>
          <p:cNvSpPr/>
          <p:nvPr/>
        </p:nvSpPr>
        <p:spPr>
          <a:xfrm flipV="1">
            <a:off x="5053012" y="2900360"/>
            <a:ext cx="2581278" cy="250828"/>
          </a:xfrm>
          <a:prstGeom prst="line">
            <a:avLst/>
          </a:prstGeom>
          <a:ln w="57150">
            <a:solidFill>
              <a:schemeClr val="accent1"/>
            </a:solidFill>
            <a:tailEnd type="triangle"/>
          </a:ln>
          <a:effectLst>
            <a:outerShdw blurRad="63500" dist="46662" dir="3284182"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903" name="Line 20"/>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٧</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3892"/>
                                        </p:tgtEl>
                                        <p:attrNameLst>
                                          <p:attrName>style.visibility</p:attrName>
                                        </p:attrNameLst>
                                      </p:cBhvr>
                                      <p:to>
                                        <p:strVal val="visible"/>
                                      </p:to>
                                    </p:set>
                                    <p:anim calcmode="lin" valueType="num">
                                      <p:cBhvr>
                                        <p:cTn id="7" dur="1000" fill="hold"/>
                                        <p:tgtEl>
                                          <p:spTgt spid="3892"/>
                                        </p:tgtEl>
                                        <p:attrNameLst>
                                          <p:attrName>ppt_w</p:attrName>
                                        </p:attrNameLst>
                                      </p:cBhvr>
                                      <p:tavLst>
                                        <p:tav tm="0" fmla="#ppt_w*sin(2.5*pi*$)">
                                          <p:val>
                                            <p:fltVal val="0"/>
                                          </p:val>
                                        </p:tav>
                                        <p:tav tm="100000">
                                          <p:val>
                                            <p:fltVal val="1"/>
                                          </p:val>
                                        </p:tav>
                                      </p:tavLst>
                                    </p:anim>
                                    <p:anim calcmode="lin" valueType="num">
                                      <p:cBhvr>
                                        <p:cTn id="8" dur="1000" fill="hold"/>
                                        <p:tgtEl>
                                          <p:spTgt spid="389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2" nodeType="clickEffect">
                                  <p:stCondLst>
                                    <p:cond delay="0"/>
                                  </p:stCondLst>
                                  <p:iterate>
                                    <p:tmAbs val="0"/>
                                  </p:iterate>
                                  <p:childTnLst>
                                    <p:set>
                                      <p:cBhvr>
                                        <p:cTn id="12" fill="hold"/>
                                        <p:tgtEl>
                                          <p:spTgt spid="3890"/>
                                        </p:tgtEl>
                                        <p:attrNameLst>
                                          <p:attrName>style.visibility</p:attrName>
                                        </p:attrNameLst>
                                      </p:cBhvr>
                                      <p:to>
                                        <p:strVal val="visible"/>
                                      </p:to>
                                    </p:set>
                                    <p:animEffect transition="in" filter="wipe(up)">
                                      <p:cBhvr>
                                        <p:cTn id="13" dur="1000"/>
                                        <p:tgtEl>
                                          <p:spTgt spid="389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3" nodeType="clickEffect">
                                  <p:stCondLst>
                                    <p:cond delay="0"/>
                                  </p:stCondLst>
                                  <p:iterate>
                                    <p:tmAbs val="0"/>
                                  </p:iterate>
                                  <p:childTnLst>
                                    <p:set>
                                      <p:cBhvr>
                                        <p:cTn id="17" fill="hold"/>
                                        <p:tgtEl>
                                          <p:spTgt spid="3887"/>
                                        </p:tgtEl>
                                        <p:attrNameLst>
                                          <p:attrName>style.visibility</p:attrName>
                                        </p:attrNameLst>
                                      </p:cBhvr>
                                      <p:to>
                                        <p:strVal val="visible"/>
                                      </p:to>
                                    </p:set>
                                    <p:anim calcmode="lin" valueType="num">
                                      <p:cBhvr>
                                        <p:cTn id="18" dur="1000" fill="hold"/>
                                        <p:tgtEl>
                                          <p:spTgt spid="3887"/>
                                        </p:tgtEl>
                                        <p:attrNameLst>
                                          <p:attrName>ppt_x</p:attrName>
                                        </p:attrNameLst>
                                      </p:cBhvr>
                                      <p:tavLst>
                                        <p:tav tm="0">
                                          <p:val>
                                            <p:strVal val="#ppt_x"/>
                                          </p:val>
                                        </p:tav>
                                        <p:tav tm="100000">
                                          <p:val>
                                            <p:strVal val="#ppt_x"/>
                                          </p:val>
                                        </p:tav>
                                      </p:tavLst>
                                    </p:anim>
                                    <p:anim calcmode="lin" valueType="num">
                                      <p:cBhvr>
                                        <p:cTn id="19" dur="1000" fill="hold"/>
                                        <p:tgtEl>
                                          <p:spTgt spid="3887"/>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 presetClass="entr" presetSubtype="8" fill="hold" grpId="4" nodeType="afterEffect">
                                  <p:stCondLst>
                                    <p:cond delay="0"/>
                                  </p:stCondLst>
                                  <p:iterate>
                                    <p:tmAbs val="0"/>
                                  </p:iterate>
                                  <p:childTnLst>
                                    <p:set>
                                      <p:cBhvr>
                                        <p:cTn id="22" fill="hold"/>
                                        <p:tgtEl>
                                          <p:spTgt spid="3888"/>
                                        </p:tgtEl>
                                        <p:attrNameLst>
                                          <p:attrName>style.visibility</p:attrName>
                                        </p:attrNameLst>
                                      </p:cBhvr>
                                      <p:to>
                                        <p:strVal val="visible"/>
                                      </p:to>
                                    </p:set>
                                    <p:anim calcmode="lin" valueType="num">
                                      <p:cBhvr>
                                        <p:cTn id="23" dur="1000" fill="hold"/>
                                        <p:tgtEl>
                                          <p:spTgt spid="3888"/>
                                        </p:tgtEl>
                                        <p:attrNameLst>
                                          <p:attrName>ppt_x</p:attrName>
                                        </p:attrNameLst>
                                      </p:cBhvr>
                                      <p:tavLst>
                                        <p:tav tm="0">
                                          <p:val>
                                            <p:strVal val="0-#ppt_w/2"/>
                                          </p:val>
                                        </p:tav>
                                        <p:tav tm="100000">
                                          <p:val>
                                            <p:strVal val="#ppt_x"/>
                                          </p:val>
                                        </p:tav>
                                      </p:tavLst>
                                    </p:anim>
                                    <p:anim calcmode="lin" valueType="num">
                                      <p:cBhvr>
                                        <p:cTn id="24" dur="1000" fill="hold"/>
                                        <p:tgtEl>
                                          <p:spTgt spid="3888"/>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1" fill="hold" grpId="5" nodeType="afterEffect">
                                  <p:stCondLst>
                                    <p:cond delay="0"/>
                                  </p:stCondLst>
                                  <p:iterate>
                                    <p:tmAbs val="0"/>
                                  </p:iterate>
                                  <p:childTnLst>
                                    <p:set>
                                      <p:cBhvr>
                                        <p:cTn id="27" fill="hold"/>
                                        <p:tgtEl>
                                          <p:spTgt spid="3893"/>
                                        </p:tgtEl>
                                        <p:attrNameLst>
                                          <p:attrName>style.visibility</p:attrName>
                                        </p:attrNameLst>
                                      </p:cBhvr>
                                      <p:to>
                                        <p:strVal val="visible"/>
                                      </p:to>
                                    </p:set>
                                    <p:anim calcmode="lin" valueType="num">
                                      <p:cBhvr>
                                        <p:cTn id="28" dur="1000" fill="hold"/>
                                        <p:tgtEl>
                                          <p:spTgt spid="3893"/>
                                        </p:tgtEl>
                                        <p:attrNameLst>
                                          <p:attrName>ppt_x</p:attrName>
                                        </p:attrNameLst>
                                      </p:cBhvr>
                                      <p:tavLst>
                                        <p:tav tm="0">
                                          <p:val>
                                            <p:strVal val="#ppt_x"/>
                                          </p:val>
                                        </p:tav>
                                        <p:tav tm="100000">
                                          <p:val>
                                            <p:strVal val="#ppt_x"/>
                                          </p:val>
                                        </p:tav>
                                      </p:tavLst>
                                    </p:anim>
                                    <p:anim calcmode="lin" valueType="num">
                                      <p:cBhvr>
                                        <p:cTn id="29" dur="1000" fill="hold"/>
                                        <p:tgtEl>
                                          <p:spTgt spid="3893"/>
                                        </p:tgtEl>
                                        <p:attrNameLst>
                                          <p:attrName>ppt_y</p:attrName>
                                        </p:attrNameLst>
                                      </p:cBhvr>
                                      <p:tavLst>
                                        <p:tav tm="0">
                                          <p:val>
                                            <p:strVal val="0-#ppt_h/2"/>
                                          </p:val>
                                        </p:tav>
                                        <p:tav tm="100000">
                                          <p:val>
                                            <p:strVal val="#ppt_y"/>
                                          </p:val>
                                        </p:tav>
                                      </p:tavLst>
                                    </p:anim>
                                  </p:childTnLst>
                                </p:cTn>
                              </p:par>
                            </p:childTnLst>
                          </p:cTn>
                        </p:par>
                        <p:par>
                          <p:cTn id="30" fill="hold">
                            <p:stCondLst>
                              <p:cond delay="3000"/>
                            </p:stCondLst>
                            <p:childTnLst>
                              <p:par>
                                <p:cTn id="31" presetID="2" presetClass="entr" presetSubtype="8" fill="hold" grpId="6" nodeType="afterEffect">
                                  <p:stCondLst>
                                    <p:cond delay="0"/>
                                  </p:stCondLst>
                                  <p:iterate>
                                    <p:tmAbs val="0"/>
                                  </p:iterate>
                                  <p:childTnLst>
                                    <p:set>
                                      <p:cBhvr>
                                        <p:cTn id="32" fill="hold"/>
                                        <p:tgtEl>
                                          <p:spTgt spid="3894"/>
                                        </p:tgtEl>
                                        <p:attrNameLst>
                                          <p:attrName>style.visibility</p:attrName>
                                        </p:attrNameLst>
                                      </p:cBhvr>
                                      <p:to>
                                        <p:strVal val="visible"/>
                                      </p:to>
                                    </p:set>
                                    <p:anim calcmode="lin" valueType="num">
                                      <p:cBhvr>
                                        <p:cTn id="33" dur="1000" fill="hold"/>
                                        <p:tgtEl>
                                          <p:spTgt spid="3894"/>
                                        </p:tgtEl>
                                        <p:attrNameLst>
                                          <p:attrName>ppt_x</p:attrName>
                                        </p:attrNameLst>
                                      </p:cBhvr>
                                      <p:tavLst>
                                        <p:tav tm="0">
                                          <p:val>
                                            <p:strVal val="0-#ppt_w/2"/>
                                          </p:val>
                                        </p:tav>
                                        <p:tav tm="100000">
                                          <p:val>
                                            <p:strVal val="#ppt_x"/>
                                          </p:val>
                                        </p:tav>
                                      </p:tavLst>
                                    </p:anim>
                                    <p:anim calcmode="lin" valueType="num">
                                      <p:cBhvr>
                                        <p:cTn id="34" dur="1000" fill="hold"/>
                                        <p:tgtEl>
                                          <p:spTgt spid="3894"/>
                                        </p:tgtEl>
                                        <p:attrNameLst>
                                          <p:attrName>ppt_y</p:attrName>
                                        </p:attrNameLst>
                                      </p:cBhvr>
                                      <p:tavLst>
                                        <p:tav tm="0">
                                          <p:val>
                                            <p:strVal val="#ppt_y"/>
                                          </p:val>
                                        </p:tav>
                                        <p:tav tm="100000">
                                          <p:val>
                                            <p:strVal val="#ppt_y"/>
                                          </p:val>
                                        </p:tav>
                                      </p:tavLst>
                                    </p:anim>
                                  </p:childTnLst>
                                </p:cTn>
                              </p:par>
                            </p:childTnLst>
                          </p:cTn>
                        </p:par>
                        <p:par>
                          <p:cTn id="35" fill="hold">
                            <p:stCondLst>
                              <p:cond delay="4000"/>
                            </p:stCondLst>
                            <p:childTnLst>
                              <p:par>
                                <p:cTn id="36" presetID="2" presetClass="entr" presetSubtype="1" fill="hold" grpId="7" nodeType="afterEffect">
                                  <p:stCondLst>
                                    <p:cond delay="0"/>
                                  </p:stCondLst>
                                  <p:iterate>
                                    <p:tmAbs val="0"/>
                                  </p:iterate>
                                  <p:childTnLst>
                                    <p:set>
                                      <p:cBhvr>
                                        <p:cTn id="37" fill="hold"/>
                                        <p:tgtEl>
                                          <p:spTgt spid="3895"/>
                                        </p:tgtEl>
                                        <p:attrNameLst>
                                          <p:attrName>style.visibility</p:attrName>
                                        </p:attrNameLst>
                                      </p:cBhvr>
                                      <p:to>
                                        <p:strVal val="visible"/>
                                      </p:to>
                                    </p:set>
                                    <p:anim calcmode="lin" valueType="num">
                                      <p:cBhvr>
                                        <p:cTn id="38" dur="1000" fill="hold"/>
                                        <p:tgtEl>
                                          <p:spTgt spid="3895"/>
                                        </p:tgtEl>
                                        <p:attrNameLst>
                                          <p:attrName>ppt_x</p:attrName>
                                        </p:attrNameLst>
                                      </p:cBhvr>
                                      <p:tavLst>
                                        <p:tav tm="0">
                                          <p:val>
                                            <p:strVal val="#ppt_x"/>
                                          </p:val>
                                        </p:tav>
                                        <p:tav tm="100000">
                                          <p:val>
                                            <p:strVal val="#ppt_x"/>
                                          </p:val>
                                        </p:tav>
                                      </p:tavLst>
                                    </p:anim>
                                    <p:anim calcmode="lin" valueType="num">
                                      <p:cBhvr>
                                        <p:cTn id="39" dur="1000" fill="hold"/>
                                        <p:tgtEl>
                                          <p:spTgt spid="3895"/>
                                        </p:tgtEl>
                                        <p:attrNameLst>
                                          <p:attrName>ppt_y</p:attrName>
                                        </p:attrNameLst>
                                      </p:cBhvr>
                                      <p:tavLst>
                                        <p:tav tm="0">
                                          <p:val>
                                            <p:strVal val="0-#ppt_h/2"/>
                                          </p:val>
                                        </p:tav>
                                        <p:tav tm="100000">
                                          <p:val>
                                            <p:strVal val="#ppt_y"/>
                                          </p:val>
                                        </p:tav>
                                      </p:tavLst>
                                    </p:anim>
                                  </p:childTnLst>
                                </p:cTn>
                              </p:par>
                            </p:childTnLst>
                          </p:cTn>
                        </p:par>
                        <p:par>
                          <p:cTn id="40" fill="hold">
                            <p:stCondLst>
                              <p:cond delay="5000"/>
                            </p:stCondLst>
                            <p:childTnLst>
                              <p:par>
                                <p:cTn id="41" presetID="2" presetClass="entr" presetSubtype="8" fill="hold" grpId="8" nodeType="afterEffect">
                                  <p:stCondLst>
                                    <p:cond delay="0"/>
                                  </p:stCondLst>
                                  <p:iterate>
                                    <p:tmAbs val="0"/>
                                  </p:iterate>
                                  <p:childTnLst>
                                    <p:set>
                                      <p:cBhvr>
                                        <p:cTn id="42" fill="hold"/>
                                        <p:tgtEl>
                                          <p:spTgt spid="3896"/>
                                        </p:tgtEl>
                                        <p:attrNameLst>
                                          <p:attrName>style.visibility</p:attrName>
                                        </p:attrNameLst>
                                      </p:cBhvr>
                                      <p:to>
                                        <p:strVal val="visible"/>
                                      </p:to>
                                    </p:set>
                                    <p:anim calcmode="lin" valueType="num">
                                      <p:cBhvr>
                                        <p:cTn id="43" dur="1000" fill="hold"/>
                                        <p:tgtEl>
                                          <p:spTgt spid="3896"/>
                                        </p:tgtEl>
                                        <p:attrNameLst>
                                          <p:attrName>ppt_x</p:attrName>
                                        </p:attrNameLst>
                                      </p:cBhvr>
                                      <p:tavLst>
                                        <p:tav tm="0">
                                          <p:val>
                                            <p:strVal val="0-#ppt_w/2"/>
                                          </p:val>
                                        </p:tav>
                                        <p:tav tm="100000">
                                          <p:val>
                                            <p:strVal val="#ppt_x"/>
                                          </p:val>
                                        </p:tav>
                                      </p:tavLst>
                                    </p:anim>
                                    <p:anim calcmode="lin" valueType="num">
                                      <p:cBhvr>
                                        <p:cTn id="44" dur="1000" fill="hold"/>
                                        <p:tgtEl>
                                          <p:spTgt spid="3896"/>
                                        </p:tgtEl>
                                        <p:attrNameLst>
                                          <p:attrName>ppt_y</p:attrName>
                                        </p:attrNameLst>
                                      </p:cBhvr>
                                      <p:tavLst>
                                        <p:tav tm="0">
                                          <p:val>
                                            <p:strVal val="#ppt_y"/>
                                          </p:val>
                                        </p:tav>
                                        <p:tav tm="100000">
                                          <p:val>
                                            <p:strVal val="#ppt_y"/>
                                          </p:val>
                                        </p:tav>
                                      </p:tavLst>
                                    </p:anim>
                                  </p:childTnLst>
                                </p:cTn>
                              </p:par>
                            </p:childTnLst>
                          </p:cTn>
                        </p:par>
                        <p:par>
                          <p:cTn id="45" fill="hold">
                            <p:stCondLst>
                              <p:cond delay="6000"/>
                            </p:stCondLst>
                            <p:childTnLst>
                              <p:par>
                                <p:cTn id="46" presetID="2" presetClass="entr" presetSubtype="1" fill="hold" grpId="9" nodeType="afterEffect">
                                  <p:stCondLst>
                                    <p:cond delay="0"/>
                                  </p:stCondLst>
                                  <p:iterate>
                                    <p:tmAbs val="0"/>
                                  </p:iterate>
                                  <p:childTnLst>
                                    <p:set>
                                      <p:cBhvr>
                                        <p:cTn id="47" fill="hold"/>
                                        <p:tgtEl>
                                          <p:spTgt spid="3897"/>
                                        </p:tgtEl>
                                        <p:attrNameLst>
                                          <p:attrName>style.visibility</p:attrName>
                                        </p:attrNameLst>
                                      </p:cBhvr>
                                      <p:to>
                                        <p:strVal val="visible"/>
                                      </p:to>
                                    </p:set>
                                    <p:anim calcmode="lin" valueType="num">
                                      <p:cBhvr>
                                        <p:cTn id="48" dur="1000" fill="hold"/>
                                        <p:tgtEl>
                                          <p:spTgt spid="3897"/>
                                        </p:tgtEl>
                                        <p:attrNameLst>
                                          <p:attrName>ppt_x</p:attrName>
                                        </p:attrNameLst>
                                      </p:cBhvr>
                                      <p:tavLst>
                                        <p:tav tm="0">
                                          <p:val>
                                            <p:strVal val="#ppt_x"/>
                                          </p:val>
                                        </p:tav>
                                        <p:tav tm="100000">
                                          <p:val>
                                            <p:strVal val="#ppt_x"/>
                                          </p:val>
                                        </p:tav>
                                      </p:tavLst>
                                    </p:anim>
                                    <p:anim calcmode="lin" valueType="num">
                                      <p:cBhvr>
                                        <p:cTn id="49" dur="1000" fill="hold"/>
                                        <p:tgtEl>
                                          <p:spTgt spid="3897"/>
                                        </p:tgtEl>
                                        <p:attrNameLst>
                                          <p:attrName>ppt_y</p:attrName>
                                        </p:attrNameLst>
                                      </p:cBhvr>
                                      <p:tavLst>
                                        <p:tav tm="0">
                                          <p:val>
                                            <p:strVal val="0-#ppt_h/2"/>
                                          </p:val>
                                        </p:tav>
                                        <p:tav tm="100000">
                                          <p:val>
                                            <p:strVal val="#ppt_y"/>
                                          </p:val>
                                        </p:tav>
                                      </p:tavLst>
                                    </p:anim>
                                  </p:childTnLst>
                                </p:cTn>
                              </p:par>
                            </p:childTnLst>
                          </p:cTn>
                        </p:par>
                        <p:par>
                          <p:cTn id="50" fill="hold">
                            <p:stCondLst>
                              <p:cond delay="7000"/>
                            </p:stCondLst>
                            <p:childTnLst>
                              <p:par>
                                <p:cTn id="51" presetID="2" presetClass="entr" presetSubtype="8" fill="hold" grpId="10" nodeType="afterEffect">
                                  <p:stCondLst>
                                    <p:cond delay="0"/>
                                  </p:stCondLst>
                                  <p:iterate>
                                    <p:tmAbs val="0"/>
                                  </p:iterate>
                                  <p:childTnLst>
                                    <p:set>
                                      <p:cBhvr>
                                        <p:cTn id="52" fill="hold"/>
                                        <p:tgtEl>
                                          <p:spTgt spid="3898"/>
                                        </p:tgtEl>
                                        <p:attrNameLst>
                                          <p:attrName>style.visibility</p:attrName>
                                        </p:attrNameLst>
                                      </p:cBhvr>
                                      <p:to>
                                        <p:strVal val="visible"/>
                                      </p:to>
                                    </p:set>
                                    <p:anim calcmode="lin" valueType="num">
                                      <p:cBhvr>
                                        <p:cTn id="53" dur="1000" fill="hold"/>
                                        <p:tgtEl>
                                          <p:spTgt spid="3898"/>
                                        </p:tgtEl>
                                        <p:attrNameLst>
                                          <p:attrName>ppt_x</p:attrName>
                                        </p:attrNameLst>
                                      </p:cBhvr>
                                      <p:tavLst>
                                        <p:tav tm="0">
                                          <p:val>
                                            <p:strVal val="0-#ppt_w/2"/>
                                          </p:val>
                                        </p:tav>
                                        <p:tav tm="100000">
                                          <p:val>
                                            <p:strVal val="#ppt_x"/>
                                          </p:val>
                                        </p:tav>
                                      </p:tavLst>
                                    </p:anim>
                                    <p:anim calcmode="lin" valueType="num">
                                      <p:cBhvr>
                                        <p:cTn id="54" dur="1000" fill="hold"/>
                                        <p:tgtEl>
                                          <p:spTgt spid="3898"/>
                                        </p:tgtEl>
                                        <p:attrNameLst>
                                          <p:attrName>ppt_y</p:attrName>
                                        </p:attrNameLst>
                                      </p:cBhvr>
                                      <p:tavLst>
                                        <p:tav tm="0">
                                          <p:val>
                                            <p:strVal val="#ppt_y"/>
                                          </p:val>
                                        </p:tav>
                                        <p:tav tm="100000">
                                          <p:val>
                                            <p:strVal val="#ppt_y"/>
                                          </p:val>
                                        </p:tav>
                                      </p:tavLst>
                                    </p:anim>
                                  </p:childTnLst>
                                </p:cTn>
                              </p:par>
                            </p:childTnLst>
                          </p:cTn>
                        </p:par>
                        <p:par>
                          <p:cTn id="55" fill="hold">
                            <p:stCondLst>
                              <p:cond delay="8000"/>
                            </p:stCondLst>
                            <p:childTnLst>
                              <p:par>
                                <p:cTn id="56" presetID="2" presetClass="entr" presetSubtype="1" fill="hold" grpId="11" nodeType="afterEffect">
                                  <p:stCondLst>
                                    <p:cond delay="0"/>
                                  </p:stCondLst>
                                  <p:iterate>
                                    <p:tmAbs val="0"/>
                                  </p:iterate>
                                  <p:childTnLst>
                                    <p:set>
                                      <p:cBhvr>
                                        <p:cTn id="57" fill="hold"/>
                                        <p:tgtEl>
                                          <p:spTgt spid="3899"/>
                                        </p:tgtEl>
                                        <p:attrNameLst>
                                          <p:attrName>style.visibility</p:attrName>
                                        </p:attrNameLst>
                                      </p:cBhvr>
                                      <p:to>
                                        <p:strVal val="visible"/>
                                      </p:to>
                                    </p:set>
                                    <p:anim calcmode="lin" valueType="num">
                                      <p:cBhvr>
                                        <p:cTn id="58" dur="1000" fill="hold"/>
                                        <p:tgtEl>
                                          <p:spTgt spid="3899"/>
                                        </p:tgtEl>
                                        <p:attrNameLst>
                                          <p:attrName>ppt_x</p:attrName>
                                        </p:attrNameLst>
                                      </p:cBhvr>
                                      <p:tavLst>
                                        <p:tav tm="0">
                                          <p:val>
                                            <p:strVal val="#ppt_x"/>
                                          </p:val>
                                        </p:tav>
                                        <p:tav tm="100000">
                                          <p:val>
                                            <p:strVal val="#ppt_x"/>
                                          </p:val>
                                        </p:tav>
                                      </p:tavLst>
                                    </p:anim>
                                    <p:anim calcmode="lin" valueType="num">
                                      <p:cBhvr>
                                        <p:cTn id="59" dur="1000" fill="hold"/>
                                        <p:tgtEl>
                                          <p:spTgt spid="3899"/>
                                        </p:tgtEl>
                                        <p:attrNameLst>
                                          <p:attrName>ppt_y</p:attrName>
                                        </p:attrNameLst>
                                      </p:cBhvr>
                                      <p:tavLst>
                                        <p:tav tm="0">
                                          <p:val>
                                            <p:strVal val="0-#ppt_h/2"/>
                                          </p:val>
                                        </p:tav>
                                        <p:tav tm="100000">
                                          <p:val>
                                            <p:strVal val="#ppt_y"/>
                                          </p:val>
                                        </p:tav>
                                      </p:tavLst>
                                    </p:anim>
                                  </p:childTnLst>
                                </p:cTn>
                              </p:par>
                            </p:childTnLst>
                          </p:cTn>
                        </p:par>
                        <p:par>
                          <p:cTn id="60" fill="hold">
                            <p:stCondLst>
                              <p:cond delay="9000"/>
                            </p:stCondLst>
                            <p:childTnLst>
                              <p:par>
                                <p:cTn id="61" presetID="2" presetClass="entr" presetSubtype="8" fill="hold" grpId="12" nodeType="afterEffect">
                                  <p:stCondLst>
                                    <p:cond delay="0"/>
                                  </p:stCondLst>
                                  <p:iterate>
                                    <p:tmAbs val="0"/>
                                  </p:iterate>
                                  <p:childTnLst>
                                    <p:set>
                                      <p:cBhvr>
                                        <p:cTn id="62" fill="hold"/>
                                        <p:tgtEl>
                                          <p:spTgt spid="3900"/>
                                        </p:tgtEl>
                                        <p:attrNameLst>
                                          <p:attrName>style.visibility</p:attrName>
                                        </p:attrNameLst>
                                      </p:cBhvr>
                                      <p:to>
                                        <p:strVal val="visible"/>
                                      </p:to>
                                    </p:set>
                                    <p:anim calcmode="lin" valueType="num">
                                      <p:cBhvr>
                                        <p:cTn id="63" dur="1000" fill="hold"/>
                                        <p:tgtEl>
                                          <p:spTgt spid="3900"/>
                                        </p:tgtEl>
                                        <p:attrNameLst>
                                          <p:attrName>ppt_x</p:attrName>
                                        </p:attrNameLst>
                                      </p:cBhvr>
                                      <p:tavLst>
                                        <p:tav tm="0">
                                          <p:val>
                                            <p:strVal val="0-#ppt_w/2"/>
                                          </p:val>
                                        </p:tav>
                                        <p:tav tm="100000">
                                          <p:val>
                                            <p:strVal val="#ppt_x"/>
                                          </p:val>
                                        </p:tav>
                                      </p:tavLst>
                                    </p:anim>
                                    <p:anim calcmode="lin" valueType="num">
                                      <p:cBhvr>
                                        <p:cTn id="64" dur="1000" fill="hold"/>
                                        <p:tgtEl>
                                          <p:spTgt spid="3900"/>
                                        </p:tgtEl>
                                        <p:attrNameLst>
                                          <p:attrName>ppt_y</p:attrName>
                                        </p:attrNameLst>
                                      </p:cBhvr>
                                      <p:tavLst>
                                        <p:tav tm="0">
                                          <p:val>
                                            <p:strVal val="#ppt_y"/>
                                          </p:val>
                                        </p:tav>
                                        <p:tav tm="100000">
                                          <p:val>
                                            <p:strVal val="#ppt_y"/>
                                          </p:val>
                                        </p:tav>
                                      </p:tavLst>
                                    </p:anim>
                                  </p:childTnLst>
                                </p:cTn>
                              </p:par>
                            </p:childTnLst>
                          </p:cTn>
                        </p:par>
                        <p:par>
                          <p:cTn id="65" fill="hold">
                            <p:stCondLst>
                              <p:cond delay="10000"/>
                            </p:stCondLst>
                            <p:childTnLst>
                              <p:par>
                                <p:cTn id="66" presetID="2" presetClass="entr" presetSubtype="1" fill="hold" grpId="13" nodeType="afterEffect">
                                  <p:stCondLst>
                                    <p:cond delay="0"/>
                                  </p:stCondLst>
                                  <p:iterate>
                                    <p:tmAbs val="0"/>
                                  </p:iterate>
                                  <p:childTnLst>
                                    <p:set>
                                      <p:cBhvr>
                                        <p:cTn id="67" fill="hold"/>
                                        <p:tgtEl>
                                          <p:spTgt spid="3901"/>
                                        </p:tgtEl>
                                        <p:attrNameLst>
                                          <p:attrName>style.visibility</p:attrName>
                                        </p:attrNameLst>
                                      </p:cBhvr>
                                      <p:to>
                                        <p:strVal val="visible"/>
                                      </p:to>
                                    </p:set>
                                    <p:anim calcmode="lin" valueType="num">
                                      <p:cBhvr>
                                        <p:cTn id="68" dur="1000" fill="hold"/>
                                        <p:tgtEl>
                                          <p:spTgt spid="3901"/>
                                        </p:tgtEl>
                                        <p:attrNameLst>
                                          <p:attrName>ppt_x</p:attrName>
                                        </p:attrNameLst>
                                      </p:cBhvr>
                                      <p:tavLst>
                                        <p:tav tm="0">
                                          <p:val>
                                            <p:strVal val="#ppt_x"/>
                                          </p:val>
                                        </p:tav>
                                        <p:tav tm="100000">
                                          <p:val>
                                            <p:strVal val="#ppt_x"/>
                                          </p:val>
                                        </p:tav>
                                      </p:tavLst>
                                    </p:anim>
                                    <p:anim calcmode="lin" valueType="num">
                                      <p:cBhvr>
                                        <p:cTn id="69" dur="1000" fill="hold"/>
                                        <p:tgtEl>
                                          <p:spTgt spid="3901"/>
                                        </p:tgtEl>
                                        <p:attrNameLst>
                                          <p:attrName>ppt_y</p:attrName>
                                        </p:attrNameLst>
                                      </p:cBhvr>
                                      <p:tavLst>
                                        <p:tav tm="0">
                                          <p:val>
                                            <p:strVal val="0-#ppt_h/2"/>
                                          </p:val>
                                        </p:tav>
                                        <p:tav tm="100000">
                                          <p:val>
                                            <p:strVal val="#ppt_y"/>
                                          </p:val>
                                        </p:tav>
                                      </p:tavLst>
                                    </p:anim>
                                  </p:childTnLst>
                                </p:cTn>
                              </p:par>
                            </p:childTnLst>
                          </p:cTn>
                        </p:par>
                        <p:par>
                          <p:cTn id="70" fill="hold">
                            <p:stCondLst>
                              <p:cond delay="11000"/>
                            </p:stCondLst>
                            <p:childTnLst>
                              <p:par>
                                <p:cTn id="71" presetID="2" presetClass="entr" presetSubtype="8" fill="hold" grpId="14" nodeType="afterEffect">
                                  <p:stCondLst>
                                    <p:cond delay="0"/>
                                  </p:stCondLst>
                                  <p:iterate>
                                    <p:tmAbs val="0"/>
                                  </p:iterate>
                                  <p:childTnLst>
                                    <p:set>
                                      <p:cBhvr>
                                        <p:cTn id="72" fill="hold"/>
                                        <p:tgtEl>
                                          <p:spTgt spid="3902"/>
                                        </p:tgtEl>
                                        <p:attrNameLst>
                                          <p:attrName>style.visibility</p:attrName>
                                        </p:attrNameLst>
                                      </p:cBhvr>
                                      <p:to>
                                        <p:strVal val="visible"/>
                                      </p:to>
                                    </p:set>
                                    <p:anim calcmode="lin" valueType="num">
                                      <p:cBhvr>
                                        <p:cTn id="73" dur="1000" fill="hold"/>
                                        <p:tgtEl>
                                          <p:spTgt spid="3902"/>
                                        </p:tgtEl>
                                        <p:attrNameLst>
                                          <p:attrName>ppt_x</p:attrName>
                                        </p:attrNameLst>
                                      </p:cBhvr>
                                      <p:tavLst>
                                        <p:tav tm="0">
                                          <p:val>
                                            <p:strVal val="0-#ppt_w/2"/>
                                          </p:val>
                                        </p:tav>
                                        <p:tav tm="100000">
                                          <p:val>
                                            <p:strVal val="#ppt_x"/>
                                          </p:val>
                                        </p:tav>
                                      </p:tavLst>
                                    </p:anim>
                                    <p:anim calcmode="lin" valueType="num">
                                      <p:cBhvr>
                                        <p:cTn id="74" dur="1000" fill="hold"/>
                                        <p:tgtEl>
                                          <p:spTgt spid="39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7" grpId="3" animBg="1" advAuto="0"/>
      <p:bldP spid="3888" grpId="4" animBg="1" advAuto="0"/>
      <p:bldP spid="3890" grpId="2" animBg="1" advAuto="0"/>
      <p:bldP spid="3892" grpId="1" animBg="1" advAuto="0"/>
      <p:bldP spid="3893" grpId="5" animBg="1" advAuto="0"/>
      <p:bldP spid="3894" grpId="6" animBg="1" advAuto="0"/>
      <p:bldP spid="3895" grpId="7" animBg="1" advAuto="0"/>
      <p:bldP spid="3896" grpId="8" animBg="1" advAuto="0"/>
      <p:bldP spid="3897" grpId="9" animBg="1" advAuto="0"/>
      <p:bldP spid="3898" grpId="10" animBg="1" advAuto="0"/>
      <p:bldP spid="3899" grpId="11" animBg="1" advAuto="0"/>
      <p:bldP spid="3900" grpId="12" animBg="1" advAuto="0"/>
      <p:bldP spid="3901" grpId="13" animBg="1" advAuto="0"/>
      <p:bldP spid="3902" grpId="14"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09" name="Group"/>
          <p:cNvGrpSpPr/>
          <p:nvPr/>
        </p:nvGrpSpPr>
        <p:grpSpPr>
          <a:xfrm>
            <a:off x="0" y="0"/>
            <a:ext cx="9144000" cy="6858000"/>
            <a:chOff x="0" y="0"/>
            <a:chExt cx="9144000" cy="6858000"/>
          </a:xfrm>
        </p:grpSpPr>
        <p:pic>
          <p:nvPicPr>
            <p:cNvPr id="3907" name="Picture 2" descr="Picture 2"/>
            <p:cNvPicPr>
              <a:picLocks noChangeAspect="1"/>
            </p:cNvPicPr>
            <p:nvPr/>
          </p:nvPicPr>
          <p:blipFill>
            <a:blip r:embed="rId3"/>
            <a:stretch>
              <a:fillRect/>
            </a:stretch>
          </p:blipFill>
          <p:spPr>
            <a:xfrm>
              <a:off x="0" y="0"/>
              <a:ext cx="9144000" cy="6858000"/>
            </a:xfrm>
            <a:prstGeom prst="rect">
              <a:avLst/>
            </a:prstGeom>
            <a:ln w="12700" cap="flat">
              <a:noFill/>
              <a:miter lim="400000"/>
            </a:ln>
            <a:effectLst/>
          </p:spPr>
        </p:pic>
        <p:pic>
          <p:nvPicPr>
            <p:cNvPr id="3908" name="Picture 3" descr="Picture 3"/>
            <p:cNvPicPr>
              <a:picLocks noChangeAspect="1"/>
            </p:cNvPicPr>
            <p:nvPr/>
          </p:nvPicPr>
          <p:blipFill>
            <a:blip r:embed="rId4"/>
            <a:stretch>
              <a:fillRect/>
            </a:stretch>
          </p:blipFill>
          <p:spPr>
            <a:xfrm>
              <a:off x="1806571" y="2414584"/>
              <a:ext cx="5605471" cy="3521082"/>
            </a:xfrm>
            <a:prstGeom prst="rect">
              <a:avLst/>
            </a:prstGeom>
            <a:ln w="12700" cap="flat">
              <a:noFill/>
              <a:miter lim="400000"/>
            </a:ln>
            <a:effectLst/>
          </p:spPr>
        </p:pic>
      </p:grpSp>
      <p:sp>
        <p:nvSpPr>
          <p:cNvPr id="3910" name="Text Box 4"/>
          <p:cNvSpPr txBox="1"/>
          <p:nvPr/>
        </p:nvSpPr>
        <p:spPr>
          <a:xfrm>
            <a:off x="1812925" y="5024437"/>
            <a:ext cx="6927850" cy="769437"/>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2600"/>
              </a:spcBef>
              <a:defRPr sz="4400">
                <a:solidFill>
                  <a:srgbClr val="FFE957"/>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ما الذي يجعلك متماسكاً؟</a:t>
            </a:r>
          </a:p>
        </p:txBody>
      </p:sp>
      <p:sp>
        <p:nvSpPr>
          <p:cNvPr id="3911" name="Text Box 5"/>
          <p:cNvSpPr txBox="1"/>
          <p:nvPr/>
        </p:nvSpPr>
        <p:spPr>
          <a:xfrm>
            <a:off x="1592262" y="822325"/>
            <a:ext cx="7391401" cy="1446546"/>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2600"/>
              </a:spcBef>
              <a:defRPr sz="4400">
                <a:solidFill>
                  <a:srgbClr val="FFE957"/>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فكر في هذا القماش الإسرائيلي القوي المنسوج في النول ...</a:t>
            </a:r>
          </a:p>
        </p:txBody>
      </p:sp>
      <p:sp>
        <p:nvSpPr>
          <p:cNvPr id="3912" name="Line 6"/>
          <p:cNvSpPr/>
          <p:nvPr/>
        </p:nvSpPr>
        <p:spPr>
          <a:xfrm>
            <a:off x="366711" y="2536825"/>
            <a:ext cx="7435853" cy="0"/>
          </a:xfrm>
          <a:prstGeom prst="line">
            <a:avLst/>
          </a:prstGeom>
          <a:ln w="57150">
            <a:solidFill>
              <a:srgbClr val="00FFFF"/>
            </a:solidFill>
          </a:ln>
          <a:effectLst>
            <a:outerShdw blurRad="63500" dist="7184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913" name="Line 7"/>
          <p:cNvSpPr/>
          <p:nvPr/>
        </p:nvSpPr>
        <p:spPr>
          <a:xfrm flipH="1">
            <a:off x="818831" y="361949"/>
            <a:ext cx="3" cy="5207002"/>
          </a:xfrm>
          <a:prstGeom prst="line">
            <a:avLst/>
          </a:prstGeom>
          <a:ln w="57150">
            <a:solidFill>
              <a:srgbClr val="00FF00"/>
            </a:solidFill>
          </a:ln>
          <a:effectLst>
            <a:outerShdw blurRad="63500" dist="81319" dir="3080411"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914" name="Text Box 8"/>
          <p:cNvSpPr txBox="1"/>
          <p:nvPr/>
        </p:nvSpPr>
        <p:spPr>
          <a:xfrm>
            <a:off x="491317" y="6534864"/>
            <a:ext cx="889022"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rPr>
                <a:latin typeface="Arial" panose="020B0604020202020204" pitchFamily="34" charset="0"/>
                <a:cs typeface="Arial" panose="020B0604020202020204" pitchFamily="34" charset="0"/>
              </a:rPr>
              <a:t>© </a:t>
            </a:r>
            <a:r>
              <a:rPr sz="1000">
                <a:latin typeface="Arial" panose="020B0604020202020204" pitchFamily="34" charset="0"/>
                <a:cs typeface="Arial" panose="020B0604020202020204" pitchFamily="34" charset="0"/>
              </a:rPr>
              <a:t>2006</a:t>
            </a:r>
            <a:r>
              <a:rPr>
                <a:latin typeface="Arial" panose="020B0604020202020204" pitchFamily="34" charset="0"/>
                <a:cs typeface="Arial" panose="020B0604020202020204" pitchFamily="34" charset="0"/>
              </a:rPr>
              <a:t> TBBMI</a:t>
            </a:r>
          </a:p>
        </p:txBody>
      </p:sp>
      <p:sp>
        <p:nvSpPr>
          <p:cNvPr id="3915" name="Text Box 9"/>
          <p:cNvSpPr txBox="1"/>
          <p:nvPr/>
        </p:nvSpPr>
        <p:spPr>
          <a:xfrm>
            <a:off x="7659852" y="6517402"/>
            <a:ext cx="523536"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8.0.03f.</a:t>
            </a:r>
          </a:p>
        </p:txBody>
      </p:sp>
      <p:sp>
        <p:nvSpPr>
          <p:cNvPr id="3916" name="Text Box 10"/>
          <p:cNvSpPr txBox="1"/>
          <p:nvPr/>
        </p:nvSpPr>
        <p:spPr>
          <a:xfrm>
            <a:off x="8155763" y="6509464"/>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73</a:t>
            </a:r>
          </a:p>
        </p:txBody>
      </p:sp>
      <p:sp>
        <p:nvSpPr>
          <p:cNvPr id="3917" name="Text Box 11"/>
          <p:cNvSpPr txBox="1"/>
          <p:nvPr/>
        </p:nvSpPr>
        <p:spPr>
          <a:xfrm>
            <a:off x="8604364" y="6439485"/>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5</a:t>
            </a:r>
          </a:p>
        </p:txBody>
      </p:sp>
      <p:sp>
        <p:nvSpPr>
          <p:cNvPr id="3918" name="Line 12"/>
          <p:cNvSpPr/>
          <p:nvPr/>
        </p:nvSpPr>
        <p:spPr>
          <a:xfrm>
            <a:off x="519111" y="2689225"/>
            <a:ext cx="7435853" cy="0"/>
          </a:xfrm>
          <a:prstGeom prst="line">
            <a:avLst/>
          </a:prstGeom>
          <a:ln w="57150">
            <a:solidFill>
              <a:srgbClr val="00FFFF"/>
            </a:solidFill>
          </a:ln>
          <a:effectLst>
            <a:outerShdw blurRad="63500" dist="7184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919" name="Line 13"/>
          <p:cNvSpPr/>
          <p:nvPr/>
        </p:nvSpPr>
        <p:spPr>
          <a:xfrm flipH="1">
            <a:off x="971231" y="514349"/>
            <a:ext cx="3" cy="5207002"/>
          </a:xfrm>
          <a:prstGeom prst="line">
            <a:avLst/>
          </a:prstGeom>
          <a:ln w="57150">
            <a:solidFill>
              <a:srgbClr val="00FF00"/>
            </a:solidFill>
          </a:ln>
          <a:effectLst>
            <a:outerShdw blurRad="63500" dist="81319" dir="3080411"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920" name="Line 14"/>
          <p:cNvSpPr/>
          <p:nvPr/>
        </p:nvSpPr>
        <p:spPr>
          <a:xfrm>
            <a:off x="671511" y="2841625"/>
            <a:ext cx="7435853" cy="0"/>
          </a:xfrm>
          <a:prstGeom prst="line">
            <a:avLst/>
          </a:prstGeom>
          <a:ln w="57150">
            <a:solidFill>
              <a:srgbClr val="00FFFF"/>
            </a:solidFill>
          </a:ln>
          <a:effectLst>
            <a:outerShdw blurRad="63500" dist="7184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921" name="Line 15"/>
          <p:cNvSpPr/>
          <p:nvPr/>
        </p:nvSpPr>
        <p:spPr>
          <a:xfrm flipH="1">
            <a:off x="1123631" y="666749"/>
            <a:ext cx="3" cy="5207002"/>
          </a:xfrm>
          <a:prstGeom prst="line">
            <a:avLst/>
          </a:prstGeom>
          <a:ln w="57150">
            <a:solidFill>
              <a:srgbClr val="00FF00"/>
            </a:solidFill>
          </a:ln>
          <a:effectLst>
            <a:outerShdw blurRad="63500" dist="81319" dir="3080411"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922" name="Line 16"/>
          <p:cNvSpPr/>
          <p:nvPr/>
        </p:nvSpPr>
        <p:spPr>
          <a:xfrm flipH="1">
            <a:off x="1276031" y="819149"/>
            <a:ext cx="3" cy="5207002"/>
          </a:xfrm>
          <a:prstGeom prst="line">
            <a:avLst/>
          </a:prstGeom>
          <a:ln w="57150">
            <a:solidFill>
              <a:srgbClr val="00FF00"/>
            </a:solidFill>
          </a:ln>
          <a:effectLst>
            <a:outerShdw blurRad="63500" dist="81319" dir="3080411"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923" name="Line 17"/>
          <p:cNvSpPr/>
          <p:nvPr/>
        </p:nvSpPr>
        <p:spPr>
          <a:xfrm>
            <a:off x="823911" y="2994025"/>
            <a:ext cx="7435853" cy="0"/>
          </a:xfrm>
          <a:prstGeom prst="line">
            <a:avLst/>
          </a:prstGeom>
          <a:ln w="57150">
            <a:solidFill>
              <a:srgbClr val="00FFFF"/>
            </a:solidFill>
          </a:ln>
          <a:effectLst>
            <a:outerShdw blurRad="63500" dist="7184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924" name="Line 18"/>
          <p:cNvSpPr/>
          <p:nvPr/>
        </p:nvSpPr>
        <p:spPr>
          <a:xfrm flipH="1">
            <a:off x="1428431" y="971549"/>
            <a:ext cx="3" cy="5207002"/>
          </a:xfrm>
          <a:prstGeom prst="line">
            <a:avLst/>
          </a:prstGeom>
          <a:ln w="57150">
            <a:solidFill>
              <a:srgbClr val="00FF00"/>
            </a:solidFill>
          </a:ln>
          <a:effectLst>
            <a:outerShdw blurRad="63500" dist="81319" dir="3080411"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3925" name="Line 19"/>
          <p:cNvSpPr/>
          <p:nvPr/>
        </p:nvSpPr>
        <p:spPr>
          <a:xfrm>
            <a:off x="976311" y="3146425"/>
            <a:ext cx="7435853" cy="0"/>
          </a:xfrm>
          <a:prstGeom prst="line">
            <a:avLst/>
          </a:prstGeom>
          <a:ln w="57150">
            <a:solidFill>
              <a:srgbClr val="00FFFF"/>
            </a:solidFill>
          </a:ln>
          <a:effectLst>
            <a:outerShdw blurRad="63500" dist="71842"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grpSp>
        <p:nvGrpSpPr>
          <p:cNvPr id="3928" name="Group"/>
          <p:cNvGrpSpPr/>
          <p:nvPr/>
        </p:nvGrpSpPr>
        <p:grpSpPr>
          <a:xfrm>
            <a:off x="4516433" y="2868611"/>
            <a:ext cx="2505080" cy="1382703"/>
            <a:chOff x="-1" y="-1"/>
            <a:chExt cx="2505078" cy="1382702"/>
          </a:xfrm>
        </p:grpSpPr>
        <p:sp>
          <p:nvSpPr>
            <p:cNvPr id="3926" name="Text Box 21"/>
            <p:cNvSpPr txBox="1"/>
            <p:nvPr/>
          </p:nvSpPr>
          <p:spPr>
            <a:xfrm>
              <a:off x="-1" y="-1"/>
              <a:ext cx="2123934" cy="830992"/>
            </a:xfrm>
            <a:prstGeom prst="rect">
              <a:avLst/>
            </a:prstGeom>
            <a:noFill/>
            <a:ln w="12700" cap="flat">
              <a:noFill/>
              <a:miter lim="400000"/>
            </a:ln>
            <a:effectLst>
              <a:outerShdw blurRad="63500" dist="81319" dir="2319588"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rtl="1">
                <a:spcBef>
                  <a:spcPts val="2800"/>
                </a:spcBef>
                <a:defRPr sz="48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الُلحمَة</a:t>
              </a:r>
            </a:p>
          </p:txBody>
        </p:sp>
        <p:sp>
          <p:nvSpPr>
            <p:cNvPr id="3927" name="Text Box 22"/>
            <p:cNvSpPr txBox="1"/>
            <p:nvPr/>
          </p:nvSpPr>
          <p:spPr>
            <a:xfrm>
              <a:off x="381143" y="736374"/>
              <a:ext cx="2123934" cy="646327"/>
            </a:xfrm>
            <a:prstGeom prst="rect">
              <a:avLst/>
            </a:prstGeom>
            <a:noFill/>
            <a:ln w="12700" cap="flat">
              <a:noFill/>
              <a:miter lim="400000"/>
            </a:ln>
            <a:effectLst>
              <a:outerShdw blurRad="63500" dist="81319" dir="2319588"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rtl="1">
                <a:spcBef>
                  <a:spcPts val="2100"/>
                </a:spcBef>
                <a:defRPr sz="36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(الُلحمَة )</a:t>
              </a:r>
            </a:p>
          </p:txBody>
        </p:sp>
      </p:grpSp>
      <p:sp>
        <p:nvSpPr>
          <p:cNvPr id="3929" name="Text Box 23"/>
          <p:cNvSpPr txBox="1"/>
          <p:nvPr/>
        </p:nvSpPr>
        <p:spPr>
          <a:xfrm>
            <a:off x="1341437" y="3744912"/>
            <a:ext cx="2124076" cy="830993"/>
          </a:xfrm>
          <a:prstGeom prst="rect">
            <a:avLst/>
          </a:prstGeom>
          <a:ln w="12700">
            <a:miter lim="400000"/>
          </a:ln>
          <a:effectLst>
            <a:outerShdw blurRad="63500" dist="81319" dir="2319588"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2800"/>
              </a:spcBef>
              <a:defRPr sz="48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اعوجاج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911"/>
                                        </p:tgtEl>
                                        <p:attrNameLst>
                                          <p:attrName>style.visibility</p:attrName>
                                        </p:attrNameLst>
                                      </p:cBhvr>
                                      <p:to>
                                        <p:strVal val="visible"/>
                                      </p:to>
                                    </p:set>
                                    <p:animEffect transition="in" filter="wipe(left)">
                                      <p:cBhvr>
                                        <p:cTn id="7" dur="1000"/>
                                        <p:tgtEl>
                                          <p:spTgt spid="39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3910"/>
                                        </p:tgtEl>
                                        <p:attrNameLst>
                                          <p:attrName>style.visibility</p:attrName>
                                        </p:attrNameLst>
                                      </p:cBhvr>
                                      <p:to>
                                        <p:strVal val="visible"/>
                                      </p:to>
                                    </p:set>
                                    <p:animEffect transition="in" filter="wipe(left)">
                                      <p:cBhvr>
                                        <p:cTn id="12" dur="1000"/>
                                        <p:tgtEl>
                                          <p:spTgt spid="39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3" nodeType="clickEffect">
                                  <p:stCondLst>
                                    <p:cond delay="0"/>
                                  </p:stCondLst>
                                  <p:iterate>
                                    <p:tmAbs val="0"/>
                                  </p:iterate>
                                  <p:childTnLst>
                                    <p:set>
                                      <p:cBhvr>
                                        <p:cTn id="16" fill="hold"/>
                                        <p:tgtEl>
                                          <p:spTgt spid="3912"/>
                                        </p:tgtEl>
                                        <p:attrNameLst>
                                          <p:attrName>style.visibility</p:attrName>
                                        </p:attrNameLst>
                                      </p:cBhvr>
                                      <p:to>
                                        <p:strVal val="visible"/>
                                      </p:to>
                                    </p:set>
                                    <p:anim calcmode="lin" valueType="num">
                                      <p:cBhvr>
                                        <p:cTn id="17" dur="1000" fill="hold"/>
                                        <p:tgtEl>
                                          <p:spTgt spid="3912"/>
                                        </p:tgtEl>
                                        <p:attrNameLst>
                                          <p:attrName>ppt_x</p:attrName>
                                        </p:attrNameLst>
                                      </p:cBhvr>
                                      <p:tavLst>
                                        <p:tav tm="0">
                                          <p:val>
                                            <p:strVal val="0-#ppt_w/2"/>
                                          </p:val>
                                        </p:tav>
                                        <p:tav tm="100000">
                                          <p:val>
                                            <p:strVal val="#ppt_x"/>
                                          </p:val>
                                        </p:tav>
                                      </p:tavLst>
                                    </p:anim>
                                    <p:anim calcmode="lin" valueType="num">
                                      <p:cBhvr>
                                        <p:cTn id="18" dur="1000" fill="hold"/>
                                        <p:tgtEl>
                                          <p:spTgt spid="3912"/>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1" fill="hold" grpId="4" nodeType="afterEffect">
                                  <p:stCondLst>
                                    <p:cond delay="0"/>
                                  </p:stCondLst>
                                  <p:iterate>
                                    <p:tmAbs val="0"/>
                                  </p:iterate>
                                  <p:childTnLst>
                                    <p:set>
                                      <p:cBhvr>
                                        <p:cTn id="21" fill="hold"/>
                                        <p:tgtEl>
                                          <p:spTgt spid="3913"/>
                                        </p:tgtEl>
                                        <p:attrNameLst>
                                          <p:attrName>style.visibility</p:attrName>
                                        </p:attrNameLst>
                                      </p:cBhvr>
                                      <p:to>
                                        <p:strVal val="visible"/>
                                      </p:to>
                                    </p:set>
                                    <p:anim calcmode="lin" valueType="num">
                                      <p:cBhvr>
                                        <p:cTn id="22" dur="1000" fill="hold"/>
                                        <p:tgtEl>
                                          <p:spTgt spid="3913"/>
                                        </p:tgtEl>
                                        <p:attrNameLst>
                                          <p:attrName>ppt_x</p:attrName>
                                        </p:attrNameLst>
                                      </p:cBhvr>
                                      <p:tavLst>
                                        <p:tav tm="0">
                                          <p:val>
                                            <p:strVal val="#ppt_x"/>
                                          </p:val>
                                        </p:tav>
                                        <p:tav tm="100000">
                                          <p:val>
                                            <p:strVal val="#ppt_x"/>
                                          </p:val>
                                        </p:tav>
                                      </p:tavLst>
                                    </p:anim>
                                    <p:anim calcmode="lin" valueType="num">
                                      <p:cBhvr>
                                        <p:cTn id="23" dur="1000" fill="hold"/>
                                        <p:tgtEl>
                                          <p:spTgt spid="3913"/>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8" fill="hold" grpId="5" nodeType="afterEffect">
                                  <p:stCondLst>
                                    <p:cond delay="0"/>
                                  </p:stCondLst>
                                  <p:iterate>
                                    <p:tmAbs val="0"/>
                                  </p:iterate>
                                  <p:childTnLst>
                                    <p:set>
                                      <p:cBhvr>
                                        <p:cTn id="26" fill="hold"/>
                                        <p:tgtEl>
                                          <p:spTgt spid="3918"/>
                                        </p:tgtEl>
                                        <p:attrNameLst>
                                          <p:attrName>style.visibility</p:attrName>
                                        </p:attrNameLst>
                                      </p:cBhvr>
                                      <p:to>
                                        <p:strVal val="visible"/>
                                      </p:to>
                                    </p:set>
                                    <p:anim calcmode="lin" valueType="num">
                                      <p:cBhvr>
                                        <p:cTn id="27" dur="1000" fill="hold"/>
                                        <p:tgtEl>
                                          <p:spTgt spid="3918"/>
                                        </p:tgtEl>
                                        <p:attrNameLst>
                                          <p:attrName>ppt_x</p:attrName>
                                        </p:attrNameLst>
                                      </p:cBhvr>
                                      <p:tavLst>
                                        <p:tav tm="0">
                                          <p:val>
                                            <p:strVal val="0-#ppt_w/2"/>
                                          </p:val>
                                        </p:tav>
                                        <p:tav tm="100000">
                                          <p:val>
                                            <p:strVal val="#ppt_x"/>
                                          </p:val>
                                        </p:tav>
                                      </p:tavLst>
                                    </p:anim>
                                    <p:anim calcmode="lin" valueType="num">
                                      <p:cBhvr>
                                        <p:cTn id="28" dur="1000" fill="hold"/>
                                        <p:tgtEl>
                                          <p:spTgt spid="3918"/>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1" fill="hold" grpId="6" nodeType="afterEffect">
                                  <p:stCondLst>
                                    <p:cond delay="0"/>
                                  </p:stCondLst>
                                  <p:iterate>
                                    <p:tmAbs val="0"/>
                                  </p:iterate>
                                  <p:childTnLst>
                                    <p:set>
                                      <p:cBhvr>
                                        <p:cTn id="31" fill="hold"/>
                                        <p:tgtEl>
                                          <p:spTgt spid="3919"/>
                                        </p:tgtEl>
                                        <p:attrNameLst>
                                          <p:attrName>style.visibility</p:attrName>
                                        </p:attrNameLst>
                                      </p:cBhvr>
                                      <p:to>
                                        <p:strVal val="visible"/>
                                      </p:to>
                                    </p:set>
                                    <p:anim calcmode="lin" valueType="num">
                                      <p:cBhvr>
                                        <p:cTn id="32" dur="1000" fill="hold"/>
                                        <p:tgtEl>
                                          <p:spTgt spid="3919"/>
                                        </p:tgtEl>
                                        <p:attrNameLst>
                                          <p:attrName>ppt_x</p:attrName>
                                        </p:attrNameLst>
                                      </p:cBhvr>
                                      <p:tavLst>
                                        <p:tav tm="0">
                                          <p:val>
                                            <p:strVal val="#ppt_x"/>
                                          </p:val>
                                        </p:tav>
                                        <p:tav tm="100000">
                                          <p:val>
                                            <p:strVal val="#ppt_x"/>
                                          </p:val>
                                        </p:tav>
                                      </p:tavLst>
                                    </p:anim>
                                    <p:anim calcmode="lin" valueType="num">
                                      <p:cBhvr>
                                        <p:cTn id="33" dur="1000" fill="hold"/>
                                        <p:tgtEl>
                                          <p:spTgt spid="3919"/>
                                        </p:tgtEl>
                                        <p:attrNameLst>
                                          <p:attrName>ppt_y</p:attrName>
                                        </p:attrNameLst>
                                      </p:cBhvr>
                                      <p:tavLst>
                                        <p:tav tm="0">
                                          <p:val>
                                            <p:strVal val="0-#ppt_h/2"/>
                                          </p:val>
                                        </p:tav>
                                        <p:tav tm="100000">
                                          <p:val>
                                            <p:strVal val="#ppt_y"/>
                                          </p:val>
                                        </p:tav>
                                      </p:tavLst>
                                    </p:anim>
                                  </p:childTnLst>
                                </p:cTn>
                              </p:par>
                            </p:childTnLst>
                          </p:cTn>
                        </p:par>
                        <p:par>
                          <p:cTn id="34" fill="hold">
                            <p:stCondLst>
                              <p:cond delay="4000"/>
                            </p:stCondLst>
                            <p:childTnLst>
                              <p:par>
                                <p:cTn id="35" presetID="2" presetClass="entr" presetSubtype="8" fill="hold" grpId="7" nodeType="afterEffect">
                                  <p:stCondLst>
                                    <p:cond delay="0"/>
                                  </p:stCondLst>
                                  <p:iterate>
                                    <p:tmAbs val="0"/>
                                  </p:iterate>
                                  <p:childTnLst>
                                    <p:set>
                                      <p:cBhvr>
                                        <p:cTn id="36" fill="hold"/>
                                        <p:tgtEl>
                                          <p:spTgt spid="3920"/>
                                        </p:tgtEl>
                                        <p:attrNameLst>
                                          <p:attrName>style.visibility</p:attrName>
                                        </p:attrNameLst>
                                      </p:cBhvr>
                                      <p:to>
                                        <p:strVal val="visible"/>
                                      </p:to>
                                    </p:set>
                                    <p:anim calcmode="lin" valueType="num">
                                      <p:cBhvr>
                                        <p:cTn id="37" dur="1000" fill="hold"/>
                                        <p:tgtEl>
                                          <p:spTgt spid="3920"/>
                                        </p:tgtEl>
                                        <p:attrNameLst>
                                          <p:attrName>ppt_x</p:attrName>
                                        </p:attrNameLst>
                                      </p:cBhvr>
                                      <p:tavLst>
                                        <p:tav tm="0">
                                          <p:val>
                                            <p:strVal val="0-#ppt_w/2"/>
                                          </p:val>
                                        </p:tav>
                                        <p:tav tm="100000">
                                          <p:val>
                                            <p:strVal val="#ppt_x"/>
                                          </p:val>
                                        </p:tav>
                                      </p:tavLst>
                                    </p:anim>
                                    <p:anim calcmode="lin" valueType="num">
                                      <p:cBhvr>
                                        <p:cTn id="38" dur="1000" fill="hold"/>
                                        <p:tgtEl>
                                          <p:spTgt spid="3920"/>
                                        </p:tgtEl>
                                        <p:attrNameLst>
                                          <p:attrName>ppt_y</p:attrName>
                                        </p:attrNameLst>
                                      </p:cBhvr>
                                      <p:tavLst>
                                        <p:tav tm="0">
                                          <p:val>
                                            <p:strVal val="#ppt_y"/>
                                          </p:val>
                                        </p:tav>
                                        <p:tav tm="100000">
                                          <p:val>
                                            <p:strVal val="#ppt_y"/>
                                          </p:val>
                                        </p:tav>
                                      </p:tavLst>
                                    </p:anim>
                                  </p:childTnLst>
                                </p:cTn>
                              </p:par>
                            </p:childTnLst>
                          </p:cTn>
                        </p:par>
                        <p:par>
                          <p:cTn id="39" fill="hold">
                            <p:stCondLst>
                              <p:cond delay="5000"/>
                            </p:stCondLst>
                            <p:childTnLst>
                              <p:par>
                                <p:cTn id="40" presetID="2" presetClass="entr" presetSubtype="1" fill="hold" grpId="8" nodeType="afterEffect">
                                  <p:stCondLst>
                                    <p:cond delay="0"/>
                                  </p:stCondLst>
                                  <p:iterate>
                                    <p:tmAbs val="0"/>
                                  </p:iterate>
                                  <p:childTnLst>
                                    <p:set>
                                      <p:cBhvr>
                                        <p:cTn id="41" fill="hold"/>
                                        <p:tgtEl>
                                          <p:spTgt spid="3921"/>
                                        </p:tgtEl>
                                        <p:attrNameLst>
                                          <p:attrName>style.visibility</p:attrName>
                                        </p:attrNameLst>
                                      </p:cBhvr>
                                      <p:to>
                                        <p:strVal val="visible"/>
                                      </p:to>
                                    </p:set>
                                    <p:anim calcmode="lin" valueType="num">
                                      <p:cBhvr>
                                        <p:cTn id="42" dur="1000" fill="hold"/>
                                        <p:tgtEl>
                                          <p:spTgt spid="3921"/>
                                        </p:tgtEl>
                                        <p:attrNameLst>
                                          <p:attrName>ppt_x</p:attrName>
                                        </p:attrNameLst>
                                      </p:cBhvr>
                                      <p:tavLst>
                                        <p:tav tm="0">
                                          <p:val>
                                            <p:strVal val="#ppt_x"/>
                                          </p:val>
                                        </p:tav>
                                        <p:tav tm="100000">
                                          <p:val>
                                            <p:strVal val="#ppt_x"/>
                                          </p:val>
                                        </p:tav>
                                      </p:tavLst>
                                    </p:anim>
                                    <p:anim calcmode="lin" valueType="num">
                                      <p:cBhvr>
                                        <p:cTn id="43" dur="1000" fill="hold"/>
                                        <p:tgtEl>
                                          <p:spTgt spid="3921"/>
                                        </p:tgtEl>
                                        <p:attrNameLst>
                                          <p:attrName>ppt_y</p:attrName>
                                        </p:attrNameLst>
                                      </p:cBhvr>
                                      <p:tavLst>
                                        <p:tav tm="0">
                                          <p:val>
                                            <p:strVal val="0-#ppt_h/2"/>
                                          </p:val>
                                        </p:tav>
                                        <p:tav tm="100000">
                                          <p:val>
                                            <p:strVal val="#ppt_y"/>
                                          </p:val>
                                        </p:tav>
                                      </p:tavLst>
                                    </p:anim>
                                  </p:childTnLst>
                                </p:cTn>
                              </p:par>
                            </p:childTnLst>
                          </p:cTn>
                        </p:par>
                        <p:par>
                          <p:cTn id="44" fill="hold">
                            <p:stCondLst>
                              <p:cond delay="6000"/>
                            </p:stCondLst>
                            <p:childTnLst>
                              <p:par>
                                <p:cTn id="45" presetID="2" presetClass="entr" presetSubtype="8" fill="hold" grpId="9" nodeType="afterEffect">
                                  <p:stCondLst>
                                    <p:cond delay="0"/>
                                  </p:stCondLst>
                                  <p:iterate>
                                    <p:tmAbs val="0"/>
                                  </p:iterate>
                                  <p:childTnLst>
                                    <p:set>
                                      <p:cBhvr>
                                        <p:cTn id="46" fill="hold"/>
                                        <p:tgtEl>
                                          <p:spTgt spid="3923"/>
                                        </p:tgtEl>
                                        <p:attrNameLst>
                                          <p:attrName>style.visibility</p:attrName>
                                        </p:attrNameLst>
                                      </p:cBhvr>
                                      <p:to>
                                        <p:strVal val="visible"/>
                                      </p:to>
                                    </p:set>
                                    <p:anim calcmode="lin" valueType="num">
                                      <p:cBhvr>
                                        <p:cTn id="47" dur="1000" fill="hold"/>
                                        <p:tgtEl>
                                          <p:spTgt spid="3923"/>
                                        </p:tgtEl>
                                        <p:attrNameLst>
                                          <p:attrName>ppt_x</p:attrName>
                                        </p:attrNameLst>
                                      </p:cBhvr>
                                      <p:tavLst>
                                        <p:tav tm="0">
                                          <p:val>
                                            <p:strVal val="0-#ppt_w/2"/>
                                          </p:val>
                                        </p:tav>
                                        <p:tav tm="100000">
                                          <p:val>
                                            <p:strVal val="#ppt_x"/>
                                          </p:val>
                                        </p:tav>
                                      </p:tavLst>
                                    </p:anim>
                                    <p:anim calcmode="lin" valueType="num">
                                      <p:cBhvr>
                                        <p:cTn id="48" dur="1000" fill="hold"/>
                                        <p:tgtEl>
                                          <p:spTgt spid="3923"/>
                                        </p:tgtEl>
                                        <p:attrNameLst>
                                          <p:attrName>ppt_y</p:attrName>
                                        </p:attrNameLst>
                                      </p:cBhvr>
                                      <p:tavLst>
                                        <p:tav tm="0">
                                          <p:val>
                                            <p:strVal val="#ppt_y"/>
                                          </p:val>
                                        </p:tav>
                                        <p:tav tm="100000">
                                          <p:val>
                                            <p:strVal val="#ppt_y"/>
                                          </p:val>
                                        </p:tav>
                                      </p:tavLst>
                                    </p:anim>
                                  </p:childTnLst>
                                </p:cTn>
                              </p:par>
                            </p:childTnLst>
                          </p:cTn>
                        </p:par>
                        <p:par>
                          <p:cTn id="49" fill="hold">
                            <p:stCondLst>
                              <p:cond delay="7000"/>
                            </p:stCondLst>
                            <p:childTnLst>
                              <p:par>
                                <p:cTn id="50" presetID="2" presetClass="entr" presetSubtype="1" fill="hold" grpId="10" nodeType="afterEffect">
                                  <p:stCondLst>
                                    <p:cond delay="0"/>
                                  </p:stCondLst>
                                  <p:iterate>
                                    <p:tmAbs val="0"/>
                                  </p:iterate>
                                  <p:childTnLst>
                                    <p:set>
                                      <p:cBhvr>
                                        <p:cTn id="51" fill="hold"/>
                                        <p:tgtEl>
                                          <p:spTgt spid="3922"/>
                                        </p:tgtEl>
                                        <p:attrNameLst>
                                          <p:attrName>style.visibility</p:attrName>
                                        </p:attrNameLst>
                                      </p:cBhvr>
                                      <p:to>
                                        <p:strVal val="visible"/>
                                      </p:to>
                                    </p:set>
                                    <p:anim calcmode="lin" valueType="num">
                                      <p:cBhvr>
                                        <p:cTn id="52" dur="1000" fill="hold"/>
                                        <p:tgtEl>
                                          <p:spTgt spid="3922"/>
                                        </p:tgtEl>
                                        <p:attrNameLst>
                                          <p:attrName>ppt_x</p:attrName>
                                        </p:attrNameLst>
                                      </p:cBhvr>
                                      <p:tavLst>
                                        <p:tav tm="0">
                                          <p:val>
                                            <p:strVal val="#ppt_x"/>
                                          </p:val>
                                        </p:tav>
                                        <p:tav tm="100000">
                                          <p:val>
                                            <p:strVal val="#ppt_x"/>
                                          </p:val>
                                        </p:tav>
                                      </p:tavLst>
                                    </p:anim>
                                    <p:anim calcmode="lin" valueType="num">
                                      <p:cBhvr>
                                        <p:cTn id="53" dur="1000" fill="hold"/>
                                        <p:tgtEl>
                                          <p:spTgt spid="3922"/>
                                        </p:tgtEl>
                                        <p:attrNameLst>
                                          <p:attrName>ppt_y</p:attrName>
                                        </p:attrNameLst>
                                      </p:cBhvr>
                                      <p:tavLst>
                                        <p:tav tm="0">
                                          <p:val>
                                            <p:strVal val="0-#ppt_h/2"/>
                                          </p:val>
                                        </p:tav>
                                        <p:tav tm="100000">
                                          <p:val>
                                            <p:strVal val="#ppt_y"/>
                                          </p:val>
                                        </p:tav>
                                      </p:tavLst>
                                    </p:anim>
                                  </p:childTnLst>
                                </p:cTn>
                              </p:par>
                            </p:childTnLst>
                          </p:cTn>
                        </p:par>
                        <p:par>
                          <p:cTn id="54" fill="hold">
                            <p:stCondLst>
                              <p:cond delay="8000"/>
                            </p:stCondLst>
                            <p:childTnLst>
                              <p:par>
                                <p:cTn id="55" presetID="2" presetClass="entr" presetSubtype="8" fill="hold" grpId="11" nodeType="afterEffect">
                                  <p:stCondLst>
                                    <p:cond delay="0"/>
                                  </p:stCondLst>
                                  <p:iterate>
                                    <p:tmAbs val="0"/>
                                  </p:iterate>
                                  <p:childTnLst>
                                    <p:set>
                                      <p:cBhvr>
                                        <p:cTn id="56" fill="hold"/>
                                        <p:tgtEl>
                                          <p:spTgt spid="3925"/>
                                        </p:tgtEl>
                                        <p:attrNameLst>
                                          <p:attrName>style.visibility</p:attrName>
                                        </p:attrNameLst>
                                      </p:cBhvr>
                                      <p:to>
                                        <p:strVal val="visible"/>
                                      </p:to>
                                    </p:set>
                                    <p:anim calcmode="lin" valueType="num">
                                      <p:cBhvr>
                                        <p:cTn id="57" dur="1000" fill="hold"/>
                                        <p:tgtEl>
                                          <p:spTgt spid="3925"/>
                                        </p:tgtEl>
                                        <p:attrNameLst>
                                          <p:attrName>ppt_x</p:attrName>
                                        </p:attrNameLst>
                                      </p:cBhvr>
                                      <p:tavLst>
                                        <p:tav tm="0">
                                          <p:val>
                                            <p:strVal val="0-#ppt_w/2"/>
                                          </p:val>
                                        </p:tav>
                                        <p:tav tm="100000">
                                          <p:val>
                                            <p:strVal val="#ppt_x"/>
                                          </p:val>
                                        </p:tav>
                                      </p:tavLst>
                                    </p:anim>
                                    <p:anim calcmode="lin" valueType="num">
                                      <p:cBhvr>
                                        <p:cTn id="58" dur="1000" fill="hold"/>
                                        <p:tgtEl>
                                          <p:spTgt spid="3925"/>
                                        </p:tgtEl>
                                        <p:attrNameLst>
                                          <p:attrName>ppt_y</p:attrName>
                                        </p:attrNameLst>
                                      </p:cBhvr>
                                      <p:tavLst>
                                        <p:tav tm="0">
                                          <p:val>
                                            <p:strVal val="#ppt_y"/>
                                          </p:val>
                                        </p:tav>
                                        <p:tav tm="100000">
                                          <p:val>
                                            <p:strVal val="#ppt_y"/>
                                          </p:val>
                                        </p:tav>
                                      </p:tavLst>
                                    </p:anim>
                                  </p:childTnLst>
                                </p:cTn>
                              </p:par>
                            </p:childTnLst>
                          </p:cTn>
                        </p:par>
                        <p:par>
                          <p:cTn id="59" fill="hold">
                            <p:stCondLst>
                              <p:cond delay="9000"/>
                            </p:stCondLst>
                            <p:childTnLst>
                              <p:par>
                                <p:cTn id="60" presetID="2" presetClass="entr" presetSubtype="1" fill="hold" grpId="12" nodeType="afterEffect">
                                  <p:stCondLst>
                                    <p:cond delay="0"/>
                                  </p:stCondLst>
                                  <p:iterate>
                                    <p:tmAbs val="0"/>
                                  </p:iterate>
                                  <p:childTnLst>
                                    <p:set>
                                      <p:cBhvr>
                                        <p:cTn id="61" fill="hold"/>
                                        <p:tgtEl>
                                          <p:spTgt spid="3924"/>
                                        </p:tgtEl>
                                        <p:attrNameLst>
                                          <p:attrName>style.visibility</p:attrName>
                                        </p:attrNameLst>
                                      </p:cBhvr>
                                      <p:to>
                                        <p:strVal val="visible"/>
                                      </p:to>
                                    </p:set>
                                    <p:anim calcmode="lin" valueType="num">
                                      <p:cBhvr>
                                        <p:cTn id="62" dur="1000" fill="hold"/>
                                        <p:tgtEl>
                                          <p:spTgt spid="3924"/>
                                        </p:tgtEl>
                                        <p:attrNameLst>
                                          <p:attrName>ppt_x</p:attrName>
                                        </p:attrNameLst>
                                      </p:cBhvr>
                                      <p:tavLst>
                                        <p:tav tm="0">
                                          <p:val>
                                            <p:strVal val="#ppt_x"/>
                                          </p:val>
                                        </p:tav>
                                        <p:tav tm="100000">
                                          <p:val>
                                            <p:strVal val="#ppt_x"/>
                                          </p:val>
                                        </p:tav>
                                      </p:tavLst>
                                    </p:anim>
                                    <p:anim calcmode="lin" valueType="num">
                                      <p:cBhvr>
                                        <p:cTn id="63" dur="1000" fill="hold"/>
                                        <p:tgtEl>
                                          <p:spTgt spid="3924"/>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9" presetClass="entr" presetSubtype="10" fill="hold" grpId="13" nodeType="clickEffect">
                                  <p:stCondLst>
                                    <p:cond delay="0"/>
                                  </p:stCondLst>
                                  <p:iterate>
                                    <p:tmAbs val="0"/>
                                  </p:iterate>
                                  <p:childTnLst>
                                    <p:set>
                                      <p:cBhvr>
                                        <p:cTn id="67" fill="hold"/>
                                        <p:tgtEl>
                                          <p:spTgt spid="3929"/>
                                        </p:tgtEl>
                                        <p:attrNameLst>
                                          <p:attrName>style.visibility</p:attrName>
                                        </p:attrNameLst>
                                      </p:cBhvr>
                                      <p:to>
                                        <p:strVal val="visible"/>
                                      </p:to>
                                    </p:set>
                                    <p:anim calcmode="lin" valueType="num">
                                      <p:cBhvr>
                                        <p:cTn id="68" dur="1000" fill="hold"/>
                                        <p:tgtEl>
                                          <p:spTgt spid="3929"/>
                                        </p:tgtEl>
                                        <p:attrNameLst>
                                          <p:attrName>ppt_w</p:attrName>
                                        </p:attrNameLst>
                                      </p:cBhvr>
                                      <p:tavLst>
                                        <p:tav tm="0" fmla="#ppt_w*sin(2.5*pi*$)">
                                          <p:val>
                                            <p:fltVal val="0"/>
                                          </p:val>
                                        </p:tav>
                                        <p:tav tm="100000">
                                          <p:val>
                                            <p:fltVal val="1"/>
                                          </p:val>
                                        </p:tav>
                                      </p:tavLst>
                                    </p:anim>
                                    <p:anim calcmode="lin" valueType="num">
                                      <p:cBhvr>
                                        <p:cTn id="69" dur="1000" fill="hold"/>
                                        <p:tgtEl>
                                          <p:spTgt spid="3929"/>
                                        </p:tgtEl>
                                        <p:attrNameLst>
                                          <p:attrName>ppt_h</p:attrName>
                                        </p:attrNameLst>
                                      </p:cBhvr>
                                      <p:tavLst>
                                        <p:tav tm="0">
                                          <p:val>
                                            <p:strVal val="#ppt_h"/>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19" presetClass="entr" presetSubtype="10" fill="hold" grpId="14" nodeType="clickEffect">
                                  <p:stCondLst>
                                    <p:cond delay="0"/>
                                  </p:stCondLst>
                                  <p:iterate>
                                    <p:tmAbs val="0"/>
                                  </p:iterate>
                                  <p:childTnLst>
                                    <p:set>
                                      <p:cBhvr>
                                        <p:cTn id="73" fill="hold"/>
                                        <p:tgtEl>
                                          <p:spTgt spid="3928"/>
                                        </p:tgtEl>
                                        <p:attrNameLst>
                                          <p:attrName>style.visibility</p:attrName>
                                        </p:attrNameLst>
                                      </p:cBhvr>
                                      <p:to>
                                        <p:strVal val="visible"/>
                                      </p:to>
                                    </p:set>
                                    <p:anim calcmode="lin" valueType="num">
                                      <p:cBhvr>
                                        <p:cTn id="74" dur="1000" fill="hold"/>
                                        <p:tgtEl>
                                          <p:spTgt spid="3928"/>
                                        </p:tgtEl>
                                        <p:attrNameLst>
                                          <p:attrName>ppt_w</p:attrName>
                                        </p:attrNameLst>
                                      </p:cBhvr>
                                      <p:tavLst>
                                        <p:tav tm="0" fmla="#ppt_w*sin(2.5*pi*$)">
                                          <p:val>
                                            <p:fltVal val="0"/>
                                          </p:val>
                                        </p:tav>
                                        <p:tav tm="100000">
                                          <p:val>
                                            <p:fltVal val="1"/>
                                          </p:val>
                                        </p:tav>
                                      </p:tavLst>
                                    </p:anim>
                                    <p:anim calcmode="lin" valueType="num">
                                      <p:cBhvr>
                                        <p:cTn id="75" dur="1000" fill="hold"/>
                                        <p:tgtEl>
                                          <p:spTgt spid="39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0" grpId="2" animBg="1" advAuto="0"/>
      <p:bldP spid="3911" grpId="1" animBg="1" advAuto="0"/>
      <p:bldP spid="3912" grpId="3" animBg="1" advAuto="0"/>
      <p:bldP spid="3913" grpId="4" animBg="1" advAuto="0"/>
      <p:bldP spid="3918" grpId="5" animBg="1" advAuto="0"/>
      <p:bldP spid="3919" grpId="6" animBg="1" advAuto="0"/>
      <p:bldP spid="3920" grpId="7" animBg="1" advAuto="0"/>
      <p:bldP spid="3921" grpId="8" animBg="1" advAuto="0"/>
      <p:bldP spid="3922" grpId="10" animBg="1" advAuto="0"/>
      <p:bldP spid="3923" grpId="9" animBg="1" advAuto="0"/>
      <p:bldP spid="3924" grpId="12" animBg="1" advAuto="0"/>
      <p:bldP spid="3925" grpId="11" animBg="1" advAuto="0"/>
      <p:bldP spid="3928" grpId="14" animBg="1" advAuto="0"/>
      <p:bldP spid="3929" grpId="13"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3"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3938" name="Group"/>
          <p:cNvGrpSpPr/>
          <p:nvPr/>
        </p:nvGrpSpPr>
        <p:grpSpPr>
          <a:xfrm>
            <a:off x="1627183" y="2182808"/>
            <a:ext cx="6043621" cy="3981458"/>
            <a:chOff x="-1" y="0"/>
            <a:chExt cx="6043619" cy="3981456"/>
          </a:xfrm>
        </p:grpSpPr>
        <p:sp>
          <p:nvSpPr>
            <p:cNvPr id="3934" name="Rectangle 3"/>
            <p:cNvSpPr/>
            <p:nvPr/>
          </p:nvSpPr>
          <p:spPr>
            <a:xfrm>
              <a:off x="5837897" y="26532"/>
              <a:ext cx="201765" cy="395492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35" name="Rectangle 4"/>
            <p:cNvSpPr/>
            <p:nvPr/>
          </p:nvSpPr>
          <p:spPr>
            <a:xfrm>
              <a:off x="1317" y="-1"/>
              <a:ext cx="6042302" cy="23585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36" name="Rectangle 5"/>
            <p:cNvSpPr/>
            <p:nvPr/>
          </p:nvSpPr>
          <p:spPr>
            <a:xfrm>
              <a:off x="13186" y="3741179"/>
              <a:ext cx="5832627" cy="237329"/>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37" name="Rectangle 6"/>
            <p:cNvSpPr/>
            <p:nvPr/>
          </p:nvSpPr>
          <p:spPr>
            <a:xfrm>
              <a:off x="-2" y="5896"/>
              <a:ext cx="163524" cy="3963768"/>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3939" name="Text Box 7"/>
          <p:cNvSpPr txBox="1"/>
          <p:nvPr/>
        </p:nvSpPr>
        <p:spPr>
          <a:xfrm>
            <a:off x="1965325" y="2817811"/>
            <a:ext cx="4968875" cy="1446546"/>
          </a:xfrm>
          <a:prstGeom prst="rect">
            <a:avLst/>
          </a:prstGeom>
          <a:ln w="12700">
            <a:miter lim="400000"/>
          </a:ln>
          <a:effectLst>
            <a:outerShdw blurRad="63500" dist="74053" dir="1857825"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600"/>
              </a:spcBef>
              <a:defRPr sz="4400">
                <a:solidFill>
                  <a:srgbClr val="08F220"/>
                </a:solidFill>
                <a:effectLst>
                  <a:outerShdw blurRad="127000" dist="69850" dir="16200000" rotWithShape="0">
                    <a:srgbClr val="000000">
                      <a:alpha val="52346"/>
                    </a:srgbClr>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نسيج من التسلسل الزمني للكتاب المقدس</a:t>
            </a:r>
          </a:p>
        </p:txBody>
      </p:sp>
      <p:sp>
        <p:nvSpPr>
          <p:cNvPr id="3940" name="Text Box 8"/>
          <p:cNvSpPr txBox="1"/>
          <p:nvPr/>
        </p:nvSpPr>
        <p:spPr>
          <a:xfrm>
            <a:off x="763587" y="349249"/>
            <a:ext cx="7670801" cy="646327"/>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تخيل أنك تخيط قطعة من القماش…</a:t>
            </a:r>
          </a:p>
        </p:txBody>
      </p:sp>
      <p:grpSp>
        <p:nvGrpSpPr>
          <p:cNvPr id="4063" name="Group"/>
          <p:cNvGrpSpPr/>
          <p:nvPr/>
        </p:nvGrpSpPr>
        <p:grpSpPr>
          <a:xfrm>
            <a:off x="1917712" y="2209767"/>
            <a:ext cx="5330804" cy="3946586"/>
            <a:chOff x="-1" y="-3"/>
            <a:chExt cx="5330803" cy="3946584"/>
          </a:xfrm>
        </p:grpSpPr>
        <p:grpSp>
          <p:nvGrpSpPr>
            <p:cNvPr id="4001" name="Group"/>
            <p:cNvGrpSpPr/>
            <p:nvPr/>
          </p:nvGrpSpPr>
          <p:grpSpPr>
            <a:xfrm>
              <a:off x="-2" y="-4"/>
              <a:ext cx="5304202" cy="239826"/>
              <a:chOff x="-1" y="-2"/>
              <a:chExt cx="5304201" cy="239824"/>
            </a:xfrm>
          </p:grpSpPr>
          <p:grpSp>
            <p:nvGrpSpPr>
              <p:cNvPr id="3944" name="Group"/>
              <p:cNvGrpSpPr/>
              <p:nvPr/>
            </p:nvGrpSpPr>
            <p:grpSpPr>
              <a:xfrm>
                <a:off x="-2" y="23808"/>
                <a:ext cx="201992" cy="206490"/>
                <a:chOff x="-1" y="0"/>
                <a:chExt cx="201990" cy="206489"/>
              </a:xfrm>
            </p:grpSpPr>
            <p:sp>
              <p:nvSpPr>
                <p:cNvPr id="3941" name="AutoShape 12"/>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42" name="Oval 13"/>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43" name="AutoShape 14"/>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3948" name="Group"/>
              <p:cNvGrpSpPr/>
              <p:nvPr/>
            </p:nvGrpSpPr>
            <p:grpSpPr>
              <a:xfrm>
                <a:off x="360471" y="33331"/>
                <a:ext cx="201993" cy="206491"/>
                <a:chOff x="0" y="-1"/>
                <a:chExt cx="201991" cy="206489"/>
              </a:xfrm>
            </p:grpSpPr>
            <p:sp>
              <p:nvSpPr>
                <p:cNvPr id="3945" name="AutoShape 16"/>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46" name="Oval 1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47" name="AutoShape 18"/>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3952" name="Group"/>
              <p:cNvGrpSpPr/>
              <p:nvPr/>
            </p:nvGrpSpPr>
            <p:grpSpPr>
              <a:xfrm>
                <a:off x="730473" y="33332"/>
                <a:ext cx="201993" cy="206490"/>
                <a:chOff x="-1" y="0"/>
                <a:chExt cx="201992" cy="206489"/>
              </a:xfrm>
            </p:grpSpPr>
            <p:sp>
              <p:nvSpPr>
                <p:cNvPr id="3949" name="AutoShape 20"/>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50" name="Oval 21"/>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51" name="AutoShape 22"/>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3956" name="Group"/>
              <p:cNvGrpSpPr/>
              <p:nvPr/>
            </p:nvGrpSpPr>
            <p:grpSpPr>
              <a:xfrm>
                <a:off x="1092534" y="33332"/>
                <a:ext cx="201993" cy="206491"/>
                <a:chOff x="0" y="-1"/>
                <a:chExt cx="201992" cy="206490"/>
              </a:xfrm>
            </p:grpSpPr>
            <p:sp>
              <p:nvSpPr>
                <p:cNvPr id="3953" name="AutoShape 24"/>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54" name="Oval 2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55" name="AutoShape 26"/>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3960" name="Group"/>
              <p:cNvGrpSpPr/>
              <p:nvPr/>
            </p:nvGrpSpPr>
            <p:grpSpPr>
              <a:xfrm>
                <a:off x="1435540" y="26981"/>
                <a:ext cx="201993" cy="206492"/>
                <a:chOff x="0" y="-1"/>
                <a:chExt cx="201992" cy="206490"/>
              </a:xfrm>
            </p:grpSpPr>
            <p:sp>
              <p:nvSpPr>
                <p:cNvPr id="3957" name="AutoShape 28"/>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58" name="Oval 2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59" name="AutoShape 30"/>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3964" name="Group"/>
              <p:cNvGrpSpPr/>
              <p:nvPr/>
            </p:nvGrpSpPr>
            <p:grpSpPr>
              <a:xfrm>
                <a:off x="1816658" y="7934"/>
                <a:ext cx="201992" cy="206491"/>
                <a:chOff x="0" y="-1"/>
                <a:chExt cx="201991" cy="206489"/>
              </a:xfrm>
            </p:grpSpPr>
            <p:sp>
              <p:nvSpPr>
                <p:cNvPr id="3961" name="AutoShape 32"/>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62" name="Oval 3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63" name="AutoShape 34"/>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3968" name="Group"/>
              <p:cNvGrpSpPr/>
              <p:nvPr/>
            </p:nvGrpSpPr>
            <p:grpSpPr>
              <a:xfrm>
                <a:off x="2177131" y="14284"/>
                <a:ext cx="201992" cy="206490"/>
                <a:chOff x="-1" y="0"/>
                <a:chExt cx="201991" cy="206489"/>
              </a:xfrm>
            </p:grpSpPr>
            <p:sp>
              <p:nvSpPr>
                <p:cNvPr id="3965" name="AutoShape 36"/>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66" name="Oval 37"/>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67" name="AutoShape 38"/>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3972" name="Group"/>
              <p:cNvGrpSpPr/>
              <p:nvPr/>
            </p:nvGrpSpPr>
            <p:grpSpPr>
              <a:xfrm>
                <a:off x="2536016" y="14283"/>
                <a:ext cx="201993" cy="206491"/>
                <a:chOff x="-1" y="0"/>
                <a:chExt cx="201992" cy="206490"/>
              </a:xfrm>
            </p:grpSpPr>
            <p:sp>
              <p:nvSpPr>
                <p:cNvPr id="3969" name="AutoShape 40"/>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70" name="Oval 41"/>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71" name="AutoShape 42"/>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3976" name="Group"/>
              <p:cNvGrpSpPr/>
              <p:nvPr/>
            </p:nvGrpSpPr>
            <p:grpSpPr>
              <a:xfrm>
                <a:off x="2902842" y="14282"/>
                <a:ext cx="201993" cy="206491"/>
                <a:chOff x="0" y="-1"/>
                <a:chExt cx="201992" cy="206490"/>
              </a:xfrm>
            </p:grpSpPr>
            <p:sp>
              <p:nvSpPr>
                <p:cNvPr id="3973" name="AutoShape 44"/>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74" name="Oval 4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75" name="AutoShape 46"/>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3980" name="Group"/>
              <p:cNvGrpSpPr/>
              <p:nvPr/>
            </p:nvGrpSpPr>
            <p:grpSpPr>
              <a:xfrm>
                <a:off x="3303015" y="14282"/>
                <a:ext cx="201994" cy="206492"/>
                <a:chOff x="0" y="-1"/>
                <a:chExt cx="201992" cy="206490"/>
              </a:xfrm>
            </p:grpSpPr>
            <p:sp>
              <p:nvSpPr>
                <p:cNvPr id="3977" name="AutoShape 48"/>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78" name="Oval 4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79" name="AutoShape 50"/>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3984" name="Group"/>
              <p:cNvGrpSpPr/>
              <p:nvPr/>
            </p:nvGrpSpPr>
            <p:grpSpPr>
              <a:xfrm>
                <a:off x="3649198" y="11109"/>
                <a:ext cx="201992" cy="206490"/>
                <a:chOff x="-1" y="0"/>
                <a:chExt cx="201991" cy="206489"/>
              </a:xfrm>
            </p:grpSpPr>
            <p:sp>
              <p:nvSpPr>
                <p:cNvPr id="3981" name="AutoShape 52"/>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82" name="Oval 53"/>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83" name="AutoShape 54"/>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3988" name="Group"/>
              <p:cNvGrpSpPr/>
              <p:nvPr/>
            </p:nvGrpSpPr>
            <p:grpSpPr>
              <a:xfrm>
                <a:off x="4050959" y="12696"/>
                <a:ext cx="201992" cy="206491"/>
                <a:chOff x="0" y="-1"/>
                <a:chExt cx="201991" cy="206489"/>
              </a:xfrm>
            </p:grpSpPr>
            <p:sp>
              <p:nvSpPr>
                <p:cNvPr id="3985" name="AutoShape 56"/>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86" name="Oval 5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87" name="AutoShape 58"/>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3992" name="Group"/>
              <p:cNvGrpSpPr/>
              <p:nvPr/>
            </p:nvGrpSpPr>
            <p:grpSpPr>
              <a:xfrm>
                <a:off x="4408257" y="15871"/>
                <a:ext cx="201992" cy="206491"/>
                <a:chOff x="0" y="-1"/>
                <a:chExt cx="201991" cy="206489"/>
              </a:xfrm>
            </p:grpSpPr>
            <p:sp>
              <p:nvSpPr>
                <p:cNvPr id="3989" name="AutoShape 60"/>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90" name="Oval 6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91" name="AutoShape 62"/>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3996" name="Group"/>
              <p:cNvGrpSpPr/>
              <p:nvPr/>
            </p:nvGrpSpPr>
            <p:grpSpPr>
              <a:xfrm>
                <a:off x="4770317" y="17457"/>
                <a:ext cx="201994" cy="206492"/>
                <a:chOff x="0" y="-1"/>
                <a:chExt cx="201992" cy="206490"/>
              </a:xfrm>
            </p:grpSpPr>
            <p:sp>
              <p:nvSpPr>
                <p:cNvPr id="3993" name="AutoShape 64"/>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94" name="Oval 6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95" name="AutoShape 66"/>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000" name="Group"/>
              <p:cNvGrpSpPr/>
              <p:nvPr/>
            </p:nvGrpSpPr>
            <p:grpSpPr>
              <a:xfrm>
                <a:off x="5102207" y="-3"/>
                <a:ext cx="201993" cy="206491"/>
                <a:chOff x="0" y="-1"/>
                <a:chExt cx="201991" cy="206489"/>
              </a:xfrm>
            </p:grpSpPr>
            <p:sp>
              <p:nvSpPr>
                <p:cNvPr id="3997" name="AutoShape 68"/>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98" name="Oval 6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3999" name="AutoShape 70"/>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nvGrpSpPr>
            <p:cNvPr id="4062" name="Group"/>
            <p:cNvGrpSpPr/>
            <p:nvPr/>
          </p:nvGrpSpPr>
          <p:grpSpPr>
            <a:xfrm>
              <a:off x="27395" y="3736130"/>
              <a:ext cx="5303408" cy="210452"/>
              <a:chOff x="0" y="-1"/>
              <a:chExt cx="5303407" cy="210450"/>
            </a:xfrm>
          </p:grpSpPr>
          <p:grpSp>
            <p:nvGrpSpPr>
              <p:cNvPr id="4005" name="Group"/>
              <p:cNvGrpSpPr/>
              <p:nvPr/>
            </p:nvGrpSpPr>
            <p:grpSpPr>
              <a:xfrm>
                <a:off x="-1" y="-2"/>
                <a:ext cx="183728" cy="188227"/>
                <a:chOff x="0" y="0"/>
                <a:chExt cx="183726" cy="188226"/>
              </a:xfrm>
            </p:grpSpPr>
            <p:sp>
              <p:nvSpPr>
                <p:cNvPr id="4002" name="AutoShape 73"/>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03" name="Oval 74"/>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04" name="AutoShape 75"/>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009" name="Group"/>
              <p:cNvGrpSpPr/>
              <p:nvPr/>
            </p:nvGrpSpPr>
            <p:grpSpPr>
              <a:xfrm>
                <a:off x="355708" y="22220"/>
                <a:ext cx="183728" cy="188229"/>
                <a:chOff x="-1" y="0"/>
                <a:chExt cx="183727" cy="188227"/>
              </a:xfrm>
            </p:grpSpPr>
            <p:sp>
              <p:nvSpPr>
                <p:cNvPr id="4006" name="AutoShape 7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07" name="Oval 7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08" name="AutoShape 7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013" name="Group"/>
              <p:cNvGrpSpPr/>
              <p:nvPr/>
            </p:nvGrpSpPr>
            <p:grpSpPr>
              <a:xfrm>
                <a:off x="733649" y="22220"/>
                <a:ext cx="183728" cy="188229"/>
                <a:chOff x="-1" y="0"/>
                <a:chExt cx="183727" cy="188227"/>
              </a:xfrm>
            </p:grpSpPr>
            <p:sp>
              <p:nvSpPr>
                <p:cNvPr id="4010" name="AutoShape 8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11" name="Oval 8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12" name="AutoShape 8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017" name="Group"/>
              <p:cNvGrpSpPr/>
              <p:nvPr/>
            </p:nvGrpSpPr>
            <p:grpSpPr>
              <a:xfrm>
                <a:off x="1102064" y="22220"/>
                <a:ext cx="183728" cy="188229"/>
                <a:chOff x="0" y="0"/>
                <a:chExt cx="183727" cy="188228"/>
              </a:xfrm>
            </p:grpSpPr>
            <p:sp>
              <p:nvSpPr>
                <p:cNvPr id="4014" name="AutoShape 85"/>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15" name="Oval 86"/>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16" name="AutoShape 87"/>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021" name="Group"/>
              <p:cNvGrpSpPr/>
              <p:nvPr/>
            </p:nvGrpSpPr>
            <p:grpSpPr>
              <a:xfrm>
                <a:off x="1438717" y="22220"/>
                <a:ext cx="183729" cy="188229"/>
                <a:chOff x="-1" y="0"/>
                <a:chExt cx="183727" cy="188227"/>
              </a:xfrm>
            </p:grpSpPr>
            <p:sp>
              <p:nvSpPr>
                <p:cNvPr id="4018" name="AutoShape 89"/>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19" name="Oval 90"/>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20" name="AutoShape 91"/>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025" name="Group"/>
              <p:cNvGrpSpPr/>
              <p:nvPr/>
            </p:nvGrpSpPr>
            <p:grpSpPr>
              <a:xfrm>
                <a:off x="1816659" y="15871"/>
                <a:ext cx="183728" cy="188229"/>
                <a:chOff x="-1" y="0"/>
                <a:chExt cx="183727" cy="188227"/>
              </a:xfrm>
            </p:grpSpPr>
            <p:sp>
              <p:nvSpPr>
                <p:cNvPr id="4022" name="AutoShape 93"/>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23" name="Oval 94"/>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24" name="AutoShape 95"/>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029" name="Group"/>
              <p:cNvGrpSpPr/>
              <p:nvPr/>
            </p:nvGrpSpPr>
            <p:grpSpPr>
              <a:xfrm>
                <a:off x="2191425" y="22220"/>
                <a:ext cx="183728" cy="188229"/>
                <a:chOff x="0" y="0"/>
                <a:chExt cx="183727" cy="188228"/>
              </a:xfrm>
            </p:grpSpPr>
            <p:sp>
              <p:nvSpPr>
                <p:cNvPr id="4026" name="AutoShape 97"/>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27" name="Oval 98"/>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28" name="AutoShape 99"/>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033" name="Group"/>
              <p:cNvGrpSpPr/>
              <p:nvPr/>
            </p:nvGrpSpPr>
            <p:grpSpPr>
              <a:xfrm>
                <a:off x="2539196" y="9522"/>
                <a:ext cx="183728" cy="188229"/>
                <a:chOff x="0" y="0"/>
                <a:chExt cx="183727" cy="188228"/>
              </a:xfrm>
            </p:grpSpPr>
            <p:sp>
              <p:nvSpPr>
                <p:cNvPr id="4030" name="AutoShape 101"/>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31" name="Oval 102"/>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32" name="AutoShape 103"/>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037" name="Group"/>
              <p:cNvGrpSpPr/>
              <p:nvPr/>
            </p:nvGrpSpPr>
            <p:grpSpPr>
              <a:xfrm>
                <a:off x="3283963" y="22220"/>
                <a:ext cx="183728" cy="188229"/>
                <a:chOff x="0" y="0"/>
                <a:chExt cx="183727" cy="188228"/>
              </a:xfrm>
            </p:grpSpPr>
            <p:sp>
              <p:nvSpPr>
                <p:cNvPr id="4034" name="AutoShape 105"/>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35" name="Oval 106"/>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36" name="AutoShape 107"/>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041" name="Group"/>
              <p:cNvGrpSpPr/>
              <p:nvPr/>
            </p:nvGrpSpPr>
            <p:grpSpPr>
              <a:xfrm>
                <a:off x="2920313" y="22220"/>
                <a:ext cx="183729" cy="188229"/>
                <a:chOff x="0" y="0"/>
                <a:chExt cx="183727" cy="188228"/>
              </a:xfrm>
            </p:grpSpPr>
            <p:sp>
              <p:nvSpPr>
                <p:cNvPr id="4038" name="AutoShape 109"/>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39" name="Oval 110"/>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40" name="AutoShape 111"/>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045" name="Group"/>
              <p:cNvGrpSpPr/>
              <p:nvPr/>
            </p:nvGrpSpPr>
            <p:grpSpPr>
              <a:xfrm>
                <a:off x="3652377" y="15871"/>
                <a:ext cx="183728" cy="188228"/>
                <a:chOff x="0" y="-1"/>
                <a:chExt cx="183727" cy="188227"/>
              </a:xfrm>
            </p:grpSpPr>
            <p:sp>
              <p:nvSpPr>
                <p:cNvPr id="4042" name="AutoShape 113"/>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43" name="Oval 114"/>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44" name="AutoShape 115"/>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049" name="Group"/>
              <p:cNvGrpSpPr/>
              <p:nvPr/>
            </p:nvGrpSpPr>
            <p:grpSpPr>
              <a:xfrm>
                <a:off x="4068428" y="22220"/>
                <a:ext cx="183729" cy="188229"/>
                <a:chOff x="-1" y="0"/>
                <a:chExt cx="183727" cy="188227"/>
              </a:xfrm>
            </p:grpSpPr>
            <p:sp>
              <p:nvSpPr>
                <p:cNvPr id="4046" name="AutoShape 11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47" name="Oval 11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48" name="AutoShape 11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053" name="Group"/>
              <p:cNvGrpSpPr/>
              <p:nvPr/>
            </p:nvGrpSpPr>
            <p:grpSpPr>
              <a:xfrm>
                <a:off x="4430490" y="22220"/>
                <a:ext cx="183728" cy="188229"/>
                <a:chOff x="-1" y="0"/>
                <a:chExt cx="183727" cy="188227"/>
              </a:xfrm>
            </p:grpSpPr>
            <p:sp>
              <p:nvSpPr>
                <p:cNvPr id="4050" name="AutoShape 12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51" name="Oval 12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52" name="AutoShape 12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057" name="Group"/>
              <p:cNvGrpSpPr/>
              <p:nvPr/>
            </p:nvGrpSpPr>
            <p:grpSpPr>
              <a:xfrm>
                <a:off x="4784612" y="22220"/>
                <a:ext cx="183728" cy="188229"/>
                <a:chOff x="-1" y="0"/>
                <a:chExt cx="183727" cy="188227"/>
              </a:xfrm>
            </p:grpSpPr>
            <p:sp>
              <p:nvSpPr>
                <p:cNvPr id="4054" name="AutoShape 125"/>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55" name="Oval 126"/>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56" name="AutoShape 127"/>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061" name="Group"/>
              <p:cNvGrpSpPr/>
              <p:nvPr/>
            </p:nvGrpSpPr>
            <p:grpSpPr>
              <a:xfrm>
                <a:off x="5119679" y="22220"/>
                <a:ext cx="183728" cy="188229"/>
                <a:chOff x="0" y="0"/>
                <a:chExt cx="183727" cy="188228"/>
              </a:xfrm>
            </p:grpSpPr>
            <p:sp>
              <p:nvSpPr>
                <p:cNvPr id="4058" name="AutoShape 129"/>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59" name="Oval 130"/>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60" name="AutoShape 131"/>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sp>
        <p:nvSpPr>
          <p:cNvPr id="4064" name="Text Box 132"/>
          <p:cNvSpPr txBox="1"/>
          <p:nvPr/>
        </p:nvSpPr>
        <p:spPr>
          <a:xfrm>
            <a:off x="491317" y="6534864"/>
            <a:ext cx="889022"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rPr>
                <a:latin typeface="Arial" panose="020B0604020202020204" pitchFamily="34" charset="0"/>
                <a:cs typeface="Arial" panose="020B0604020202020204" pitchFamily="34" charset="0"/>
              </a:rPr>
              <a:t>© </a:t>
            </a:r>
            <a:r>
              <a:rPr sz="1000">
                <a:latin typeface="Arial" panose="020B0604020202020204" pitchFamily="34" charset="0"/>
                <a:cs typeface="Arial" panose="020B0604020202020204" pitchFamily="34" charset="0"/>
              </a:rPr>
              <a:t>2006</a:t>
            </a:r>
            <a:r>
              <a:rPr>
                <a:latin typeface="Arial" panose="020B0604020202020204" pitchFamily="34" charset="0"/>
                <a:cs typeface="Arial" panose="020B0604020202020204" pitchFamily="34" charset="0"/>
              </a:rPr>
              <a:t> TBBMI</a:t>
            </a:r>
          </a:p>
        </p:txBody>
      </p:sp>
      <p:sp>
        <p:nvSpPr>
          <p:cNvPr id="4065" name="Text Box 133"/>
          <p:cNvSpPr txBox="1"/>
          <p:nvPr/>
        </p:nvSpPr>
        <p:spPr>
          <a:xfrm>
            <a:off x="7659852" y="6517402"/>
            <a:ext cx="523536"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8.0.03f.</a:t>
            </a:r>
          </a:p>
        </p:txBody>
      </p:sp>
      <p:sp>
        <p:nvSpPr>
          <p:cNvPr id="4066" name="Text Box 134"/>
          <p:cNvSpPr txBox="1"/>
          <p:nvPr/>
        </p:nvSpPr>
        <p:spPr>
          <a:xfrm>
            <a:off x="8155763" y="6509464"/>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74</a:t>
            </a:r>
          </a:p>
        </p:txBody>
      </p:sp>
      <p:sp>
        <p:nvSpPr>
          <p:cNvPr id="4067" name="Text Box 135"/>
          <p:cNvSpPr txBox="1"/>
          <p:nvPr/>
        </p:nvSpPr>
        <p:spPr>
          <a:xfrm>
            <a:off x="8604364" y="6447422"/>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3940"/>
                                        </p:tgtEl>
                                        <p:attrNameLst>
                                          <p:attrName>style.visibility</p:attrName>
                                        </p:attrNameLst>
                                      </p:cBhvr>
                                      <p:to>
                                        <p:strVal val="visible"/>
                                      </p:to>
                                    </p:set>
                                    <p:animEffect transition="in" filter="wipe(left)">
                                      <p:cBhvr>
                                        <p:cTn id="7" dur="1000"/>
                                        <p:tgtEl>
                                          <p:spTgt spid="39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3939"/>
                                        </p:tgtEl>
                                        <p:attrNameLst>
                                          <p:attrName>style.visibility</p:attrName>
                                        </p:attrNameLst>
                                      </p:cBhvr>
                                      <p:to>
                                        <p:strVal val="visible"/>
                                      </p:to>
                                    </p:set>
                                    <p:animEffect transition="in" filter="fade">
                                      <p:cBhvr>
                                        <p:cTn id="12" dur="1000"/>
                                        <p:tgtEl>
                                          <p:spTgt spid="3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9" grpId="2" animBg="1" advAuto="0"/>
      <p:bldP spid="3940" grpId="1"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1"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72" name="Text Box 2"/>
          <p:cNvSpPr txBox="1"/>
          <p:nvPr/>
        </p:nvSpPr>
        <p:spPr>
          <a:xfrm>
            <a:off x="1952624" y="2816225"/>
            <a:ext cx="4967290" cy="1446546"/>
          </a:xfrm>
          <a:prstGeom prst="rect">
            <a:avLst/>
          </a:prstGeom>
          <a:ln w="12700">
            <a:miter lim="400000"/>
          </a:ln>
          <a:effectLst>
            <a:outerShdw blurRad="63500" dist="74053" dir="1857825"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600"/>
              </a:spcBef>
              <a:defRPr sz="4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نسيج من التسلسل الزمني للكتاب المقدس</a:t>
            </a:r>
          </a:p>
        </p:txBody>
      </p:sp>
      <p:grpSp>
        <p:nvGrpSpPr>
          <p:cNvPr id="4077" name="Group"/>
          <p:cNvGrpSpPr/>
          <p:nvPr/>
        </p:nvGrpSpPr>
        <p:grpSpPr>
          <a:xfrm>
            <a:off x="1627183" y="2182808"/>
            <a:ext cx="6043621" cy="3981458"/>
            <a:chOff x="-1" y="0"/>
            <a:chExt cx="6043619" cy="3981456"/>
          </a:xfrm>
        </p:grpSpPr>
        <p:sp>
          <p:nvSpPr>
            <p:cNvPr id="4073" name="Rectangle 4"/>
            <p:cNvSpPr/>
            <p:nvPr/>
          </p:nvSpPr>
          <p:spPr>
            <a:xfrm>
              <a:off x="5837897" y="26532"/>
              <a:ext cx="201765" cy="395492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74" name="Rectangle 5"/>
            <p:cNvSpPr/>
            <p:nvPr/>
          </p:nvSpPr>
          <p:spPr>
            <a:xfrm>
              <a:off x="1317" y="-1"/>
              <a:ext cx="6042302" cy="23585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75" name="Rectangle 6"/>
            <p:cNvSpPr/>
            <p:nvPr/>
          </p:nvSpPr>
          <p:spPr>
            <a:xfrm>
              <a:off x="13186" y="3741179"/>
              <a:ext cx="5832627" cy="237329"/>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76" name="Rectangle 7"/>
            <p:cNvSpPr/>
            <p:nvPr/>
          </p:nvSpPr>
          <p:spPr>
            <a:xfrm>
              <a:off x="-2" y="5896"/>
              <a:ext cx="163524" cy="3963768"/>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pic>
        <p:nvPicPr>
          <p:cNvPr id="4078" name="Picture 8" descr="Picture 8"/>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pic>
        <p:nvPicPr>
          <p:cNvPr id="4079" name="Picture 9" descr="Picture 9"/>
          <p:cNvPicPr>
            <a:picLocks noChangeAspect="1"/>
          </p:cNvPicPr>
          <p:nvPr/>
        </p:nvPicPr>
        <p:blipFill>
          <a:blip r:embed="rId5"/>
          <a:stretch>
            <a:fillRect/>
          </a:stretch>
        </p:blipFill>
        <p:spPr>
          <a:xfrm rot="5361336">
            <a:off x="-323058" y="4175916"/>
            <a:ext cx="4605341" cy="301628"/>
          </a:xfrm>
          <a:prstGeom prst="rect">
            <a:avLst/>
          </a:prstGeom>
          <a:ln w="12700">
            <a:miter lim="400000"/>
          </a:ln>
        </p:spPr>
      </p:pic>
      <p:pic>
        <p:nvPicPr>
          <p:cNvPr id="4080" name="Picture 10" descr="Picture 10"/>
          <p:cNvPicPr>
            <a:picLocks noChangeAspect="1"/>
          </p:cNvPicPr>
          <p:nvPr/>
        </p:nvPicPr>
        <p:blipFill>
          <a:blip r:embed="rId6"/>
          <a:stretch>
            <a:fillRect/>
          </a:stretch>
        </p:blipFill>
        <p:spPr>
          <a:xfrm rot="5361336">
            <a:off x="4836316" y="4210841"/>
            <a:ext cx="4662492" cy="301628"/>
          </a:xfrm>
          <a:prstGeom prst="rect">
            <a:avLst/>
          </a:prstGeom>
          <a:ln w="12700">
            <a:miter lim="400000"/>
          </a:ln>
        </p:spPr>
      </p:pic>
      <p:pic>
        <p:nvPicPr>
          <p:cNvPr id="4081" name="Picture 11" descr="Picture 11"/>
          <p:cNvPicPr>
            <a:picLocks noChangeAspect="1"/>
          </p:cNvPicPr>
          <p:nvPr/>
        </p:nvPicPr>
        <p:blipFill>
          <a:blip r:embed="rId6"/>
          <a:stretch>
            <a:fillRect/>
          </a:stretch>
        </p:blipFill>
        <p:spPr>
          <a:xfrm rot="5361336">
            <a:off x="4155280" y="4236241"/>
            <a:ext cx="4554540" cy="301628"/>
          </a:xfrm>
          <a:prstGeom prst="rect">
            <a:avLst/>
          </a:prstGeom>
          <a:ln w="12700">
            <a:miter lim="400000"/>
          </a:ln>
        </p:spPr>
      </p:pic>
      <p:pic>
        <p:nvPicPr>
          <p:cNvPr id="4082" name="Picture 12" descr="Picture 12"/>
          <p:cNvPicPr>
            <a:picLocks noChangeAspect="1"/>
          </p:cNvPicPr>
          <p:nvPr/>
        </p:nvPicPr>
        <p:blipFill>
          <a:blip r:embed="rId6"/>
          <a:stretch>
            <a:fillRect/>
          </a:stretch>
        </p:blipFill>
        <p:spPr>
          <a:xfrm rot="5361336">
            <a:off x="3364705" y="4191791"/>
            <a:ext cx="4567240" cy="301628"/>
          </a:xfrm>
          <a:prstGeom prst="rect">
            <a:avLst/>
          </a:prstGeom>
          <a:ln w="12700">
            <a:miter lim="400000"/>
          </a:ln>
        </p:spPr>
      </p:pic>
      <p:pic>
        <p:nvPicPr>
          <p:cNvPr id="4083" name="Picture 13" descr="Picture 13"/>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4084" name="Picture 14" descr="Picture 14"/>
          <p:cNvPicPr>
            <a:picLocks noChangeAspect="1"/>
          </p:cNvPicPr>
          <p:nvPr/>
        </p:nvPicPr>
        <p:blipFill>
          <a:blip r:embed="rId5"/>
          <a:stretch>
            <a:fillRect/>
          </a:stretch>
        </p:blipFill>
        <p:spPr>
          <a:xfrm rot="5361336">
            <a:off x="1270792" y="4239416"/>
            <a:ext cx="4383092" cy="301628"/>
          </a:xfrm>
          <a:prstGeom prst="rect">
            <a:avLst/>
          </a:prstGeom>
          <a:ln w="12700">
            <a:miter lim="400000"/>
          </a:ln>
        </p:spPr>
      </p:pic>
      <p:pic>
        <p:nvPicPr>
          <p:cNvPr id="4085" name="Picture 15" descr="Picture 15"/>
          <p:cNvPicPr>
            <a:picLocks noChangeAspect="1"/>
          </p:cNvPicPr>
          <p:nvPr/>
        </p:nvPicPr>
        <p:blipFill>
          <a:blip r:embed="rId6"/>
          <a:stretch>
            <a:fillRect/>
          </a:stretch>
        </p:blipFill>
        <p:spPr>
          <a:xfrm rot="5361336">
            <a:off x="3836987" y="4171950"/>
            <a:ext cx="4451353" cy="301625"/>
          </a:xfrm>
          <a:prstGeom prst="rect">
            <a:avLst/>
          </a:prstGeom>
          <a:ln w="12700">
            <a:miter lim="400000"/>
          </a:ln>
        </p:spPr>
      </p:pic>
      <p:pic>
        <p:nvPicPr>
          <p:cNvPr id="4086" name="Picture 16" descr="Picture 16"/>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4087" name="Picture 17" descr="Picture 17"/>
          <p:cNvPicPr>
            <a:picLocks noChangeAspect="1"/>
          </p:cNvPicPr>
          <p:nvPr/>
        </p:nvPicPr>
        <p:blipFill>
          <a:blip r:embed="rId5"/>
          <a:stretch>
            <a:fillRect/>
          </a:stretch>
        </p:blipFill>
        <p:spPr>
          <a:xfrm rot="5361336">
            <a:off x="1612456" y="4236241"/>
            <a:ext cx="4437067" cy="301628"/>
          </a:xfrm>
          <a:prstGeom prst="rect">
            <a:avLst/>
          </a:prstGeom>
          <a:ln w="12700">
            <a:miter lim="400000"/>
          </a:ln>
        </p:spPr>
      </p:pic>
      <p:pic>
        <p:nvPicPr>
          <p:cNvPr id="4088" name="Picture 18" descr="Picture 18"/>
          <p:cNvPicPr>
            <a:picLocks noChangeAspect="1"/>
          </p:cNvPicPr>
          <p:nvPr/>
        </p:nvPicPr>
        <p:blipFill>
          <a:blip r:embed="rId6"/>
          <a:stretch>
            <a:fillRect/>
          </a:stretch>
        </p:blipFill>
        <p:spPr>
          <a:xfrm rot="5361336">
            <a:off x="4525166" y="4179091"/>
            <a:ext cx="4516442" cy="301628"/>
          </a:xfrm>
          <a:prstGeom prst="rect">
            <a:avLst/>
          </a:prstGeom>
          <a:ln w="12700">
            <a:miter lim="400000"/>
          </a:ln>
        </p:spPr>
      </p:pic>
      <p:pic>
        <p:nvPicPr>
          <p:cNvPr id="4089" name="Picture 19" descr="Picture 19"/>
          <p:cNvPicPr>
            <a:picLocks noChangeAspect="1"/>
          </p:cNvPicPr>
          <p:nvPr/>
        </p:nvPicPr>
        <p:blipFill>
          <a:blip r:embed="rId5"/>
          <a:stretch>
            <a:fillRect/>
          </a:stretch>
        </p:blipFill>
        <p:spPr>
          <a:xfrm rot="5361336">
            <a:off x="1915317" y="4226716"/>
            <a:ext cx="4541841" cy="301628"/>
          </a:xfrm>
          <a:prstGeom prst="rect">
            <a:avLst/>
          </a:prstGeom>
          <a:ln w="12700">
            <a:miter lim="400000"/>
          </a:ln>
        </p:spPr>
      </p:pic>
      <p:pic>
        <p:nvPicPr>
          <p:cNvPr id="4090" name="Picture 20" descr="Picture 20"/>
          <p:cNvPicPr>
            <a:picLocks noChangeAspect="1"/>
          </p:cNvPicPr>
          <p:nvPr/>
        </p:nvPicPr>
        <p:blipFill>
          <a:blip r:embed="rId5"/>
          <a:stretch>
            <a:fillRect/>
          </a:stretch>
        </p:blipFill>
        <p:spPr>
          <a:xfrm rot="5361336">
            <a:off x="124617" y="4239416"/>
            <a:ext cx="4437066" cy="301628"/>
          </a:xfrm>
          <a:prstGeom prst="rect">
            <a:avLst/>
          </a:prstGeom>
          <a:ln w="12700">
            <a:miter lim="400000"/>
          </a:ln>
        </p:spPr>
      </p:pic>
      <p:pic>
        <p:nvPicPr>
          <p:cNvPr id="4091" name="Picture 21" descr="Picture 21"/>
          <p:cNvPicPr>
            <a:picLocks noChangeAspect="1"/>
          </p:cNvPicPr>
          <p:nvPr/>
        </p:nvPicPr>
        <p:blipFill>
          <a:blip r:embed="rId5"/>
          <a:stretch>
            <a:fillRect/>
          </a:stretch>
        </p:blipFill>
        <p:spPr>
          <a:xfrm rot="5361336">
            <a:off x="821529" y="4210841"/>
            <a:ext cx="4605341" cy="301628"/>
          </a:xfrm>
          <a:prstGeom prst="rect">
            <a:avLst/>
          </a:prstGeom>
          <a:ln w="12700">
            <a:miter lim="400000"/>
          </a:ln>
        </p:spPr>
      </p:pic>
      <p:pic>
        <p:nvPicPr>
          <p:cNvPr id="4092" name="Picture 22" descr="Picture 22"/>
          <p:cNvPicPr>
            <a:picLocks noChangeAspect="1"/>
          </p:cNvPicPr>
          <p:nvPr/>
        </p:nvPicPr>
        <p:blipFill>
          <a:blip r:embed="rId5"/>
          <a:stretch>
            <a:fillRect/>
          </a:stretch>
        </p:blipFill>
        <p:spPr>
          <a:xfrm rot="5361336">
            <a:off x="3040060" y="4229100"/>
            <a:ext cx="4479930" cy="301625"/>
          </a:xfrm>
          <a:prstGeom prst="rect">
            <a:avLst/>
          </a:prstGeom>
          <a:ln w="12700">
            <a:miter lim="400000"/>
          </a:ln>
        </p:spPr>
      </p:pic>
      <p:grpSp>
        <p:nvGrpSpPr>
          <p:cNvPr id="4215" name="Group"/>
          <p:cNvGrpSpPr/>
          <p:nvPr/>
        </p:nvGrpSpPr>
        <p:grpSpPr>
          <a:xfrm>
            <a:off x="1917712" y="2209767"/>
            <a:ext cx="5330804" cy="3946586"/>
            <a:chOff x="-1" y="-3"/>
            <a:chExt cx="5330803" cy="3946584"/>
          </a:xfrm>
        </p:grpSpPr>
        <p:grpSp>
          <p:nvGrpSpPr>
            <p:cNvPr id="4153" name="Group"/>
            <p:cNvGrpSpPr/>
            <p:nvPr/>
          </p:nvGrpSpPr>
          <p:grpSpPr>
            <a:xfrm>
              <a:off x="-2" y="-4"/>
              <a:ext cx="5304202" cy="239826"/>
              <a:chOff x="-1" y="-2"/>
              <a:chExt cx="5304201" cy="239824"/>
            </a:xfrm>
          </p:grpSpPr>
          <p:grpSp>
            <p:nvGrpSpPr>
              <p:cNvPr id="4096" name="Group"/>
              <p:cNvGrpSpPr/>
              <p:nvPr/>
            </p:nvGrpSpPr>
            <p:grpSpPr>
              <a:xfrm>
                <a:off x="-2" y="23808"/>
                <a:ext cx="201992" cy="206490"/>
                <a:chOff x="-1" y="0"/>
                <a:chExt cx="201990" cy="206489"/>
              </a:xfrm>
            </p:grpSpPr>
            <p:sp>
              <p:nvSpPr>
                <p:cNvPr id="4093" name="AutoShape 26"/>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94" name="Oval 27"/>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95" name="AutoShape 28"/>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00" name="Group"/>
              <p:cNvGrpSpPr/>
              <p:nvPr/>
            </p:nvGrpSpPr>
            <p:grpSpPr>
              <a:xfrm>
                <a:off x="360471" y="33331"/>
                <a:ext cx="201993" cy="206491"/>
                <a:chOff x="0" y="-1"/>
                <a:chExt cx="201991" cy="206489"/>
              </a:xfrm>
            </p:grpSpPr>
            <p:sp>
              <p:nvSpPr>
                <p:cNvPr id="4097" name="AutoShape 30"/>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98" name="Oval 3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099" name="AutoShape 32"/>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04" name="Group"/>
              <p:cNvGrpSpPr/>
              <p:nvPr/>
            </p:nvGrpSpPr>
            <p:grpSpPr>
              <a:xfrm>
                <a:off x="730473" y="33332"/>
                <a:ext cx="201993" cy="206490"/>
                <a:chOff x="-1" y="0"/>
                <a:chExt cx="201992" cy="206489"/>
              </a:xfrm>
            </p:grpSpPr>
            <p:sp>
              <p:nvSpPr>
                <p:cNvPr id="4101" name="AutoShape 34"/>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02" name="Oval 35"/>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03" name="AutoShape 36"/>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08" name="Group"/>
              <p:cNvGrpSpPr/>
              <p:nvPr/>
            </p:nvGrpSpPr>
            <p:grpSpPr>
              <a:xfrm>
                <a:off x="1092534" y="33332"/>
                <a:ext cx="201993" cy="206491"/>
                <a:chOff x="0" y="-1"/>
                <a:chExt cx="201992" cy="206490"/>
              </a:xfrm>
            </p:grpSpPr>
            <p:sp>
              <p:nvSpPr>
                <p:cNvPr id="4105" name="AutoShape 38"/>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06" name="Oval 3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07" name="AutoShape 40"/>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12" name="Group"/>
              <p:cNvGrpSpPr/>
              <p:nvPr/>
            </p:nvGrpSpPr>
            <p:grpSpPr>
              <a:xfrm>
                <a:off x="1435540" y="26981"/>
                <a:ext cx="201993" cy="206492"/>
                <a:chOff x="0" y="-1"/>
                <a:chExt cx="201992" cy="206490"/>
              </a:xfrm>
            </p:grpSpPr>
            <p:sp>
              <p:nvSpPr>
                <p:cNvPr id="4109" name="AutoShape 42"/>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10" name="Oval 4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11" name="AutoShape 44"/>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16" name="Group"/>
              <p:cNvGrpSpPr/>
              <p:nvPr/>
            </p:nvGrpSpPr>
            <p:grpSpPr>
              <a:xfrm>
                <a:off x="1816658" y="7934"/>
                <a:ext cx="201992" cy="206491"/>
                <a:chOff x="0" y="-1"/>
                <a:chExt cx="201991" cy="206489"/>
              </a:xfrm>
            </p:grpSpPr>
            <p:sp>
              <p:nvSpPr>
                <p:cNvPr id="4113" name="AutoShape 46"/>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14" name="Oval 4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15" name="AutoShape 48"/>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20" name="Group"/>
              <p:cNvGrpSpPr/>
              <p:nvPr/>
            </p:nvGrpSpPr>
            <p:grpSpPr>
              <a:xfrm>
                <a:off x="2177131" y="14284"/>
                <a:ext cx="201992" cy="206490"/>
                <a:chOff x="-1" y="0"/>
                <a:chExt cx="201991" cy="206489"/>
              </a:xfrm>
            </p:grpSpPr>
            <p:sp>
              <p:nvSpPr>
                <p:cNvPr id="4117" name="AutoShape 50"/>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18" name="Oval 51"/>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19" name="AutoShape 52"/>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24" name="Group"/>
              <p:cNvGrpSpPr/>
              <p:nvPr/>
            </p:nvGrpSpPr>
            <p:grpSpPr>
              <a:xfrm>
                <a:off x="2536016" y="14283"/>
                <a:ext cx="201993" cy="206491"/>
                <a:chOff x="-1" y="0"/>
                <a:chExt cx="201992" cy="206490"/>
              </a:xfrm>
            </p:grpSpPr>
            <p:sp>
              <p:nvSpPr>
                <p:cNvPr id="4121" name="AutoShape 54"/>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22" name="Oval 55"/>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23" name="AutoShape 56"/>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28" name="Group"/>
              <p:cNvGrpSpPr/>
              <p:nvPr/>
            </p:nvGrpSpPr>
            <p:grpSpPr>
              <a:xfrm>
                <a:off x="2902842" y="14282"/>
                <a:ext cx="201993" cy="206491"/>
                <a:chOff x="0" y="-1"/>
                <a:chExt cx="201992" cy="206490"/>
              </a:xfrm>
            </p:grpSpPr>
            <p:sp>
              <p:nvSpPr>
                <p:cNvPr id="4125" name="AutoShape 58"/>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26" name="Oval 5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27" name="AutoShape 60"/>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32" name="Group"/>
              <p:cNvGrpSpPr/>
              <p:nvPr/>
            </p:nvGrpSpPr>
            <p:grpSpPr>
              <a:xfrm>
                <a:off x="3303015" y="14282"/>
                <a:ext cx="201994" cy="206492"/>
                <a:chOff x="0" y="-1"/>
                <a:chExt cx="201992" cy="206490"/>
              </a:xfrm>
            </p:grpSpPr>
            <p:sp>
              <p:nvSpPr>
                <p:cNvPr id="4129" name="AutoShape 62"/>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30" name="Oval 6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31" name="AutoShape 64"/>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36" name="Group"/>
              <p:cNvGrpSpPr/>
              <p:nvPr/>
            </p:nvGrpSpPr>
            <p:grpSpPr>
              <a:xfrm>
                <a:off x="3649198" y="11109"/>
                <a:ext cx="201992" cy="206490"/>
                <a:chOff x="-1" y="0"/>
                <a:chExt cx="201991" cy="206489"/>
              </a:xfrm>
            </p:grpSpPr>
            <p:sp>
              <p:nvSpPr>
                <p:cNvPr id="4133" name="AutoShape 66"/>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34" name="Oval 67"/>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35" name="AutoShape 68"/>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40" name="Group"/>
              <p:cNvGrpSpPr/>
              <p:nvPr/>
            </p:nvGrpSpPr>
            <p:grpSpPr>
              <a:xfrm>
                <a:off x="4050959" y="12696"/>
                <a:ext cx="201992" cy="206491"/>
                <a:chOff x="0" y="-1"/>
                <a:chExt cx="201991" cy="206489"/>
              </a:xfrm>
            </p:grpSpPr>
            <p:sp>
              <p:nvSpPr>
                <p:cNvPr id="4137" name="AutoShape 70"/>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38" name="Oval 7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39" name="AutoShape 72"/>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44" name="Group"/>
              <p:cNvGrpSpPr/>
              <p:nvPr/>
            </p:nvGrpSpPr>
            <p:grpSpPr>
              <a:xfrm>
                <a:off x="4408257" y="15871"/>
                <a:ext cx="201992" cy="206491"/>
                <a:chOff x="0" y="-1"/>
                <a:chExt cx="201991" cy="206489"/>
              </a:xfrm>
            </p:grpSpPr>
            <p:sp>
              <p:nvSpPr>
                <p:cNvPr id="4141" name="AutoShape 74"/>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42" name="Oval 7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43" name="AutoShape 76"/>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48" name="Group"/>
              <p:cNvGrpSpPr/>
              <p:nvPr/>
            </p:nvGrpSpPr>
            <p:grpSpPr>
              <a:xfrm>
                <a:off x="4770317" y="17457"/>
                <a:ext cx="201994" cy="206492"/>
                <a:chOff x="0" y="-1"/>
                <a:chExt cx="201992" cy="206490"/>
              </a:xfrm>
            </p:grpSpPr>
            <p:sp>
              <p:nvSpPr>
                <p:cNvPr id="4145" name="AutoShape 78"/>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46" name="Oval 7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47" name="AutoShape 80"/>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52" name="Group"/>
              <p:cNvGrpSpPr/>
              <p:nvPr/>
            </p:nvGrpSpPr>
            <p:grpSpPr>
              <a:xfrm>
                <a:off x="5102207" y="-3"/>
                <a:ext cx="201993" cy="206491"/>
                <a:chOff x="0" y="-1"/>
                <a:chExt cx="201991" cy="206489"/>
              </a:xfrm>
            </p:grpSpPr>
            <p:sp>
              <p:nvSpPr>
                <p:cNvPr id="4149" name="AutoShape 82"/>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50" name="Oval 8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51" name="AutoShape 84"/>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nvGrpSpPr>
            <p:cNvPr id="4214" name="Group"/>
            <p:cNvGrpSpPr/>
            <p:nvPr/>
          </p:nvGrpSpPr>
          <p:grpSpPr>
            <a:xfrm>
              <a:off x="27395" y="3736130"/>
              <a:ext cx="5303408" cy="210452"/>
              <a:chOff x="0" y="-1"/>
              <a:chExt cx="5303407" cy="210450"/>
            </a:xfrm>
          </p:grpSpPr>
          <p:grpSp>
            <p:nvGrpSpPr>
              <p:cNvPr id="4157" name="Group"/>
              <p:cNvGrpSpPr/>
              <p:nvPr/>
            </p:nvGrpSpPr>
            <p:grpSpPr>
              <a:xfrm>
                <a:off x="-1" y="-2"/>
                <a:ext cx="183728" cy="188227"/>
                <a:chOff x="0" y="0"/>
                <a:chExt cx="183726" cy="188226"/>
              </a:xfrm>
            </p:grpSpPr>
            <p:sp>
              <p:nvSpPr>
                <p:cNvPr id="4154" name="AutoShape 87"/>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55" name="Oval 88"/>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56" name="AutoShape 89"/>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61" name="Group"/>
              <p:cNvGrpSpPr/>
              <p:nvPr/>
            </p:nvGrpSpPr>
            <p:grpSpPr>
              <a:xfrm>
                <a:off x="355708" y="22220"/>
                <a:ext cx="183728" cy="188229"/>
                <a:chOff x="-1" y="0"/>
                <a:chExt cx="183727" cy="188227"/>
              </a:xfrm>
            </p:grpSpPr>
            <p:sp>
              <p:nvSpPr>
                <p:cNvPr id="4158" name="AutoShape 9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59" name="Oval 9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60" name="AutoShape 9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65" name="Group"/>
              <p:cNvGrpSpPr/>
              <p:nvPr/>
            </p:nvGrpSpPr>
            <p:grpSpPr>
              <a:xfrm>
                <a:off x="733649" y="22220"/>
                <a:ext cx="183728" cy="188229"/>
                <a:chOff x="-1" y="0"/>
                <a:chExt cx="183727" cy="188227"/>
              </a:xfrm>
            </p:grpSpPr>
            <p:sp>
              <p:nvSpPr>
                <p:cNvPr id="4162" name="AutoShape 95"/>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63" name="Oval 96"/>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64" name="AutoShape 97"/>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69" name="Group"/>
              <p:cNvGrpSpPr/>
              <p:nvPr/>
            </p:nvGrpSpPr>
            <p:grpSpPr>
              <a:xfrm>
                <a:off x="1102064" y="22220"/>
                <a:ext cx="183728" cy="188229"/>
                <a:chOff x="0" y="0"/>
                <a:chExt cx="183727" cy="188228"/>
              </a:xfrm>
            </p:grpSpPr>
            <p:sp>
              <p:nvSpPr>
                <p:cNvPr id="4166" name="AutoShape 99"/>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67" name="Oval 100"/>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68" name="AutoShape 101"/>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73" name="Group"/>
              <p:cNvGrpSpPr/>
              <p:nvPr/>
            </p:nvGrpSpPr>
            <p:grpSpPr>
              <a:xfrm>
                <a:off x="1438717" y="22220"/>
                <a:ext cx="183729" cy="188229"/>
                <a:chOff x="-1" y="0"/>
                <a:chExt cx="183727" cy="188227"/>
              </a:xfrm>
            </p:grpSpPr>
            <p:sp>
              <p:nvSpPr>
                <p:cNvPr id="4170" name="AutoShape 103"/>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71" name="Oval 104"/>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72" name="AutoShape 105"/>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77" name="Group"/>
              <p:cNvGrpSpPr/>
              <p:nvPr/>
            </p:nvGrpSpPr>
            <p:grpSpPr>
              <a:xfrm>
                <a:off x="1816659" y="15871"/>
                <a:ext cx="183728" cy="188229"/>
                <a:chOff x="-1" y="0"/>
                <a:chExt cx="183727" cy="188227"/>
              </a:xfrm>
            </p:grpSpPr>
            <p:sp>
              <p:nvSpPr>
                <p:cNvPr id="4174" name="AutoShape 10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75" name="Oval 10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76" name="AutoShape 10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81" name="Group"/>
              <p:cNvGrpSpPr/>
              <p:nvPr/>
            </p:nvGrpSpPr>
            <p:grpSpPr>
              <a:xfrm>
                <a:off x="2191425" y="22220"/>
                <a:ext cx="183728" cy="188229"/>
                <a:chOff x="0" y="0"/>
                <a:chExt cx="183727" cy="188228"/>
              </a:xfrm>
            </p:grpSpPr>
            <p:sp>
              <p:nvSpPr>
                <p:cNvPr id="4178" name="AutoShape 111"/>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79" name="Oval 112"/>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80" name="AutoShape 113"/>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85" name="Group"/>
              <p:cNvGrpSpPr/>
              <p:nvPr/>
            </p:nvGrpSpPr>
            <p:grpSpPr>
              <a:xfrm>
                <a:off x="2539196" y="9522"/>
                <a:ext cx="183728" cy="188229"/>
                <a:chOff x="0" y="0"/>
                <a:chExt cx="183727" cy="188228"/>
              </a:xfrm>
            </p:grpSpPr>
            <p:sp>
              <p:nvSpPr>
                <p:cNvPr id="4182" name="AutoShape 115"/>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83" name="Oval 116"/>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84" name="AutoShape 117"/>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89" name="Group"/>
              <p:cNvGrpSpPr/>
              <p:nvPr/>
            </p:nvGrpSpPr>
            <p:grpSpPr>
              <a:xfrm>
                <a:off x="3283963" y="22220"/>
                <a:ext cx="183728" cy="188229"/>
                <a:chOff x="0" y="0"/>
                <a:chExt cx="183727" cy="188228"/>
              </a:xfrm>
            </p:grpSpPr>
            <p:sp>
              <p:nvSpPr>
                <p:cNvPr id="4186" name="AutoShape 119"/>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87" name="Oval 120"/>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88" name="AutoShape 121"/>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93" name="Group"/>
              <p:cNvGrpSpPr/>
              <p:nvPr/>
            </p:nvGrpSpPr>
            <p:grpSpPr>
              <a:xfrm>
                <a:off x="2920313" y="22220"/>
                <a:ext cx="183729" cy="188229"/>
                <a:chOff x="0" y="0"/>
                <a:chExt cx="183727" cy="188228"/>
              </a:xfrm>
            </p:grpSpPr>
            <p:sp>
              <p:nvSpPr>
                <p:cNvPr id="4190" name="AutoShape 123"/>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91" name="Oval 124"/>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92" name="AutoShape 125"/>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197" name="Group"/>
              <p:cNvGrpSpPr/>
              <p:nvPr/>
            </p:nvGrpSpPr>
            <p:grpSpPr>
              <a:xfrm>
                <a:off x="3652377" y="15871"/>
                <a:ext cx="183728" cy="188228"/>
                <a:chOff x="0" y="-1"/>
                <a:chExt cx="183727" cy="188227"/>
              </a:xfrm>
            </p:grpSpPr>
            <p:sp>
              <p:nvSpPr>
                <p:cNvPr id="4194" name="AutoShape 127"/>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95" name="Oval 128"/>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96" name="AutoShape 129"/>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201" name="Group"/>
              <p:cNvGrpSpPr/>
              <p:nvPr/>
            </p:nvGrpSpPr>
            <p:grpSpPr>
              <a:xfrm>
                <a:off x="4068428" y="22220"/>
                <a:ext cx="183729" cy="188229"/>
                <a:chOff x="-1" y="0"/>
                <a:chExt cx="183727" cy="188227"/>
              </a:xfrm>
            </p:grpSpPr>
            <p:sp>
              <p:nvSpPr>
                <p:cNvPr id="4198" name="AutoShape 13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199" name="Oval 13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00" name="AutoShape 13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205" name="Group"/>
              <p:cNvGrpSpPr/>
              <p:nvPr/>
            </p:nvGrpSpPr>
            <p:grpSpPr>
              <a:xfrm>
                <a:off x="4430490" y="22220"/>
                <a:ext cx="183728" cy="188229"/>
                <a:chOff x="-1" y="0"/>
                <a:chExt cx="183727" cy="188227"/>
              </a:xfrm>
            </p:grpSpPr>
            <p:sp>
              <p:nvSpPr>
                <p:cNvPr id="4202" name="AutoShape 135"/>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03" name="Oval 136"/>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04" name="AutoShape 137"/>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209" name="Group"/>
              <p:cNvGrpSpPr/>
              <p:nvPr/>
            </p:nvGrpSpPr>
            <p:grpSpPr>
              <a:xfrm>
                <a:off x="4784612" y="22220"/>
                <a:ext cx="183728" cy="188229"/>
                <a:chOff x="-1" y="0"/>
                <a:chExt cx="183727" cy="188227"/>
              </a:xfrm>
            </p:grpSpPr>
            <p:sp>
              <p:nvSpPr>
                <p:cNvPr id="4206" name="AutoShape 139"/>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07" name="Oval 140"/>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08" name="AutoShape 141"/>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213" name="Group"/>
              <p:cNvGrpSpPr/>
              <p:nvPr/>
            </p:nvGrpSpPr>
            <p:grpSpPr>
              <a:xfrm>
                <a:off x="5119679" y="22220"/>
                <a:ext cx="183728" cy="188229"/>
                <a:chOff x="0" y="0"/>
                <a:chExt cx="183727" cy="188228"/>
              </a:xfrm>
            </p:grpSpPr>
            <p:sp>
              <p:nvSpPr>
                <p:cNvPr id="4210" name="AutoShape 143"/>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11" name="Oval 144"/>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12" name="AutoShape 145"/>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sp>
        <p:nvSpPr>
          <p:cNvPr id="4216" name="Text Box 146"/>
          <p:cNvSpPr txBox="1"/>
          <p:nvPr/>
        </p:nvSpPr>
        <p:spPr>
          <a:xfrm>
            <a:off x="763587" y="349249"/>
            <a:ext cx="7670801" cy="646327"/>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تخيل أنك تخيط قطعة من القماش…</a:t>
            </a:r>
          </a:p>
        </p:txBody>
      </p:sp>
      <p:sp>
        <p:nvSpPr>
          <p:cNvPr id="4217" name="Text Box 147"/>
          <p:cNvSpPr txBox="1"/>
          <p:nvPr/>
        </p:nvSpPr>
        <p:spPr>
          <a:xfrm>
            <a:off x="491317" y="6534864"/>
            <a:ext cx="889022"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rPr>
                <a:latin typeface="Arial" panose="020B0604020202020204" pitchFamily="34" charset="0"/>
                <a:cs typeface="Arial" panose="020B0604020202020204" pitchFamily="34" charset="0"/>
              </a:rPr>
              <a:t>© </a:t>
            </a:r>
            <a:r>
              <a:rPr sz="1000">
                <a:latin typeface="Arial" panose="020B0604020202020204" pitchFamily="34" charset="0"/>
                <a:cs typeface="Arial" panose="020B0604020202020204" pitchFamily="34" charset="0"/>
              </a:rPr>
              <a:t>2006</a:t>
            </a:r>
            <a:r>
              <a:rPr>
                <a:latin typeface="Arial" panose="020B0604020202020204" pitchFamily="34" charset="0"/>
                <a:cs typeface="Arial" panose="020B0604020202020204" pitchFamily="34" charset="0"/>
              </a:rPr>
              <a:t> TBBMI</a:t>
            </a:r>
          </a:p>
        </p:txBody>
      </p:sp>
      <p:sp>
        <p:nvSpPr>
          <p:cNvPr id="4218" name="Text Box 148"/>
          <p:cNvSpPr txBox="1"/>
          <p:nvPr/>
        </p:nvSpPr>
        <p:spPr>
          <a:xfrm>
            <a:off x="7659852" y="6517402"/>
            <a:ext cx="523536"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8.0.03f.</a:t>
            </a:r>
          </a:p>
        </p:txBody>
      </p:sp>
      <p:sp>
        <p:nvSpPr>
          <p:cNvPr id="4219" name="Text Box 149"/>
          <p:cNvSpPr txBox="1"/>
          <p:nvPr/>
        </p:nvSpPr>
        <p:spPr>
          <a:xfrm>
            <a:off x="8155763" y="6509464"/>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75</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4079"/>
                                        </p:tgtEl>
                                        <p:attrNameLst>
                                          <p:attrName>style.visibility</p:attrName>
                                        </p:attrNameLst>
                                      </p:cBhvr>
                                      <p:to>
                                        <p:strVal val="visible"/>
                                      </p:to>
                                    </p:set>
                                    <p:animEffect transition="in" filter="wipe(up)">
                                      <p:cBhvr>
                                        <p:cTn id="7" dur="1000"/>
                                        <p:tgtEl>
                                          <p:spTgt spid="4079"/>
                                        </p:tgtEl>
                                      </p:cBhvr>
                                    </p:animEffect>
                                  </p:childTnLst>
                                </p:cTn>
                              </p:par>
                            </p:childTnLst>
                          </p:cTn>
                        </p:par>
                        <p:par>
                          <p:cTn id="8" fill="hold">
                            <p:stCondLst>
                              <p:cond delay="1000"/>
                            </p:stCondLst>
                            <p:childTnLst>
                              <p:par>
                                <p:cTn id="9" presetID="22" presetClass="entr" presetSubtype="1" fill="hold" grpId="2" nodeType="afterEffect">
                                  <p:stCondLst>
                                    <p:cond delay="0"/>
                                  </p:stCondLst>
                                  <p:iterate>
                                    <p:tmAbs val="0"/>
                                  </p:iterate>
                                  <p:childTnLst>
                                    <p:set>
                                      <p:cBhvr>
                                        <p:cTn id="10" fill="hold"/>
                                        <p:tgtEl>
                                          <p:spTgt spid="4090"/>
                                        </p:tgtEl>
                                        <p:attrNameLst>
                                          <p:attrName>style.visibility</p:attrName>
                                        </p:attrNameLst>
                                      </p:cBhvr>
                                      <p:to>
                                        <p:strVal val="visible"/>
                                      </p:to>
                                    </p:set>
                                    <p:animEffect transition="in" filter="wipe(up)">
                                      <p:cBhvr>
                                        <p:cTn id="11" dur="1000"/>
                                        <p:tgtEl>
                                          <p:spTgt spid="4090"/>
                                        </p:tgtEl>
                                      </p:cBhvr>
                                    </p:animEffect>
                                  </p:childTnLst>
                                </p:cTn>
                              </p:par>
                            </p:childTnLst>
                          </p:cTn>
                        </p:par>
                        <p:par>
                          <p:cTn id="12" fill="hold">
                            <p:stCondLst>
                              <p:cond delay="2000"/>
                            </p:stCondLst>
                            <p:childTnLst>
                              <p:par>
                                <p:cTn id="13" presetID="22" presetClass="entr" presetSubtype="1" fill="hold" grpId="3" nodeType="afterEffect">
                                  <p:stCondLst>
                                    <p:cond delay="0"/>
                                  </p:stCondLst>
                                  <p:iterate>
                                    <p:tmAbs val="0"/>
                                  </p:iterate>
                                  <p:childTnLst>
                                    <p:set>
                                      <p:cBhvr>
                                        <p:cTn id="14" fill="hold"/>
                                        <p:tgtEl>
                                          <p:spTgt spid="4083"/>
                                        </p:tgtEl>
                                        <p:attrNameLst>
                                          <p:attrName>style.visibility</p:attrName>
                                        </p:attrNameLst>
                                      </p:cBhvr>
                                      <p:to>
                                        <p:strVal val="visible"/>
                                      </p:to>
                                    </p:set>
                                    <p:animEffect transition="in" filter="wipe(up)">
                                      <p:cBhvr>
                                        <p:cTn id="15" dur="1000"/>
                                        <p:tgtEl>
                                          <p:spTgt spid="4083"/>
                                        </p:tgtEl>
                                      </p:cBhvr>
                                    </p:animEffect>
                                  </p:childTnLst>
                                </p:cTn>
                              </p:par>
                            </p:childTnLst>
                          </p:cTn>
                        </p:par>
                        <p:par>
                          <p:cTn id="16" fill="hold">
                            <p:stCondLst>
                              <p:cond delay="3000"/>
                            </p:stCondLst>
                            <p:childTnLst>
                              <p:par>
                                <p:cTn id="17" presetID="22" presetClass="entr" presetSubtype="1" fill="hold" grpId="4" nodeType="afterEffect">
                                  <p:stCondLst>
                                    <p:cond delay="0"/>
                                  </p:stCondLst>
                                  <p:iterate>
                                    <p:tmAbs val="0"/>
                                  </p:iterate>
                                  <p:childTnLst>
                                    <p:set>
                                      <p:cBhvr>
                                        <p:cTn id="18" fill="hold"/>
                                        <p:tgtEl>
                                          <p:spTgt spid="4091"/>
                                        </p:tgtEl>
                                        <p:attrNameLst>
                                          <p:attrName>style.visibility</p:attrName>
                                        </p:attrNameLst>
                                      </p:cBhvr>
                                      <p:to>
                                        <p:strVal val="visible"/>
                                      </p:to>
                                    </p:set>
                                    <p:animEffect transition="in" filter="wipe(up)">
                                      <p:cBhvr>
                                        <p:cTn id="19" dur="1000"/>
                                        <p:tgtEl>
                                          <p:spTgt spid="4091"/>
                                        </p:tgtEl>
                                      </p:cBhvr>
                                    </p:animEffect>
                                  </p:childTnLst>
                                </p:cTn>
                              </p:par>
                            </p:childTnLst>
                          </p:cTn>
                        </p:par>
                        <p:par>
                          <p:cTn id="20" fill="hold">
                            <p:stCondLst>
                              <p:cond delay="4000"/>
                            </p:stCondLst>
                            <p:childTnLst>
                              <p:par>
                                <p:cTn id="21" presetID="22" presetClass="entr" presetSubtype="1" fill="hold" grpId="5" nodeType="afterEffect">
                                  <p:stCondLst>
                                    <p:cond delay="0"/>
                                  </p:stCondLst>
                                  <p:iterate>
                                    <p:tmAbs val="0"/>
                                  </p:iterate>
                                  <p:childTnLst>
                                    <p:set>
                                      <p:cBhvr>
                                        <p:cTn id="22" fill="hold"/>
                                        <p:tgtEl>
                                          <p:spTgt spid="4084"/>
                                        </p:tgtEl>
                                        <p:attrNameLst>
                                          <p:attrName>style.visibility</p:attrName>
                                        </p:attrNameLst>
                                      </p:cBhvr>
                                      <p:to>
                                        <p:strVal val="visible"/>
                                      </p:to>
                                    </p:set>
                                    <p:animEffect transition="in" filter="wipe(up)">
                                      <p:cBhvr>
                                        <p:cTn id="23" dur="1000"/>
                                        <p:tgtEl>
                                          <p:spTgt spid="4084"/>
                                        </p:tgtEl>
                                      </p:cBhvr>
                                    </p:animEffect>
                                  </p:childTnLst>
                                </p:cTn>
                              </p:par>
                            </p:childTnLst>
                          </p:cTn>
                        </p:par>
                        <p:par>
                          <p:cTn id="24" fill="hold">
                            <p:stCondLst>
                              <p:cond delay="5000"/>
                            </p:stCondLst>
                            <p:childTnLst>
                              <p:par>
                                <p:cTn id="25" presetID="22" presetClass="entr" presetSubtype="1" fill="hold" grpId="6" nodeType="afterEffect">
                                  <p:stCondLst>
                                    <p:cond delay="0"/>
                                  </p:stCondLst>
                                  <p:iterate>
                                    <p:tmAbs val="0"/>
                                  </p:iterate>
                                  <p:childTnLst>
                                    <p:set>
                                      <p:cBhvr>
                                        <p:cTn id="26" fill="hold"/>
                                        <p:tgtEl>
                                          <p:spTgt spid="4087"/>
                                        </p:tgtEl>
                                        <p:attrNameLst>
                                          <p:attrName>style.visibility</p:attrName>
                                        </p:attrNameLst>
                                      </p:cBhvr>
                                      <p:to>
                                        <p:strVal val="visible"/>
                                      </p:to>
                                    </p:set>
                                    <p:animEffect transition="in" filter="wipe(up)">
                                      <p:cBhvr>
                                        <p:cTn id="27" dur="1000"/>
                                        <p:tgtEl>
                                          <p:spTgt spid="4087"/>
                                        </p:tgtEl>
                                      </p:cBhvr>
                                    </p:animEffect>
                                  </p:childTnLst>
                                </p:cTn>
                              </p:par>
                            </p:childTnLst>
                          </p:cTn>
                        </p:par>
                        <p:par>
                          <p:cTn id="28" fill="hold">
                            <p:stCondLst>
                              <p:cond delay="6000"/>
                            </p:stCondLst>
                            <p:childTnLst>
                              <p:par>
                                <p:cTn id="29" presetID="22" presetClass="entr" presetSubtype="1" fill="hold" grpId="7" nodeType="afterEffect">
                                  <p:stCondLst>
                                    <p:cond delay="0"/>
                                  </p:stCondLst>
                                  <p:iterate>
                                    <p:tmAbs val="0"/>
                                  </p:iterate>
                                  <p:childTnLst>
                                    <p:set>
                                      <p:cBhvr>
                                        <p:cTn id="30" fill="hold"/>
                                        <p:tgtEl>
                                          <p:spTgt spid="4089"/>
                                        </p:tgtEl>
                                        <p:attrNameLst>
                                          <p:attrName>style.visibility</p:attrName>
                                        </p:attrNameLst>
                                      </p:cBhvr>
                                      <p:to>
                                        <p:strVal val="visible"/>
                                      </p:to>
                                    </p:set>
                                    <p:animEffect transition="in" filter="wipe(up)">
                                      <p:cBhvr>
                                        <p:cTn id="31" dur="1000"/>
                                        <p:tgtEl>
                                          <p:spTgt spid="4089"/>
                                        </p:tgtEl>
                                      </p:cBhvr>
                                    </p:animEffect>
                                  </p:childTnLst>
                                </p:cTn>
                              </p:par>
                            </p:childTnLst>
                          </p:cTn>
                        </p:par>
                        <p:par>
                          <p:cTn id="32" fill="hold">
                            <p:stCondLst>
                              <p:cond delay="7000"/>
                            </p:stCondLst>
                            <p:childTnLst>
                              <p:par>
                                <p:cTn id="33" presetID="22" presetClass="entr" presetSubtype="1" fill="hold" grpId="8" nodeType="afterEffect">
                                  <p:stCondLst>
                                    <p:cond delay="0"/>
                                  </p:stCondLst>
                                  <p:iterate>
                                    <p:tmAbs val="0"/>
                                  </p:iterate>
                                  <p:childTnLst>
                                    <p:set>
                                      <p:cBhvr>
                                        <p:cTn id="34" fill="hold"/>
                                        <p:tgtEl>
                                          <p:spTgt spid="4086"/>
                                        </p:tgtEl>
                                        <p:attrNameLst>
                                          <p:attrName>style.visibility</p:attrName>
                                        </p:attrNameLst>
                                      </p:cBhvr>
                                      <p:to>
                                        <p:strVal val="visible"/>
                                      </p:to>
                                    </p:set>
                                    <p:animEffect transition="in" filter="wipe(up)">
                                      <p:cBhvr>
                                        <p:cTn id="35" dur="1000"/>
                                        <p:tgtEl>
                                          <p:spTgt spid="4086"/>
                                        </p:tgtEl>
                                      </p:cBhvr>
                                    </p:animEffect>
                                  </p:childTnLst>
                                </p:cTn>
                              </p:par>
                            </p:childTnLst>
                          </p:cTn>
                        </p:par>
                        <p:par>
                          <p:cTn id="36" fill="hold">
                            <p:stCondLst>
                              <p:cond delay="8000"/>
                            </p:stCondLst>
                            <p:childTnLst>
                              <p:par>
                                <p:cTn id="37" presetID="22" presetClass="entr" presetSubtype="1" fill="hold" grpId="9" nodeType="afterEffect">
                                  <p:stCondLst>
                                    <p:cond delay="0"/>
                                  </p:stCondLst>
                                  <p:iterate>
                                    <p:tmAbs val="0"/>
                                  </p:iterate>
                                  <p:childTnLst>
                                    <p:set>
                                      <p:cBhvr>
                                        <p:cTn id="38" fill="hold"/>
                                        <p:tgtEl>
                                          <p:spTgt spid="4078"/>
                                        </p:tgtEl>
                                        <p:attrNameLst>
                                          <p:attrName>style.visibility</p:attrName>
                                        </p:attrNameLst>
                                      </p:cBhvr>
                                      <p:to>
                                        <p:strVal val="visible"/>
                                      </p:to>
                                    </p:set>
                                    <p:animEffect transition="in" filter="wipe(up)">
                                      <p:cBhvr>
                                        <p:cTn id="39" dur="1000"/>
                                        <p:tgtEl>
                                          <p:spTgt spid="4078"/>
                                        </p:tgtEl>
                                      </p:cBhvr>
                                    </p:animEffect>
                                  </p:childTnLst>
                                </p:cTn>
                              </p:par>
                            </p:childTnLst>
                          </p:cTn>
                        </p:par>
                        <p:par>
                          <p:cTn id="40" fill="hold">
                            <p:stCondLst>
                              <p:cond delay="9000"/>
                            </p:stCondLst>
                            <p:childTnLst>
                              <p:par>
                                <p:cTn id="41" presetID="22" presetClass="entr" presetSubtype="1" fill="hold" grpId="10" nodeType="afterEffect">
                                  <p:stCondLst>
                                    <p:cond delay="0"/>
                                  </p:stCondLst>
                                  <p:iterate>
                                    <p:tmAbs val="0"/>
                                  </p:iterate>
                                  <p:childTnLst>
                                    <p:set>
                                      <p:cBhvr>
                                        <p:cTn id="42" fill="hold"/>
                                        <p:tgtEl>
                                          <p:spTgt spid="4092"/>
                                        </p:tgtEl>
                                        <p:attrNameLst>
                                          <p:attrName>style.visibility</p:attrName>
                                        </p:attrNameLst>
                                      </p:cBhvr>
                                      <p:to>
                                        <p:strVal val="visible"/>
                                      </p:to>
                                    </p:set>
                                    <p:animEffect transition="in" filter="wipe(up)">
                                      <p:cBhvr>
                                        <p:cTn id="43" dur="1000"/>
                                        <p:tgtEl>
                                          <p:spTgt spid="4092"/>
                                        </p:tgtEl>
                                      </p:cBhvr>
                                    </p:animEffect>
                                  </p:childTnLst>
                                </p:cTn>
                              </p:par>
                            </p:childTnLst>
                          </p:cTn>
                        </p:par>
                        <p:par>
                          <p:cTn id="44" fill="hold">
                            <p:stCondLst>
                              <p:cond delay="10000"/>
                            </p:stCondLst>
                            <p:childTnLst>
                              <p:par>
                                <p:cTn id="45" presetID="22" presetClass="entr" presetSubtype="1" fill="hold" grpId="11" nodeType="afterEffect">
                                  <p:stCondLst>
                                    <p:cond delay="0"/>
                                  </p:stCondLst>
                                  <p:iterate>
                                    <p:tmAbs val="0"/>
                                  </p:iterate>
                                  <p:childTnLst>
                                    <p:set>
                                      <p:cBhvr>
                                        <p:cTn id="46" fill="hold"/>
                                        <p:tgtEl>
                                          <p:spTgt spid="4082"/>
                                        </p:tgtEl>
                                        <p:attrNameLst>
                                          <p:attrName>style.visibility</p:attrName>
                                        </p:attrNameLst>
                                      </p:cBhvr>
                                      <p:to>
                                        <p:strVal val="visible"/>
                                      </p:to>
                                    </p:set>
                                    <p:animEffect transition="in" filter="wipe(up)">
                                      <p:cBhvr>
                                        <p:cTn id="47" dur="1000"/>
                                        <p:tgtEl>
                                          <p:spTgt spid="4082"/>
                                        </p:tgtEl>
                                      </p:cBhvr>
                                    </p:animEffect>
                                  </p:childTnLst>
                                </p:cTn>
                              </p:par>
                            </p:childTnLst>
                          </p:cTn>
                        </p:par>
                        <p:par>
                          <p:cTn id="48" fill="hold">
                            <p:stCondLst>
                              <p:cond delay="11000"/>
                            </p:stCondLst>
                            <p:childTnLst>
                              <p:par>
                                <p:cTn id="49" presetID="22" presetClass="entr" presetSubtype="1" fill="hold" grpId="12" nodeType="afterEffect">
                                  <p:stCondLst>
                                    <p:cond delay="0"/>
                                  </p:stCondLst>
                                  <p:iterate>
                                    <p:tmAbs val="0"/>
                                  </p:iterate>
                                  <p:childTnLst>
                                    <p:set>
                                      <p:cBhvr>
                                        <p:cTn id="50" fill="hold"/>
                                        <p:tgtEl>
                                          <p:spTgt spid="4085"/>
                                        </p:tgtEl>
                                        <p:attrNameLst>
                                          <p:attrName>style.visibility</p:attrName>
                                        </p:attrNameLst>
                                      </p:cBhvr>
                                      <p:to>
                                        <p:strVal val="visible"/>
                                      </p:to>
                                    </p:set>
                                    <p:animEffect transition="in" filter="wipe(up)">
                                      <p:cBhvr>
                                        <p:cTn id="51" dur="1000"/>
                                        <p:tgtEl>
                                          <p:spTgt spid="4085"/>
                                        </p:tgtEl>
                                      </p:cBhvr>
                                    </p:animEffect>
                                  </p:childTnLst>
                                </p:cTn>
                              </p:par>
                            </p:childTnLst>
                          </p:cTn>
                        </p:par>
                        <p:par>
                          <p:cTn id="52" fill="hold">
                            <p:stCondLst>
                              <p:cond delay="12000"/>
                            </p:stCondLst>
                            <p:childTnLst>
                              <p:par>
                                <p:cTn id="53" presetID="22" presetClass="entr" presetSubtype="1" fill="hold" grpId="13" nodeType="afterEffect">
                                  <p:stCondLst>
                                    <p:cond delay="0"/>
                                  </p:stCondLst>
                                  <p:iterate>
                                    <p:tmAbs val="0"/>
                                  </p:iterate>
                                  <p:childTnLst>
                                    <p:set>
                                      <p:cBhvr>
                                        <p:cTn id="54" fill="hold"/>
                                        <p:tgtEl>
                                          <p:spTgt spid="4081"/>
                                        </p:tgtEl>
                                        <p:attrNameLst>
                                          <p:attrName>style.visibility</p:attrName>
                                        </p:attrNameLst>
                                      </p:cBhvr>
                                      <p:to>
                                        <p:strVal val="visible"/>
                                      </p:to>
                                    </p:set>
                                    <p:animEffect transition="in" filter="wipe(up)">
                                      <p:cBhvr>
                                        <p:cTn id="55" dur="1000"/>
                                        <p:tgtEl>
                                          <p:spTgt spid="4081"/>
                                        </p:tgtEl>
                                      </p:cBhvr>
                                    </p:animEffect>
                                  </p:childTnLst>
                                </p:cTn>
                              </p:par>
                            </p:childTnLst>
                          </p:cTn>
                        </p:par>
                        <p:par>
                          <p:cTn id="56" fill="hold">
                            <p:stCondLst>
                              <p:cond delay="13000"/>
                            </p:stCondLst>
                            <p:childTnLst>
                              <p:par>
                                <p:cTn id="57" presetID="22" presetClass="entr" presetSubtype="1" fill="hold" grpId="14" nodeType="afterEffect">
                                  <p:stCondLst>
                                    <p:cond delay="0"/>
                                  </p:stCondLst>
                                  <p:iterate>
                                    <p:tmAbs val="0"/>
                                  </p:iterate>
                                  <p:childTnLst>
                                    <p:set>
                                      <p:cBhvr>
                                        <p:cTn id="58" fill="hold"/>
                                        <p:tgtEl>
                                          <p:spTgt spid="4088"/>
                                        </p:tgtEl>
                                        <p:attrNameLst>
                                          <p:attrName>style.visibility</p:attrName>
                                        </p:attrNameLst>
                                      </p:cBhvr>
                                      <p:to>
                                        <p:strVal val="visible"/>
                                      </p:to>
                                    </p:set>
                                    <p:animEffect transition="in" filter="wipe(up)">
                                      <p:cBhvr>
                                        <p:cTn id="59" dur="1000"/>
                                        <p:tgtEl>
                                          <p:spTgt spid="4088"/>
                                        </p:tgtEl>
                                      </p:cBhvr>
                                    </p:animEffect>
                                  </p:childTnLst>
                                </p:cTn>
                              </p:par>
                            </p:childTnLst>
                          </p:cTn>
                        </p:par>
                        <p:par>
                          <p:cTn id="60" fill="hold">
                            <p:stCondLst>
                              <p:cond delay="14000"/>
                            </p:stCondLst>
                            <p:childTnLst>
                              <p:par>
                                <p:cTn id="61" presetID="22" presetClass="entr" presetSubtype="1" fill="hold" grpId="15" nodeType="afterEffect">
                                  <p:stCondLst>
                                    <p:cond delay="0"/>
                                  </p:stCondLst>
                                  <p:iterate>
                                    <p:tmAbs val="0"/>
                                  </p:iterate>
                                  <p:childTnLst>
                                    <p:set>
                                      <p:cBhvr>
                                        <p:cTn id="62" fill="hold"/>
                                        <p:tgtEl>
                                          <p:spTgt spid="4080"/>
                                        </p:tgtEl>
                                        <p:attrNameLst>
                                          <p:attrName>style.visibility</p:attrName>
                                        </p:attrNameLst>
                                      </p:cBhvr>
                                      <p:to>
                                        <p:strVal val="visible"/>
                                      </p:to>
                                    </p:set>
                                    <p:animEffect transition="in" filter="wipe(up)">
                                      <p:cBhvr>
                                        <p:cTn id="63" dur="1000"/>
                                        <p:tgtEl>
                                          <p:spTgt spid="4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8" grpId="9" animBg="1" advAuto="0"/>
      <p:bldP spid="4079" grpId="1" animBg="1" advAuto="0"/>
      <p:bldP spid="4080" grpId="15" animBg="1" advAuto="0"/>
      <p:bldP spid="4081" grpId="13" animBg="1" advAuto="0"/>
      <p:bldP spid="4082" grpId="11" animBg="1" advAuto="0"/>
      <p:bldP spid="4083" grpId="3" animBg="1" advAuto="0"/>
      <p:bldP spid="4084" grpId="5" animBg="1" advAuto="0"/>
      <p:bldP spid="4085" grpId="12" animBg="1" advAuto="0"/>
      <p:bldP spid="4086" grpId="8" animBg="1" advAuto="0"/>
      <p:bldP spid="4087" grpId="6" animBg="1" advAuto="0"/>
      <p:bldP spid="4088" grpId="14" animBg="1" advAuto="0"/>
      <p:bldP spid="4089" grpId="7" animBg="1" advAuto="0"/>
      <p:bldP spid="4090" grpId="2" animBg="1" advAuto="0"/>
      <p:bldP spid="4091" grpId="4" animBg="1" advAuto="0"/>
      <p:bldP spid="4092" grpId="10"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3"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4228" name="Group"/>
          <p:cNvGrpSpPr/>
          <p:nvPr/>
        </p:nvGrpSpPr>
        <p:grpSpPr>
          <a:xfrm>
            <a:off x="1627183" y="2182808"/>
            <a:ext cx="6043621" cy="3981458"/>
            <a:chOff x="-1" y="0"/>
            <a:chExt cx="6043619" cy="3981456"/>
          </a:xfrm>
        </p:grpSpPr>
        <p:sp>
          <p:nvSpPr>
            <p:cNvPr id="4224" name="Rectangle 3"/>
            <p:cNvSpPr/>
            <p:nvPr/>
          </p:nvSpPr>
          <p:spPr>
            <a:xfrm>
              <a:off x="5837897" y="26532"/>
              <a:ext cx="201765" cy="395492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25" name="Rectangle 4"/>
            <p:cNvSpPr/>
            <p:nvPr/>
          </p:nvSpPr>
          <p:spPr>
            <a:xfrm>
              <a:off x="1317" y="-1"/>
              <a:ext cx="6042302" cy="23585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26" name="Rectangle 5"/>
            <p:cNvSpPr/>
            <p:nvPr/>
          </p:nvSpPr>
          <p:spPr>
            <a:xfrm>
              <a:off x="13186" y="3741179"/>
              <a:ext cx="5832627" cy="237329"/>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27" name="Rectangle 6"/>
            <p:cNvSpPr/>
            <p:nvPr/>
          </p:nvSpPr>
          <p:spPr>
            <a:xfrm>
              <a:off x="-2" y="5896"/>
              <a:ext cx="163524" cy="3963768"/>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pic>
        <p:nvPicPr>
          <p:cNvPr id="4229" name="Picture 7" descr="Picture 7"/>
          <p:cNvPicPr>
            <a:picLocks noChangeAspect="1"/>
          </p:cNvPicPr>
          <p:nvPr/>
        </p:nvPicPr>
        <p:blipFill>
          <a:blip r:embed="rId5"/>
          <a:stretch>
            <a:fillRect/>
          </a:stretch>
        </p:blipFill>
        <p:spPr>
          <a:xfrm rot="5361336">
            <a:off x="-319883" y="4121941"/>
            <a:ext cx="4605341" cy="301628"/>
          </a:xfrm>
          <a:prstGeom prst="rect">
            <a:avLst/>
          </a:prstGeom>
          <a:ln w="12700">
            <a:miter lim="400000"/>
          </a:ln>
          <a:effectLst>
            <a:outerShdw blurRad="63500" dist="38098" dir="2700000" rotWithShape="0">
              <a:schemeClr val="accent2">
                <a:alpha val="74996"/>
              </a:schemeClr>
            </a:outerShdw>
          </a:effectLst>
        </p:spPr>
      </p:pic>
      <p:pic>
        <p:nvPicPr>
          <p:cNvPr id="4230" name="Picture 8" descr="Picture 8"/>
          <p:cNvPicPr>
            <a:picLocks noChangeAspect="1"/>
          </p:cNvPicPr>
          <p:nvPr/>
        </p:nvPicPr>
        <p:blipFill>
          <a:blip r:embed="rId6"/>
          <a:stretch>
            <a:fillRect/>
          </a:stretch>
        </p:blipFill>
        <p:spPr>
          <a:xfrm rot="5361336">
            <a:off x="4829966" y="4223541"/>
            <a:ext cx="4662492" cy="301628"/>
          </a:xfrm>
          <a:prstGeom prst="rect">
            <a:avLst/>
          </a:prstGeom>
          <a:ln w="12700">
            <a:miter lim="400000"/>
          </a:ln>
        </p:spPr>
      </p:pic>
      <p:pic>
        <p:nvPicPr>
          <p:cNvPr id="4231" name="Picture 9" descr="Picture 9"/>
          <p:cNvPicPr>
            <a:picLocks noChangeAspect="1"/>
          </p:cNvPicPr>
          <p:nvPr/>
        </p:nvPicPr>
        <p:blipFill>
          <a:blip r:embed="rId6"/>
          <a:stretch>
            <a:fillRect/>
          </a:stretch>
        </p:blipFill>
        <p:spPr>
          <a:xfrm rot="5361336">
            <a:off x="4155280" y="4236241"/>
            <a:ext cx="4554540" cy="301628"/>
          </a:xfrm>
          <a:prstGeom prst="rect">
            <a:avLst/>
          </a:prstGeom>
          <a:ln w="12700">
            <a:miter lim="400000"/>
          </a:ln>
        </p:spPr>
      </p:pic>
      <p:pic>
        <p:nvPicPr>
          <p:cNvPr id="4232" name="Picture 10" descr="Picture 10"/>
          <p:cNvPicPr>
            <a:picLocks noChangeAspect="1"/>
          </p:cNvPicPr>
          <p:nvPr/>
        </p:nvPicPr>
        <p:blipFill>
          <a:blip r:embed="rId6"/>
          <a:stretch>
            <a:fillRect/>
          </a:stretch>
        </p:blipFill>
        <p:spPr>
          <a:xfrm rot="5361336">
            <a:off x="3364705" y="4191791"/>
            <a:ext cx="4567240" cy="301628"/>
          </a:xfrm>
          <a:prstGeom prst="rect">
            <a:avLst/>
          </a:prstGeom>
          <a:ln w="12700">
            <a:miter lim="400000"/>
          </a:ln>
        </p:spPr>
      </p:pic>
      <p:pic>
        <p:nvPicPr>
          <p:cNvPr id="4233" name="Picture 11" descr="Picture 11"/>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4234" name="Picture 12" descr="Picture 12"/>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pic>
        <p:nvPicPr>
          <p:cNvPr id="4235" name="Picture 13" descr="Picture 13"/>
          <p:cNvPicPr>
            <a:picLocks noChangeAspect="1"/>
          </p:cNvPicPr>
          <p:nvPr/>
        </p:nvPicPr>
        <p:blipFill>
          <a:blip r:embed="rId6"/>
          <a:stretch>
            <a:fillRect/>
          </a:stretch>
        </p:blipFill>
        <p:spPr>
          <a:xfrm rot="5361336">
            <a:off x="3836987" y="4171950"/>
            <a:ext cx="4451353" cy="301625"/>
          </a:xfrm>
          <a:prstGeom prst="rect">
            <a:avLst/>
          </a:prstGeom>
          <a:ln w="12700">
            <a:miter lim="400000"/>
          </a:ln>
        </p:spPr>
      </p:pic>
      <p:pic>
        <p:nvPicPr>
          <p:cNvPr id="4236" name="Picture 14" descr="Picture 14"/>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4237" name="Picture 15" descr="Picture 15"/>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pic>
        <p:nvPicPr>
          <p:cNvPr id="4238" name="Picture 16" descr="Picture 16"/>
          <p:cNvPicPr>
            <a:picLocks noChangeAspect="1"/>
          </p:cNvPicPr>
          <p:nvPr/>
        </p:nvPicPr>
        <p:blipFill>
          <a:blip r:embed="rId6"/>
          <a:stretch>
            <a:fillRect/>
          </a:stretch>
        </p:blipFill>
        <p:spPr>
          <a:xfrm rot="5361336">
            <a:off x="4525166" y="4179091"/>
            <a:ext cx="4516442" cy="301628"/>
          </a:xfrm>
          <a:prstGeom prst="rect">
            <a:avLst/>
          </a:prstGeom>
          <a:ln w="12700">
            <a:miter lim="400000"/>
          </a:ln>
        </p:spPr>
      </p:pic>
      <p:pic>
        <p:nvPicPr>
          <p:cNvPr id="4239" name="Picture 17" descr="Picture 17"/>
          <p:cNvPicPr>
            <a:picLocks noChangeAspect="1"/>
          </p:cNvPicPr>
          <p:nvPr/>
        </p:nvPicPr>
        <p:blipFill>
          <a:blip r:embed="rId5"/>
          <a:stretch>
            <a:fillRect/>
          </a:stretch>
        </p:blipFill>
        <p:spPr>
          <a:xfrm rot="5361336">
            <a:off x="1915317" y="4226716"/>
            <a:ext cx="4541841" cy="301628"/>
          </a:xfrm>
          <a:prstGeom prst="rect">
            <a:avLst/>
          </a:prstGeom>
          <a:ln w="12700">
            <a:miter lim="400000"/>
          </a:ln>
        </p:spPr>
      </p:pic>
      <p:pic>
        <p:nvPicPr>
          <p:cNvPr id="4240" name="Picture 18" descr="Picture 18"/>
          <p:cNvPicPr>
            <a:picLocks noChangeAspect="1"/>
          </p:cNvPicPr>
          <p:nvPr/>
        </p:nvPicPr>
        <p:blipFill>
          <a:blip r:embed="rId5"/>
          <a:stretch>
            <a:fillRect/>
          </a:stretch>
        </p:blipFill>
        <p:spPr>
          <a:xfrm rot="5361336">
            <a:off x="124617" y="4239416"/>
            <a:ext cx="4437066" cy="301628"/>
          </a:xfrm>
          <a:prstGeom prst="rect">
            <a:avLst/>
          </a:prstGeom>
          <a:ln w="12700">
            <a:miter lim="400000"/>
          </a:ln>
        </p:spPr>
      </p:pic>
      <p:pic>
        <p:nvPicPr>
          <p:cNvPr id="4241" name="Picture 19" descr="Picture 19"/>
          <p:cNvPicPr>
            <a:picLocks noChangeAspect="1"/>
          </p:cNvPicPr>
          <p:nvPr/>
        </p:nvPicPr>
        <p:blipFill>
          <a:blip r:embed="rId5"/>
          <a:stretch>
            <a:fillRect/>
          </a:stretch>
        </p:blipFill>
        <p:spPr>
          <a:xfrm rot="5361336">
            <a:off x="791368" y="4204491"/>
            <a:ext cx="4605340" cy="301628"/>
          </a:xfrm>
          <a:prstGeom prst="rect">
            <a:avLst/>
          </a:prstGeom>
          <a:ln w="12700">
            <a:miter lim="400000"/>
          </a:ln>
        </p:spPr>
      </p:pic>
      <p:pic>
        <p:nvPicPr>
          <p:cNvPr id="4242" name="Picture 20" descr="Picture 20"/>
          <p:cNvPicPr>
            <a:picLocks noChangeAspect="1"/>
          </p:cNvPicPr>
          <p:nvPr/>
        </p:nvPicPr>
        <p:blipFill>
          <a:blip r:embed="rId5"/>
          <a:stretch>
            <a:fillRect/>
          </a:stretch>
        </p:blipFill>
        <p:spPr>
          <a:xfrm rot="5361336">
            <a:off x="3040060" y="4229100"/>
            <a:ext cx="4479930" cy="301625"/>
          </a:xfrm>
          <a:prstGeom prst="rect">
            <a:avLst/>
          </a:prstGeom>
          <a:ln w="12700">
            <a:miter lim="400000"/>
          </a:ln>
        </p:spPr>
      </p:pic>
      <p:sp>
        <p:nvSpPr>
          <p:cNvPr id="4243" name="AutoShape 21"/>
          <p:cNvSpPr/>
          <p:nvPr/>
        </p:nvSpPr>
        <p:spPr>
          <a:xfrm>
            <a:off x="5588000" y="3214685"/>
            <a:ext cx="1511300" cy="1524003"/>
          </a:xfrm>
          <a:prstGeom prst="leftRightArrow">
            <a:avLst>
              <a:gd name="adj1" fmla="val 54583"/>
              <a:gd name="adj2" fmla="val 29866"/>
            </a:avLst>
          </a:prstGeom>
          <a:gradFill>
            <a:gsLst>
              <a:gs pos="0">
                <a:srgbClr val="FC030C"/>
              </a:gs>
              <a:gs pos="50000">
                <a:srgbClr val="000000"/>
              </a:gs>
              <a:gs pos="100000">
                <a:srgbClr val="FC030C"/>
              </a:gs>
            </a:gsLst>
            <a:lin ang="16200000"/>
          </a:gradFill>
          <a:ln w="38100">
            <a:solidFill>
              <a:srgbClr val="FFFFFF"/>
            </a:solidFill>
            <a:miter/>
          </a:ln>
          <a:effectLst>
            <a:outerShdw blurRad="63500" dist="117087" dir="2963922"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44" name="Text Box 22"/>
          <p:cNvSpPr txBox="1"/>
          <p:nvPr/>
        </p:nvSpPr>
        <p:spPr>
          <a:xfrm>
            <a:off x="6056312" y="3629025"/>
            <a:ext cx="612778" cy="595120"/>
          </a:xfrm>
          <a:prstGeom prst="rect">
            <a:avLst/>
          </a:prstGeom>
          <a:ln w="12700">
            <a:miter lim="400000"/>
          </a:ln>
          <a:effectLst>
            <a:outerShdw blurRad="63500" dist="46662" dir="3284182"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spcBef>
                <a:spcPts val="1900"/>
              </a:spcBef>
              <a:defRPr sz="3200" b="0">
                <a:solidFill>
                  <a:srgbClr val="FFD34A"/>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٥</a:t>
            </a:r>
          </a:p>
        </p:txBody>
      </p:sp>
      <p:pic>
        <p:nvPicPr>
          <p:cNvPr id="4245" name="Picture 23" descr="Picture 23"/>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sp>
        <p:nvSpPr>
          <p:cNvPr id="4246" name="AutoShape 24"/>
          <p:cNvSpPr/>
          <p:nvPr/>
        </p:nvSpPr>
        <p:spPr>
          <a:xfrm>
            <a:off x="1951035" y="3209925"/>
            <a:ext cx="3382965" cy="1524000"/>
          </a:xfrm>
          <a:prstGeom prst="leftRightArrow">
            <a:avLst>
              <a:gd name="adj1" fmla="val 50000"/>
              <a:gd name="adj2" fmla="val 44396"/>
            </a:avLst>
          </a:prstGeom>
          <a:gradFill>
            <a:gsLst>
              <a:gs pos="0">
                <a:schemeClr val="accent1"/>
              </a:gs>
              <a:gs pos="50000">
                <a:srgbClr val="000000"/>
              </a:gs>
              <a:gs pos="100000">
                <a:schemeClr val="accent1"/>
              </a:gs>
            </a:gsLst>
            <a:lin ang="16200000"/>
          </a:gradFill>
          <a:ln w="28575">
            <a:solidFill>
              <a:srgbClr val="FFFFFF"/>
            </a:solidFill>
            <a:miter/>
          </a:ln>
          <a:effectLst>
            <a:outerShdw blurRad="63500" dist="102389" dir="1784692"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47" name="Text Box 25"/>
          <p:cNvSpPr txBox="1"/>
          <p:nvPr/>
        </p:nvSpPr>
        <p:spPr>
          <a:xfrm>
            <a:off x="3433762" y="3616325"/>
            <a:ext cx="615953" cy="595120"/>
          </a:xfrm>
          <a:prstGeom prst="rect">
            <a:avLst/>
          </a:prstGeom>
          <a:ln w="12700">
            <a:miter lim="400000"/>
          </a:ln>
          <a:effectLst>
            <a:outerShdw blurRad="63500" dist="46662" dir="3284182"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spcBef>
                <a:spcPts val="1900"/>
              </a:spcBef>
              <a:defRPr sz="3200" b="0">
                <a:solidFill>
                  <a:srgbClr val="FFD34A"/>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١٠</a:t>
            </a:r>
          </a:p>
        </p:txBody>
      </p:sp>
      <p:grpSp>
        <p:nvGrpSpPr>
          <p:cNvPr id="4370" name="Group"/>
          <p:cNvGrpSpPr/>
          <p:nvPr/>
        </p:nvGrpSpPr>
        <p:grpSpPr>
          <a:xfrm>
            <a:off x="1917712" y="2209767"/>
            <a:ext cx="5330804" cy="3946586"/>
            <a:chOff x="-1" y="-3"/>
            <a:chExt cx="5330803" cy="3946584"/>
          </a:xfrm>
        </p:grpSpPr>
        <p:grpSp>
          <p:nvGrpSpPr>
            <p:cNvPr id="4308" name="Group"/>
            <p:cNvGrpSpPr/>
            <p:nvPr/>
          </p:nvGrpSpPr>
          <p:grpSpPr>
            <a:xfrm>
              <a:off x="-2" y="-4"/>
              <a:ext cx="5304202" cy="239826"/>
              <a:chOff x="-1" y="-2"/>
              <a:chExt cx="5304201" cy="239824"/>
            </a:xfrm>
          </p:grpSpPr>
          <p:grpSp>
            <p:nvGrpSpPr>
              <p:cNvPr id="4251" name="Group"/>
              <p:cNvGrpSpPr/>
              <p:nvPr/>
            </p:nvGrpSpPr>
            <p:grpSpPr>
              <a:xfrm>
                <a:off x="-2" y="23808"/>
                <a:ext cx="201992" cy="206490"/>
                <a:chOff x="-1" y="0"/>
                <a:chExt cx="201990" cy="206489"/>
              </a:xfrm>
            </p:grpSpPr>
            <p:sp>
              <p:nvSpPr>
                <p:cNvPr id="4248" name="AutoShape 29"/>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49" name="Oval 30"/>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50" name="AutoShape 31"/>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255" name="Group"/>
              <p:cNvGrpSpPr/>
              <p:nvPr/>
            </p:nvGrpSpPr>
            <p:grpSpPr>
              <a:xfrm>
                <a:off x="360471" y="33331"/>
                <a:ext cx="201993" cy="206491"/>
                <a:chOff x="0" y="-1"/>
                <a:chExt cx="201991" cy="206489"/>
              </a:xfrm>
            </p:grpSpPr>
            <p:sp>
              <p:nvSpPr>
                <p:cNvPr id="4252" name="AutoShape 33"/>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53" name="Oval 3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54" name="AutoShape 35"/>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259" name="Group"/>
              <p:cNvGrpSpPr/>
              <p:nvPr/>
            </p:nvGrpSpPr>
            <p:grpSpPr>
              <a:xfrm>
                <a:off x="730473" y="33332"/>
                <a:ext cx="201993" cy="206490"/>
                <a:chOff x="-1" y="0"/>
                <a:chExt cx="201992" cy="206489"/>
              </a:xfrm>
            </p:grpSpPr>
            <p:sp>
              <p:nvSpPr>
                <p:cNvPr id="4256" name="AutoShape 37"/>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57" name="Oval 38"/>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58" name="AutoShape 39"/>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263" name="Group"/>
              <p:cNvGrpSpPr/>
              <p:nvPr/>
            </p:nvGrpSpPr>
            <p:grpSpPr>
              <a:xfrm>
                <a:off x="1092534" y="33332"/>
                <a:ext cx="201993" cy="206491"/>
                <a:chOff x="0" y="-1"/>
                <a:chExt cx="201992" cy="206490"/>
              </a:xfrm>
            </p:grpSpPr>
            <p:sp>
              <p:nvSpPr>
                <p:cNvPr id="4260" name="AutoShape 41"/>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61" name="Oval 4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62" name="AutoShape 43"/>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267" name="Group"/>
              <p:cNvGrpSpPr/>
              <p:nvPr/>
            </p:nvGrpSpPr>
            <p:grpSpPr>
              <a:xfrm>
                <a:off x="1435540" y="26981"/>
                <a:ext cx="201993" cy="206492"/>
                <a:chOff x="0" y="-1"/>
                <a:chExt cx="201992" cy="206490"/>
              </a:xfrm>
            </p:grpSpPr>
            <p:sp>
              <p:nvSpPr>
                <p:cNvPr id="4264" name="AutoShape 45"/>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65" name="Oval 4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66" name="AutoShape 47"/>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271" name="Group"/>
              <p:cNvGrpSpPr/>
              <p:nvPr/>
            </p:nvGrpSpPr>
            <p:grpSpPr>
              <a:xfrm>
                <a:off x="1816658" y="7934"/>
                <a:ext cx="201992" cy="206491"/>
                <a:chOff x="0" y="-1"/>
                <a:chExt cx="201991" cy="206489"/>
              </a:xfrm>
            </p:grpSpPr>
            <p:sp>
              <p:nvSpPr>
                <p:cNvPr id="4268" name="AutoShape 49"/>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69" name="Oval 5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70" name="AutoShape 51"/>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275" name="Group"/>
              <p:cNvGrpSpPr/>
              <p:nvPr/>
            </p:nvGrpSpPr>
            <p:grpSpPr>
              <a:xfrm>
                <a:off x="2177131" y="14284"/>
                <a:ext cx="201992" cy="206490"/>
                <a:chOff x="-1" y="0"/>
                <a:chExt cx="201991" cy="206489"/>
              </a:xfrm>
            </p:grpSpPr>
            <p:sp>
              <p:nvSpPr>
                <p:cNvPr id="4272" name="AutoShape 53"/>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73" name="Oval 54"/>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74" name="AutoShape 55"/>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279" name="Group"/>
              <p:cNvGrpSpPr/>
              <p:nvPr/>
            </p:nvGrpSpPr>
            <p:grpSpPr>
              <a:xfrm>
                <a:off x="2536016" y="14283"/>
                <a:ext cx="201993" cy="206491"/>
                <a:chOff x="-1" y="0"/>
                <a:chExt cx="201992" cy="206490"/>
              </a:xfrm>
            </p:grpSpPr>
            <p:sp>
              <p:nvSpPr>
                <p:cNvPr id="4276" name="AutoShape 57"/>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77" name="Oval 58"/>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78" name="AutoShape 59"/>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283" name="Group"/>
              <p:cNvGrpSpPr/>
              <p:nvPr/>
            </p:nvGrpSpPr>
            <p:grpSpPr>
              <a:xfrm>
                <a:off x="2902842" y="14282"/>
                <a:ext cx="201993" cy="206491"/>
                <a:chOff x="0" y="-1"/>
                <a:chExt cx="201992" cy="206490"/>
              </a:xfrm>
            </p:grpSpPr>
            <p:sp>
              <p:nvSpPr>
                <p:cNvPr id="4280" name="AutoShape 61"/>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81" name="Oval 6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82" name="AutoShape 63"/>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287" name="Group"/>
              <p:cNvGrpSpPr/>
              <p:nvPr/>
            </p:nvGrpSpPr>
            <p:grpSpPr>
              <a:xfrm>
                <a:off x="3303015" y="14282"/>
                <a:ext cx="201994" cy="206492"/>
                <a:chOff x="0" y="-1"/>
                <a:chExt cx="201992" cy="206490"/>
              </a:xfrm>
            </p:grpSpPr>
            <p:sp>
              <p:nvSpPr>
                <p:cNvPr id="4284" name="AutoShape 65"/>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85" name="Oval 6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86" name="AutoShape 67"/>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291" name="Group"/>
              <p:cNvGrpSpPr/>
              <p:nvPr/>
            </p:nvGrpSpPr>
            <p:grpSpPr>
              <a:xfrm>
                <a:off x="3649198" y="11109"/>
                <a:ext cx="201992" cy="206490"/>
                <a:chOff x="-1" y="0"/>
                <a:chExt cx="201991" cy="206489"/>
              </a:xfrm>
            </p:grpSpPr>
            <p:sp>
              <p:nvSpPr>
                <p:cNvPr id="4288" name="AutoShape 69"/>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89" name="Oval 70"/>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90" name="AutoShape 71"/>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295" name="Group"/>
              <p:cNvGrpSpPr/>
              <p:nvPr/>
            </p:nvGrpSpPr>
            <p:grpSpPr>
              <a:xfrm>
                <a:off x="4050959" y="12696"/>
                <a:ext cx="201992" cy="206491"/>
                <a:chOff x="0" y="-1"/>
                <a:chExt cx="201991" cy="206489"/>
              </a:xfrm>
            </p:grpSpPr>
            <p:sp>
              <p:nvSpPr>
                <p:cNvPr id="4292" name="AutoShape 73"/>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93" name="Oval 7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94" name="AutoShape 75"/>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299" name="Group"/>
              <p:cNvGrpSpPr/>
              <p:nvPr/>
            </p:nvGrpSpPr>
            <p:grpSpPr>
              <a:xfrm>
                <a:off x="4408257" y="15871"/>
                <a:ext cx="201992" cy="206491"/>
                <a:chOff x="0" y="-1"/>
                <a:chExt cx="201991" cy="206489"/>
              </a:xfrm>
            </p:grpSpPr>
            <p:sp>
              <p:nvSpPr>
                <p:cNvPr id="4296" name="AutoShape 77"/>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97" name="Oval 7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298" name="AutoShape 79"/>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303" name="Group"/>
              <p:cNvGrpSpPr/>
              <p:nvPr/>
            </p:nvGrpSpPr>
            <p:grpSpPr>
              <a:xfrm>
                <a:off x="4770317" y="17457"/>
                <a:ext cx="201994" cy="206492"/>
                <a:chOff x="0" y="-1"/>
                <a:chExt cx="201992" cy="206490"/>
              </a:xfrm>
            </p:grpSpPr>
            <p:sp>
              <p:nvSpPr>
                <p:cNvPr id="4300" name="AutoShape 81"/>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01" name="Oval 8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02" name="AutoShape 83"/>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307" name="Group"/>
              <p:cNvGrpSpPr/>
              <p:nvPr/>
            </p:nvGrpSpPr>
            <p:grpSpPr>
              <a:xfrm>
                <a:off x="5102207" y="-3"/>
                <a:ext cx="201993" cy="206491"/>
                <a:chOff x="0" y="-1"/>
                <a:chExt cx="201991" cy="206489"/>
              </a:xfrm>
            </p:grpSpPr>
            <p:sp>
              <p:nvSpPr>
                <p:cNvPr id="4304" name="AutoShape 85"/>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05" name="Oval 8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06" name="AutoShape 87"/>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nvGrpSpPr>
            <p:cNvPr id="4369" name="Group"/>
            <p:cNvGrpSpPr/>
            <p:nvPr/>
          </p:nvGrpSpPr>
          <p:grpSpPr>
            <a:xfrm>
              <a:off x="27395" y="3736130"/>
              <a:ext cx="5303408" cy="210452"/>
              <a:chOff x="0" y="-1"/>
              <a:chExt cx="5303407" cy="210450"/>
            </a:xfrm>
          </p:grpSpPr>
          <p:grpSp>
            <p:nvGrpSpPr>
              <p:cNvPr id="4312" name="Group"/>
              <p:cNvGrpSpPr/>
              <p:nvPr/>
            </p:nvGrpSpPr>
            <p:grpSpPr>
              <a:xfrm>
                <a:off x="-1" y="-2"/>
                <a:ext cx="183728" cy="188227"/>
                <a:chOff x="0" y="0"/>
                <a:chExt cx="183726" cy="188226"/>
              </a:xfrm>
            </p:grpSpPr>
            <p:sp>
              <p:nvSpPr>
                <p:cNvPr id="4309" name="AutoShape 90"/>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10" name="Oval 91"/>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11" name="AutoShape 92"/>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316" name="Group"/>
              <p:cNvGrpSpPr/>
              <p:nvPr/>
            </p:nvGrpSpPr>
            <p:grpSpPr>
              <a:xfrm>
                <a:off x="355708" y="22220"/>
                <a:ext cx="183728" cy="188229"/>
                <a:chOff x="-1" y="0"/>
                <a:chExt cx="183727" cy="188227"/>
              </a:xfrm>
            </p:grpSpPr>
            <p:sp>
              <p:nvSpPr>
                <p:cNvPr id="4313" name="AutoShape 9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14" name="Oval 9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15" name="AutoShape 9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320" name="Group"/>
              <p:cNvGrpSpPr/>
              <p:nvPr/>
            </p:nvGrpSpPr>
            <p:grpSpPr>
              <a:xfrm>
                <a:off x="733649" y="22220"/>
                <a:ext cx="183728" cy="188229"/>
                <a:chOff x="-1" y="0"/>
                <a:chExt cx="183727" cy="188227"/>
              </a:xfrm>
            </p:grpSpPr>
            <p:sp>
              <p:nvSpPr>
                <p:cNvPr id="4317" name="AutoShape 9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18" name="Oval 9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19" name="AutoShape 10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324" name="Group"/>
              <p:cNvGrpSpPr/>
              <p:nvPr/>
            </p:nvGrpSpPr>
            <p:grpSpPr>
              <a:xfrm>
                <a:off x="1102064" y="22220"/>
                <a:ext cx="183728" cy="188229"/>
                <a:chOff x="0" y="0"/>
                <a:chExt cx="183727" cy="188228"/>
              </a:xfrm>
            </p:grpSpPr>
            <p:sp>
              <p:nvSpPr>
                <p:cNvPr id="4321" name="AutoShape 102"/>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22" name="Oval 103"/>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23" name="AutoShape 104"/>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328" name="Group"/>
              <p:cNvGrpSpPr/>
              <p:nvPr/>
            </p:nvGrpSpPr>
            <p:grpSpPr>
              <a:xfrm>
                <a:off x="1438717" y="22220"/>
                <a:ext cx="183729" cy="188229"/>
                <a:chOff x="-1" y="0"/>
                <a:chExt cx="183727" cy="188227"/>
              </a:xfrm>
            </p:grpSpPr>
            <p:sp>
              <p:nvSpPr>
                <p:cNvPr id="4325" name="AutoShape 106"/>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26" name="Oval 107"/>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27" name="AutoShape 108"/>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332" name="Group"/>
              <p:cNvGrpSpPr/>
              <p:nvPr/>
            </p:nvGrpSpPr>
            <p:grpSpPr>
              <a:xfrm>
                <a:off x="1816659" y="15871"/>
                <a:ext cx="183728" cy="188229"/>
                <a:chOff x="-1" y="0"/>
                <a:chExt cx="183727" cy="188227"/>
              </a:xfrm>
            </p:grpSpPr>
            <p:sp>
              <p:nvSpPr>
                <p:cNvPr id="4329" name="AutoShape 110"/>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30" name="Oval 111"/>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31" name="AutoShape 112"/>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336" name="Group"/>
              <p:cNvGrpSpPr/>
              <p:nvPr/>
            </p:nvGrpSpPr>
            <p:grpSpPr>
              <a:xfrm>
                <a:off x="2191425" y="22220"/>
                <a:ext cx="183728" cy="188229"/>
                <a:chOff x="0" y="0"/>
                <a:chExt cx="183727" cy="188228"/>
              </a:xfrm>
            </p:grpSpPr>
            <p:sp>
              <p:nvSpPr>
                <p:cNvPr id="4333" name="AutoShape 114"/>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34" name="Oval 115"/>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35" name="AutoShape 116"/>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340" name="Group"/>
              <p:cNvGrpSpPr/>
              <p:nvPr/>
            </p:nvGrpSpPr>
            <p:grpSpPr>
              <a:xfrm>
                <a:off x="2539196" y="9522"/>
                <a:ext cx="183728" cy="188229"/>
                <a:chOff x="0" y="0"/>
                <a:chExt cx="183727" cy="188228"/>
              </a:xfrm>
            </p:grpSpPr>
            <p:sp>
              <p:nvSpPr>
                <p:cNvPr id="4337" name="AutoShape 118"/>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38" name="Oval 119"/>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39" name="AutoShape 120"/>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344" name="Group"/>
              <p:cNvGrpSpPr/>
              <p:nvPr/>
            </p:nvGrpSpPr>
            <p:grpSpPr>
              <a:xfrm>
                <a:off x="3283963" y="22220"/>
                <a:ext cx="183728" cy="188229"/>
                <a:chOff x="0" y="0"/>
                <a:chExt cx="183727" cy="188228"/>
              </a:xfrm>
            </p:grpSpPr>
            <p:sp>
              <p:nvSpPr>
                <p:cNvPr id="4341" name="AutoShape 122"/>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42" name="Oval 123"/>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43" name="AutoShape 124"/>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348" name="Group"/>
              <p:cNvGrpSpPr/>
              <p:nvPr/>
            </p:nvGrpSpPr>
            <p:grpSpPr>
              <a:xfrm>
                <a:off x="2920313" y="22220"/>
                <a:ext cx="183729" cy="188229"/>
                <a:chOff x="0" y="0"/>
                <a:chExt cx="183727" cy="188228"/>
              </a:xfrm>
            </p:grpSpPr>
            <p:sp>
              <p:nvSpPr>
                <p:cNvPr id="4345" name="AutoShape 126"/>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46" name="Oval 127"/>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47" name="AutoShape 128"/>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352" name="Group"/>
              <p:cNvGrpSpPr/>
              <p:nvPr/>
            </p:nvGrpSpPr>
            <p:grpSpPr>
              <a:xfrm>
                <a:off x="3652377" y="15871"/>
                <a:ext cx="183728" cy="188228"/>
                <a:chOff x="0" y="-1"/>
                <a:chExt cx="183727" cy="188227"/>
              </a:xfrm>
            </p:grpSpPr>
            <p:sp>
              <p:nvSpPr>
                <p:cNvPr id="4349" name="AutoShape 130"/>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50" name="Oval 131"/>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51" name="AutoShape 132"/>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356" name="Group"/>
              <p:cNvGrpSpPr/>
              <p:nvPr/>
            </p:nvGrpSpPr>
            <p:grpSpPr>
              <a:xfrm>
                <a:off x="4068428" y="22220"/>
                <a:ext cx="183729" cy="188229"/>
                <a:chOff x="-1" y="0"/>
                <a:chExt cx="183727" cy="188227"/>
              </a:xfrm>
            </p:grpSpPr>
            <p:sp>
              <p:nvSpPr>
                <p:cNvPr id="4353" name="AutoShape 13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54" name="Oval 13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55" name="AutoShape 13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360" name="Group"/>
              <p:cNvGrpSpPr/>
              <p:nvPr/>
            </p:nvGrpSpPr>
            <p:grpSpPr>
              <a:xfrm>
                <a:off x="4430490" y="22220"/>
                <a:ext cx="183728" cy="188229"/>
                <a:chOff x="-1" y="0"/>
                <a:chExt cx="183727" cy="188227"/>
              </a:xfrm>
            </p:grpSpPr>
            <p:sp>
              <p:nvSpPr>
                <p:cNvPr id="4357" name="AutoShape 13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58" name="Oval 13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59" name="AutoShape 14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364" name="Group"/>
              <p:cNvGrpSpPr/>
              <p:nvPr/>
            </p:nvGrpSpPr>
            <p:grpSpPr>
              <a:xfrm>
                <a:off x="4784612" y="22220"/>
                <a:ext cx="183728" cy="188229"/>
                <a:chOff x="-1" y="0"/>
                <a:chExt cx="183727" cy="188227"/>
              </a:xfrm>
            </p:grpSpPr>
            <p:sp>
              <p:nvSpPr>
                <p:cNvPr id="4361" name="AutoShape 142"/>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62" name="Oval 143"/>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63" name="AutoShape 144"/>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368" name="Group"/>
              <p:cNvGrpSpPr/>
              <p:nvPr/>
            </p:nvGrpSpPr>
            <p:grpSpPr>
              <a:xfrm>
                <a:off x="5119679" y="22220"/>
                <a:ext cx="183728" cy="188229"/>
                <a:chOff x="0" y="0"/>
                <a:chExt cx="183727" cy="188228"/>
              </a:xfrm>
            </p:grpSpPr>
            <p:sp>
              <p:nvSpPr>
                <p:cNvPr id="4365" name="AutoShape 146"/>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66" name="Oval 147"/>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67" name="AutoShape 148"/>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sp>
        <p:nvSpPr>
          <p:cNvPr id="4371" name="Text Box 149"/>
          <p:cNvSpPr txBox="1"/>
          <p:nvPr/>
        </p:nvSpPr>
        <p:spPr>
          <a:xfrm>
            <a:off x="763587" y="349249"/>
            <a:ext cx="7670801" cy="646327"/>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تخيل أنك تخيط قطعة من القماش…</a:t>
            </a:r>
          </a:p>
        </p:txBody>
      </p:sp>
      <p:sp>
        <p:nvSpPr>
          <p:cNvPr id="4372" name="Text Box 150"/>
          <p:cNvSpPr txBox="1"/>
          <p:nvPr/>
        </p:nvSpPr>
        <p:spPr>
          <a:xfrm>
            <a:off x="491317" y="6534864"/>
            <a:ext cx="889022"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rPr>
                <a:latin typeface="Arial" panose="020B0604020202020204" pitchFamily="34" charset="0"/>
                <a:cs typeface="Arial" panose="020B0604020202020204" pitchFamily="34" charset="0"/>
              </a:rPr>
              <a:t>© </a:t>
            </a:r>
            <a:r>
              <a:rPr sz="1000">
                <a:latin typeface="Arial" panose="020B0604020202020204" pitchFamily="34" charset="0"/>
                <a:cs typeface="Arial" panose="020B0604020202020204" pitchFamily="34" charset="0"/>
              </a:rPr>
              <a:t>2006</a:t>
            </a:r>
            <a:r>
              <a:rPr>
                <a:latin typeface="Arial" panose="020B0604020202020204" pitchFamily="34" charset="0"/>
                <a:cs typeface="Arial" panose="020B0604020202020204" pitchFamily="34" charset="0"/>
              </a:rPr>
              <a:t> TBBMI</a:t>
            </a:r>
          </a:p>
        </p:txBody>
      </p:sp>
      <p:sp>
        <p:nvSpPr>
          <p:cNvPr id="4373" name="Text Box 151"/>
          <p:cNvSpPr txBox="1"/>
          <p:nvPr/>
        </p:nvSpPr>
        <p:spPr>
          <a:xfrm>
            <a:off x="7659852" y="6517402"/>
            <a:ext cx="523536"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8.0.03f.</a:t>
            </a:r>
          </a:p>
        </p:txBody>
      </p:sp>
      <p:sp>
        <p:nvSpPr>
          <p:cNvPr id="4374" name="Text Box 152"/>
          <p:cNvSpPr txBox="1"/>
          <p:nvPr/>
        </p:nvSpPr>
        <p:spPr>
          <a:xfrm>
            <a:off x="8155763" y="6509464"/>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76</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8"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4383" name="Group"/>
          <p:cNvGrpSpPr/>
          <p:nvPr/>
        </p:nvGrpSpPr>
        <p:grpSpPr>
          <a:xfrm>
            <a:off x="1627183" y="2182808"/>
            <a:ext cx="6043621" cy="3981458"/>
            <a:chOff x="-1" y="0"/>
            <a:chExt cx="6043619" cy="3981456"/>
          </a:xfrm>
        </p:grpSpPr>
        <p:sp>
          <p:nvSpPr>
            <p:cNvPr id="4379" name="Rectangle 3"/>
            <p:cNvSpPr/>
            <p:nvPr/>
          </p:nvSpPr>
          <p:spPr>
            <a:xfrm>
              <a:off x="5837897" y="26532"/>
              <a:ext cx="201765" cy="395492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80" name="Rectangle 4"/>
            <p:cNvSpPr/>
            <p:nvPr/>
          </p:nvSpPr>
          <p:spPr>
            <a:xfrm>
              <a:off x="1317" y="-1"/>
              <a:ext cx="6042302" cy="23585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81" name="Rectangle 5"/>
            <p:cNvSpPr/>
            <p:nvPr/>
          </p:nvSpPr>
          <p:spPr>
            <a:xfrm>
              <a:off x="13186" y="3741179"/>
              <a:ext cx="5832627" cy="237329"/>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382" name="Rectangle 6"/>
            <p:cNvSpPr/>
            <p:nvPr/>
          </p:nvSpPr>
          <p:spPr>
            <a:xfrm>
              <a:off x="-2" y="5896"/>
              <a:ext cx="163524" cy="3963768"/>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pic>
        <p:nvPicPr>
          <p:cNvPr id="4384" name="Picture 7" descr="Picture 7"/>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pic>
        <p:nvPicPr>
          <p:cNvPr id="4385" name="Picture 8" descr="Picture 8"/>
          <p:cNvPicPr>
            <a:picLocks noChangeAspect="1"/>
          </p:cNvPicPr>
          <p:nvPr/>
        </p:nvPicPr>
        <p:blipFill>
          <a:blip r:embed="rId6"/>
          <a:stretch>
            <a:fillRect/>
          </a:stretch>
        </p:blipFill>
        <p:spPr>
          <a:xfrm rot="5361336">
            <a:off x="3135310" y="4175125"/>
            <a:ext cx="4308480" cy="301625"/>
          </a:xfrm>
          <a:prstGeom prst="rect">
            <a:avLst/>
          </a:prstGeom>
          <a:ln w="12700">
            <a:miter lim="400000"/>
          </a:ln>
        </p:spPr>
      </p:pic>
      <p:pic>
        <p:nvPicPr>
          <p:cNvPr id="4386" name="Picture 9" descr="Picture 9"/>
          <p:cNvPicPr>
            <a:picLocks noChangeAspect="1"/>
          </p:cNvPicPr>
          <p:nvPr/>
        </p:nvPicPr>
        <p:blipFill>
          <a:blip r:embed="rId5"/>
          <a:stretch>
            <a:fillRect/>
          </a:stretch>
        </p:blipFill>
        <p:spPr>
          <a:xfrm rot="5361336">
            <a:off x="-319883" y="4121941"/>
            <a:ext cx="4605341" cy="301628"/>
          </a:xfrm>
          <a:prstGeom prst="rect">
            <a:avLst/>
          </a:prstGeom>
          <a:ln w="12700">
            <a:miter lim="400000"/>
          </a:ln>
          <a:effectLst>
            <a:outerShdw blurRad="63500" dist="38098" dir="2700000" rotWithShape="0">
              <a:schemeClr val="accent2">
                <a:alpha val="74996"/>
              </a:schemeClr>
            </a:outerShdw>
          </a:effectLst>
        </p:spPr>
      </p:pic>
      <p:pic>
        <p:nvPicPr>
          <p:cNvPr id="4387" name="Picture 10" descr="Picture 10"/>
          <p:cNvPicPr>
            <a:picLocks noChangeAspect="1"/>
          </p:cNvPicPr>
          <p:nvPr/>
        </p:nvPicPr>
        <p:blipFill>
          <a:blip r:embed="rId7"/>
          <a:stretch>
            <a:fillRect/>
          </a:stretch>
        </p:blipFill>
        <p:spPr>
          <a:xfrm rot="5361336">
            <a:off x="4829966" y="4223541"/>
            <a:ext cx="4662492" cy="301628"/>
          </a:xfrm>
          <a:prstGeom prst="rect">
            <a:avLst/>
          </a:prstGeom>
          <a:ln w="12700">
            <a:miter lim="400000"/>
          </a:ln>
        </p:spPr>
      </p:pic>
      <p:pic>
        <p:nvPicPr>
          <p:cNvPr id="4388" name="Picture 11" descr="Picture 11"/>
          <p:cNvPicPr>
            <a:picLocks noChangeAspect="1"/>
          </p:cNvPicPr>
          <p:nvPr/>
        </p:nvPicPr>
        <p:blipFill>
          <a:blip r:embed="rId7"/>
          <a:stretch>
            <a:fillRect/>
          </a:stretch>
        </p:blipFill>
        <p:spPr>
          <a:xfrm rot="5361336">
            <a:off x="4155280" y="4236241"/>
            <a:ext cx="4554540" cy="301628"/>
          </a:xfrm>
          <a:prstGeom prst="rect">
            <a:avLst/>
          </a:prstGeom>
          <a:ln w="12700">
            <a:miter lim="400000"/>
          </a:ln>
        </p:spPr>
      </p:pic>
      <p:pic>
        <p:nvPicPr>
          <p:cNvPr id="4389" name="Picture 12" descr="Picture 12"/>
          <p:cNvPicPr>
            <a:picLocks noChangeAspect="1"/>
          </p:cNvPicPr>
          <p:nvPr/>
        </p:nvPicPr>
        <p:blipFill>
          <a:blip r:embed="rId7"/>
          <a:stretch>
            <a:fillRect/>
          </a:stretch>
        </p:blipFill>
        <p:spPr>
          <a:xfrm rot="5361336">
            <a:off x="3364705" y="4191791"/>
            <a:ext cx="4567240" cy="301628"/>
          </a:xfrm>
          <a:prstGeom prst="rect">
            <a:avLst/>
          </a:prstGeom>
          <a:ln w="12700">
            <a:miter lim="400000"/>
          </a:ln>
        </p:spPr>
      </p:pic>
      <p:pic>
        <p:nvPicPr>
          <p:cNvPr id="4390" name="Picture 13" descr="Picture 13"/>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4391" name="Picture 14" descr="Picture 14"/>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pic>
        <p:nvPicPr>
          <p:cNvPr id="4392" name="Picture 15" descr="Picture 15"/>
          <p:cNvPicPr>
            <a:picLocks noChangeAspect="1"/>
          </p:cNvPicPr>
          <p:nvPr/>
        </p:nvPicPr>
        <p:blipFill>
          <a:blip r:embed="rId7"/>
          <a:stretch>
            <a:fillRect/>
          </a:stretch>
        </p:blipFill>
        <p:spPr>
          <a:xfrm rot="5361336">
            <a:off x="3836987" y="4171950"/>
            <a:ext cx="4451353" cy="301625"/>
          </a:xfrm>
          <a:prstGeom prst="rect">
            <a:avLst/>
          </a:prstGeom>
          <a:ln w="12700">
            <a:miter lim="400000"/>
          </a:ln>
        </p:spPr>
      </p:pic>
      <p:pic>
        <p:nvPicPr>
          <p:cNvPr id="4393" name="Picture 16" descr="Picture 16"/>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4394" name="Picture 17" descr="Picture 17"/>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pic>
        <p:nvPicPr>
          <p:cNvPr id="4395" name="Picture 18" descr="Picture 18"/>
          <p:cNvPicPr>
            <a:picLocks noChangeAspect="1"/>
          </p:cNvPicPr>
          <p:nvPr/>
        </p:nvPicPr>
        <p:blipFill>
          <a:blip r:embed="rId7"/>
          <a:stretch>
            <a:fillRect/>
          </a:stretch>
        </p:blipFill>
        <p:spPr>
          <a:xfrm rot="5361336">
            <a:off x="4525166" y="4179091"/>
            <a:ext cx="4516442" cy="301628"/>
          </a:xfrm>
          <a:prstGeom prst="rect">
            <a:avLst/>
          </a:prstGeom>
          <a:ln w="12700">
            <a:miter lim="400000"/>
          </a:ln>
        </p:spPr>
      </p:pic>
      <p:pic>
        <p:nvPicPr>
          <p:cNvPr id="4396" name="Picture 19" descr="Picture 19"/>
          <p:cNvPicPr>
            <a:picLocks noChangeAspect="1"/>
          </p:cNvPicPr>
          <p:nvPr/>
        </p:nvPicPr>
        <p:blipFill>
          <a:blip r:embed="rId5"/>
          <a:stretch>
            <a:fillRect/>
          </a:stretch>
        </p:blipFill>
        <p:spPr>
          <a:xfrm rot="5361336">
            <a:off x="1915317" y="4226716"/>
            <a:ext cx="4541841" cy="301628"/>
          </a:xfrm>
          <a:prstGeom prst="rect">
            <a:avLst/>
          </a:prstGeom>
          <a:ln w="12700">
            <a:miter lim="400000"/>
          </a:ln>
        </p:spPr>
      </p:pic>
      <p:pic>
        <p:nvPicPr>
          <p:cNvPr id="4397" name="Picture 20" descr="Picture 20"/>
          <p:cNvPicPr>
            <a:picLocks noChangeAspect="1"/>
          </p:cNvPicPr>
          <p:nvPr/>
        </p:nvPicPr>
        <p:blipFill>
          <a:blip r:embed="rId5"/>
          <a:stretch>
            <a:fillRect/>
          </a:stretch>
        </p:blipFill>
        <p:spPr>
          <a:xfrm rot="5361336">
            <a:off x="124617" y="4239416"/>
            <a:ext cx="4437066" cy="301628"/>
          </a:xfrm>
          <a:prstGeom prst="rect">
            <a:avLst/>
          </a:prstGeom>
          <a:ln w="12700">
            <a:miter lim="400000"/>
          </a:ln>
        </p:spPr>
      </p:pic>
      <p:pic>
        <p:nvPicPr>
          <p:cNvPr id="4398" name="Picture 21" descr="Picture 21"/>
          <p:cNvPicPr>
            <a:picLocks noChangeAspect="1"/>
          </p:cNvPicPr>
          <p:nvPr/>
        </p:nvPicPr>
        <p:blipFill>
          <a:blip r:embed="rId5"/>
          <a:stretch>
            <a:fillRect/>
          </a:stretch>
        </p:blipFill>
        <p:spPr>
          <a:xfrm rot="5361336">
            <a:off x="791368" y="4204491"/>
            <a:ext cx="4605340" cy="301628"/>
          </a:xfrm>
          <a:prstGeom prst="rect">
            <a:avLst/>
          </a:prstGeom>
          <a:ln w="12700">
            <a:miter lim="400000"/>
          </a:ln>
        </p:spPr>
      </p:pic>
      <p:grpSp>
        <p:nvGrpSpPr>
          <p:cNvPr id="4401" name="Group"/>
          <p:cNvGrpSpPr/>
          <p:nvPr/>
        </p:nvGrpSpPr>
        <p:grpSpPr>
          <a:xfrm>
            <a:off x="5575300" y="3186110"/>
            <a:ext cx="1795469" cy="1658944"/>
            <a:chOff x="0" y="0"/>
            <a:chExt cx="1795467" cy="1658942"/>
          </a:xfrm>
        </p:grpSpPr>
        <p:sp>
          <p:nvSpPr>
            <p:cNvPr id="4399" name="AutoShape 23"/>
            <p:cNvSpPr/>
            <p:nvPr/>
          </p:nvSpPr>
          <p:spPr>
            <a:xfrm>
              <a:off x="0" y="0"/>
              <a:ext cx="1795467" cy="1658942"/>
            </a:xfrm>
            <a:prstGeom prst="roundRect">
              <a:avLst>
                <a:gd name="adj" fmla="val 16667"/>
              </a:avLst>
            </a:prstGeom>
            <a:gradFill flip="none" rotWithShape="1">
              <a:gsLst>
                <a:gs pos="0">
                  <a:srgbClr val="000000"/>
                </a:gs>
                <a:gs pos="50000">
                  <a:srgbClr val="EE0B1B"/>
                </a:gs>
                <a:gs pos="100000">
                  <a:srgbClr val="000000"/>
                </a:gs>
              </a:gsLst>
              <a:lin ang="16200000" scaled="0"/>
            </a:gradFill>
            <a:ln w="76200" cap="flat">
              <a:solidFill>
                <a:schemeClr val="accent1"/>
              </a:solidFill>
              <a:prstDash val="solid"/>
              <a:round/>
            </a:ln>
            <a:effectLst>
              <a:outerShdw blurRad="63500" dist="135002" dir="13271156"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00" name="Text Box 24"/>
            <p:cNvSpPr txBox="1"/>
            <p:nvPr/>
          </p:nvSpPr>
          <p:spPr>
            <a:xfrm>
              <a:off x="244155" y="230186"/>
              <a:ext cx="1302388" cy="830992"/>
            </a:xfrm>
            <a:prstGeom prst="rect">
              <a:avLst/>
            </a:prstGeom>
            <a:noFill/>
            <a:ln w="12700" cap="flat">
              <a:noFill/>
              <a:miter lim="400000"/>
            </a:ln>
            <a:effectLst>
              <a:outerShdw blurRad="63500" dist="63500" dir="2212193" rotWithShape="0">
                <a:srgbClr val="0A0A0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1400"/>
                </a:spcBef>
                <a:defRPr sz="2400">
                  <a:solidFill>
                    <a:srgbClr val="FFFFFF"/>
                  </a:solidFill>
                  <a:effectLst>
                    <a:outerShdw blurRad="127000" dist="38100" dir="16200000" rotWithShape="0">
                      <a:srgbClr val="000000">
                        <a:alpha val="82563"/>
                      </a:srgbClr>
                    </a:outerShdw>
                  </a:effectLst>
                  <a:latin typeface="Arial"/>
                  <a:ea typeface="Arial"/>
                  <a:cs typeface="Arial"/>
                  <a:sym typeface="Arial"/>
                </a:defRPr>
              </a:lvl1pPr>
            </a:lstStyle>
            <a:p>
              <a:r>
                <a:rPr>
                  <a:latin typeface="Arial" panose="020B0604020202020204" pitchFamily="34" charset="0"/>
                  <a:cs typeface="Arial" panose="020B0604020202020204" pitchFamily="34" charset="0"/>
                </a:rPr>
                <a:t>نهاية الزمان </a:t>
              </a:r>
            </a:p>
          </p:txBody>
        </p:sp>
      </p:grpSp>
      <p:sp>
        <p:nvSpPr>
          <p:cNvPr id="4402" name="AutoShape 25"/>
          <p:cNvSpPr/>
          <p:nvPr/>
        </p:nvSpPr>
        <p:spPr>
          <a:xfrm>
            <a:off x="5127625" y="2081210"/>
            <a:ext cx="390525" cy="4465640"/>
          </a:xfrm>
          <a:prstGeom prst="roundRect">
            <a:avLst>
              <a:gd name="adj" fmla="val 16667"/>
            </a:avLst>
          </a:prstGeom>
          <a:ln w="28575">
            <a:solidFill>
              <a:srgbClr val="FDDC07"/>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4405" name="Group"/>
          <p:cNvGrpSpPr/>
          <p:nvPr/>
        </p:nvGrpSpPr>
        <p:grpSpPr>
          <a:xfrm>
            <a:off x="1999824" y="2616197"/>
            <a:ext cx="3355980" cy="2798769"/>
            <a:chOff x="0" y="0"/>
            <a:chExt cx="3355979" cy="2798767"/>
          </a:xfrm>
        </p:grpSpPr>
        <p:sp>
          <p:nvSpPr>
            <p:cNvPr id="4403" name="AutoShape 27"/>
            <p:cNvSpPr/>
            <p:nvPr/>
          </p:nvSpPr>
          <p:spPr>
            <a:xfrm>
              <a:off x="-1" y="68261"/>
              <a:ext cx="3355981" cy="2730507"/>
            </a:xfrm>
            <a:prstGeom prst="roundRect">
              <a:avLst>
                <a:gd name="adj" fmla="val 16667"/>
              </a:avLst>
            </a:prstGeom>
            <a:gradFill flip="none" rotWithShape="1">
              <a:gsLst>
                <a:gs pos="0">
                  <a:srgbClr val="1A0004"/>
                </a:gs>
                <a:gs pos="50000">
                  <a:srgbClr val="D0CBCC"/>
                </a:gs>
                <a:gs pos="100000">
                  <a:srgbClr val="1A0004"/>
                </a:gs>
              </a:gsLst>
              <a:lin ang="16200000" scaled="0"/>
            </a:gradFill>
            <a:ln w="76200" cap="flat">
              <a:solidFill>
                <a:srgbClr val="2F8B20"/>
              </a:solidFill>
              <a:prstDash val="solid"/>
              <a:round/>
            </a:ln>
            <a:effectLst>
              <a:outerShdw blurRad="63500" dist="143684" dir="13500000" rotWithShape="0">
                <a:schemeClr val="accent2">
                  <a:alpha val="74996"/>
                </a:schemeClr>
              </a:outerShdw>
            </a:effectLst>
          </p:spPr>
          <p:txBody>
            <a:bodyPr wrap="square" lIns="45718" tIns="45718" rIns="45718" bIns="45718" numCol="1" anchor="ctr">
              <a:noAutofit/>
            </a:bodyPr>
            <a:lstStyle/>
            <a:p>
              <a:pPr algn="ctr">
                <a:defRPr sz="1600" b="0">
                  <a:solidFill>
                    <a:srgbClr val="1A0004"/>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04" name="Text Box 28"/>
            <p:cNvSpPr txBox="1"/>
            <p:nvPr/>
          </p:nvSpPr>
          <p:spPr>
            <a:xfrm>
              <a:off x="263206" y="-1"/>
              <a:ext cx="2588266" cy="2732566"/>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nSpc>
                  <a:spcPct val="50000"/>
                </a:lnSpc>
                <a:spcBef>
                  <a:spcPts val="1400"/>
                </a:spcBef>
                <a:defRPr sz="1600">
                  <a:solidFill>
                    <a:srgbClr val="00DFCA"/>
                  </a:solidFill>
                  <a:latin typeface="Arial"/>
                  <a:ea typeface="Arial"/>
                  <a:cs typeface="Arial"/>
                  <a:sym typeface="Arial"/>
                </a:defRPr>
              </a:pPr>
              <a:endParaRPr>
                <a:latin typeface="Arial" panose="020B0604020202020204" pitchFamily="34" charset="0"/>
                <a:cs typeface="Arial" panose="020B0604020202020204" pitchFamily="34" charset="0"/>
              </a:endParaRPr>
            </a:p>
            <a:p>
              <a:pPr algn="r" rtl="1">
                <a:lnSpc>
                  <a:spcPct val="50000"/>
                </a:lnSpc>
                <a:spcBef>
                  <a:spcPts val="900"/>
                </a:spcBef>
                <a:defRPr sz="1600">
                  <a:solidFill>
                    <a:srgbClr val="F09F32"/>
                  </a:solidFill>
                  <a:effectLst>
                    <a:outerShdw blurRad="127000" dist="19050" dir="16200000" rotWithShape="0">
                      <a:srgbClr val="000000">
                        <a:alpha val="64317"/>
                      </a:srgbClr>
                    </a:outerShdw>
                  </a:effectLst>
                  <a:latin typeface="Arial"/>
                  <a:ea typeface="Arial"/>
                  <a:cs typeface="Arial"/>
                  <a:sym typeface="Arial"/>
                </a:defRPr>
              </a:pPr>
              <a:r>
                <a:rPr>
                  <a:latin typeface="Arial" panose="020B0604020202020204" pitchFamily="34" charset="0"/>
                  <a:cs typeface="Arial" panose="020B0604020202020204" pitchFamily="34" charset="0"/>
                </a:rPr>
                <a:t>الخلق</a:t>
              </a:r>
              <a:endParaRPr>
                <a:solidFill>
                  <a:srgbClr val="00DFCA"/>
                </a:solidFill>
                <a:latin typeface="Arial" panose="020B0604020202020204" pitchFamily="34" charset="0"/>
                <a:cs typeface="Arial" panose="020B0604020202020204" pitchFamily="34" charset="0"/>
              </a:endParaRPr>
            </a:p>
            <a:p>
              <a:pPr algn="r" rtl="1">
                <a:lnSpc>
                  <a:spcPct val="50000"/>
                </a:lnSpc>
                <a:spcBef>
                  <a:spcPts val="900"/>
                </a:spcBef>
                <a:defRPr sz="1600">
                  <a:solidFill>
                    <a:srgbClr val="FC030C"/>
                  </a:solidFill>
                  <a:effectLst>
                    <a:outerShdw blurRad="127000" dist="19050" dir="16200000" rotWithShape="0">
                      <a:srgbClr val="000000">
                        <a:alpha val="64317"/>
                      </a:srgbClr>
                    </a:outerShdw>
                  </a:effectLst>
                  <a:latin typeface="Arial"/>
                  <a:ea typeface="Arial"/>
                  <a:cs typeface="Arial"/>
                  <a:sym typeface="Arial"/>
                </a:defRPr>
              </a:pPr>
              <a:r>
                <a:rPr>
                  <a:latin typeface="Arial" panose="020B0604020202020204" pitchFamily="34" charset="0"/>
                  <a:cs typeface="Arial" panose="020B0604020202020204" pitchFamily="34" charset="0"/>
                </a:rPr>
                <a:t>  ابراهيم  </a:t>
              </a:r>
              <a:endParaRPr sz="2400">
                <a:solidFill>
                  <a:srgbClr val="00DFCA"/>
                </a:solidFill>
                <a:latin typeface="Arial" panose="020B0604020202020204" pitchFamily="34" charset="0"/>
                <a:ea typeface="Comic Sans MS"/>
                <a:cs typeface="Arial" panose="020B0604020202020204" pitchFamily="34" charset="0"/>
                <a:sym typeface="Comic Sans MS"/>
              </a:endParaRPr>
            </a:p>
            <a:p>
              <a:pPr algn="r" rtl="1">
                <a:lnSpc>
                  <a:spcPct val="50000"/>
                </a:lnSpc>
                <a:spcBef>
                  <a:spcPts val="900"/>
                </a:spcBef>
                <a:defRPr sz="1600">
                  <a:solidFill>
                    <a:srgbClr val="FC030C"/>
                  </a:solidFill>
                  <a:effectLst>
                    <a:outerShdw blurRad="127000" dist="19050" dir="16200000" rotWithShape="0">
                      <a:srgbClr val="000000">
                        <a:alpha val="64317"/>
                      </a:srgbClr>
                    </a:outerShdw>
                  </a:effectLst>
                  <a:latin typeface="Arial"/>
                  <a:ea typeface="Arial"/>
                  <a:cs typeface="Arial"/>
                  <a:sym typeface="Arial"/>
                </a:defRPr>
              </a:pPr>
              <a:r>
                <a:rPr>
                  <a:latin typeface="Arial" panose="020B0604020202020204" pitchFamily="34" charset="0"/>
                  <a:cs typeface="Arial" panose="020B0604020202020204" pitchFamily="34" charset="0"/>
                </a:rPr>
                <a:t>     يوسف</a:t>
              </a:r>
              <a:endParaRPr sz="2400">
                <a:solidFill>
                  <a:srgbClr val="00DFCA"/>
                </a:solidFill>
                <a:latin typeface="Arial" panose="020B0604020202020204" pitchFamily="34" charset="0"/>
                <a:ea typeface="Comic Sans MS"/>
                <a:cs typeface="Arial" panose="020B0604020202020204" pitchFamily="34" charset="0"/>
                <a:sym typeface="Comic Sans MS"/>
              </a:endParaRPr>
            </a:p>
            <a:p>
              <a:pPr algn="r" rtl="1">
                <a:lnSpc>
                  <a:spcPct val="50000"/>
                </a:lnSpc>
                <a:spcBef>
                  <a:spcPts val="900"/>
                </a:spcBef>
                <a:defRPr sz="1600">
                  <a:solidFill>
                    <a:srgbClr val="FC030C"/>
                  </a:solidFill>
                  <a:effectLst>
                    <a:outerShdw blurRad="127000" dist="19050" dir="16200000" rotWithShape="0">
                      <a:srgbClr val="000000">
                        <a:alpha val="64317"/>
                      </a:srgbClr>
                    </a:outerShdw>
                  </a:effectLst>
                  <a:latin typeface="Arial"/>
                  <a:ea typeface="Arial"/>
                  <a:cs typeface="Arial"/>
                  <a:sym typeface="Arial"/>
                </a:defRPr>
              </a:pPr>
              <a:r>
                <a:rPr>
                  <a:latin typeface="Arial" panose="020B0604020202020204" pitchFamily="34" charset="0"/>
                  <a:cs typeface="Arial" panose="020B0604020202020204" pitchFamily="34" charset="0"/>
                </a:rPr>
                <a:t>        موسى </a:t>
              </a:r>
              <a:endParaRPr sz="2400">
                <a:solidFill>
                  <a:srgbClr val="00DFCA"/>
                </a:solidFill>
                <a:latin typeface="Arial" panose="020B0604020202020204" pitchFamily="34" charset="0"/>
                <a:ea typeface="Comic Sans MS"/>
                <a:cs typeface="Arial" panose="020B0604020202020204" pitchFamily="34" charset="0"/>
                <a:sym typeface="Comic Sans MS"/>
              </a:endParaRPr>
            </a:p>
            <a:p>
              <a:pPr algn="r" rtl="1">
                <a:lnSpc>
                  <a:spcPct val="50000"/>
                </a:lnSpc>
                <a:spcBef>
                  <a:spcPts val="900"/>
                </a:spcBef>
                <a:defRPr sz="1600">
                  <a:solidFill>
                    <a:srgbClr val="FC030C"/>
                  </a:solidFill>
                  <a:effectLst>
                    <a:outerShdw blurRad="127000" dist="19050" dir="16200000" rotWithShape="0">
                      <a:srgbClr val="000000">
                        <a:alpha val="64317"/>
                      </a:srgbClr>
                    </a:outerShdw>
                  </a:effectLst>
                  <a:latin typeface="Arial"/>
                  <a:ea typeface="Arial"/>
                  <a:cs typeface="Arial"/>
                  <a:sym typeface="Arial"/>
                </a:defRPr>
              </a:pPr>
              <a:r>
                <a:rPr>
                  <a:latin typeface="Arial" panose="020B0604020202020204" pitchFamily="34" charset="0"/>
                  <a:cs typeface="Arial" panose="020B0604020202020204" pitchFamily="34" charset="0"/>
                </a:rPr>
                <a:t>          يشوع</a:t>
              </a:r>
              <a:endParaRPr>
                <a:solidFill>
                  <a:srgbClr val="00DFCA"/>
                </a:solidFill>
                <a:latin typeface="Arial" panose="020B0604020202020204" pitchFamily="34" charset="0"/>
                <a:cs typeface="Arial" panose="020B0604020202020204" pitchFamily="34" charset="0"/>
              </a:endParaRPr>
            </a:p>
            <a:p>
              <a:pPr algn="r" rtl="1">
                <a:lnSpc>
                  <a:spcPct val="50000"/>
                </a:lnSpc>
                <a:spcBef>
                  <a:spcPts val="900"/>
                </a:spcBef>
                <a:defRPr sz="1600">
                  <a:solidFill>
                    <a:srgbClr val="1ADE31"/>
                  </a:solidFill>
                  <a:effectLst>
                    <a:outerShdw blurRad="127000" dist="19050" dir="16200000" rotWithShape="0">
                      <a:srgbClr val="000000">
                        <a:alpha val="64317"/>
                      </a:srgbClr>
                    </a:outerShdw>
                  </a:effectLst>
                  <a:latin typeface="Arial"/>
                  <a:ea typeface="Arial"/>
                  <a:cs typeface="Arial"/>
                  <a:sym typeface="Arial"/>
                </a:defRPr>
              </a:pPr>
              <a:r>
                <a:rPr>
                  <a:latin typeface="Arial" panose="020B0604020202020204" pitchFamily="34" charset="0"/>
                  <a:cs typeface="Arial" panose="020B0604020202020204" pitchFamily="34" charset="0"/>
                </a:rPr>
                <a:t>فوضى سياسية    </a:t>
              </a:r>
              <a:endParaRPr sz="2400">
                <a:solidFill>
                  <a:srgbClr val="00DFCA"/>
                </a:solidFill>
                <a:latin typeface="Arial" panose="020B0604020202020204" pitchFamily="34" charset="0"/>
                <a:ea typeface="Comic Sans MS"/>
                <a:cs typeface="Arial" panose="020B0604020202020204" pitchFamily="34" charset="0"/>
                <a:sym typeface="Comic Sans MS"/>
              </a:endParaRPr>
            </a:p>
            <a:p>
              <a:pPr algn="r" rtl="1">
                <a:lnSpc>
                  <a:spcPct val="50000"/>
                </a:lnSpc>
                <a:spcBef>
                  <a:spcPts val="900"/>
                </a:spcBef>
                <a:defRPr sz="1600">
                  <a:solidFill>
                    <a:srgbClr val="1ADE31"/>
                  </a:solidFill>
                  <a:effectLst>
                    <a:outerShdw blurRad="127000" dist="19050" dir="16200000" rotWithShape="0">
                      <a:srgbClr val="000000">
                        <a:alpha val="64317"/>
                      </a:srgbClr>
                    </a:outerShdw>
                  </a:effectLst>
                  <a:latin typeface="Arial"/>
                  <a:ea typeface="Arial"/>
                  <a:cs typeface="Arial"/>
                  <a:sym typeface="Arial"/>
                </a:defRPr>
              </a:pPr>
              <a:r>
                <a:rPr>
                  <a:latin typeface="Arial" panose="020B0604020202020204" pitchFamily="34" charset="0"/>
                  <a:cs typeface="Arial" panose="020B0604020202020204" pitchFamily="34" charset="0"/>
                </a:rPr>
                <a:t>                الملوكي </a:t>
              </a:r>
              <a:endParaRPr sz="2400">
                <a:solidFill>
                  <a:srgbClr val="00DFCA"/>
                </a:solidFill>
                <a:latin typeface="Arial" panose="020B0604020202020204" pitchFamily="34" charset="0"/>
                <a:ea typeface="Comic Sans MS"/>
                <a:cs typeface="Arial" panose="020B0604020202020204" pitchFamily="34" charset="0"/>
                <a:sym typeface="Comic Sans MS"/>
              </a:endParaRPr>
            </a:p>
            <a:p>
              <a:pPr algn="r" rtl="1">
                <a:lnSpc>
                  <a:spcPct val="50000"/>
                </a:lnSpc>
                <a:spcBef>
                  <a:spcPts val="900"/>
                </a:spcBef>
                <a:defRPr sz="1600">
                  <a:solidFill>
                    <a:srgbClr val="1ADE31"/>
                  </a:solidFill>
                  <a:effectLst>
                    <a:outerShdw blurRad="127000" dist="19050" dir="16200000" rotWithShape="0">
                      <a:srgbClr val="000000">
                        <a:alpha val="64317"/>
                      </a:srgbClr>
                    </a:outerShdw>
                  </a:effectLst>
                  <a:latin typeface="Arial"/>
                  <a:ea typeface="Arial"/>
                  <a:cs typeface="Arial"/>
                  <a:sym typeface="Arial"/>
                </a:defRPr>
              </a:pPr>
              <a:r>
                <a:rPr>
                  <a:latin typeface="Arial" panose="020B0604020202020204" pitchFamily="34" charset="0"/>
                  <a:cs typeface="Arial" panose="020B0604020202020204" pitchFamily="34" charset="0"/>
                </a:rPr>
                <a:t>                    السبي</a:t>
              </a:r>
              <a:endParaRPr>
                <a:solidFill>
                  <a:srgbClr val="00DFCA"/>
                </a:solidFill>
                <a:latin typeface="Arial" panose="020B0604020202020204" pitchFamily="34" charset="0"/>
                <a:cs typeface="Arial" panose="020B0604020202020204" pitchFamily="34" charset="0"/>
              </a:endParaRPr>
            </a:p>
            <a:p>
              <a:pPr algn="r" rtl="1">
                <a:lnSpc>
                  <a:spcPct val="50000"/>
                </a:lnSpc>
                <a:spcBef>
                  <a:spcPts val="900"/>
                </a:spcBef>
                <a:defRPr sz="1600">
                  <a:solidFill>
                    <a:srgbClr val="00DFCA"/>
                  </a:solidFill>
                  <a:effectLst>
                    <a:outerShdw blurRad="127000" dist="19050" dir="16200000" rotWithShape="0">
                      <a:srgbClr val="000000">
                        <a:alpha val="64317"/>
                      </a:srgbClr>
                    </a:outerShdw>
                  </a:effectLst>
                  <a:latin typeface="Arial"/>
                  <a:ea typeface="Arial"/>
                  <a:cs typeface="Arial"/>
                  <a:sym typeface="Arial"/>
                </a:defRPr>
              </a:pPr>
              <a:r>
                <a:rPr>
                  <a:latin typeface="Arial" panose="020B0604020202020204" pitchFamily="34" charset="0"/>
                  <a:cs typeface="Arial" panose="020B0604020202020204" pitchFamily="34" charset="0"/>
                </a:rPr>
                <a:t>                       الصمت</a:t>
              </a:r>
              <a:endParaRPr sz="2400">
                <a:latin typeface="Arial" panose="020B0604020202020204" pitchFamily="34" charset="0"/>
                <a:ea typeface="Comic Sans MS"/>
                <a:cs typeface="Arial" panose="020B0604020202020204" pitchFamily="34" charset="0"/>
                <a:sym typeface="Comic Sans MS"/>
              </a:endParaRPr>
            </a:p>
            <a:p>
              <a:pPr algn="r" rtl="1">
                <a:lnSpc>
                  <a:spcPct val="50000"/>
                </a:lnSpc>
                <a:spcBef>
                  <a:spcPts val="1200"/>
                </a:spcBef>
                <a:defRPr sz="2000">
                  <a:solidFill>
                    <a:srgbClr val="FFFFFF"/>
                  </a:solidFill>
                  <a:effectLst>
                    <a:outerShdw blurRad="127000" dist="19050" dir="16200000" rotWithShape="0">
                      <a:srgbClr val="000000">
                        <a:alpha val="64317"/>
                      </a:srgbClr>
                    </a:outerShdw>
                  </a:effectLst>
                  <a:latin typeface="Arial"/>
                  <a:ea typeface="Arial"/>
                  <a:cs typeface="Arial"/>
                  <a:sym typeface="Arial"/>
                </a:defRPr>
              </a:pPr>
              <a:r>
                <a:rPr>
                  <a:latin typeface="Arial" panose="020B0604020202020204" pitchFamily="34" charset="0"/>
                  <a:cs typeface="Arial" panose="020B0604020202020204" pitchFamily="34" charset="0"/>
                </a:rPr>
                <a:t>                      يسوع</a:t>
              </a:r>
            </a:p>
          </p:txBody>
        </p:sp>
      </p:grpSp>
      <p:grpSp>
        <p:nvGrpSpPr>
          <p:cNvPr id="4528" name="Group"/>
          <p:cNvGrpSpPr/>
          <p:nvPr/>
        </p:nvGrpSpPr>
        <p:grpSpPr>
          <a:xfrm>
            <a:off x="1917712" y="2209767"/>
            <a:ext cx="5330804" cy="3946586"/>
            <a:chOff x="-1" y="-3"/>
            <a:chExt cx="5330803" cy="3946584"/>
          </a:xfrm>
        </p:grpSpPr>
        <p:grpSp>
          <p:nvGrpSpPr>
            <p:cNvPr id="4466" name="Group"/>
            <p:cNvGrpSpPr/>
            <p:nvPr/>
          </p:nvGrpSpPr>
          <p:grpSpPr>
            <a:xfrm>
              <a:off x="-2" y="-4"/>
              <a:ext cx="5304202" cy="239826"/>
              <a:chOff x="-1" y="-2"/>
              <a:chExt cx="5304201" cy="239824"/>
            </a:xfrm>
          </p:grpSpPr>
          <p:grpSp>
            <p:nvGrpSpPr>
              <p:cNvPr id="4409" name="Group"/>
              <p:cNvGrpSpPr/>
              <p:nvPr/>
            </p:nvGrpSpPr>
            <p:grpSpPr>
              <a:xfrm>
                <a:off x="-2" y="23808"/>
                <a:ext cx="201992" cy="206490"/>
                <a:chOff x="-1" y="0"/>
                <a:chExt cx="201990" cy="206489"/>
              </a:xfrm>
            </p:grpSpPr>
            <p:sp>
              <p:nvSpPr>
                <p:cNvPr id="4406" name="AutoShape 32"/>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07" name="Oval 33"/>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08" name="AutoShape 34"/>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413" name="Group"/>
              <p:cNvGrpSpPr/>
              <p:nvPr/>
            </p:nvGrpSpPr>
            <p:grpSpPr>
              <a:xfrm>
                <a:off x="360471" y="33331"/>
                <a:ext cx="201993" cy="206491"/>
                <a:chOff x="0" y="-1"/>
                <a:chExt cx="201991" cy="206489"/>
              </a:xfrm>
            </p:grpSpPr>
            <p:sp>
              <p:nvSpPr>
                <p:cNvPr id="4410" name="AutoShape 36"/>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11" name="Oval 3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12" name="AutoShape 38"/>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417" name="Group"/>
              <p:cNvGrpSpPr/>
              <p:nvPr/>
            </p:nvGrpSpPr>
            <p:grpSpPr>
              <a:xfrm>
                <a:off x="730473" y="33332"/>
                <a:ext cx="201993" cy="206490"/>
                <a:chOff x="-1" y="0"/>
                <a:chExt cx="201992" cy="206489"/>
              </a:xfrm>
            </p:grpSpPr>
            <p:sp>
              <p:nvSpPr>
                <p:cNvPr id="4414" name="AutoShape 40"/>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15" name="Oval 41"/>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16" name="AutoShape 42"/>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421" name="Group"/>
              <p:cNvGrpSpPr/>
              <p:nvPr/>
            </p:nvGrpSpPr>
            <p:grpSpPr>
              <a:xfrm>
                <a:off x="1092534" y="33332"/>
                <a:ext cx="201993" cy="206491"/>
                <a:chOff x="0" y="-1"/>
                <a:chExt cx="201992" cy="206490"/>
              </a:xfrm>
            </p:grpSpPr>
            <p:sp>
              <p:nvSpPr>
                <p:cNvPr id="4418" name="AutoShape 44"/>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19" name="Oval 4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20" name="AutoShape 46"/>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425" name="Group"/>
              <p:cNvGrpSpPr/>
              <p:nvPr/>
            </p:nvGrpSpPr>
            <p:grpSpPr>
              <a:xfrm>
                <a:off x="1435540" y="26981"/>
                <a:ext cx="201993" cy="206492"/>
                <a:chOff x="0" y="-1"/>
                <a:chExt cx="201992" cy="206490"/>
              </a:xfrm>
            </p:grpSpPr>
            <p:sp>
              <p:nvSpPr>
                <p:cNvPr id="4422" name="AutoShape 48"/>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23" name="Oval 4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24" name="AutoShape 50"/>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429" name="Group"/>
              <p:cNvGrpSpPr/>
              <p:nvPr/>
            </p:nvGrpSpPr>
            <p:grpSpPr>
              <a:xfrm>
                <a:off x="1816658" y="7934"/>
                <a:ext cx="201992" cy="206491"/>
                <a:chOff x="0" y="-1"/>
                <a:chExt cx="201991" cy="206489"/>
              </a:xfrm>
            </p:grpSpPr>
            <p:sp>
              <p:nvSpPr>
                <p:cNvPr id="4426" name="AutoShape 52"/>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27" name="Oval 5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28" name="AutoShape 54"/>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433" name="Group"/>
              <p:cNvGrpSpPr/>
              <p:nvPr/>
            </p:nvGrpSpPr>
            <p:grpSpPr>
              <a:xfrm>
                <a:off x="2177131" y="14284"/>
                <a:ext cx="201992" cy="206490"/>
                <a:chOff x="-1" y="0"/>
                <a:chExt cx="201991" cy="206489"/>
              </a:xfrm>
            </p:grpSpPr>
            <p:sp>
              <p:nvSpPr>
                <p:cNvPr id="4430" name="AutoShape 56"/>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31" name="Oval 57"/>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32" name="AutoShape 58"/>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437" name="Group"/>
              <p:cNvGrpSpPr/>
              <p:nvPr/>
            </p:nvGrpSpPr>
            <p:grpSpPr>
              <a:xfrm>
                <a:off x="2536016" y="14283"/>
                <a:ext cx="201993" cy="206491"/>
                <a:chOff x="-1" y="0"/>
                <a:chExt cx="201992" cy="206490"/>
              </a:xfrm>
            </p:grpSpPr>
            <p:sp>
              <p:nvSpPr>
                <p:cNvPr id="4434" name="AutoShape 60"/>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35" name="Oval 61"/>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36" name="AutoShape 62"/>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441" name="Group"/>
              <p:cNvGrpSpPr/>
              <p:nvPr/>
            </p:nvGrpSpPr>
            <p:grpSpPr>
              <a:xfrm>
                <a:off x="2902842" y="14282"/>
                <a:ext cx="201993" cy="206491"/>
                <a:chOff x="0" y="-1"/>
                <a:chExt cx="201992" cy="206490"/>
              </a:xfrm>
            </p:grpSpPr>
            <p:sp>
              <p:nvSpPr>
                <p:cNvPr id="4438" name="AutoShape 64"/>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39" name="Oval 6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40" name="AutoShape 66"/>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445" name="Group"/>
              <p:cNvGrpSpPr/>
              <p:nvPr/>
            </p:nvGrpSpPr>
            <p:grpSpPr>
              <a:xfrm>
                <a:off x="3303015" y="14282"/>
                <a:ext cx="201994" cy="206492"/>
                <a:chOff x="0" y="-1"/>
                <a:chExt cx="201992" cy="206490"/>
              </a:xfrm>
            </p:grpSpPr>
            <p:sp>
              <p:nvSpPr>
                <p:cNvPr id="4442" name="AutoShape 68"/>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43" name="Oval 6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44" name="AutoShape 70"/>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449" name="Group"/>
              <p:cNvGrpSpPr/>
              <p:nvPr/>
            </p:nvGrpSpPr>
            <p:grpSpPr>
              <a:xfrm>
                <a:off x="3649198" y="11109"/>
                <a:ext cx="201992" cy="206490"/>
                <a:chOff x="-1" y="0"/>
                <a:chExt cx="201991" cy="206489"/>
              </a:xfrm>
            </p:grpSpPr>
            <p:sp>
              <p:nvSpPr>
                <p:cNvPr id="4446" name="AutoShape 72"/>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47" name="Oval 73"/>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48" name="AutoShape 74"/>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453" name="Group"/>
              <p:cNvGrpSpPr/>
              <p:nvPr/>
            </p:nvGrpSpPr>
            <p:grpSpPr>
              <a:xfrm>
                <a:off x="4050959" y="12696"/>
                <a:ext cx="201992" cy="206491"/>
                <a:chOff x="0" y="-1"/>
                <a:chExt cx="201991" cy="206489"/>
              </a:xfrm>
            </p:grpSpPr>
            <p:sp>
              <p:nvSpPr>
                <p:cNvPr id="4450" name="AutoShape 76"/>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51" name="Oval 7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52" name="AutoShape 78"/>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457" name="Group"/>
              <p:cNvGrpSpPr/>
              <p:nvPr/>
            </p:nvGrpSpPr>
            <p:grpSpPr>
              <a:xfrm>
                <a:off x="4408257" y="15871"/>
                <a:ext cx="201992" cy="206491"/>
                <a:chOff x="0" y="-1"/>
                <a:chExt cx="201991" cy="206489"/>
              </a:xfrm>
            </p:grpSpPr>
            <p:sp>
              <p:nvSpPr>
                <p:cNvPr id="4454" name="AutoShape 80"/>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55" name="Oval 8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56" name="AutoShape 82"/>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461" name="Group"/>
              <p:cNvGrpSpPr/>
              <p:nvPr/>
            </p:nvGrpSpPr>
            <p:grpSpPr>
              <a:xfrm>
                <a:off x="4770317" y="17457"/>
                <a:ext cx="201994" cy="206492"/>
                <a:chOff x="0" y="-1"/>
                <a:chExt cx="201992" cy="206490"/>
              </a:xfrm>
            </p:grpSpPr>
            <p:sp>
              <p:nvSpPr>
                <p:cNvPr id="4458" name="AutoShape 84"/>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59" name="Oval 8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60" name="AutoShape 86"/>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465" name="Group"/>
              <p:cNvGrpSpPr/>
              <p:nvPr/>
            </p:nvGrpSpPr>
            <p:grpSpPr>
              <a:xfrm>
                <a:off x="5102207" y="-3"/>
                <a:ext cx="201993" cy="206491"/>
                <a:chOff x="0" y="-1"/>
                <a:chExt cx="201991" cy="206489"/>
              </a:xfrm>
            </p:grpSpPr>
            <p:sp>
              <p:nvSpPr>
                <p:cNvPr id="4462" name="AutoShape 88"/>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63" name="Oval 8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64" name="AutoShape 90"/>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nvGrpSpPr>
            <p:cNvPr id="4527" name="Group"/>
            <p:cNvGrpSpPr/>
            <p:nvPr/>
          </p:nvGrpSpPr>
          <p:grpSpPr>
            <a:xfrm>
              <a:off x="27395" y="3736130"/>
              <a:ext cx="5303408" cy="210452"/>
              <a:chOff x="0" y="-1"/>
              <a:chExt cx="5303407" cy="210450"/>
            </a:xfrm>
          </p:grpSpPr>
          <p:grpSp>
            <p:nvGrpSpPr>
              <p:cNvPr id="4470" name="Group"/>
              <p:cNvGrpSpPr/>
              <p:nvPr/>
            </p:nvGrpSpPr>
            <p:grpSpPr>
              <a:xfrm>
                <a:off x="-1" y="-2"/>
                <a:ext cx="183728" cy="188227"/>
                <a:chOff x="0" y="0"/>
                <a:chExt cx="183726" cy="188226"/>
              </a:xfrm>
            </p:grpSpPr>
            <p:sp>
              <p:nvSpPr>
                <p:cNvPr id="4467" name="AutoShape 93"/>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68" name="Oval 94"/>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69" name="AutoShape 95"/>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474" name="Group"/>
              <p:cNvGrpSpPr/>
              <p:nvPr/>
            </p:nvGrpSpPr>
            <p:grpSpPr>
              <a:xfrm>
                <a:off x="355708" y="22220"/>
                <a:ext cx="183728" cy="188229"/>
                <a:chOff x="-1" y="0"/>
                <a:chExt cx="183727" cy="188227"/>
              </a:xfrm>
            </p:grpSpPr>
            <p:sp>
              <p:nvSpPr>
                <p:cNvPr id="4471" name="AutoShape 9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72" name="Oval 9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73" name="AutoShape 9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478" name="Group"/>
              <p:cNvGrpSpPr/>
              <p:nvPr/>
            </p:nvGrpSpPr>
            <p:grpSpPr>
              <a:xfrm>
                <a:off x="733649" y="22220"/>
                <a:ext cx="183728" cy="188229"/>
                <a:chOff x="-1" y="0"/>
                <a:chExt cx="183727" cy="188227"/>
              </a:xfrm>
            </p:grpSpPr>
            <p:sp>
              <p:nvSpPr>
                <p:cNvPr id="4475" name="AutoShape 10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76" name="Oval 10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77" name="AutoShape 10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482" name="Group"/>
              <p:cNvGrpSpPr/>
              <p:nvPr/>
            </p:nvGrpSpPr>
            <p:grpSpPr>
              <a:xfrm>
                <a:off x="1102064" y="22220"/>
                <a:ext cx="183728" cy="188229"/>
                <a:chOff x="0" y="0"/>
                <a:chExt cx="183727" cy="188228"/>
              </a:xfrm>
            </p:grpSpPr>
            <p:sp>
              <p:nvSpPr>
                <p:cNvPr id="4479" name="AutoShape 105"/>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80" name="Oval 106"/>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81" name="AutoShape 107"/>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486" name="Group"/>
              <p:cNvGrpSpPr/>
              <p:nvPr/>
            </p:nvGrpSpPr>
            <p:grpSpPr>
              <a:xfrm>
                <a:off x="1438717" y="22220"/>
                <a:ext cx="183729" cy="188229"/>
                <a:chOff x="-1" y="0"/>
                <a:chExt cx="183727" cy="188227"/>
              </a:xfrm>
            </p:grpSpPr>
            <p:sp>
              <p:nvSpPr>
                <p:cNvPr id="4483" name="AutoShape 109"/>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84" name="Oval 110"/>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85" name="AutoShape 111"/>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490" name="Group"/>
              <p:cNvGrpSpPr/>
              <p:nvPr/>
            </p:nvGrpSpPr>
            <p:grpSpPr>
              <a:xfrm>
                <a:off x="1816659" y="15871"/>
                <a:ext cx="183728" cy="188229"/>
                <a:chOff x="-1" y="0"/>
                <a:chExt cx="183727" cy="188227"/>
              </a:xfrm>
            </p:grpSpPr>
            <p:sp>
              <p:nvSpPr>
                <p:cNvPr id="4487" name="AutoShape 113"/>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88" name="Oval 114"/>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89" name="AutoShape 115"/>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494" name="Group"/>
              <p:cNvGrpSpPr/>
              <p:nvPr/>
            </p:nvGrpSpPr>
            <p:grpSpPr>
              <a:xfrm>
                <a:off x="2191425" y="22220"/>
                <a:ext cx="183728" cy="188229"/>
                <a:chOff x="0" y="0"/>
                <a:chExt cx="183727" cy="188228"/>
              </a:xfrm>
            </p:grpSpPr>
            <p:sp>
              <p:nvSpPr>
                <p:cNvPr id="4491" name="AutoShape 117"/>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92" name="Oval 118"/>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93" name="AutoShape 119"/>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498" name="Group"/>
              <p:cNvGrpSpPr/>
              <p:nvPr/>
            </p:nvGrpSpPr>
            <p:grpSpPr>
              <a:xfrm>
                <a:off x="2539196" y="9522"/>
                <a:ext cx="183728" cy="188229"/>
                <a:chOff x="0" y="0"/>
                <a:chExt cx="183727" cy="188228"/>
              </a:xfrm>
            </p:grpSpPr>
            <p:sp>
              <p:nvSpPr>
                <p:cNvPr id="4495" name="AutoShape 121"/>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96" name="Oval 122"/>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497" name="AutoShape 123"/>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502" name="Group"/>
              <p:cNvGrpSpPr/>
              <p:nvPr/>
            </p:nvGrpSpPr>
            <p:grpSpPr>
              <a:xfrm>
                <a:off x="3283963" y="22220"/>
                <a:ext cx="183728" cy="188229"/>
                <a:chOff x="0" y="0"/>
                <a:chExt cx="183727" cy="188228"/>
              </a:xfrm>
            </p:grpSpPr>
            <p:sp>
              <p:nvSpPr>
                <p:cNvPr id="4499" name="AutoShape 125"/>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00" name="Oval 126"/>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01" name="AutoShape 127"/>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506" name="Group"/>
              <p:cNvGrpSpPr/>
              <p:nvPr/>
            </p:nvGrpSpPr>
            <p:grpSpPr>
              <a:xfrm>
                <a:off x="2920313" y="22220"/>
                <a:ext cx="183729" cy="188229"/>
                <a:chOff x="0" y="0"/>
                <a:chExt cx="183727" cy="188228"/>
              </a:xfrm>
            </p:grpSpPr>
            <p:sp>
              <p:nvSpPr>
                <p:cNvPr id="4503" name="AutoShape 129"/>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04" name="Oval 130"/>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05" name="AutoShape 131"/>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510" name="Group"/>
              <p:cNvGrpSpPr/>
              <p:nvPr/>
            </p:nvGrpSpPr>
            <p:grpSpPr>
              <a:xfrm>
                <a:off x="3652377" y="15871"/>
                <a:ext cx="183728" cy="188228"/>
                <a:chOff x="0" y="-1"/>
                <a:chExt cx="183727" cy="188227"/>
              </a:xfrm>
            </p:grpSpPr>
            <p:sp>
              <p:nvSpPr>
                <p:cNvPr id="4507" name="AutoShape 133"/>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08" name="Oval 134"/>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09" name="AutoShape 135"/>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514" name="Group"/>
              <p:cNvGrpSpPr/>
              <p:nvPr/>
            </p:nvGrpSpPr>
            <p:grpSpPr>
              <a:xfrm>
                <a:off x="4068428" y="22220"/>
                <a:ext cx="183729" cy="188229"/>
                <a:chOff x="-1" y="0"/>
                <a:chExt cx="183727" cy="188227"/>
              </a:xfrm>
            </p:grpSpPr>
            <p:sp>
              <p:nvSpPr>
                <p:cNvPr id="4511" name="AutoShape 13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12" name="Oval 13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13" name="AutoShape 13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518" name="Group"/>
              <p:cNvGrpSpPr/>
              <p:nvPr/>
            </p:nvGrpSpPr>
            <p:grpSpPr>
              <a:xfrm>
                <a:off x="4430490" y="22220"/>
                <a:ext cx="183728" cy="188229"/>
                <a:chOff x="-1" y="0"/>
                <a:chExt cx="183727" cy="188227"/>
              </a:xfrm>
            </p:grpSpPr>
            <p:sp>
              <p:nvSpPr>
                <p:cNvPr id="4515" name="AutoShape 14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16" name="Oval 14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17" name="AutoShape 14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522" name="Group"/>
              <p:cNvGrpSpPr/>
              <p:nvPr/>
            </p:nvGrpSpPr>
            <p:grpSpPr>
              <a:xfrm>
                <a:off x="4784612" y="22220"/>
                <a:ext cx="183728" cy="188229"/>
                <a:chOff x="-1" y="0"/>
                <a:chExt cx="183727" cy="188227"/>
              </a:xfrm>
            </p:grpSpPr>
            <p:sp>
              <p:nvSpPr>
                <p:cNvPr id="4519" name="AutoShape 145"/>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20" name="Oval 146"/>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21" name="AutoShape 147"/>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526" name="Group"/>
              <p:cNvGrpSpPr/>
              <p:nvPr/>
            </p:nvGrpSpPr>
            <p:grpSpPr>
              <a:xfrm>
                <a:off x="5119679" y="22220"/>
                <a:ext cx="183728" cy="188229"/>
                <a:chOff x="0" y="0"/>
                <a:chExt cx="183727" cy="188228"/>
              </a:xfrm>
            </p:grpSpPr>
            <p:sp>
              <p:nvSpPr>
                <p:cNvPr id="4523" name="AutoShape 149"/>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24" name="Oval 150"/>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25" name="AutoShape 151"/>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sp>
        <p:nvSpPr>
          <p:cNvPr id="4529" name="Text Box 152"/>
          <p:cNvSpPr txBox="1"/>
          <p:nvPr/>
        </p:nvSpPr>
        <p:spPr>
          <a:xfrm>
            <a:off x="763587" y="349249"/>
            <a:ext cx="7670801" cy="646327"/>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100"/>
              </a:spcBef>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تخيل أنك تخيط قطعة من القماش…</a:t>
            </a:r>
          </a:p>
        </p:txBody>
      </p:sp>
      <p:sp>
        <p:nvSpPr>
          <p:cNvPr id="4530" name="Text Box 153"/>
          <p:cNvSpPr txBox="1"/>
          <p:nvPr/>
        </p:nvSpPr>
        <p:spPr>
          <a:xfrm>
            <a:off x="491317" y="6534864"/>
            <a:ext cx="889022"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rPr>
                <a:latin typeface="Arial" panose="020B0604020202020204" pitchFamily="34" charset="0"/>
                <a:cs typeface="Arial" panose="020B0604020202020204" pitchFamily="34" charset="0"/>
              </a:rPr>
              <a:t>© </a:t>
            </a:r>
            <a:r>
              <a:rPr sz="1000">
                <a:latin typeface="Arial" panose="020B0604020202020204" pitchFamily="34" charset="0"/>
                <a:cs typeface="Arial" panose="020B0604020202020204" pitchFamily="34" charset="0"/>
              </a:rPr>
              <a:t>2006</a:t>
            </a:r>
            <a:r>
              <a:rPr>
                <a:latin typeface="Arial" panose="020B0604020202020204" pitchFamily="34" charset="0"/>
                <a:cs typeface="Arial" panose="020B0604020202020204" pitchFamily="34" charset="0"/>
              </a:rPr>
              <a:t> TBBMI</a:t>
            </a:r>
          </a:p>
        </p:txBody>
      </p:sp>
      <p:sp>
        <p:nvSpPr>
          <p:cNvPr id="4531" name="Text Box 154"/>
          <p:cNvSpPr txBox="1"/>
          <p:nvPr/>
        </p:nvSpPr>
        <p:spPr>
          <a:xfrm>
            <a:off x="7659852" y="6517402"/>
            <a:ext cx="523536"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8.0.03f.</a:t>
            </a:r>
          </a:p>
        </p:txBody>
      </p:sp>
      <p:sp>
        <p:nvSpPr>
          <p:cNvPr id="4532" name="Text Box 155"/>
          <p:cNvSpPr txBox="1"/>
          <p:nvPr/>
        </p:nvSpPr>
        <p:spPr>
          <a:xfrm>
            <a:off x="8155763" y="6509464"/>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77</a:t>
            </a:r>
          </a:p>
        </p:txBody>
      </p:sp>
      <p:sp>
        <p:nvSpPr>
          <p:cNvPr id="4533" name="Text Box 156"/>
          <p:cNvSpPr txBox="1"/>
          <p:nvPr/>
        </p:nvSpPr>
        <p:spPr>
          <a:xfrm>
            <a:off x="8601189" y="6450597"/>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2</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402"/>
                                        </p:tgtEl>
                                        <p:attrNameLst>
                                          <p:attrName>style.visibility</p:attrName>
                                        </p:attrNameLst>
                                      </p:cBhvr>
                                      <p:to>
                                        <p:strVal val="visible"/>
                                      </p:to>
                                    </p:set>
                                    <p:anim calcmode="lin" valueType="num">
                                      <p:cBhvr>
                                        <p:cTn id="7" dur="1000" fill="hold"/>
                                        <p:tgtEl>
                                          <p:spTgt spid="4402"/>
                                        </p:tgtEl>
                                        <p:attrNameLst>
                                          <p:attrName>ppt_w</p:attrName>
                                        </p:attrNameLst>
                                      </p:cBhvr>
                                      <p:tavLst>
                                        <p:tav tm="0">
                                          <p:val>
                                            <p:fltVal val="0"/>
                                          </p:val>
                                        </p:tav>
                                        <p:tav tm="100000">
                                          <p:val>
                                            <p:strVal val="#ppt_w"/>
                                          </p:val>
                                        </p:tav>
                                      </p:tavLst>
                                    </p:anim>
                                    <p:anim calcmode="lin" valueType="num">
                                      <p:cBhvr>
                                        <p:cTn id="8" dur="1000" fill="hold"/>
                                        <p:tgtEl>
                                          <p:spTgt spid="440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2" nodeType="clickEffect">
                                  <p:stCondLst>
                                    <p:cond delay="0"/>
                                  </p:stCondLst>
                                  <p:iterate>
                                    <p:tmAbs val="0"/>
                                  </p:iterate>
                                  <p:childTnLst>
                                    <p:set>
                                      <p:cBhvr>
                                        <p:cTn id="12" fill="hold"/>
                                        <p:tgtEl>
                                          <p:spTgt spid="4405"/>
                                        </p:tgtEl>
                                        <p:attrNameLst>
                                          <p:attrName>style.visibility</p:attrName>
                                        </p:attrNameLst>
                                      </p:cBhvr>
                                      <p:to>
                                        <p:strVal val="visible"/>
                                      </p:to>
                                    </p:set>
                                    <p:animEffect transition="in" filter="wipe(left)">
                                      <p:cBhvr>
                                        <p:cTn id="13" dur="1000"/>
                                        <p:tgtEl>
                                          <p:spTgt spid="440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3" nodeType="clickEffect">
                                  <p:stCondLst>
                                    <p:cond delay="0"/>
                                  </p:stCondLst>
                                  <p:iterate>
                                    <p:tmAbs val="0"/>
                                  </p:iterate>
                                  <p:childTnLst>
                                    <p:set>
                                      <p:cBhvr>
                                        <p:cTn id="17" fill="hold"/>
                                        <p:tgtEl>
                                          <p:spTgt spid="4401"/>
                                        </p:tgtEl>
                                        <p:attrNameLst>
                                          <p:attrName>style.visibility</p:attrName>
                                        </p:attrNameLst>
                                      </p:cBhvr>
                                      <p:to>
                                        <p:strVal val="visible"/>
                                      </p:to>
                                    </p:set>
                                    <p:animEffect transition="in" filter="wipe(left)">
                                      <p:cBhvr>
                                        <p:cTn id="18" dur="1000"/>
                                        <p:tgtEl>
                                          <p:spTgt spid="4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1" grpId="3" animBg="1" advAuto="0"/>
      <p:bldP spid="4402" grpId="1" animBg="1" advAuto="0"/>
      <p:bldP spid="4405"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Rectangle 1"/>
          <p:cNvSpPr/>
          <p:nvPr/>
        </p:nvSpPr>
        <p:spPr>
          <a:xfrm>
            <a:off x="604837" y="576260"/>
            <a:ext cx="7870826" cy="571818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847" name="Text Box 2"/>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1400"/>
              </a:spcBef>
              <a:defRPr sz="2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Jesus Traveled His Land:</a:t>
            </a:r>
          </a:p>
        </p:txBody>
      </p:sp>
      <p:sp>
        <p:nvSpPr>
          <p:cNvPr id="848" name="Text Box 3"/>
          <p:cNvSpPr txBox="1"/>
          <p:nvPr/>
        </p:nvSpPr>
        <p:spPr>
          <a:xfrm>
            <a:off x="8143063" y="6507877"/>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06</a:t>
            </a:r>
          </a:p>
        </p:txBody>
      </p:sp>
      <p:sp>
        <p:nvSpPr>
          <p:cNvPr id="849" name="Text Box 4"/>
          <p:cNvSpPr txBox="1"/>
          <p:nvPr/>
        </p:nvSpPr>
        <p:spPr>
          <a:xfrm>
            <a:off x="1814510" y="0"/>
            <a:ext cx="5867403"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يوحنا ٢:١-١١</a:t>
            </a:r>
          </a:p>
        </p:txBody>
      </p:sp>
      <p:pic>
        <p:nvPicPr>
          <p:cNvPr id="850" name="Picture 5" descr="Picture 5"/>
          <p:cNvPicPr>
            <a:picLocks noChangeAspect="1"/>
          </p:cNvPicPr>
          <p:nvPr/>
        </p:nvPicPr>
        <p:blipFill>
          <a:blip r:embed="rId3"/>
          <a:stretch>
            <a:fillRect/>
          </a:stretch>
        </p:blipFill>
        <p:spPr>
          <a:xfrm>
            <a:off x="609600" y="549275"/>
            <a:ext cx="7869240" cy="5719763"/>
          </a:xfrm>
          <a:prstGeom prst="rect">
            <a:avLst/>
          </a:prstGeom>
          <a:ln w="12700">
            <a:miter lim="400000"/>
          </a:ln>
        </p:spPr>
      </p:pic>
      <p:sp>
        <p:nvSpPr>
          <p:cNvPr id="851" name="Text Box 6"/>
          <p:cNvSpPr txBox="1"/>
          <p:nvPr/>
        </p:nvSpPr>
        <p:spPr>
          <a:xfrm>
            <a:off x="862012" y="5673725"/>
            <a:ext cx="7277101"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قانا الجليل: موقع أول معجزة يسوع المسجلة</a:t>
            </a:r>
          </a:p>
        </p:txBody>
      </p:sp>
      <p:sp>
        <p:nvSpPr>
          <p:cNvPr id="852" name="Text Box 7"/>
          <p:cNvSpPr txBox="1"/>
          <p:nvPr/>
        </p:nvSpPr>
        <p:spPr>
          <a:xfrm>
            <a:off x="8080374" y="3428999"/>
            <a:ext cx="593111" cy="274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JESUS</a:t>
            </a:r>
          </a:p>
        </p:txBody>
      </p:sp>
      <p:sp>
        <p:nvSpPr>
          <p:cNvPr id="853" name="AutoShape 8"/>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854" name="Rectangle 9"/>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855" name="Line 10"/>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856" name="Line 11"/>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857" name="Line 12"/>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858" name="Line 13"/>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859" name="Line 14"/>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860" name="Text Box 15"/>
          <p:cNvSpPr txBox="1"/>
          <p:nvPr/>
        </p:nvSpPr>
        <p:spPr>
          <a:xfrm>
            <a:off x="8080374" y="3428998"/>
            <a:ext cx="386904"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a:t>
            </a:r>
          </a:p>
        </p:txBody>
      </p:sp>
      <p:sp>
        <p:nvSpPr>
          <p:cNvPr id="861" name="Rectangle 16"/>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862" name="Line 17"/>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863" name="Line 18"/>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864" name="Rectangle 19"/>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865" name="Rectangle 20"/>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866" name="Text Box 21"/>
          <p:cNvSpPr txBox="1"/>
          <p:nvPr/>
        </p:nvSpPr>
        <p:spPr>
          <a:xfrm>
            <a:off x="8274049" y="3614737"/>
            <a:ext cx="301366"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rPr>
                <a:latin typeface="Arial" panose="020B0604020202020204" pitchFamily="34" charset="0"/>
                <a:cs typeface="Arial" panose="020B0604020202020204" pitchFamily="34" charset="0"/>
              </a:rPr>
              <a:t>حياة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7"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4542" name="Group"/>
          <p:cNvGrpSpPr/>
          <p:nvPr/>
        </p:nvGrpSpPr>
        <p:grpSpPr>
          <a:xfrm>
            <a:off x="1627183" y="2182808"/>
            <a:ext cx="6043621" cy="3981458"/>
            <a:chOff x="-1" y="0"/>
            <a:chExt cx="6043619" cy="3981456"/>
          </a:xfrm>
        </p:grpSpPr>
        <p:sp>
          <p:nvSpPr>
            <p:cNvPr id="4538" name="Rectangle 3"/>
            <p:cNvSpPr/>
            <p:nvPr/>
          </p:nvSpPr>
          <p:spPr>
            <a:xfrm>
              <a:off x="5837897" y="26532"/>
              <a:ext cx="201765" cy="395492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39" name="Rectangle 4"/>
            <p:cNvSpPr/>
            <p:nvPr/>
          </p:nvSpPr>
          <p:spPr>
            <a:xfrm>
              <a:off x="1317" y="-1"/>
              <a:ext cx="6042302" cy="23585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40" name="Rectangle 5"/>
            <p:cNvSpPr/>
            <p:nvPr/>
          </p:nvSpPr>
          <p:spPr>
            <a:xfrm>
              <a:off x="13186" y="3741179"/>
              <a:ext cx="5832627" cy="237329"/>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41" name="Rectangle 6"/>
            <p:cNvSpPr/>
            <p:nvPr/>
          </p:nvSpPr>
          <p:spPr>
            <a:xfrm>
              <a:off x="-2" y="5896"/>
              <a:ext cx="163524" cy="3963768"/>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pic>
        <p:nvPicPr>
          <p:cNvPr id="4543" name="Picture 7" descr="Picture 7"/>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sp>
        <p:nvSpPr>
          <p:cNvPr id="4544" name="Text Box 8"/>
          <p:cNvSpPr txBox="1"/>
          <p:nvPr/>
        </p:nvSpPr>
        <p:spPr>
          <a:xfrm>
            <a:off x="5053012" y="1597025"/>
            <a:ext cx="596903" cy="830993"/>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2800"/>
              </a:spcBef>
              <a:defRPr sz="48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grpSp>
        <p:nvGrpSpPr>
          <p:cNvPr id="4547" name="Group"/>
          <p:cNvGrpSpPr/>
          <p:nvPr/>
        </p:nvGrpSpPr>
        <p:grpSpPr>
          <a:xfrm>
            <a:off x="2674933" y="1306510"/>
            <a:ext cx="1788543" cy="568285"/>
            <a:chOff x="-2" y="-1"/>
            <a:chExt cx="1788541" cy="568284"/>
          </a:xfrm>
        </p:grpSpPr>
        <p:sp>
          <p:nvSpPr>
            <p:cNvPr id="4545" name="Text Box 10"/>
            <p:cNvSpPr txBox="1"/>
            <p:nvPr/>
          </p:nvSpPr>
          <p:spPr>
            <a:xfrm>
              <a:off x="-2" y="14286"/>
              <a:ext cx="564256" cy="553997"/>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4P</a:t>
              </a:r>
            </a:p>
          </p:txBody>
        </p:sp>
        <p:sp>
          <p:nvSpPr>
            <p:cNvPr id="4546" name="Text Box 11"/>
            <p:cNvSpPr txBox="1"/>
            <p:nvPr/>
          </p:nvSpPr>
          <p:spPr>
            <a:xfrm>
              <a:off x="967802" y="-1"/>
              <a:ext cx="820737" cy="553997"/>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3S</a:t>
              </a:r>
            </a:p>
          </p:txBody>
        </p:sp>
      </p:grpSp>
      <p:grpSp>
        <p:nvGrpSpPr>
          <p:cNvPr id="4550" name="Group"/>
          <p:cNvGrpSpPr/>
          <p:nvPr/>
        </p:nvGrpSpPr>
        <p:grpSpPr>
          <a:xfrm>
            <a:off x="3271835" y="92071"/>
            <a:ext cx="631831" cy="1107992"/>
            <a:chOff x="-2" y="-2"/>
            <a:chExt cx="631830" cy="1107990"/>
          </a:xfrm>
        </p:grpSpPr>
        <p:sp>
          <p:nvSpPr>
            <p:cNvPr id="4548" name="Text Box 13"/>
            <p:cNvSpPr txBox="1"/>
            <p:nvPr/>
          </p:nvSpPr>
          <p:spPr>
            <a:xfrm>
              <a:off x="-2" y="-2"/>
              <a:ext cx="631830" cy="1107990"/>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7</a:t>
              </a:r>
            </a:p>
          </p:txBody>
        </p:sp>
        <p:sp>
          <p:nvSpPr>
            <p:cNvPr id="4549" name="Line 14"/>
            <p:cNvSpPr/>
            <p:nvPr/>
          </p:nvSpPr>
          <p:spPr>
            <a:xfrm>
              <a:off x="246750" y="542103"/>
              <a:ext cx="286185" cy="4"/>
            </a:xfrm>
            <a:prstGeom prst="line">
              <a:avLst/>
            </a:prstGeom>
            <a:noFill/>
            <a:ln w="76200" cap="flat">
              <a:solidFill>
                <a:srgbClr val="FF262D"/>
              </a:solidFill>
              <a:prstDash val="solid"/>
              <a:round/>
            </a:ln>
            <a:effectLst>
              <a:outerShdw blurRad="63500" dist="38098"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4553" name="Group"/>
          <p:cNvGrpSpPr/>
          <p:nvPr/>
        </p:nvGrpSpPr>
        <p:grpSpPr>
          <a:xfrm>
            <a:off x="2211383" y="1839910"/>
            <a:ext cx="2479681" cy="431804"/>
            <a:chOff x="-1" y="0"/>
            <a:chExt cx="2479679" cy="431803"/>
          </a:xfrm>
        </p:grpSpPr>
        <p:sp>
          <p:nvSpPr>
            <p:cNvPr id="4551" name="Rectangle 16"/>
            <p:cNvSpPr/>
            <p:nvPr/>
          </p:nvSpPr>
          <p:spPr>
            <a:xfrm>
              <a:off x="-2" y="-1"/>
              <a:ext cx="1344620" cy="431804"/>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52" name="Rectangle 17"/>
            <p:cNvSpPr/>
            <p:nvPr/>
          </p:nvSpPr>
          <p:spPr>
            <a:xfrm>
              <a:off x="1430338" y="-1"/>
              <a:ext cx="1049341" cy="431804"/>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pic>
        <p:nvPicPr>
          <p:cNvPr id="4554" name="Picture 18" descr="Picture 18"/>
          <p:cNvPicPr>
            <a:picLocks noChangeAspect="1"/>
          </p:cNvPicPr>
          <p:nvPr/>
        </p:nvPicPr>
        <p:blipFill>
          <a:blip r:embed="rId6"/>
          <a:stretch>
            <a:fillRect/>
          </a:stretch>
        </p:blipFill>
        <p:spPr>
          <a:xfrm rot="5361336">
            <a:off x="3135310" y="4175125"/>
            <a:ext cx="4308480" cy="301625"/>
          </a:xfrm>
          <a:prstGeom prst="rect">
            <a:avLst/>
          </a:prstGeom>
          <a:ln w="12700">
            <a:miter lim="400000"/>
          </a:ln>
        </p:spPr>
      </p:pic>
      <p:pic>
        <p:nvPicPr>
          <p:cNvPr id="4555" name="Picture 19" descr="Picture 19"/>
          <p:cNvPicPr>
            <a:picLocks noChangeAspect="1"/>
          </p:cNvPicPr>
          <p:nvPr/>
        </p:nvPicPr>
        <p:blipFill>
          <a:blip r:embed="rId5"/>
          <a:stretch>
            <a:fillRect/>
          </a:stretch>
        </p:blipFill>
        <p:spPr>
          <a:xfrm rot="5361336">
            <a:off x="-323058" y="4131466"/>
            <a:ext cx="4605341" cy="301628"/>
          </a:xfrm>
          <a:prstGeom prst="rect">
            <a:avLst/>
          </a:prstGeom>
          <a:ln w="12700">
            <a:miter lim="400000"/>
          </a:ln>
          <a:effectLst>
            <a:outerShdw blurRad="63500" dist="38098" dir="2700000" rotWithShape="0">
              <a:schemeClr val="accent2">
                <a:alpha val="74996"/>
              </a:schemeClr>
            </a:outerShdw>
          </a:effectLst>
        </p:spPr>
      </p:pic>
      <p:pic>
        <p:nvPicPr>
          <p:cNvPr id="4556" name="Picture 20" descr="Picture 20"/>
          <p:cNvPicPr>
            <a:picLocks noChangeAspect="1"/>
          </p:cNvPicPr>
          <p:nvPr/>
        </p:nvPicPr>
        <p:blipFill>
          <a:blip r:embed="rId7"/>
          <a:stretch>
            <a:fillRect/>
          </a:stretch>
        </p:blipFill>
        <p:spPr>
          <a:xfrm rot="5361336">
            <a:off x="4829966" y="4147341"/>
            <a:ext cx="4662492" cy="301628"/>
          </a:xfrm>
          <a:prstGeom prst="rect">
            <a:avLst/>
          </a:prstGeom>
          <a:ln w="12700">
            <a:miter lim="400000"/>
          </a:ln>
        </p:spPr>
      </p:pic>
      <p:pic>
        <p:nvPicPr>
          <p:cNvPr id="4557" name="Picture 21" descr="Picture 21"/>
          <p:cNvPicPr>
            <a:picLocks noChangeAspect="1"/>
          </p:cNvPicPr>
          <p:nvPr/>
        </p:nvPicPr>
        <p:blipFill>
          <a:blip r:embed="rId7"/>
          <a:stretch>
            <a:fillRect/>
          </a:stretch>
        </p:blipFill>
        <p:spPr>
          <a:xfrm rot="5361336">
            <a:off x="4155280" y="4236241"/>
            <a:ext cx="4554540" cy="301628"/>
          </a:xfrm>
          <a:prstGeom prst="rect">
            <a:avLst/>
          </a:prstGeom>
          <a:ln w="12700">
            <a:miter lim="400000"/>
          </a:ln>
        </p:spPr>
      </p:pic>
      <p:pic>
        <p:nvPicPr>
          <p:cNvPr id="4558" name="Picture 22" descr="Picture 22"/>
          <p:cNvPicPr>
            <a:picLocks noChangeAspect="1"/>
          </p:cNvPicPr>
          <p:nvPr/>
        </p:nvPicPr>
        <p:blipFill>
          <a:blip r:embed="rId7"/>
          <a:stretch>
            <a:fillRect/>
          </a:stretch>
        </p:blipFill>
        <p:spPr>
          <a:xfrm rot="5361336">
            <a:off x="3364705" y="4191791"/>
            <a:ext cx="4567240" cy="301628"/>
          </a:xfrm>
          <a:prstGeom prst="rect">
            <a:avLst/>
          </a:prstGeom>
          <a:ln w="12700">
            <a:miter lim="400000"/>
          </a:ln>
        </p:spPr>
      </p:pic>
      <p:pic>
        <p:nvPicPr>
          <p:cNvPr id="4559" name="Picture 23" descr="Picture 23"/>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4560" name="Picture 24" descr="Picture 24"/>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pic>
        <p:nvPicPr>
          <p:cNvPr id="4561" name="Picture 25" descr="Picture 25"/>
          <p:cNvPicPr>
            <a:picLocks noChangeAspect="1"/>
          </p:cNvPicPr>
          <p:nvPr/>
        </p:nvPicPr>
        <p:blipFill>
          <a:blip r:embed="rId7"/>
          <a:stretch>
            <a:fillRect/>
          </a:stretch>
        </p:blipFill>
        <p:spPr>
          <a:xfrm rot="5361336">
            <a:off x="3836987" y="4171950"/>
            <a:ext cx="4451353" cy="301625"/>
          </a:xfrm>
          <a:prstGeom prst="rect">
            <a:avLst/>
          </a:prstGeom>
          <a:ln w="12700">
            <a:miter lim="400000"/>
          </a:ln>
        </p:spPr>
      </p:pic>
      <p:pic>
        <p:nvPicPr>
          <p:cNvPr id="4562" name="Picture 26" descr="Picture 26"/>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4563" name="Picture 27" descr="Picture 27"/>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pic>
        <p:nvPicPr>
          <p:cNvPr id="4564" name="Picture 28" descr="Picture 28"/>
          <p:cNvPicPr>
            <a:picLocks noChangeAspect="1"/>
          </p:cNvPicPr>
          <p:nvPr/>
        </p:nvPicPr>
        <p:blipFill>
          <a:blip r:embed="rId7"/>
          <a:stretch>
            <a:fillRect/>
          </a:stretch>
        </p:blipFill>
        <p:spPr>
          <a:xfrm rot="5361336">
            <a:off x="4525166" y="4179091"/>
            <a:ext cx="4516442" cy="301628"/>
          </a:xfrm>
          <a:prstGeom prst="rect">
            <a:avLst/>
          </a:prstGeom>
          <a:ln w="12700">
            <a:miter lim="400000"/>
          </a:ln>
        </p:spPr>
      </p:pic>
      <p:pic>
        <p:nvPicPr>
          <p:cNvPr id="4565" name="Picture 29" descr="Picture 29"/>
          <p:cNvPicPr>
            <a:picLocks noChangeAspect="1"/>
          </p:cNvPicPr>
          <p:nvPr/>
        </p:nvPicPr>
        <p:blipFill>
          <a:blip r:embed="rId5"/>
          <a:stretch>
            <a:fillRect/>
          </a:stretch>
        </p:blipFill>
        <p:spPr>
          <a:xfrm rot="5361336">
            <a:off x="1915317" y="4226716"/>
            <a:ext cx="4541841" cy="301628"/>
          </a:xfrm>
          <a:prstGeom prst="rect">
            <a:avLst/>
          </a:prstGeom>
          <a:ln w="12700">
            <a:miter lim="400000"/>
          </a:ln>
        </p:spPr>
      </p:pic>
      <p:pic>
        <p:nvPicPr>
          <p:cNvPr id="4566" name="Picture 30" descr="Picture 30"/>
          <p:cNvPicPr>
            <a:picLocks noChangeAspect="1"/>
          </p:cNvPicPr>
          <p:nvPr/>
        </p:nvPicPr>
        <p:blipFill>
          <a:blip r:embed="rId5"/>
          <a:stretch>
            <a:fillRect/>
          </a:stretch>
        </p:blipFill>
        <p:spPr>
          <a:xfrm rot="5361336">
            <a:off x="124617" y="4239416"/>
            <a:ext cx="4437066" cy="301628"/>
          </a:xfrm>
          <a:prstGeom prst="rect">
            <a:avLst/>
          </a:prstGeom>
          <a:ln w="12700">
            <a:miter lim="400000"/>
          </a:ln>
        </p:spPr>
      </p:pic>
      <p:pic>
        <p:nvPicPr>
          <p:cNvPr id="4567" name="Picture 31" descr="Picture 31"/>
          <p:cNvPicPr>
            <a:picLocks noChangeAspect="1"/>
          </p:cNvPicPr>
          <p:nvPr/>
        </p:nvPicPr>
        <p:blipFill>
          <a:blip r:embed="rId5"/>
          <a:stretch>
            <a:fillRect/>
          </a:stretch>
        </p:blipFill>
        <p:spPr>
          <a:xfrm rot="5361336">
            <a:off x="791368" y="4204491"/>
            <a:ext cx="4605340" cy="301628"/>
          </a:xfrm>
          <a:prstGeom prst="rect">
            <a:avLst/>
          </a:prstGeom>
          <a:ln w="12700">
            <a:miter lim="400000"/>
          </a:ln>
        </p:spPr>
      </p:pic>
      <p:sp>
        <p:nvSpPr>
          <p:cNvPr id="4568" name="Text Box 32"/>
          <p:cNvSpPr txBox="1"/>
          <p:nvPr/>
        </p:nvSpPr>
        <p:spPr>
          <a:xfrm>
            <a:off x="165100" y="106362"/>
            <a:ext cx="3006725" cy="83099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نسيج من التسلسل الزمني للكتاب المقدس</a:t>
            </a:r>
          </a:p>
        </p:txBody>
      </p:sp>
      <p:grpSp>
        <p:nvGrpSpPr>
          <p:cNvPr id="4571" name="Group"/>
          <p:cNvGrpSpPr/>
          <p:nvPr/>
        </p:nvGrpSpPr>
        <p:grpSpPr>
          <a:xfrm>
            <a:off x="1712910" y="2759073"/>
            <a:ext cx="3355981" cy="2797180"/>
            <a:chOff x="0" y="0"/>
            <a:chExt cx="3355979" cy="2797179"/>
          </a:xfrm>
        </p:grpSpPr>
        <p:sp>
          <p:nvSpPr>
            <p:cNvPr id="4569" name="AutoShape 34"/>
            <p:cNvSpPr/>
            <p:nvPr/>
          </p:nvSpPr>
          <p:spPr>
            <a:xfrm>
              <a:off x="-1" y="68222"/>
              <a:ext cx="3355981" cy="2728957"/>
            </a:xfrm>
            <a:prstGeom prst="roundRect">
              <a:avLst>
                <a:gd name="adj" fmla="val 16667"/>
              </a:avLst>
            </a:prstGeom>
            <a:gradFill flip="none" rotWithShape="1">
              <a:gsLst>
                <a:gs pos="0">
                  <a:srgbClr val="1A0004"/>
                </a:gs>
                <a:gs pos="50000">
                  <a:srgbClr val="D0CBCC"/>
                </a:gs>
                <a:gs pos="100000">
                  <a:srgbClr val="1A0004"/>
                </a:gs>
              </a:gsLst>
              <a:lin ang="16200000" scaled="0"/>
            </a:gradFill>
            <a:ln w="76200" cap="flat">
              <a:solidFill>
                <a:srgbClr val="2F8B20"/>
              </a:solidFill>
              <a:prstDash val="solid"/>
              <a:round/>
            </a:ln>
            <a:effectLst>
              <a:outerShdw blurRad="63500" dist="143684" dir="13500000" rotWithShape="0">
                <a:schemeClr val="accent2">
                  <a:alpha val="74996"/>
                </a:schemeClr>
              </a:outerShdw>
            </a:effectLst>
          </p:spPr>
          <p:txBody>
            <a:bodyPr wrap="square" lIns="45718" tIns="45718" rIns="45718" bIns="45718" numCol="1" anchor="ctr">
              <a:noAutofit/>
            </a:bodyPr>
            <a:lstStyle/>
            <a:p>
              <a:pPr algn="ctr">
                <a:defRPr sz="1600" b="0">
                  <a:solidFill>
                    <a:srgbClr val="1A0004"/>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70" name="Text Box 35"/>
            <p:cNvSpPr txBox="1"/>
            <p:nvPr/>
          </p:nvSpPr>
          <p:spPr>
            <a:xfrm>
              <a:off x="263206" y="-1"/>
              <a:ext cx="2588266" cy="2732566"/>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nSpc>
                  <a:spcPct val="50000"/>
                </a:lnSpc>
                <a:spcBef>
                  <a:spcPts val="1400"/>
                </a:spcBef>
                <a:defRPr sz="1600">
                  <a:solidFill>
                    <a:srgbClr val="00DFCA"/>
                  </a:solidFill>
                  <a:latin typeface="Arial"/>
                  <a:ea typeface="Arial"/>
                  <a:cs typeface="Arial"/>
                  <a:sym typeface="Arial"/>
                </a:defRPr>
              </a:pPr>
              <a:endParaRPr>
                <a:latin typeface="Arial" panose="020B0604020202020204" pitchFamily="34" charset="0"/>
                <a:cs typeface="Arial" panose="020B0604020202020204" pitchFamily="34" charset="0"/>
              </a:endParaRPr>
            </a:p>
            <a:p>
              <a:pPr algn="r" rtl="1">
                <a:lnSpc>
                  <a:spcPct val="50000"/>
                </a:lnSpc>
                <a:spcBef>
                  <a:spcPts val="900"/>
                </a:spcBef>
                <a:defRPr sz="1600">
                  <a:solidFill>
                    <a:srgbClr val="F09F32"/>
                  </a:solidFill>
                  <a:latin typeface="Arial"/>
                  <a:ea typeface="Arial"/>
                  <a:cs typeface="Arial"/>
                  <a:sym typeface="Arial"/>
                </a:defRPr>
              </a:pPr>
              <a:r>
                <a:rPr>
                  <a:latin typeface="Arial" panose="020B0604020202020204" pitchFamily="34" charset="0"/>
                  <a:cs typeface="Arial" panose="020B0604020202020204" pitchFamily="34" charset="0"/>
                </a:rPr>
                <a:t>ال</a:t>
              </a:r>
              <a:r>
                <a:rPr>
                  <a:effectLst>
                    <a:outerShdw blurRad="127000" dist="10294" dir="16200000" rotWithShape="0">
                      <a:srgbClr val="000000">
                        <a:alpha val="73831"/>
                      </a:srgbClr>
                    </a:outerShdw>
                  </a:effectLst>
                  <a:latin typeface="Arial" panose="020B0604020202020204" pitchFamily="34" charset="0"/>
                  <a:cs typeface="Arial" panose="020B0604020202020204" pitchFamily="34" charset="0"/>
                </a:rPr>
                <a:t>خلق</a:t>
              </a:r>
              <a:endParaRPr>
                <a:solidFill>
                  <a:srgbClr val="00DFCA"/>
                </a:solidFill>
                <a:effectLst>
                  <a:outerShdw blurRad="127000" dist="10294" dir="16200000" rotWithShape="0">
                    <a:srgbClr val="000000">
                      <a:alpha val="73831"/>
                    </a:srgbClr>
                  </a:outerShdw>
                </a:effectLst>
                <a:latin typeface="Arial" panose="020B0604020202020204" pitchFamily="34" charset="0"/>
                <a:cs typeface="Arial" panose="020B0604020202020204" pitchFamily="34" charset="0"/>
              </a:endParaRPr>
            </a:p>
            <a:p>
              <a:pPr algn="r" rtl="1">
                <a:lnSpc>
                  <a:spcPct val="50000"/>
                </a:lnSpc>
                <a:spcBef>
                  <a:spcPts val="900"/>
                </a:spcBef>
                <a:defRPr sz="1600">
                  <a:solidFill>
                    <a:srgbClr val="FC030C"/>
                  </a:solidFill>
                  <a:effectLst>
                    <a:outerShdw blurRad="127000" dist="10294" dir="16200000" rotWithShape="0">
                      <a:srgbClr val="000000">
                        <a:alpha val="73831"/>
                      </a:srgbClr>
                    </a:outerShdw>
                  </a:effectLst>
                  <a:latin typeface="Arial"/>
                  <a:ea typeface="Arial"/>
                  <a:cs typeface="Arial"/>
                  <a:sym typeface="Arial"/>
                </a:defRPr>
              </a:pPr>
              <a:r>
                <a:rPr>
                  <a:latin typeface="Arial" panose="020B0604020202020204" pitchFamily="34" charset="0"/>
                  <a:cs typeface="Arial" panose="020B0604020202020204" pitchFamily="34" charset="0"/>
                </a:rPr>
                <a:t>   ابراهيم </a:t>
              </a:r>
              <a:endParaRPr sz="2400">
                <a:solidFill>
                  <a:srgbClr val="00DFCA"/>
                </a:solidFill>
                <a:latin typeface="Arial" panose="020B0604020202020204" pitchFamily="34" charset="0"/>
                <a:ea typeface="Comic Sans MS"/>
                <a:cs typeface="Arial" panose="020B0604020202020204" pitchFamily="34" charset="0"/>
                <a:sym typeface="Comic Sans MS"/>
              </a:endParaRPr>
            </a:p>
            <a:p>
              <a:pPr algn="r" rtl="1">
                <a:lnSpc>
                  <a:spcPct val="50000"/>
                </a:lnSpc>
                <a:spcBef>
                  <a:spcPts val="900"/>
                </a:spcBef>
                <a:defRPr sz="1600">
                  <a:solidFill>
                    <a:srgbClr val="FC030C"/>
                  </a:solidFill>
                  <a:effectLst>
                    <a:outerShdw blurRad="127000" dist="10294" dir="16200000" rotWithShape="0">
                      <a:srgbClr val="000000">
                        <a:alpha val="73831"/>
                      </a:srgbClr>
                    </a:outerShdw>
                  </a:effectLst>
                  <a:latin typeface="Arial"/>
                  <a:ea typeface="Arial"/>
                  <a:cs typeface="Arial"/>
                  <a:sym typeface="Arial"/>
                </a:defRPr>
              </a:pPr>
              <a:r>
                <a:rPr>
                  <a:latin typeface="Arial" panose="020B0604020202020204" pitchFamily="34" charset="0"/>
                  <a:cs typeface="Arial" panose="020B0604020202020204" pitchFamily="34" charset="0"/>
                </a:rPr>
                <a:t>     يوسف</a:t>
              </a:r>
              <a:endParaRPr sz="2400">
                <a:solidFill>
                  <a:srgbClr val="00DFCA"/>
                </a:solidFill>
                <a:latin typeface="Arial" panose="020B0604020202020204" pitchFamily="34" charset="0"/>
                <a:ea typeface="Comic Sans MS"/>
                <a:cs typeface="Arial" panose="020B0604020202020204" pitchFamily="34" charset="0"/>
                <a:sym typeface="Comic Sans MS"/>
              </a:endParaRPr>
            </a:p>
            <a:p>
              <a:pPr algn="r" rtl="1">
                <a:lnSpc>
                  <a:spcPct val="50000"/>
                </a:lnSpc>
                <a:spcBef>
                  <a:spcPts val="900"/>
                </a:spcBef>
                <a:defRPr sz="1600">
                  <a:solidFill>
                    <a:srgbClr val="FC030C"/>
                  </a:solidFill>
                  <a:effectLst>
                    <a:outerShdw blurRad="127000" dist="10294" dir="16200000" rotWithShape="0">
                      <a:srgbClr val="000000">
                        <a:alpha val="73831"/>
                      </a:srgbClr>
                    </a:outerShdw>
                  </a:effectLst>
                  <a:latin typeface="Arial"/>
                  <a:ea typeface="Arial"/>
                  <a:cs typeface="Arial"/>
                  <a:sym typeface="Arial"/>
                </a:defRPr>
              </a:pPr>
              <a:r>
                <a:rPr>
                  <a:latin typeface="Arial" panose="020B0604020202020204" pitchFamily="34" charset="0"/>
                  <a:cs typeface="Arial" panose="020B0604020202020204" pitchFamily="34" charset="0"/>
                </a:rPr>
                <a:t>        موسى </a:t>
              </a:r>
              <a:endParaRPr sz="2400">
                <a:solidFill>
                  <a:srgbClr val="00DFCA"/>
                </a:solidFill>
                <a:latin typeface="Arial" panose="020B0604020202020204" pitchFamily="34" charset="0"/>
                <a:ea typeface="Comic Sans MS"/>
                <a:cs typeface="Arial" panose="020B0604020202020204" pitchFamily="34" charset="0"/>
                <a:sym typeface="Comic Sans MS"/>
              </a:endParaRPr>
            </a:p>
            <a:p>
              <a:pPr algn="r" rtl="1">
                <a:lnSpc>
                  <a:spcPct val="50000"/>
                </a:lnSpc>
                <a:spcBef>
                  <a:spcPts val="900"/>
                </a:spcBef>
                <a:defRPr sz="1600">
                  <a:solidFill>
                    <a:srgbClr val="FC030C"/>
                  </a:solidFill>
                  <a:effectLst>
                    <a:outerShdw blurRad="127000" dist="10294" dir="16200000" rotWithShape="0">
                      <a:srgbClr val="000000">
                        <a:alpha val="73831"/>
                      </a:srgbClr>
                    </a:outerShdw>
                  </a:effectLst>
                  <a:latin typeface="Arial"/>
                  <a:ea typeface="Arial"/>
                  <a:cs typeface="Arial"/>
                  <a:sym typeface="Arial"/>
                </a:defRPr>
              </a:pPr>
              <a:r>
                <a:rPr>
                  <a:latin typeface="Arial" panose="020B0604020202020204" pitchFamily="34" charset="0"/>
                  <a:cs typeface="Arial" panose="020B0604020202020204" pitchFamily="34" charset="0"/>
                </a:rPr>
                <a:t>          يشوع</a:t>
              </a:r>
              <a:endParaRPr>
                <a:solidFill>
                  <a:srgbClr val="00DFCA"/>
                </a:solidFill>
                <a:latin typeface="Arial" panose="020B0604020202020204" pitchFamily="34" charset="0"/>
                <a:cs typeface="Arial" panose="020B0604020202020204" pitchFamily="34" charset="0"/>
              </a:endParaRPr>
            </a:p>
            <a:p>
              <a:pPr algn="r" rtl="1">
                <a:lnSpc>
                  <a:spcPct val="50000"/>
                </a:lnSpc>
                <a:spcBef>
                  <a:spcPts val="900"/>
                </a:spcBef>
                <a:defRPr sz="1600">
                  <a:solidFill>
                    <a:srgbClr val="1ADE31"/>
                  </a:solidFill>
                  <a:effectLst>
                    <a:outerShdw blurRad="127000" dist="10294" dir="16200000" rotWithShape="0">
                      <a:srgbClr val="000000">
                        <a:alpha val="73831"/>
                      </a:srgbClr>
                    </a:outerShdw>
                  </a:effectLst>
                  <a:latin typeface="Arial"/>
                  <a:ea typeface="Arial"/>
                  <a:cs typeface="Arial"/>
                  <a:sym typeface="Arial"/>
                </a:defRPr>
              </a:pPr>
              <a:r>
                <a:rPr>
                  <a:latin typeface="Arial" panose="020B0604020202020204" pitchFamily="34" charset="0"/>
                  <a:cs typeface="Arial" panose="020B0604020202020204" pitchFamily="34" charset="0"/>
                </a:rPr>
                <a:t>فوضى سياسية </a:t>
              </a:r>
              <a:endParaRPr sz="2400">
                <a:solidFill>
                  <a:srgbClr val="00DFCA"/>
                </a:solidFill>
                <a:latin typeface="Arial" panose="020B0604020202020204" pitchFamily="34" charset="0"/>
                <a:ea typeface="Comic Sans MS"/>
                <a:cs typeface="Arial" panose="020B0604020202020204" pitchFamily="34" charset="0"/>
                <a:sym typeface="Comic Sans MS"/>
              </a:endParaRPr>
            </a:p>
            <a:p>
              <a:pPr algn="r" rtl="1">
                <a:lnSpc>
                  <a:spcPct val="50000"/>
                </a:lnSpc>
                <a:spcBef>
                  <a:spcPts val="900"/>
                </a:spcBef>
                <a:defRPr sz="1600">
                  <a:solidFill>
                    <a:srgbClr val="1ADE31"/>
                  </a:solidFill>
                  <a:effectLst>
                    <a:outerShdw blurRad="127000" dist="10294" dir="16200000" rotWithShape="0">
                      <a:srgbClr val="000000">
                        <a:alpha val="73831"/>
                      </a:srgbClr>
                    </a:outerShdw>
                  </a:effectLst>
                  <a:latin typeface="Arial"/>
                  <a:ea typeface="Arial"/>
                  <a:cs typeface="Arial"/>
                  <a:sym typeface="Arial"/>
                </a:defRPr>
              </a:pPr>
              <a:r>
                <a:rPr>
                  <a:latin typeface="Arial" panose="020B0604020202020204" pitchFamily="34" charset="0"/>
                  <a:cs typeface="Arial" panose="020B0604020202020204" pitchFamily="34" charset="0"/>
                </a:rPr>
                <a:t>                ملوكي</a:t>
              </a:r>
              <a:endParaRPr sz="2400">
                <a:solidFill>
                  <a:srgbClr val="00DFCA"/>
                </a:solidFill>
                <a:latin typeface="Arial" panose="020B0604020202020204" pitchFamily="34" charset="0"/>
                <a:ea typeface="Comic Sans MS"/>
                <a:cs typeface="Arial" panose="020B0604020202020204" pitchFamily="34" charset="0"/>
                <a:sym typeface="Comic Sans MS"/>
              </a:endParaRPr>
            </a:p>
            <a:p>
              <a:pPr algn="r" rtl="1">
                <a:lnSpc>
                  <a:spcPct val="50000"/>
                </a:lnSpc>
                <a:spcBef>
                  <a:spcPts val="900"/>
                </a:spcBef>
                <a:defRPr sz="1600">
                  <a:solidFill>
                    <a:srgbClr val="1ADE31"/>
                  </a:solidFill>
                  <a:effectLst>
                    <a:outerShdw blurRad="127000" dist="10294" dir="16200000" rotWithShape="0">
                      <a:srgbClr val="000000">
                        <a:alpha val="73831"/>
                      </a:srgbClr>
                    </a:outerShdw>
                  </a:effectLst>
                  <a:latin typeface="Arial"/>
                  <a:ea typeface="Arial"/>
                  <a:cs typeface="Arial"/>
                  <a:sym typeface="Arial"/>
                </a:defRPr>
              </a:pPr>
              <a:r>
                <a:rPr>
                  <a:latin typeface="Arial" panose="020B0604020202020204" pitchFamily="34" charset="0"/>
                  <a:cs typeface="Arial" panose="020B0604020202020204" pitchFamily="34" charset="0"/>
                </a:rPr>
                <a:t>                    سبي</a:t>
              </a:r>
              <a:endParaRPr>
                <a:solidFill>
                  <a:srgbClr val="00DFCA"/>
                </a:solidFill>
                <a:latin typeface="Arial" panose="020B0604020202020204" pitchFamily="34" charset="0"/>
                <a:cs typeface="Arial" panose="020B0604020202020204" pitchFamily="34" charset="0"/>
              </a:endParaRPr>
            </a:p>
            <a:p>
              <a:pPr algn="r" rtl="1">
                <a:lnSpc>
                  <a:spcPct val="50000"/>
                </a:lnSpc>
                <a:spcBef>
                  <a:spcPts val="900"/>
                </a:spcBef>
                <a:defRPr sz="1600">
                  <a:solidFill>
                    <a:srgbClr val="00DFCA"/>
                  </a:solidFill>
                  <a:effectLst>
                    <a:outerShdw blurRad="127000" dist="10294" dir="16200000" rotWithShape="0">
                      <a:srgbClr val="000000">
                        <a:alpha val="73831"/>
                      </a:srgbClr>
                    </a:outerShdw>
                  </a:effectLst>
                  <a:latin typeface="Arial"/>
                  <a:ea typeface="Arial"/>
                  <a:cs typeface="Arial"/>
                  <a:sym typeface="Arial"/>
                </a:defRPr>
              </a:pPr>
              <a:r>
                <a:rPr>
                  <a:latin typeface="Arial" panose="020B0604020202020204" pitchFamily="34" charset="0"/>
                  <a:cs typeface="Arial" panose="020B0604020202020204" pitchFamily="34" charset="0"/>
                </a:rPr>
                <a:t>                       الصمت</a:t>
              </a:r>
              <a:endParaRPr sz="2400">
                <a:latin typeface="Arial" panose="020B0604020202020204" pitchFamily="34" charset="0"/>
                <a:ea typeface="Comic Sans MS"/>
                <a:cs typeface="Arial" panose="020B0604020202020204" pitchFamily="34" charset="0"/>
                <a:sym typeface="Comic Sans MS"/>
              </a:endParaRPr>
            </a:p>
            <a:p>
              <a:pPr algn="r" rtl="1">
                <a:lnSpc>
                  <a:spcPct val="50000"/>
                </a:lnSpc>
                <a:spcBef>
                  <a:spcPts val="1200"/>
                </a:spcBef>
                <a:defRPr sz="2000">
                  <a:solidFill>
                    <a:srgbClr val="FFFFFF"/>
                  </a:solidFill>
                  <a:effectLst>
                    <a:outerShdw blurRad="127000" dist="10294" dir="16200000" rotWithShape="0">
                      <a:srgbClr val="000000">
                        <a:alpha val="73831"/>
                      </a:srgbClr>
                    </a:outerShdw>
                  </a:effectLst>
                  <a:latin typeface="Arial"/>
                  <a:ea typeface="Arial"/>
                  <a:cs typeface="Arial"/>
                  <a:sym typeface="Arial"/>
                </a:defRPr>
              </a:pPr>
              <a:r>
                <a:rPr>
                  <a:latin typeface="Arial" panose="020B0604020202020204" pitchFamily="34" charset="0"/>
                  <a:cs typeface="Arial" panose="020B0604020202020204" pitchFamily="34" charset="0"/>
                </a:rPr>
                <a:t>                      يسوع</a:t>
              </a:r>
            </a:p>
          </p:txBody>
        </p:sp>
      </p:grpSp>
      <p:grpSp>
        <p:nvGrpSpPr>
          <p:cNvPr id="4694" name="Group"/>
          <p:cNvGrpSpPr/>
          <p:nvPr/>
        </p:nvGrpSpPr>
        <p:grpSpPr>
          <a:xfrm>
            <a:off x="1917712" y="2209767"/>
            <a:ext cx="5330804" cy="3946586"/>
            <a:chOff x="-1" y="-3"/>
            <a:chExt cx="5330803" cy="3946584"/>
          </a:xfrm>
        </p:grpSpPr>
        <p:grpSp>
          <p:nvGrpSpPr>
            <p:cNvPr id="4632" name="Group"/>
            <p:cNvGrpSpPr/>
            <p:nvPr/>
          </p:nvGrpSpPr>
          <p:grpSpPr>
            <a:xfrm>
              <a:off x="-2" y="-4"/>
              <a:ext cx="5304202" cy="239826"/>
              <a:chOff x="-1" y="-2"/>
              <a:chExt cx="5304201" cy="239824"/>
            </a:xfrm>
          </p:grpSpPr>
          <p:grpSp>
            <p:nvGrpSpPr>
              <p:cNvPr id="4575" name="Group"/>
              <p:cNvGrpSpPr/>
              <p:nvPr/>
            </p:nvGrpSpPr>
            <p:grpSpPr>
              <a:xfrm>
                <a:off x="-2" y="23808"/>
                <a:ext cx="201992" cy="206490"/>
                <a:chOff x="-1" y="0"/>
                <a:chExt cx="201990" cy="206489"/>
              </a:xfrm>
            </p:grpSpPr>
            <p:sp>
              <p:nvSpPr>
                <p:cNvPr id="4572" name="AutoShape 39"/>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73" name="Oval 40"/>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74" name="AutoShape 41"/>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579" name="Group"/>
              <p:cNvGrpSpPr/>
              <p:nvPr/>
            </p:nvGrpSpPr>
            <p:grpSpPr>
              <a:xfrm>
                <a:off x="360471" y="33331"/>
                <a:ext cx="201993" cy="206491"/>
                <a:chOff x="0" y="-1"/>
                <a:chExt cx="201991" cy="206489"/>
              </a:xfrm>
            </p:grpSpPr>
            <p:sp>
              <p:nvSpPr>
                <p:cNvPr id="4576" name="AutoShape 43"/>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77" name="Oval 4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78" name="AutoShape 45"/>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583" name="Group"/>
              <p:cNvGrpSpPr/>
              <p:nvPr/>
            </p:nvGrpSpPr>
            <p:grpSpPr>
              <a:xfrm>
                <a:off x="730473" y="33332"/>
                <a:ext cx="201993" cy="206490"/>
                <a:chOff x="-1" y="0"/>
                <a:chExt cx="201992" cy="206489"/>
              </a:xfrm>
            </p:grpSpPr>
            <p:sp>
              <p:nvSpPr>
                <p:cNvPr id="4580" name="AutoShape 47"/>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81" name="Oval 48"/>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82" name="AutoShape 49"/>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587" name="Group"/>
              <p:cNvGrpSpPr/>
              <p:nvPr/>
            </p:nvGrpSpPr>
            <p:grpSpPr>
              <a:xfrm>
                <a:off x="1092534" y="33332"/>
                <a:ext cx="201993" cy="206491"/>
                <a:chOff x="0" y="-1"/>
                <a:chExt cx="201992" cy="206490"/>
              </a:xfrm>
            </p:grpSpPr>
            <p:sp>
              <p:nvSpPr>
                <p:cNvPr id="4584" name="AutoShape 51"/>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85" name="Oval 5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86" name="AutoShape 53"/>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591" name="Group"/>
              <p:cNvGrpSpPr/>
              <p:nvPr/>
            </p:nvGrpSpPr>
            <p:grpSpPr>
              <a:xfrm>
                <a:off x="1435540" y="26981"/>
                <a:ext cx="201993" cy="206492"/>
                <a:chOff x="0" y="-1"/>
                <a:chExt cx="201992" cy="206490"/>
              </a:xfrm>
            </p:grpSpPr>
            <p:sp>
              <p:nvSpPr>
                <p:cNvPr id="4588" name="AutoShape 55"/>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89" name="Oval 5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90" name="AutoShape 57"/>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595" name="Group"/>
              <p:cNvGrpSpPr/>
              <p:nvPr/>
            </p:nvGrpSpPr>
            <p:grpSpPr>
              <a:xfrm>
                <a:off x="1816658" y="7934"/>
                <a:ext cx="201992" cy="206491"/>
                <a:chOff x="0" y="-1"/>
                <a:chExt cx="201991" cy="206489"/>
              </a:xfrm>
            </p:grpSpPr>
            <p:sp>
              <p:nvSpPr>
                <p:cNvPr id="4592" name="AutoShape 59"/>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93" name="Oval 6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94" name="AutoShape 61"/>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599" name="Group"/>
              <p:cNvGrpSpPr/>
              <p:nvPr/>
            </p:nvGrpSpPr>
            <p:grpSpPr>
              <a:xfrm>
                <a:off x="2177131" y="14284"/>
                <a:ext cx="201992" cy="206490"/>
                <a:chOff x="-1" y="0"/>
                <a:chExt cx="201991" cy="206489"/>
              </a:xfrm>
            </p:grpSpPr>
            <p:sp>
              <p:nvSpPr>
                <p:cNvPr id="4596" name="AutoShape 63"/>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97" name="Oval 64"/>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598" name="AutoShape 65"/>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603" name="Group"/>
              <p:cNvGrpSpPr/>
              <p:nvPr/>
            </p:nvGrpSpPr>
            <p:grpSpPr>
              <a:xfrm>
                <a:off x="2536016" y="14283"/>
                <a:ext cx="201993" cy="206491"/>
                <a:chOff x="-1" y="0"/>
                <a:chExt cx="201992" cy="206490"/>
              </a:xfrm>
            </p:grpSpPr>
            <p:sp>
              <p:nvSpPr>
                <p:cNvPr id="4600" name="AutoShape 67"/>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01" name="Oval 68"/>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02" name="AutoShape 69"/>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607" name="Group"/>
              <p:cNvGrpSpPr/>
              <p:nvPr/>
            </p:nvGrpSpPr>
            <p:grpSpPr>
              <a:xfrm>
                <a:off x="2902842" y="14282"/>
                <a:ext cx="201993" cy="206491"/>
                <a:chOff x="0" y="-1"/>
                <a:chExt cx="201992" cy="206490"/>
              </a:xfrm>
            </p:grpSpPr>
            <p:sp>
              <p:nvSpPr>
                <p:cNvPr id="4604" name="AutoShape 71"/>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05" name="Oval 7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06" name="AutoShape 73"/>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611" name="Group"/>
              <p:cNvGrpSpPr/>
              <p:nvPr/>
            </p:nvGrpSpPr>
            <p:grpSpPr>
              <a:xfrm>
                <a:off x="3303015" y="14282"/>
                <a:ext cx="201994" cy="206492"/>
                <a:chOff x="0" y="-1"/>
                <a:chExt cx="201992" cy="206490"/>
              </a:xfrm>
            </p:grpSpPr>
            <p:sp>
              <p:nvSpPr>
                <p:cNvPr id="4608" name="AutoShape 75"/>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09" name="Oval 7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10" name="AutoShape 77"/>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615" name="Group"/>
              <p:cNvGrpSpPr/>
              <p:nvPr/>
            </p:nvGrpSpPr>
            <p:grpSpPr>
              <a:xfrm>
                <a:off x="3649198" y="11109"/>
                <a:ext cx="201992" cy="206490"/>
                <a:chOff x="-1" y="0"/>
                <a:chExt cx="201991" cy="206489"/>
              </a:xfrm>
            </p:grpSpPr>
            <p:sp>
              <p:nvSpPr>
                <p:cNvPr id="4612" name="AutoShape 79"/>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13" name="Oval 80"/>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14" name="AutoShape 81"/>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619" name="Group"/>
              <p:cNvGrpSpPr/>
              <p:nvPr/>
            </p:nvGrpSpPr>
            <p:grpSpPr>
              <a:xfrm>
                <a:off x="4050959" y="12696"/>
                <a:ext cx="201992" cy="206491"/>
                <a:chOff x="0" y="-1"/>
                <a:chExt cx="201991" cy="206489"/>
              </a:xfrm>
            </p:grpSpPr>
            <p:sp>
              <p:nvSpPr>
                <p:cNvPr id="4616" name="AutoShape 83"/>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17" name="Oval 8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18" name="AutoShape 85"/>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623" name="Group"/>
              <p:cNvGrpSpPr/>
              <p:nvPr/>
            </p:nvGrpSpPr>
            <p:grpSpPr>
              <a:xfrm>
                <a:off x="4408257" y="15871"/>
                <a:ext cx="201992" cy="206491"/>
                <a:chOff x="0" y="-1"/>
                <a:chExt cx="201991" cy="206489"/>
              </a:xfrm>
            </p:grpSpPr>
            <p:sp>
              <p:nvSpPr>
                <p:cNvPr id="4620" name="AutoShape 87"/>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21" name="Oval 8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22" name="AutoShape 89"/>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627" name="Group"/>
              <p:cNvGrpSpPr/>
              <p:nvPr/>
            </p:nvGrpSpPr>
            <p:grpSpPr>
              <a:xfrm>
                <a:off x="4770317" y="17457"/>
                <a:ext cx="201994" cy="206492"/>
                <a:chOff x="0" y="-1"/>
                <a:chExt cx="201992" cy="206490"/>
              </a:xfrm>
            </p:grpSpPr>
            <p:sp>
              <p:nvSpPr>
                <p:cNvPr id="4624" name="AutoShape 91"/>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25" name="Oval 9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26" name="AutoShape 93"/>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631" name="Group"/>
              <p:cNvGrpSpPr/>
              <p:nvPr/>
            </p:nvGrpSpPr>
            <p:grpSpPr>
              <a:xfrm>
                <a:off x="5102207" y="-3"/>
                <a:ext cx="201993" cy="206491"/>
                <a:chOff x="0" y="-1"/>
                <a:chExt cx="201991" cy="206489"/>
              </a:xfrm>
            </p:grpSpPr>
            <p:sp>
              <p:nvSpPr>
                <p:cNvPr id="4628" name="AutoShape 95"/>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29" name="Oval 9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30" name="AutoShape 97"/>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nvGrpSpPr>
            <p:cNvPr id="4693" name="Group"/>
            <p:cNvGrpSpPr/>
            <p:nvPr/>
          </p:nvGrpSpPr>
          <p:grpSpPr>
            <a:xfrm>
              <a:off x="27395" y="3736130"/>
              <a:ext cx="5303408" cy="210452"/>
              <a:chOff x="0" y="-1"/>
              <a:chExt cx="5303407" cy="210450"/>
            </a:xfrm>
          </p:grpSpPr>
          <p:grpSp>
            <p:nvGrpSpPr>
              <p:cNvPr id="4636" name="Group"/>
              <p:cNvGrpSpPr/>
              <p:nvPr/>
            </p:nvGrpSpPr>
            <p:grpSpPr>
              <a:xfrm>
                <a:off x="-1" y="-2"/>
                <a:ext cx="183728" cy="188227"/>
                <a:chOff x="0" y="0"/>
                <a:chExt cx="183726" cy="188226"/>
              </a:xfrm>
            </p:grpSpPr>
            <p:sp>
              <p:nvSpPr>
                <p:cNvPr id="4633" name="AutoShape 100"/>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34" name="Oval 101"/>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35" name="AutoShape 102"/>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640" name="Group"/>
              <p:cNvGrpSpPr/>
              <p:nvPr/>
            </p:nvGrpSpPr>
            <p:grpSpPr>
              <a:xfrm>
                <a:off x="355708" y="22220"/>
                <a:ext cx="183728" cy="188229"/>
                <a:chOff x="-1" y="0"/>
                <a:chExt cx="183727" cy="188227"/>
              </a:xfrm>
            </p:grpSpPr>
            <p:sp>
              <p:nvSpPr>
                <p:cNvPr id="4637" name="AutoShape 10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38" name="Oval 10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39" name="AutoShape 10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644" name="Group"/>
              <p:cNvGrpSpPr/>
              <p:nvPr/>
            </p:nvGrpSpPr>
            <p:grpSpPr>
              <a:xfrm>
                <a:off x="733649" y="22220"/>
                <a:ext cx="183728" cy="188229"/>
                <a:chOff x="-1" y="0"/>
                <a:chExt cx="183727" cy="188227"/>
              </a:xfrm>
            </p:grpSpPr>
            <p:sp>
              <p:nvSpPr>
                <p:cNvPr id="4641" name="AutoShape 10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42" name="Oval 10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43" name="AutoShape 11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648" name="Group"/>
              <p:cNvGrpSpPr/>
              <p:nvPr/>
            </p:nvGrpSpPr>
            <p:grpSpPr>
              <a:xfrm>
                <a:off x="1102064" y="22220"/>
                <a:ext cx="183728" cy="188229"/>
                <a:chOff x="0" y="0"/>
                <a:chExt cx="183727" cy="188228"/>
              </a:xfrm>
            </p:grpSpPr>
            <p:sp>
              <p:nvSpPr>
                <p:cNvPr id="4645" name="AutoShape 112"/>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46" name="Oval 113"/>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47" name="AutoShape 114"/>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652" name="Group"/>
              <p:cNvGrpSpPr/>
              <p:nvPr/>
            </p:nvGrpSpPr>
            <p:grpSpPr>
              <a:xfrm>
                <a:off x="1438717" y="22220"/>
                <a:ext cx="183729" cy="188229"/>
                <a:chOff x="-1" y="0"/>
                <a:chExt cx="183727" cy="188227"/>
              </a:xfrm>
            </p:grpSpPr>
            <p:sp>
              <p:nvSpPr>
                <p:cNvPr id="4649" name="AutoShape 116"/>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50" name="Oval 117"/>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51" name="AutoShape 118"/>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656" name="Group"/>
              <p:cNvGrpSpPr/>
              <p:nvPr/>
            </p:nvGrpSpPr>
            <p:grpSpPr>
              <a:xfrm>
                <a:off x="1816659" y="15871"/>
                <a:ext cx="183728" cy="188229"/>
                <a:chOff x="-1" y="0"/>
                <a:chExt cx="183727" cy="188227"/>
              </a:xfrm>
            </p:grpSpPr>
            <p:sp>
              <p:nvSpPr>
                <p:cNvPr id="4653" name="AutoShape 120"/>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54" name="Oval 121"/>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55" name="AutoShape 122"/>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660" name="Group"/>
              <p:cNvGrpSpPr/>
              <p:nvPr/>
            </p:nvGrpSpPr>
            <p:grpSpPr>
              <a:xfrm>
                <a:off x="2191425" y="22220"/>
                <a:ext cx="183728" cy="188229"/>
                <a:chOff x="0" y="0"/>
                <a:chExt cx="183727" cy="188228"/>
              </a:xfrm>
            </p:grpSpPr>
            <p:sp>
              <p:nvSpPr>
                <p:cNvPr id="4657" name="AutoShape 124"/>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58" name="Oval 125"/>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59" name="AutoShape 126"/>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664" name="Group"/>
              <p:cNvGrpSpPr/>
              <p:nvPr/>
            </p:nvGrpSpPr>
            <p:grpSpPr>
              <a:xfrm>
                <a:off x="2539196" y="9522"/>
                <a:ext cx="183728" cy="188229"/>
                <a:chOff x="0" y="0"/>
                <a:chExt cx="183727" cy="188228"/>
              </a:xfrm>
            </p:grpSpPr>
            <p:sp>
              <p:nvSpPr>
                <p:cNvPr id="4661" name="AutoShape 128"/>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62" name="Oval 129"/>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63" name="AutoShape 130"/>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668" name="Group"/>
              <p:cNvGrpSpPr/>
              <p:nvPr/>
            </p:nvGrpSpPr>
            <p:grpSpPr>
              <a:xfrm>
                <a:off x="3283963" y="22220"/>
                <a:ext cx="183728" cy="188229"/>
                <a:chOff x="0" y="0"/>
                <a:chExt cx="183727" cy="188228"/>
              </a:xfrm>
            </p:grpSpPr>
            <p:sp>
              <p:nvSpPr>
                <p:cNvPr id="4665" name="AutoShape 132"/>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66" name="Oval 133"/>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67" name="AutoShape 134"/>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672" name="Group"/>
              <p:cNvGrpSpPr/>
              <p:nvPr/>
            </p:nvGrpSpPr>
            <p:grpSpPr>
              <a:xfrm>
                <a:off x="2920313" y="22220"/>
                <a:ext cx="183729" cy="188229"/>
                <a:chOff x="0" y="0"/>
                <a:chExt cx="183727" cy="188228"/>
              </a:xfrm>
            </p:grpSpPr>
            <p:sp>
              <p:nvSpPr>
                <p:cNvPr id="4669" name="AutoShape 136"/>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70" name="Oval 137"/>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71" name="AutoShape 138"/>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676" name="Group"/>
              <p:cNvGrpSpPr/>
              <p:nvPr/>
            </p:nvGrpSpPr>
            <p:grpSpPr>
              <a:xfrm>
                <a:off x="3652377" y="15871"/>
                <a:ext cx="183728" cy="188228"/>
                <a:chOff x="0" y="-1"/>
                <a:chExt cx="183727" cy="188227"/>
              </a:xfrm>
            </p:grpSpPr>
            <p:sp>
              <p:nvSpPr>
                <p:cNvPr id="4673" name="AutoShape 140"/>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74" name="Oval 141"/>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75" name="AutoShape 142"/>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680" name="Group"/>
              <p:cNvGrpSpPr/>
              <p:nvPr/>
            </p:nvGrpSpPr>
            <p:grpSpPr>
              <a:xfrm>
                <a:off x="4068428" y="22220"/>
                <a:ext cx="183729" cy="188229"/>
                <a:chOff x="-1" y="0"/>
                <a:chExt cx="183727" cy="188227"/>
              </a:xfrm>
            </p:grpSpPr>
            <p:sp>
              <p:nvSpPr>
                <p:cNvPr id="4677" name="AutoShape 14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78" name="Oval 14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79" name="AutoShape 14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684" name="Group"/>
              <p:cNvGrpSpPr/>
              <p:nvPr/>
            </p:nvGrpSpPr>
            <p:grpSpPr>
              <a:xfrm>
                <a:off x="4430490" y="22220"/>
                <a:ext cx="183728" cy="188229"/>
                <a:chOff x="-1" y="0"/>
                <a:chExt cx="183727" cy="188227"/>
              </a:xfrm>
            </p:grpSpPr>
            <p:sp>
              <p:nvSpPr>
                <p:cNvPr id="4681" name="AutoShape 14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82" name="Oval 14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83" name="AutoShape 15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688" name="Group"/>
              <p:cNvGrpSpPr/>
              <p:nvPr/>
            </p:nvGrpSpPr>
            <p:grpSpPr>
              <a:xfrm>
                <a:off x="4784612" y="22220"/>
                <a:ext cx="183728" cy="188229"/>
                <a:chOff x="-1" y="0"/>
                <a:chExt cx="183727" cy="188227"/>
              </a:xfrm>
            </p:grpSpPr>
            <p:sp>
              <p:nvSpPr>
                <p:cNvPr id="4685" name="AutoShape 152"/>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86" name="Oval 153"/>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87" name="AutoShape 154"/>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692" name="Group"/>
              <p:cNvGrpSpPr/>
              <p:nvPr/>
            </p:nvGrpSpPr>
            <p:grpSpPr>
              <a:xfrm>
                <a:off x="5119679" y="22220"/>
                <a:ext cx="183728" cy="188229"/>
                <a:chOff x="0" y="0"/>
                <a:chExt cx="183727" cy="188228"/>
              </a:xfrm>
            </p:grpSpPr>
            <p:sp>
              <p:nvSpPr>
                <p:cNvPr id="4689" name="AutoShape 156"/>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90" name="Oval 157"/>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691" name="AutoShape 158"/>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sp>
        <p:nvSpPr>
          <p:cNvPr id="4695" name="Text Box 159"/>
          <p:cNvSpPr txBox="1"/>
          <p:nvPr/>
        </p:nvSpPr>
        <p:spPr>
          <a:xfrm>
            <a:off x="491317" y="6534864"/>
            <a:ext cx="889022"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rPr>
                <a:latin typeface="Arial" panose="020B0604020202020204" pitchFamily="34" charset="0"/>
                <a:cs typeface="Arial" panose="020B0604020202020204" pitchFamily="34" charset="0"/>
              </a:rPr>
              <a:t>© </a:t>
            </a:r>
            <a:r>
              <a:rPr sz="1000">
                <a:latin typeface="Arial" panose="020B0604020202020204" pitchFamily="34" charset="0"/>
                <a:cs typeface="Arial" panose="020B0604020202020204" pitchFamily="34" charset="0"/>
              </a:rPr>
              <a:t>2006</a:t>
            </a:r>
            <a:r>
              <a:rPr>
                <a:latin typeface="Arial" panose="020B0604020202020204" pitchFamily="34" charset="0"/>
                <a:cs typeface="Arial" panose="020B0604020202020204" pitchFamily="34" charset="0"/>
              </a:rPr>
              <a:t> TBBMI</a:t>
            </a:r>
          </a:p>
        </p:txBody>
      </p:sp>
      <p:sp>
        <p:nvSpPr>
          <p:cNvPr id="4696" name="Text Box 160"/>
          <p:cNvSpPr txBox="1"/>
          <p:nvPr/>
        </p:nvSpPr>
        <p:spPr>
          <a:xfrm>
            <a:off x="7659852" y="6517402"/>
            <a:ext cx="523536"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8.0.03f.</a:t>
            </a:r>
          </a:p>
        </p:txBody>
      </p:sp>
      <p:sp>
        <p:nvSpPr>
          <p:cNvPr id="4697" name="Text Box 161"/>
          <p:cNvSpPr txBox="1"/>
          <p:nvPr/>
        </p:nvSpPr>
        <p:spPr>
          <a:xfrm>
            <a:off x="8155763" y="6509464"/>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78</a:t>
            </a:r>
          </a:p>
        </p:txBody>
      </p:sp>
      <p:sp>
        <p:nvSpPr>
          <p:cNvPr id="4698" name="Text Box 162"/>
          <p:cNvSpPr txBox="1"/>
          <p:nvPr/>
        </p:nvSpPr>
        <p:spPr>
          <a:xfrm>
            <a:off x="8604364" y="6444247"/>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a:t>
            </a:r>
          </a:p>
        </p:txBody>
      </p:sp>
      <p:grpSp>
        <p:nvGrpSpPr>
          <p:cNvPr id="4701" name="Group"/>
          <p:cNvGrpSpPr/>
          <p:nvPr/>
        </p:nvGrpSpPr>
        <p:grpSpPr>
          <a:xfrm>
            <a:off x="2646360" y="915986"/>
            <a:ext cx="1933579" cy="584771"/>
            <a:chOff x="0" y="-1"/>
            <a:chExt cx="1933577" cy="584769"/>
          </a:xfrm>
        </p:grpSpPr>
        <p:sp>
          <p:nvSpPr>
            <p:cNvPr id="4699" name="Text Box 164"/>
            <p:cNvSpPr txBox="1"/>
            <p:nvPr/>
          </p:nvSpPr>
          <p:spPr>
            <a:xfrm>
              <a:off x="0" y="-1"/>
              <a:ext cx="1933577" cy="584769"/>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rPr>
                  <a:latin typeface="Arial" panose="020B0604020202020204" pitchFamily="34" charset="0"/>
                  <a:cs typeface="Arial" panose="020B0604020202020204" pitchFamily="34" charset="0"/>
                </a:rPr>
                <a:t>C 7 S J</a:t>
              </a:r>
            </a:p>
          </p:txBody>
        </p:sp>
        <p:sp>
          <p:nvSpPr>
            <p:cNvPr id="4700" name="Line 165"/>
            <p:cNvSpPr/>
            <p:nvPr/>
          </p:nvSpPr>
          <p:spPr>
            <a:xfrm>
              <a:off x="722984" y="302104"/>
              <a:ext cx="149302" cy="5"/>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4712" name="Group"/>
          <p:cNvGrpSpPr/>
          <p:nvPr/>
        </p:nvGrpSpPr>
        <p:grpSpPr>
          <a:xfrm>
            <a:off x="1884356" y="1865305"/>
            <a:ext cx="3121117" cy="394734"/>
            <a:chOff x="-4" y="-3"/>
            <a:chExt cx="3121115" cy="394732"/>
          </a:xfrm>
        </p:grpSpPr>
        <p:grpSp>
          <p:nvGrpSpPr>
            <p:cNvPr id="4710" name="Group"/>
            <p:cNvGrpSpPr/>
            <p:nvPr/>
          </p:nvGrpSpPr>
          <p:grpSpPr>
            <a:xfrm>
              <a:off x="-4" y="-3"/>
              <a:ext cx="2752821" cy="394732"/>
              <a:chOff x="-1" y="-1"/>
              <a:chExt cx="2752819" cy="394731"/>
            </a:xfrm>
          </p:grpSpPr>
          <p:sp>
            <p:nvSpPr>
              <p:cNvPr id="4702" name="Text Box 168"/>
              <p:cNvSpPr txBox="1"/>
              <p:nvPr/>
            </p:nvSpPr>
            <p:spPr>
              <a:xfrm>
                <a:off x="-1" y="6349"/>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sp>
            <p:nvSpPr>
              <p:cNvPr id="4703" name="Text Box 169"/>
              <p:cNvSpPr txBox="1"/>
              <p:nvPr/>
            </p:nvSpPr>
            <p:spPr>
              <a:xfrm>
                <a:off x="360519" y="6349"/>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4704" name="Text Box 170"/>
              <p:cNvSpPr txBox="1"/>
              <p:nvPr/>
            </p:nvSpPr>
            <p:spPr>
              <a:xfrm>
                <a:off x="757569" y="9524"/>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4705" name="Text Box 171"/>
              <p:cNvSpPr txBox="1"/>
              <p:nvPr/>
            </p:nvSpPr>
            <p:spPr>
              <a:xfrm>
                <a:off x="1078385" y="6349"/>
                <a:ext cx="256480"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M</a:t>
                </a:r>
              </a:p>
            </p:txBody>
          </p:sp>
          <p:sp>
            <p:nvSpPr>
              <p:cNvPr id="4706" name="Text Box 172"/>
              <p:cNvSpPr txBox="1"/>
              <p:nvPr/>
            </p:nvSpPr>
            <p:spPr>
              <a:xfrm>
                <a:off x="1469082" y="-1"/>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4707" name="Text Box 173"/>
              <p:cNvSpPr txBox="1"/>
              <p:nvPr/>
            </p:nvSpPr>
            <p:spPr>
              <a:xfrm>
                <a:off x="1821662" y="12700"/>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4708" name="Text Box 174"/>
              <p:cNvSpPr txBox="1"/>
              <p:nvPr/>
            </p:nvSpPr>
            <p:spPr>
              <a:xfrm>
                <a:off x="2166303" y="12700"/>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R</a:t>
                </a:r>
              </a:p>
            </p:txBody>
          </p:sp>
          <p:sp>
            <p:nvSpPr>
              <p:cNvPr id="4709" name="Text Box 175"/>
              <p:cNvSpPr txBox="1"/>
              <p:nvPr/>
            </p:nvSpPr>
            <p:spPr>
              <a:xfrm>
                <a:off x="2530000" y="25400"/>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grpSp>
        <p:sp>
          <p:nvSpPr>
            <p:cNvPr id="4711" name="Text Box 176"/>
            <p:cNvSpPr txBox="1"/>
            <p:nvPr/>
          </p:nvSpPr>
          <p:spPr>
            <a:xfrm>
              <a:off x="2915927" y="14286"/>
              <a:ext cx="205184"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S</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4550"/>
                                        </p:tgtEl>
                                        <p:attrNameLst>
                                          <p:attrName>style.visibility</p:attrName>
                                        </p:attrNameLst>
                                      </p:cBhvr>
                                      <p:to>
                                        <p:strVal val="visible"/>
                                      </p:to>
                                    </p:set>
                                    <p:animEffect transition="in" filter="fade">
                                      <p:cBhvr>
                                        <p:cTn id="7" dur="1000"/>
                                        <p:tgtEl>
                                          <p:spTgt spid="45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4701"/>
                                        </p:tgtEl>
                                        <p:attrNameLst>
                                          <p:attrName>style.visibility</p:attrName>
                                        </p:attrNameLst>
                                      </p:cBhvr>
                                      <p:to>
                                        <p:strVal val="visible"/>
                                      </p:to>
                                    </p:set>
                                    <p:animEffect transition="in" filter="wipe(left)">
                                      <p:cBhvr>
                                        <p:cTn id="12" dur="1000"/>
                                        <p:tgtEl>
                                          <p:spTgt spid="47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4547"/>
                                        </p:tgtEl>
                                        <p:attrNameLst>
                                          <p:attrName>style.visibility</p:attrName>
                                        </p:attrNameLst>
                                      </p:cBhvr>
                                      <p:to>
                                        <p:strVal val="visible"/>
                                      </p:to>
                                    </p:set>
                                    <p:animEffect transition="in" filter="fade">
                                      <p:cBhvr>
                                        <p:cTn id="17" dur="1000"/>
                                        <p:tgtEl>
                                          <p:spTgt spid="4547"/>
                                        </p:tgtEl>
                                      </p:cBhvr>
                                    </p:animEffect>
                                  </p:childTnLst>
                                </p:cTn>
                              </p:par>
                            </p:childTnLst>
                          </p:cTn>
                        </p:par>
                        <p:par>
                          <p:cTn id="18" fill="hold">
                            <p:stCondLst>
                              <p:cond delay="1000"/>
                            </p:stCondLst>
                            <p:childTnLst>
                              <p:par>
                                <p:cTn id="19" presetID="10" presetClass="entr" fill="hold" grpId="4" nodeType="afterEffect">
                                  <p:stCondLst>
                                    <p:cond delay="0"/>
                                  </p:stCondLst>
                                  <p:iterate>
                                    <p:tmAbs val="0"/>
                                  </p:iterate>
                                  <p:childTnLst>
                                    <p:set>
                                      <p:cBhvr>
                                        <p:cTn id="20" fill="hold"/>
                                        <p:tgtEl>
                                          <p:spTgt spid="4553"/>
                                        </p:tgtEl>
                                        <p:attrNameLst>
                                          <p:attrName>style.visibility</p:attrName>
                                        </p:attrNameLst>
                                      </p:cBhvr>
                                      <p:to>
                                        <p:strVal val="visible"/>
                                      </p:to>
                                    </p:set>
                                    <p:animEffect transition="in" filter="fade">
                                      <p:cBhvr>
                                        <p:cTn id="21" dur="1000"/>
                                        <p:tgtEl>
                                          <p:spTgt spid="455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fill="hold" grpId="5" nodeType="clickEffect">
                                  <p:stCondLst>
                                    <p:cond delay="0"/>
                                  </p:stCondLst>
                                  <p:iterate>
                                    <p:tmAbs val="0"/>
                                  </p:iterate>
                                  <p:childTnLst>
                                    <p:set>
                                      <p:cBhvr>
                                        <p:cTn id="25" fill="hold"/>
                                        <p:tgtEl>
                                          <p:spTgt spid="4712"/>
                                        </p:tgtEl>
                                        <p:attrNameLst>
                                          <p:attrName>style.visibility</p:attrName>
                                        </p:attrNameLst>
                                      </p:cBhvr>
                                      <p:to>
                                        <p:strVal val="visible"/>
                                      </p:to>
                                    </p:set>
                                    <p:animEffect transition="in" filter="fade">
                                      <p:cBhvr>
                                        <p:cTn id="26" dur="1000"/>
                                        <p:tgtEl>
                                          <p:spTgt spid="47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fill="hold" grpId="6" nodeType="clickEffect">
                                  <p:stCondLst>
                                    <p:cond delay="0"/>
                                  </p:stCondLst>
                                  <p:iterate>
                                    <p:tmAbs val="0"/>
                                  </p:iterate>
                                  <p:childTnLst>
                                    <p:set>
                                      <p:cBhvr>
                                        <p:cTn id="30" fill="hold"/>
                                        <p:tgtEl>
                                          <p:spTgt spid="4544"/>
                                        </p:tgtEl>
                                        <p:attrNameLst>
                                          <p:attrName>style.visibility</p:attrName>
                                        </p:attrNameLst>
                                      </p:cBhvr>
                                      <p:to>
                                        <p:strVal val="visible"/>
                                      </p:to>
                                    </p:set>
                                    <p:animEffect transition="in" filter="fade">
                                      <p:cBhvr>
                                        <p:cTn id="31" dur="1000"/>
                                        <p:tgtEl>
                                          <p:spTgt spid="4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4" grpId="6" animBg="1" advAuto="0"/>
      <p:bldP spid="4547" grpId="3" animBg="1" advAuto="0"/>
      <p:bldP spid="4550" grpId="1" animBg="1" advAuto="0"/>
      <p:bldP spid="4553" grpId="4" animBg="1" advAuto="0"/>
      <p:bldP spid="4701" grpId="2" animBg="1" advAuto="0"/>
      <p:bldP spid="4712" grpId="5"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6"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4721" name="Group"/>
          <p:cNvGrpSpPr/>
          <p:nvPr/>
        </p:nvGrpSpPr>
        <p:grpSpPr>
          <a:xfrm>
            <a:off x="1627183" y="2182808"/>
            <a:ext cx="6043621" cy="3981458"/>
            <a:chOff x="-1" y="0"/>
            <a:chExt cx="6043619" cy="3981456"/>
          </a:xfrm>
        </p:grpSpPr>
        <p:sp>
          <p:nvSpPr>
            <p:cNvPr id="4717" name="Rectangle 3"/>
            <p:cNvSpPr/>
            <p:nvPr/>
          </p:nvSpPr>
          <p:spPr>
            <a:xfrm>
              <a:off x="5837897" y="26532"/>
              <a:ext cx="201765" cy="395492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18" name="Rectangle 4"/>
            <p:cNvSpPr/>
            <p:nvPr/>
          </p:nvSpPr>
          <p:spPr>
            <a:xfrm>
              <a:off x="1317" y="-1"/>
              <a:ext cx="6042302" cy="23585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19" name="Rectangle 5"/>
            <p:cNvSpPr/>
            <p:nvPr/>
          </p:nvSpPr>
          <p:spPr>
            <a:xfrm>
              <a:off x="13186" y="3741179"/>
              <a:ext cx="5832627" cy="237329"/>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20" name="Rectangle 6"/>
            <p:cNvSpPr/>
            <p:nvPr/>
          </p:nvSpPr>
          <p:spPr>
            <a:xfrm>
              <a:off x="-2" y="5896"/>
              <a:ext cx="163524" cy="3963768"/>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4722" name="Rectangle 7"/>
          <p:cNvSpPr/>
          <p:nvPr/>
        </p:nvSpPr>
        <p:spPr>
          <a:xfrm>
            <a:off x="2212974" y="1839910"/>
            <a:ext cx="1344614" cy="431803"/>
          </a:xfrm>
          <a:prstGeom prst="rect">
            <a:avLst/>
          </a:prstGeom>
          <a:ln w="57150">
            <a:solidFill>
              <a:srgbClr val="FDDC07"/>
            </a:solidFill>
            <a:miter/>
          </a:ln>
          <a:effectLst>
            <a:outerShdw blurRad="63500" dist="38098" dir="2700000" rotWithShape="0">
              <a:srgbClr val="1A0004">
                <a:alpha val="74996"/>
              </a:srgbClr>
            </a:outerShdw>
          </a:effectLst>
        </p:spPr>
        <p:txBody>
          <a:bodyPr lIns="45718" tIns="45718" rIns="45718" bIns="45718" anchor="ctr"/>
          <a:lstStyle/>
          <a:p>
            <a:pPr algn="ctr">
              <a:defRPr sz="2400" b="0">
                <a:solidFill>
                  <a:srgbClr val="FDDC07"/>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23" name="Rectangle 8"/>
          <p:cNvSpPr/>
          <p:nvPr/>
        </p:nvSpPr>
        <p:spPr>
          <a:xfrm>
            <a:off x="3643312" y="1839910"/>
            <a:ext cx="1047753" cy="431803"/>
          </a:xfrm>
          <a:prstGeom prst="rect">
            <a:avLst/>
          </a:prstGeom>
          <a:ln w="57150">
            <a:solidFill>
              <a:srgbClr val="FDDC07"/>
            </a:solidFill>
            <a:miter/>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4724" name="Picture 9" descr="Picture 9"/>
          <p:cNvPicPr>
            <a:picLocks noChangeAspect="1"/>
          </p:cNvPicPr>
          <p:nvPr/>
        </p:nvPicPr>
        <p:blipFill>
          <a:blip r:embed="rId5"/>
          <a:stretch>
            <a:fillRect/>
          </a:stretch>
        </p:blipFill>
        <p:spPr>
          <a:xfrm rot="5361336">
            <a:off x="-319883" y="4175916"/>
            <a:ext cx="4605341" cy="301628"/>
          </a:xfrm>
          <a:prstGeom prst="rect">
            <a:avLst/>
          </a:prstGeom>
          <a:ln w="12700">
            <a:miter lim="400000"/>
          </a:ln>
          <a:effectLst>
            <a:outerShdw blurRad="63500" dist="38098" dir="2700000" rotWithShape="0">
              <a:schemeClr val="accent2">
                <a:alpha val="74996"/>
              </a:schemeClr>
            </a:outerShdw>
          </a:effectLst>
        </p:spPr>
      </p:pic>
      <p:pic>
        <p:nvPicPr>
          <p:cNvPr id="4725" name="Picture 10" descr="Picture 10"/>
          <p:cNvPicPr>
            <a:picLocks noChangeAspect="1"/>
          </p:cNvPicPr>
          <p:nvPr/>
        </p:nvPicPr>
        <p:blipFill>
          <a:blip r:embed="rId6"/>
          <a:stretch>
            <a:fillRect/>
          </a:stretch>
        </p:blipFill>
        <p:spPr>
          <a:xfrm rot="5361336">
            <a:off x="4829966" y="4147341"/>
            <a:ext cx="4662492" cy="301628"/>
          </a:xfrm>
          <a:prstGeom prst="rect">
            <a:avLst/>
          </a:prstGeom>
          <a:ln w="12700">
            <a:miter lim="400000"/>
          </a:ln>
        </p:spPr>
      </p:pic>
      <p:pic>
        <p:nvPicPr>
          <p:cNvPr id="4726" name="Picture 11" descr="Picture 11"/>
          <p:cNvPicPr>
            <a:picLocks noChangeAspect="1"/>
          </p:cNvPicPr>
          <p:nvPr/>
        </p:nvPicPr>
        <p:blipFill>
          <a:blip r:embed="rId6"/>
          <a:stretch>
            <a:fillRect/>
          </a:stretch>
        </p:blipFill>
        <p:spPr>
          <a:xfrm rot="5361336">
            <a:off x="4155280" y="4236241"/>
            <a:ext cx="4554540" cy="301628"/>
          </a:xfrm>
          <a:prstGeom prst="rect">
            <a:avLst/>
          </a:prstGeom>
          <a:ln w="12700">
            <a:miter lim="400000"/>
          </a:ln>
        </p:spPr>
      </p:pic>
      <p:pic>
        <p:nvPicPr>
          <p:cNvPr id="4727" name="Picture 12" descr="Picture 12"/>
          <p:cNvPicPr>
            <a:picLocks noChangeAspect="1"/>
          </p:cNvPicPr>
          <p:nvPr/>
        </p:nvPicPr>
        <p:blipFill>
          <a:blip r:embed="rId6"/>
          <a:stretch>
            <a:fillRect/>
          </a:stretch>
        </p:blipFill>
        <p:spPr>
          <a:xfrm rot="5361336">
            <a:off x="3364705" y="4191791"/>
            <a:ext cx="4567240" cy="301628"/>
          </a:xfrm>
          <a:prstGeom prst="rect">
            <a:avLst/>
          </a:prstGeom>
          <a:ln w="12700">
            <a:miter lim="400000"/>
          </a:ln>
        </p:spPr>
      </p:pic>
      <p:pic>
        <p:nvPicPr>
          <p:cNvPr id="4728" name="Picture 13" descr="Picture 13"/>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4729" name="Picture 14" descr="Picture 14"/>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sp>
        <p:nvSpPr>
          <p:cNvPr id="4730" name="Text Box 15"/>
          <p:cNvSpPr txBox="1"/>
          <p:nvPr/>
        </p:nvSpPr>
        <p:spPr>
          <a:xfrm>
            <a:off x="165100" y="106362"/>
            <a:ext cx="3006725" cy="83099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نسيج من التسلسل الزمني للكتاب المقدس</a:t>
            </a:r>
          </a:p>
        </p:txBody>
      </p:sp>
      <p:pic>
        <p:nvPicPr>
          <p:cNvPr id="4731" name="Picture 16" descr="Picture 16"/>
          <p:cNvPicPr>
            <a:picLocks noChangeAspect="1"/>
          </p:cNvPicPr>
          <p:nvPr/>
        </p:nvPicPr>
        <p:blipFill>
          <a:blip r:embed="rId7"/>
          <a:stretch>
            <a:fillRect/>
          </a:stretch>
        </p:blipFill>
        <p:spPr>
          <a:xfrm rot="5361336">
            <a:off x="3135310" y="4175125"/>
            <a:ext cx="4308480" cy="301625"/>
          </a:xfrm>
          <a:prstGeom prst="rect">
            <a:avLst/>
          </a:prstGeom>
          <a:ln w="12700">
            <a:miter lim="400000"/>
          </a:ln>
        </p:spPr>
      </p:pic>
      <p:pic>
        <p:nvPicPr>
          <p:cNvPr id="4732" name="Picture 17" descr="Picture 17"/>
          <p:cNvPicPr>
            <a:picLocks noChangeAspect="1"/>
          </p:cNvPicPr>
          <p:nvPr/>
        </p:nvPicPr>
        <p:blipFill>
          <a:blip r:embed="rId6"/>
          <a:stretch>
            <a:fillRect/>
          </a:stretch>
        </p:blipFill>
        <p:spPr>
          <a:xfrm rot="5361336">
            <a:off x="3836987" y="4171950"/>
            <a:ext cx="4451353" cy="301625"/>
          </a:xfrm>
          <a:prstGeom prst="rect">
            <a:avLst/>
          </a:prstGeom>
          <a:ln w="12700">
            <a:miter lim="400000"/>
          </a:ln>
        </p:spPr>
      </p:pic>
      <p:pic>
        <p:nvPicPr>
          <p:cNvPr id="4733" name="Picture 18" descr="Picture 18"/>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4734" name="Picture 19" descr="Picture 19"/>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pic>
        <p:nvPicPr>
          <p:cNvPr id="4735" name="Picture 20" descr="Picture 20"/>
          <p:cNvPicPr>
            <a:picLocks noChangeAspect="1"/>
          </p:cNvPicPr>
          <p:nvPr/>
        </p:nvPicPr>
        <p:blipFill>
          <a:blip r:embed="rId6"/>
          <a:stretch>
            <a:fillRect/>
          </a:stretch>
        </p:blipFill>
        <p:spPr>
          <a:xfrm rot="5361336">
            <a:off x="4525166" y="4179091"/>
            <a:ext cx="4516442" cy="301628"/>
          </a:xfrm>
          <a:prstGeom prst="rect">
            <a:avLst/>
          </a:prstGeom>
          <a:ln w="12700">
            <a:miter lim="400000"/>
          </a:ln>
        </p:spPr>
      </p:pic>
      <p:pic>
        <p:nvPicPr>
          <p:cNvPr id="4736" name="Picture 21" descr="Picture 21"/>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sp>
        <p:nvSpPr>
          <p:cNvPr id="4737" name="Text Box 22"/>
          <p:cNvSpPr txBox="1"/>
          <p:nvPr/>
        </p:nvSpPr>
        <p:spPr>
          <a:xfrm>
            <a:off x="491317" y="6534864"/>
            <a:ext cx="889022"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rPr>
                <a:latin typeface="Arial" panose="020B0604020202020204" pitchFamily="34" charset="0"/>
                <a:cs typeface="Arial" panose="020B0604020202020204" pitchFamily="34" charset="0"/>
              </a:rPr>
              <a:t>© </a:t>
            </a:r>
            <a:r>
              <a:rPr sz="1000">
                <a:latin typeface="Arial" panose="020B0604020202020204" pitchFamily="34" charset="0"/>
                <a:cs typeface="Arial" panose="020B0604020202020204" pitchFamily="34" charset="0"/>
              </a:rPr>
              <a:t>2006</a:t>
            </a:r>
            <a:r>
              <a:rPr>
                <a:latin typeface="Arial" panose="020B0604020202020204" pitchFamily="34" charset="0"/>
                <a:cs typeface="Arial" panose="020B0604020202020204" pitchFamily="34" charset="0"/>
              </a:rPr>
              <a:t> TBBMI</a:t>
            </a:r>
          </a:p>
        </p:txBody>
      </p:sp>
      <p:sp>
        <p:nvSpPr>
          <p:cNvPr id="4738" name="Text Box 23"/>
          <p:cNvSpPr txBox="1"/>
          <p:nvPr/>
        </p:nvSpPr>
        <p:spPr>
          <a:xfrm>
            <a:off x="7659852" y="6517402"/>
            <a:ext cx="523536"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8.0.03f.</a:t>
            </a:r>
          </a:p>
        </p:txBody>
      </p:sp>
      <p:sp>
        <p:nvSpPr>
          <p:cNvPr id="4739" name="Text Box 24"/>
          <p:cNvSpPr txBox="1"/>
          <p:nvPr/>
        </p:nvSpPr>
        <p:spPr>
          <a:xfrm>
            <a:off x="8155763" y="6509464"/>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79</a:t>
            </a:r>
          </a:p>
        </p:txBody>
      </p:sp>
      <p:sp>
        <p:nvSpPr>
          <p:cNvPr id="4740" name="Line 25"/>
          <p:cNvSpPr/>
          <p:nvPr/>
        </p:nvSpPr>
        <p:spPr>
          <a:xfrm flipH="1">
            <a:off x="2369820" y="2465385"/>
            <a:ext cx="3" cy="3530604"/>
          </a:xfrm>
          <a:prstGeom prst="line">
            <a:avLst/>
          </a:prstGeom>
          <a:ln w="12700">
            <a:solidFill>
              <a:srgbClr val="B35A17"/>
            </a:solidFill>
            <a:prstDash val="dash"/>
          </a:ln>
        </p:spPr>
        <p:txBody>
          <a:bodyPr lIns="45718" tIns="45718" rIns="45718" bIns="45718"/>
          <a:lstStyle/>
          <a:p>
            <a:endParaRPr>
              <a:latin typeface="Arial" panose="020B0604020202020204" pitchFamily="34" charset="0"/>
              <a:cs typeface="Arial" panose="020B0604020202020204" pitchFamily="34" charset="0"/>
            </a:endParaRPr>
          </a:p>
        </p:txBody>
      </p:sp>
      <p:sp>
        <p:nvSpPr>
          <p:cNvPr id="4741" name="Line 26"/>
          <p:cNvSpPr/>
          <p:nvPr/>
        </p:nvSpPr>
        <p:spPr>
          <a:xfrm flipH="1">
            <a:off x="3146106" y="2436810"/>
            <a:ext cx="3" cy="3552829"/>
          </a:xfrm>
          <a:prstGeom prst="line">
            <a:avLst/>
          </a:prstGeom>
          <a:ln w="12700">
            <a:solidFill>
              <a:srgbClr val="B35A17"/>
            </a:solidFill>
            <a:prstDash val="dash"/>
          </a:ln>
        </p:spPr>
        <p:txBody>
          <a:bodyPr lIns="45718" tIns="45718" rIns="45718" bIns="45718"/>
          <a:lstStyle/>
          <a:p>
            <a:endParaRPr>
              <a:latin typeface="Arial" panose="020B0604020202020204" pitchFamily="34" charset="0"/>
              <a:cs typeface="Arial" panose="020B0604020202020204" pitchFamily="34" charset="0"/>
            </a:endParaRPr>
          </a:p>
        </p:txBody>
      </p:sp>
      <p:sp>
        <p:nvSpPr>
          <p:cNvPr id="4742" name="Line 27"/>
          <p:cNvSpPr/>
          <p:nvPr/>
        </p:nvSpPr>
        <p:spPr>
          <a:xfrm flipH="1">
            <a:off x="4190682" y="2405060"/>
            <a:ext cx="3" cy="3556004"/>
          </a:xfrm>
          <a:prstGeom prst="line">
            <a:avLst/>
          </a:prstGeom>
          <a:ln w="12700">
            <a:solidFill>
              <a:srgbClr val="B35A17"/>
            </a:solidFill>
            <a:prstDash val="dash"/>
          </a:ln>
        </p:spPr>
        <p:txBody>
          <a:bodyPr lIns="45718" tIns="45718" rIns="45718" bIns="45718"/>
          <a:lstStyle/>
          <a:p>
            <a:endParaRPr>
              <a:latin typeface="Arial" panose="020B0604020202020204" pitchFamily="34" charset="0"/>
              <a:cs typeface="Arial" panose="020B0604020202020204" pitchFamily="34" charset="0"/>
            </a:endParaRPr>
          </a:p>
        </p:txBody>
      </p:sp>
      <p:grpSp>
        <p:nvGrpSpPr>
          <p:cNvPr id="4865" name="Group"/>
          <p:cNvGrpSpPr/>
          <p:nvPr/>
        </p:nvGrpSpPr>
        <p:grpSpPr>
          <a:xfrm>
            <a:off x="1917712" y="2209767"/>
            <a:ext cx="5330804" cy="3946586"/>
            <a:chOff x="-1" y="-3"/>
            <a:chExt cx="5330803" cy="3946584"/>
          </a:xfrm>
        </p:grpSpPr>
        <p:grpSp>
          <p:nvGrpSpPr>
            <p:cNvPr id="4803" name="Group"/>
            <p:cNvGrpSpPr/>
            <p:nvPr/>
          </p:nvGrpSpPr>
          <p:grpSpPr>
            <a:xfrm>
              <a:off x="-2" y="-4"/>
              <a:ext cx="5304202" cy="239826"/>
              <a:chOff x="-1" y="-2"/>
              <a:chExt cx="5304201" cy="239824"/>
            </a:xfrm>
          </p:grpSpPr>
          <p:grpSp>
            <p:nvGrpSpPr>
              <p:cNvPr id="4746" name="Group"/>
              <p:cNvGrpSpPr/>
              <p:nvPr/>
            </p:nvGrpSpPr>
            <p:grpSpPr>
              <a:xfrm>
                <a:off x="-2" y="23808"/>
                <a:ext cx="201992" cy="206490"/>
                <a:chOff x="-1" y="0"/>
                <a:chExt cx="201990" cy="206489"/>
              </a:xfrm>
            </p:grpSpPr>
            <p:sp>
              <p:nvSpPr>
                <p:cNvPr id="4743" name="AutoShape 31"/>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44" name="Oval 32"/>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45" name="AutoShape 33"/>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750" name="Group"/>
              <p:cNvGrpSpPr/>
              <p:nvPr/>
            </p:nvGrpSpPr>
            <p:grpSpPr>
              <a:xfrm>
                <a:off x="360471" y="33331"/>
                <a:ext cx="201993" cy="206491"/>
                <a:chOff x="0" y="-1"/>
                <a:chExt cx="201991" cy="206489"/>
              </a:xfrm>
            </p:grpSpPr>
            <p:sp>
              <p:nvSpPr>
                <p:cNvPr id="4747" name="AutoShape 35"/>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48" name="Oval 3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49" name="AutoShape 37"/>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754" name="Group"/>
              <p:cNvGrpSpPr/>
              <p:nvPr/>
            </p:nvGrpSpPr>
            <p:grpSpPr>
              <a:xfrm>
                <a:off x="730473" y="33332"/>
                <a:ext cx="201993" cy="206490"/>
                <a:chOff x="-1" y="0"/>
                <a:chExt cx="201992" cy="206489"/>
              </a:xfrm>
            </p:grpSpPr>
            <p:sp>
              <p:nvSpPr>
                <p:cNvPr id="4751" name="AutoShape 39"/>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52" name="Oval 40"/>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53" name="AutoShape 41"/>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758" name="Group"/>
              <p:cNvGrpSpPr/>
              <p:nvPr/>
            </p:nvGrpSpPr>
            <p:grpSpPr>
              <a:xfrm>
                <a:off x="1092534" y="33332"/>
                <a:ext cx="201993" cy="206491"/>
                <a:chOff x="0" y="-1"/>
                <a:chExt cx="201992" cy="206490"/>
              </a:xfrm>
            </p:grpSpPr>
            <p:sp>
              <p:nvSpPr>
                <p:cNvPr id="4755" name="AutoShape 43"/>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56" name="Oval 4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57" name="AutoShape 45"/>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762" name="Group"/>
              <p:cNvGrpSpPr/>
              <p:nvPr/>
            </p:nvGrpSpPr>
            <p:grpSpPr>
              <a:xfrm>
                <a:off x="1435540" y="26981"/>
                <a:ext cx="201993" cy="206492"/>
                <a:chOff x="0" y="-1"/>
                <a:chExt cx="201992" cy="206490"/>
              </a:xfrm>
            </p:grpSpPr>
            <p:sp>
              <p:nvSpPr>
                <p:cNvPr id="4759" name="AutoShape 47"/>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60" name="Oval 4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61" name="AutoShape 49"/>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766" name="Group"/>
              <p:cNvGrpSpPr/>
              <p:nvPr/>
            </p:nvGrpSpPr>
            <p:grpSpPr>
              <a:xfrm>
                <a:off x="1816658" y="7934"/>
                <a:ext cx="201992" cy="206491"/>
                <a:chOff x="0" y="-1"/>
                <a:chExt cx="201991" cy="206489"/>
              </a:xfrm>
            </p:grpSpPr>
            <p:sp>
              <p:nvSpPr>
                <p:cNvPr id="4763" name="AutoShape 51"/>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64" name="Oval 5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65" name="AutoShape 53"/>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770" name="Group"/>
              <p:cNvGrpSpPr/>
              <p:nvPr/>
            </p:nvGrpSpPr>
            <p:grpSpPr>
              <a:xfrm>
                <a:off x="2177131" y="14284"/>
                <a:ext cx="201992" cy="206490"/>
                <a:chOff x="-1" y="0"/>
                <a:chExt cx="201991" cy="206489"/>
              </a:xfrm>
            </p:grpSpPr>
            <p:sp>
              <p:nvSpPr>
                <p:cNvPr id="4767" name="AutoShape 55"/>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68" name="Oval 56"/>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69" name="AutoShape 57"/>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774" name="Group"/>
              <p:cNvGrpSpPr/>
              <p:nvPr/>
            </p:nvGrpSpPr>
            <p:grpSpPr>
              <a:xfrm>
                <a:off x="2536016" y="14283"/>
                <a:ext cx="201993" cy="206491"/>
                <a:chOff x="-1" y="0"/>
                <a:chExt cx="201992" cy="206490"/>
              </a:xfrm>
            </p:grpSpPr>
            <p:sp>
              <p:nvSpPr>
                <p:cNvPr id="4771" name="AutoShape 59"/>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72" name="Oval 60"/>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73" name="AutoShape 61"/>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778" name="Group"/>
              <p:cNvGrpSpPr/>
              <p:nvPr/>
            </p:nvGrpSpPr>
            <p:grpSpPr>
              <a:xfrm>
                <a:off x="2902842" y="14282"/>
                <a:ext cx="201993" cy="206491"/>
                <a:chOff x="0" y="-1"/>
                <a:chExt cx="201992" cy="206490"/>
              </a:xfrm>
            </p:grpSpPr>
            <p:sp>
              <p:nvSpPr>
                <p:cNvPr id="4775" name="AutoShape 63"/>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76" name="Oval 6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77" name="AutoShape 65"/>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782" name="Group"/>
              <p:cNvGrpSpPr/>
              <p:nvPr/>
            </p:nvGrpSpPr>
            <p:grpSpPr>
              <a:xfrm>
                <a:off x="3303015" y="14282"/>
                <a:ext cx="201994" cy="206492"/>
                <a:chOff x="0" y="-1"/>
                <a:chExt cx="201992" cy="206490"/>
              </a:xfrm>
            </p:grpSpPr>
            <p:sp>
              <p:nvSpPr>
                <p:cNvPr id="4779" name="AutoShape 67"/>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80" name="Oval 6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81" name="AutoShape 69"/>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786" name="Group"/>
              <p:cNvGrpSpPr/>
              <p:nvPr/>
            </p:nvGrpSpPr>
            <p:grpSpPr>
              <a:xfrm>
                <a:off x="3649198" y="11109"/>
                <a:ext cx="201992" cy="206490"/>
                <a:chOff x="-1" y="0"/>
                <a:chExt cx="201991" cy="206489"/>
              </a:xfrm>
            </p:grpSpPr>
            <p:sp>
              <p:nvSpPr>
                <p:cNvPr id="4783" name="AutoShape 71"/>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84" name="Oval 72"/>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85" name="AutoShape 73"/>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790" name="Group"/>
              <p:cNvGrpSpPr/>
              <p:nvPr/>
            </p:nvGrpSpPr>
            <p:grpSpPr>
              <a:xfrm>
                <a:off x="4050959" y="12696"/>
                <a:ext cx="201992" cy="206491"/>
                <a:chOff x="0" y="-1"/>
                <a:chExt cx="201991" cy="206489"/>
              </a:xfrm>
            </p:grpSpPr>
            <p:sp>
              <p:nvSpPr>
                <p:cNvPr id="4787" name="AutoShape 75"/>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88" name="Oval 7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89" name="AutoShape 77"/>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794" name="Group"/>
              <p:cNvGrpSpPr/>
              <p:nvPr/>
            </p:nvGrpSpPr>
            <p:grpSpPr>
              <a:xfrm>
                <a:off x="4408257" y="15871"/>
                <a:ext cx="201992" cy="206491"/>
                <a:chOff x="0" y="-1"/>
                <a:chExt cx="201991" cy="206489"/>
              </a:xfrm>
            </p:grpSpPr>
            <p:sp>
              <p:nvSpPr>
                <p:cNvPr id="4791" name="AutoShape 79"/>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92" name="Oval 8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93" name="AutoShape 81"/>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798" name="Group"/>
              <p:cNvGrpSpPr/>
              <p:nvPr/>
            </p:nvGrpSpPr>
            <p:grpSpPr>
              <a:xfrm>
                <a:off x="4770317" y="17457"/>
                <a:ext cx="201994" cy="206492"/>
                <a:chOff x="0" y="-1"/>
                <a:chExt cx="201992" cy="206490"/>
              </a:xfrm>
            </p:grpSpPr>
            <p:sp>
              <p:nvSpPr>
                <p:cNvPr id="4795" name="AutoShape 83"/>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96" name="Oval 8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797" name="AutoShape 85"/>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802" name="Group"/>
              <p:cNvGrpSpPr/>
              <p:nvPr/>
            </p:nvGrpSpPr>
            <p:grpSpPr>
              <a:xfrm>
                <a:off x="5102207" y="-3"/>
                <a:ext cx="201993" cy="206491"/>
                <a:chOff x="0" y="-1"/>
                <a:chExt cx="201991" cy="206489"/>
              </a:xfrm>
            </p:grpSpPr>
            <p:sp>
              <p:nvSpPr>
                <p:cNvPr id="4799" name="AutoShape 87"/>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00" name="Oval 8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01" name="AutoShape 89"/>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nvGrpSpPr>
            <p:cNvPr id="4864" name="Group"/>
            <p:cNvGrpSpPr/>
            <p:nvPr/>
          </p:nvGrpSpPr>
          <p:grpSpPr>
            <a:xfrm>
              <a:off x="27395" y="3736130"/>
              <a:ext cx="5303408" cy="210452"/>
              <a:chOff x="0" y="-1"/>
              <a:chExt cx="5303407" cy="210450"/>
            </a:xfrm>
          </p:grpSpPr>
          <p:grpSp>
            <p:nvGrpSpPr>
              <p:cNvPr id="4807" name="Group"/>
              <p:cNvGrpSpPr/>
              <p:nvPr/>
            </p:nvGrpSpPr>
            <p:grpSpPr>
              <a:xfrm>
                <a:off x="-1" y="-2"/>
                <a:ext cx="183728" cy="188227"/>
                <a:chOff x="0" y="0"/>
                <a:chExt cx="183726" cy="188226"/>
              </a:xfrm>
            </p:grpSpPr>
            <p:sp>
              <p:nvSpPr>
                <p:cNvPr id="4804" name="AutoShape 92"/>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05" name="Oval 93"/>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06" name="AutoShape 94"/>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811" name="Group"/>
              <p:cNvGrpSpPr/>
              <p:nvPr/>
            </p:nvGrpSpPr>
            <p:grpSpPr>
              <a:xfrm>
                <a:off x="355708" y="22220"/>
                <a:ext cx="183728" cy="188229"/>
                <a:chOff x="-1" y="0"/>
                <a:chExt cx="183727" cy="188227"/>
              </a:xfrm>
            </p:grpSpPr>
            <p:sp>
              <p:nvSpPr>
                <p:cNvPr id="4808" name="AutoShape 96"/>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09" name="Oval 97"/>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10" name="AutoShape 98"/>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815" name="Group"/>
              <p:cNvGrpSpPr/>
              <p:nvPr/>
            </p:nvGrpSpPr>
            <p:grpSpPr>
              <a:xfrm>
                <a:off x="733649" y="22220"/>
                <a:ext cx="183728" cy="188229"/>
                <a:chOff x="-1" y="0"/>
                <a:chExt cx="183727" cy="188227"/>
              </a:xfrm>
            </p:grpSpPr>
            <p:sp>
              <p:nvSpPr>
                <p:cNvPr id="4812" name="AutoShape 100"/>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13" name="Oval 101"/>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14" name="AutoShape 102"/>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819" name="Group"/>
              <p:cNvGrpSpPr/>
              <p:nvPr/>
            </p:nvGrpSpPr>
            <p:grpSpPr>
              <a:xfrm>
                <a:off x="1102064" y="22220"/>
                <a:ext cx="183728" cy="188229"/>
                <a:chOff x="0" y="0"/>
                <a:chExt cx="183727" cy="188228"/>
              </a:xfrm>
            </p:grpSpPr>
            <p:sp>
              <p:nvSpPr>
                <p:cNvPr id="4816" name="AutoShape 104"/>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17" name="Oval 105"/>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18" name="AutoShape 106"/>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823" name="Group"/>
              <p:cNvGrpSpPr/>
              <p:nvPr/>
            </p:nvGrpSpPr>
            <p:grpSpPr>
              <a:xfrm>
                <a:off x="1438717" y="22220"/>
                <a:ext cx="183729" cy="188229"/>
                <a:chOff x="-1" y="0"/>
                <a:chExt cx="183727" cy="188227"/>
              </a:xfrm>
            </p:grpSpPr>
            <p:sp>
              <p:nvSpPr>
                <p:cNvPr id="4820" name="AutoShape 10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21" name="Oval 10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22" name="AutoShape 11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827" name="Group"/>
              <p:cNvGrpSpPr/>
              <p:nvPr/>
            </p:nvGrpSpPr>
            <p:grpSpPr>
              <a:xfrm>
                <a:off x="1816659" y="15871"/>
                <a:ext cx="183728" cy="188229"/>
                <a:chOff x="-1" y="0"/>
                <a:chExt cx="183727" cy="188227"/>
              </a:xfrm>
            </p:grpSpPr>
            <p:sp>
              <p:nvSpPr>
                <p:cNvPr id="4824" name="AutoShape 112"/>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25" name="Oval 113"/>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26" name="AutoShape 114"/>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831" name="Group"/>
              <p:cNvGrpSpPr/>
              <p:nvPr/>
            </p:nvGrpSpPr>
            <p:grpSpPr>
              <a:xfrm>
                <a:off x="2191425" y="22220"/>
                <a:ext cx="183728" cy="188229"/>
                <a:chOff x="0" y="0"/>
                <a:chExt cx="183727" cy="188228"/>
              </a:xfrm>
            </p:grpSpPr>
            <p:sp>
              <p:nvSpPr>
                <p:cNvPr id="4828" name="AutoShape 116"/>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29" name="Oval 117"/>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30" name="AutoShape 118"/>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835" name="Group"/>
              <p:cNvGrpSpPr/>
              <p:nvPr/>
            </p:nvGrpSpPr>
            <p:grpSpPr>
              <a:xfrm>
                <a:off x="2539196" y="9522"/>
                <a:ext cx="183728" cy="188229"/>
                <a:chOff x="0" y="0"/>
                <a:chExt cx="183727" cy="188228"/>
              </a:xfrm>
            </p:grpSpPr>
            <p:sp>
              <p:nvSpPr>
                <p:cNvPr id="4832" name="AutoShape 120"/>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33" name="Oval 121"/>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34" name="AutoShape 122"/>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839" name="Group"/>
              <p:cNvGrpSpPr/>
              <p:nvPr/>
            </p:nvGrpSpPr>
            <p:grpSpPr>
              <a:xfrm>
                <a:off x="3283963" y="22220"/>
                <a:ext cx="183728" cy="188229"/>
                <a:chOff x="0" y="0"/>
                <a:chExt cx="183727" cy="188228"/>
              </a:xfrm>
            </p:grpSpPr>
            <p:sp>
              <p:nvSpPr>
                <p:cNvPr id="4836" name="AutoShape 124"/>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37" name="Oval 125"/>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38" name="AutoShape 126"/>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843" name="Group"/>
              <p:cNvGrpSpPr/>
              <p:nvPr/>
            </p:nvGrpSpPr>
            <p:grpSpPr>
              <a:xfrm>
                <a:off x="2920313" y="22220"/>
                <a:ext cx="183729" cy="188229"/>
                <a:chOff x="0" y="0"/>
                <a:chExt cx="183727" cy="188228"/>
              </a:xfrm>
            </p:grpSpPr>
            <p:sp>
              <p:nvSpPr>
                <p:cNvPr id="4840" name="AutoShape 128"/>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41" name="Oval 129"/>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42" name="AutoShape 130"/>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847" name="Group"/>
              <p:cNvGrpSpPr/>
              <p:nvPr/>
            </p:nvGrpSpPr>
            <p:grpSpPr>
              <a:xfrm>
                <a:off x="3652377" y="15871"/>
                <a:ext cx="183728" cy="188228"/>
                <a:chOff x="0" y="-1"/>
                <a:chExt cx="183727" cy="188227"/>
              </a:xfrm>
            </p:grpSpPr>
            <p:sp>
              <p:nvSpPr>
                <p:cNvPr id="4844" name="AutoShape 132"/>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45" name="Oval 133"/>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46" name="AutoShape 134"/>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851" name="Group"/>
              <p:cNvGrpSpPr/>
              <p:nvPr/>
            </p:nvGrpSpPr>
            <p:grpSpPr>
              <a:xfrm>
                <a:off x="4068428" y="22220"/>
                <a:ext cx="183729" cy="188229"/>
                <a:chOff x="-1" y="0"/>
                <a:chExt cx="183727" cy="188227"/>
              </a:xfrm>
            </p:grpSpPr>
            <p:sp>
              <p:nvSpPr>
                <p:cNvPr id="4848" name="AutoShape 136"/>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49" name="Oval 137"/>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50" name="AutoShape 138"/>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855" name="Group"/>
              <p:cNvGrpSpPr/>
              <p:nvPr/>
            </p:nvGrpSpPr>
            <p:grpSpPr>
              <a:xfrm>
                <a:off x="4430490" y="22220"/>
                <a:ext cx="183728" cy="188229"/>
                <a:chOff x="-1" y="0"/>
                <a:chExt cx="183727" cy="188227"/>
              </a:xfrm>
            </p:grpSpPr>
            <p:sp>
              <p:nvSpPr>
                <p:cNvPr id="4852" name="AutoShape 140"/>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53" name="Oval 141"/>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54" name="AutoShape 142"/>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859" name="Group"/>
              <p:cNvGrpSpPr/>
              <p:nvPr/>
            </p:nvGrpSpPr>
            <p:grpSpPr>
              <a:xfrm>
                <a:off x="4784612" y="22220"/>
                <a:ext cx="183728" cy="188229"/>
                <a:chOff x="-1" y="0"/>
                <a:chExt cx="183727" cy="188227"/>
              </a:xfrm>
            </p:grpSpPr>
            <p:sp>
              <p:nvSpPr>
                <p:cNvPr id="4856" name="AutoShape 14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57" name="Oval 14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58" name="AutoShape 14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863" name="Group"/>
              <p:cNvGrpSpPr/>
              <p:nvPr/>
            </p:nvGrpSpPr>
            <p:grpSpPr>
              <a:xfrm>
                <a:off x="5119679" y="22220"/>
                <a:ext cx="183728" cy="188229"/>
                <a:chOff x="0" y="0"/>
                <a:chExt cx="183727" cy="188228"/>
              </a:xfrm>
            </p:grpSpPr>
            <p:sp>
              <p:nvSpPr>
                <p:cNvPr id="4860" name="AutoShape 148"/>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61" name="Oval 149"/>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62" name="AutoShape 150"/>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grpSp>
        <p:nvGrpSpPr>
          <p:cNvPr id="4890" name="Group"/>
          <p:cNvGrpSpPr/>
          <p:nvPr/>
        </p:nvGrpSpPr>
        <p:grpSpPr>
          <a:xfrm>
            <a:off x="1885942" y="92071"/>
            <a:ext cx="3762387" cy="2335135"/>
            <a:chOff x="-6" y="-2"/>
            <a:chExt cx="3762385" cy="2335133"/>
          </a:xfrm>
        </p:grpSpPr>
        <p:sp>
          <p:nvSpPr>
            <p:cNvPr id="4866" name="Text Box 152"/>
            <p:cNvSpPr txBox="1"/>
            <p:nvPr/>
          </p:nvSpPr>
          <p:spPr>
            <a:xfrm>
              <a:off x="3168316" y="1504139"/>
              <a:ext cx="594063" cy="830992"/>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2800"/>
                </a:spcBef>
                <a:defRPr sz="48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grpSp>
          <p:nvGrpSpPr>
            <p:cNvPr id="4869" name="Group"/>
            <p:cNvGrpSpPr/>
            <p:nvPr/>
          </p:nvGrpSpPr>
          <p:grpSpPr>
            <a:xfrm>
              <a:off x="790173" y="1215368"/>
              <a:ext cx="1786832" cy="568275"/>
              <a:chOff x="-2" y="0"/>
              <a:chExt cx="1786831" cy="568273"/>
            </a:xfrm>
          </p:grpSpPr>
          <p:sp>
            <p:nvSpPr>
              <p:cNvPr id="4867" name="Text Box 154"/>
              <p:cNvSpPr txBox="1"/>
              <p:nvPr/>
            </p:nvSpPr>
            <p:spPr>
              <a:xfrm>
                <a:off x="-2" y="14278"/>
                <a:ext cx="564256" cy="553995"/>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4P</a:t>
                </a:r>
              </a:p>
            </p:txBody>
          </p:sp>
          <p:sp>
            <p:nvSpPr>
              <p:cNvPr id="4868" name="Text Box 155"/>
              <p:cNvSpPr txBox="1"/>
              <p:nvPr/>
            </p:nvSpPr>
            <p:spPr>
              <a:xfrm>
                <a:off x="966092" y="0"/>
                <a:ext cx="820737" cy="553995"/>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3S</a:t>
                </a:r>
              </a:p>
            </p:txBody>
          </p:sp>
        </p:grpSp>
        <p:grpSp>
          <p:nvGrpSpPr>
            <p:cNvPr id="4880" name="Group"/>
            <p:cNvGrpSpPr/>
            <p:nvPr/>
          </p:nvGrpSpPr>
          <p:grpSpPr>
            <a:xfrm>
              <a:off x="-6" y="1772277"/>
              <a:ext cx="3118368" cy="394721"/>
              <a:chOff x="-4" y="-4"/>
              <a:chExt cx="3118366" cy="394720"/>
            </a:xfrm>
          </p:grpSpPr>
          <p:grpSp>
            <p:nvGrpSpPr>
              <p:cNvPr id="4878" name="Group"/>
              <p:cNvGrpSpPr/>
              <p:nvPr/>
            </p:nvGrpSpPr>
            <p:grpSpPr>
              <a:xfrm>
                <a:off x="-4" y="-4"/>
                <a:ext cx="2750436" cy="394720"/>
                <a:chOff x="-2" y="-2"/>
                <a:chExt cx="2750434" cy="394718"/>
              </a:xfrm>
            </p:grpSpPr>
            <p:sp>
              <p:nvSpPr>
                <p:cNvPr id="4870" name="Text Box 158"/>
                <p:cNvSpPr txBox="1"/>
                <p:nvPr/>
              </p:nvSpPr>
              <p:spPr>
                <a:xfrm>
                  <a:off x="-2" y="634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sp>
              <p:nvSpPr>
                <p:cNvPr id="4871" name="Text Box 159"/>
                <p:cNvSpPr txBox="1"/>
                <p:nvPr/>
              </p:nvSpPr>
              <p:spPr>
                <a:xfrm>
                  <a:off x="360179" y="634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4872" name="Text Box 160"/>
                <p:cNvSpPr txBox="1"/>
                <p:nvPr/>
              </p:nvSpPr>
              <p:spPr>
                <a:xfrm>
                  <a:off x="756854" y="9519"/>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4873" name="Text Box 161"/>
                <p:cNvSpPr txBox="1"/>
                <p:nvPr/>
              </p:nvSpPr>
              <p:spPr>
                <a:xfrm>
                  <a:off x="1077367" y="6346"/>
                  <a:ext cx="256480"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M</a:t>
                  </a:r>
                </a:p>
              </p:txBody>
            </p:sp>
            <p:sp>
              <p:nvSpPr>
                <p:cNvPr id="4874" name="Text Box 162"/>
                <p:cNvSpPr txBox="1"/>
                <p:nvPr/>
              </p:nvSpPr>
              <p:spPr>
                <a:xfrm>
                  <a:off x="1467696" y="-2"/>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4875" name="Text Box 163"/>
                <p:cNvSpPr txBox="1"/>
                <p:nvPr/>
              </p:nvSpPr>
              <p:spPr>
                <a:xfrm>
                  <a:off x="1819945" y="12693"/>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4876" name="Text Box 164"/>
                <p:cNvSpPr txBox="1"/>
                <p:nvPr/>
              </p:nvSpPr>
              <p:spPr>
                <a:xfrm>
                  <a:off x="2164258" y="12693"/>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R</a:t>
                  </a:r>
                </a:p>
              </p:txBody>
            </p:sp>
            <p:sp>
              <p:nvSpPr>
                <p:cNvPr id="4877" name="Text Box 165"/>
                <p:cNvSpPr txBox="1"/>
                <p:nvPr/>
              </p:nvSpPr>
              <p:spPr>
                <a:xfrm>
                  <a:off x="2527614" y="2538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grpSp>
          <p:sp>
            <p:nvSpPr>
              <p:cNvPr id="4879" name="Text Box 166"/>
              <p:cNvSpPr txBox="1"/>
              <p:nvPr/>
            </p:nvSpPr>
            <p:spPr>
              <a:xfrm>
                <a:off x="2913178" y="14279"/>
                <a:ext cx="205184" cy="36933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S</a:t>
                </a:r>
              </a:p>
            </p:txBody>
          </p:sp>
        </p:grpSp>
        <p:grpSp>
          <p:nvGrpSpPr>
            <p:cNvPr id="4883" name="Group"/>
            <p:cNvGrpSpPr/>
            <p:nvPr/>
          </p:nvGrpSpPr>
          <p:grpSpPr>
            <a:xfrm>
              <a:off x="1386453" y="-2"/>
              <a:ext cx="630562" cy="1107991"/>
              <a:chOff x="-1" y="-1"/>
              <a:chExt cx="630560" cy="1107989"/>
            </a:xfrm>
          </p:grpSpPr>
          <p:sp>
            <p:nvSpPr>
              <p:cNvPr id="4881" name="Text Box 168"/>
              <p:cNvSpPr txBox="1"/>
              <p:nvPr/>
            </p:nvSpPr>
            <p:spPr>
              <a:xfrm>
                <a:off x="-1" y="-1"/>
                <a:ext cx="630560" cy="1107989"/>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7</a:t>
                </a:r>
              </a:p>
            </p:txBody>
          </p:sp>
          <p:sp>
            <p:nvSpPr>
              <p:cNvPr id="4882" name="Line 169"/>
              <p:cNvSpPr/>
              <p:nvPr/>
            </p:nvSpPr>
            <p:spPr>
              <a:xfrm>
                <a:off x="163746" y="575950"/>
                <a:ext cx="285612" cy="4"/>
              </a:xfrm>
              <a:prstGeom prst="line">
                <a:avLst/>
              </a:prstGeom>
              <a:noFill/>
              <a:ln w="76200" cap="flat">
                <a:solidFill>
                  <a:srgbClr val="FF262D"/>
                </a:solidFill>
                <a:prstDash val="solid"/>
                <a:round/>
              </a:ln>
              <a:effectLst>
                <a:outerShdw blurRad="63500" dist="38098"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4886" name="Group"/>
            <p:cNvGrpSpPr/>
            <p:nvPr/>
          </p:nvGrpSpPr>
          <p:grpSpPr>
            <a:xfrm>
              <a:off x="326856" y="1746894"/>
              <a:ext cx="2478428" cy="431574"/>
              <a:chOff x="0" y="-1"/>
              <a:chExt cx="2478427" cy="431573"/>
            </a:xfrm>
          </p:grpSpPr>
          <p:sp>
            <p:nvSpPr>
              <p:cNvPr id="4884" name="Rectangle 171"/>
              <p:cNvSpPr/>
              <p:nvPr/>
            </p:nvSpPr>
            <p:spPr>
              <a:xfrm>
                <a:off x="-1" y="-2"/>
                <a:ext cx="1343939"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85" name="Rectangle 172"/>
              <p:cNvSpPr/>
              <p:nvPr/>
            </p:nvSpPr>
            <p:spPr>
              <a:xfrm>
                <a:off x="1429616" y="-2"/>
                <a:ext cx="1048811"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889" name="Group"/>
            <p:cNvGrpSpPr/>
            <p:nvPr/>
          </p:nvGrpSpPr>
          <p:grpSpPr>
            <a:xfrm>
              <a:off x="761295" y="825056"/>
              <a:ext cx="1931654" cy="584771"/>
              <a:chOff x="-1" y="0"/>
              <a:chExt cx="1931653" cy="584769"/>
            </a:xfrm>
          </p:grpSpPr>
          <p:sp>
            <p:nvSpPr>
              <p:cNvPr id="4887" name="Text Box 174"/>
              <p:cNvSpPr txBox="1"/>
              <p:nvPr/>
            </p:nvSpPr>
            <p:spPr>
              <a:xfrm>
                <a:off x="-1" y="0"/>
                <a:ext cx="1931653" cy="584769"/>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rPr>
                    <a:latin typeface="Arial" panose="020B0604020202020204" pitchFamily="34" charset="0"/>
                    <a:cs typeface="Arial" panose="020B0604020202020204" pitchFamily="34" charset="0"/>
                  </a:rPr>
                  <a:t>C 7 S J</a:t>
                </a:r>
              </a:p>
            </p:txBody>
          </p:sp>
          <p:sp>
            <p:nvSpPr>
              <p:cNvPr id="4888" name="Line 175"/>
              <p:cNvSpPr/>
              <p:nvPr/>
            </p:nvSpPr>
            <p:spPr>
              <a:xfrm>
                <a:off x="722264" y="301463"/>
                <a:ext cx="149154" cy="4"/>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95" name="Line 2"/>
          <p:cNvSpPr/>
          <p:nvPr/>
        </p:nvSpPr>
        <p:spPr>
          <a:xfrm flipH="1">
            <a:off x="3146106" y="2436810"/>
            <a:ext cx="3" cy="3552829"/>
          </a:xfrm>
          <a:prstGeom prst="line">
            <a:avLst/>
          </a:prstGeom>
          <a:ln w="12700">
            <a:solidFill>
              <a:srgbClr val="B35A17"/>
            </a:solidFill>
            <a:prstDash val="dash"/>
          </a:ln>
        </p:spPr>
        <p:txBody>
          <a:bodyPr lIns="45718" tIns="45718" rIns="45718" bIns="45718"/>
          <a:lstStyle/>
          <a:p>
            <a:endParaRPr>
              <a:latin typeface="Arial" panose="020B0604020202020204" pitchFamily="34" charset="0"/>
              <a:cs typeface="Arial" panose="020B0604020202020204" pitchFamily="34" charset="0"/>
            </a:endParaRPr>
          </a:p>
        </p:txBody>
      </p:sp>
      <p:sp>
        <p:nvSpPr>
          <p:cNvPr id="4896" name="Line 3"/>
          <p:cNvSpPr/>
          <p:nvPr/>
        </p:nvSpPr>
        <p:spPr>
          <a:xfrm flipH="1">
            <a:off x="4190682" y="2405060"/>
            <a:ext cx="3" cy="3556004"/>
          </a:xfrm>
          <a:prstGeom prst="line">
            <a:avLst/>
          </a:prstGeom>
          <a:ln w="12700">
            <a:solidFill>
              <a:srgbClr val="B35A17"/>
            </a:solidFill>
            <a:prstDash val="dash"/>
          </a:ln>
        </p:spPr>
        <p:txBody>
          <a:bodyPr lIns="45718" tIns="45718" rIns="45718" bIns="45718"/>
          <a:lstStyle/>
          <a:p>
            <a:endParaRPr>
              <a:latin typeface="Arial" panose="020B0604020202020204" pitchFamily="34" charset="0"/>
              <a:cs typeface="Arial" panose="020B0604020202020204" pitchFamily="34" charset="0"/>
            </a:endParaRPr>
          </a:p>
        </p:txBody>
      </p:sp>
      <p:sp>
        <p:nvSpPr>
          <p:cNvPr id="4897" name="Rectangle 4"/>
          <p:cNvSpPr/>
          <p:nvPr/>
        </p:nvSpPr>
        <p:spPr>
          <a:xfrm>
            <a:off x="7466010" y="2209800"/>
            <a:ext cx="203203" cy="3956050"/>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98" name="Rectangle 5"/>
          <p:cNvSpPr/>
          <p:nvPr/>
        </p:nvSpPr>
        <p:spPr>
          <a:xfrm>
            <a:off x="1627185" y="2182810"/>
            <a:ext cx="6045203"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899" name="Rectangle 6"/>
          <p:cNvSpPr/>
          <p:nvPr/>
        </p:nvSpPr>
        <p:spPr>
          <a:xfrm>
            <a:off x="1639885" y="5926137"/>
            <a:ext cx="5834067"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4900" name="Picture 7" descr="Picture 7"/>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sp>
        <p:nvSpPr>
          <p:cNvPr id="4901" name="Rectangle 8"/>
          <p:cNvSpPr/>
          <p:nvPr/>
        </p:nvSpPr>
        <p:spPr>
          <a:xfrm>
            <a:off x="1627185" y="2189160"/>
            <a:ext cx="163516" cy="3965578"/>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4902" name="Picture 9" descr="Picture 9"/>
          <p:cNvPicPr>
            <a:picLocks noChangeAspect="1"/>
          </p:cNvPicPr>
          <p:nvPr/>
        </p:nvPicPr>
        <p:blipFill>
          <a:blip r:embed="rId5"/>
          <a:stretch>
            <a:fillRect/>
          </a:stretch>
        </p:blipFill>
        <p:spPr>
          <a:xfrm rot="5361336">
            <a:off x="-319883" y="4121941"/>
            <a:ext cx="4605341" cy="301628"/>
          </a:xfrm>
          <a:prstGeom prst="rect">
            <a:avLst/>
          </a:prstGeom>
          <a:ln w="12700">
            <a:miter lim="400000"/>
          </a:ln>
          <a:effectLst>
            <a:outerShdw blurRad="63500" dist="38098" dir="2700000" rotWithShape="0">
              <a:schemeClr val="accent2">
                <a:alpha val="74996"/>
              </a:schemeClr>
            </a:outerShdw>
          </a:effectLst>
        </p:spPr>
      </p:pic>
      <p:pic>
        <p:nvPicPr>
          <p:cNvPr id="4903" name="Picture 10" descr="Picture 10"/>
          <p:cNvPicPr>
            <a:picLocks noChangeAspect="1"/>
          </p:cNvPicPr>
          <p:nvPr/>
        </p:nvPicPr>
        <p:blipFill>
          <a:blip r:embed="rId6"/>
          <a:stretch>
            <a:fillRect/>
          </a:stretch>
        </p:blipFill>
        <p:spPr>
          <a:xfrm rot="5361336">
            <a:off x="4829966" y="4160041"/>
            <a:ext cx="4662492" cy="301628"/>
          </a:xfrm>
          <a:prstGeom prst="rect">
            <a:avLst/>
          </a:prstGeom>
          <a:ln w="12700">
            <a:miter lim="400000"/>
          </a:ln>
        </p:spPr>
      </p:pic>
      <p:pic>
        <p:nvPicPr>
          <p:cNvPr id="4904" name="Picture 11" descr="Picture 11"/>
          <p:cNvPicPr>
            <a:picLocks noChangeAspect="1"/>
          </p:cNvPicPr>
          <p:nvPr/>
        </p:nvPicPr>
        <p:blipFill>
          <a:blip r:embed="rId6"/>
          <a:stretch>
            <a:fillRect/>
          </a:stretch>
        </p:blipFill>
        <p:spPr>
          <a:xfrm rot="5361336">
            <a:off x="4155280" y="4236241"/>
            <a:ext cx="4554540" cy="301628"/>
          </a:xfrm>
          <a:prstGeom prst="rect">
            <a:avLst/>
          </a:prstGeom>
          <a:ln w="12700">
            <a:miter lim="400000"/>
          </a:ln>
        </p:spPr>
      </p:pic>
      <p:pic>
        <p:nvPicPr>
          <p:cNvPr id="4905" name="Picture 12" descr="Picture 12"/>
          <p:cNvPicPr>
            <a:picLocks noChangeAspect="1"/>
          </p:cNvPicPr>
          <p:nvPr/>
        </p:nvPicPr>
        <p:blipFill>
          <a:blip r:embed="rId6"/>
          <a:stretch>
            <a:fillRect/>
          </a:stretch>
        </p:blipFill>
        <p:spPr>
          <a:xfrm rot="5361336">
            <a:off x="3364705" y="4191791"/>
            <a:ext cx="4567240" cy="301628"/>
          </a:xfrm>
          <a:prstGeom prst="rect">
            <a:avLst/>
          </a:prstGeom>
          <a:ln w="12700">
            <a:miter lim="400000"/>
          </a:ln>
        </p:spPr>
      </p:pic>
      <p:pic>
        <p:nvPicPr>
          <p:cNvPr id="4906" name="Picture 13" descr="Picture 13"/>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4907" name="Picture 14" descr="Picture 14"/>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sp>
        <p:nvSpPr>
          <p:cNvPr id="4908" name="Text Box 15"/>
          <p:cNvSpPr txBox="1"/>
          <p:nvPr/>
        </p:nvSpPr>
        <p:spPr>
          <a:xfrm>
            <a:off x="165100" y="106362"/>
            <a:ext cx="3006725" cy="83099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نسيج من التسلسل الزمني للكتاب المقدس</a:t>
            </a:r>
          </a:p>
        </p:txBody>
      </p:sp>
      <p:grpSp>
        <p:nvGrpSpPr>
          <p:cNvPr id="4915" name="Group"/>
          <p:cNvGrpSpPr/>
          <p:nvPr/>
        </p:nvGrpSpPr>
        <p:grpSpPr>
          <a:xfrm>
            <a:off x="2095496" y="2587620"/>
            <a:ext cx="6497644" cy="938219"/>
            <a:chOff x="0" y="-1"/>
            <a:chExt cx="6497643" cy="938218"/>
          </a:xfrm>
        </p:grpSpPr>
        <p:pic>
          <p:nvPicPr>
            <p:cNvPr id="4909" name="Picture 17" descr="Picture 17"/>
            <p:cNvPicPr>
              <a:picLocks noChangeAspect="1"/>
            </p:cNvPicPr>
            <p:nvPr/>
          </p:nvPicPr>
          <p:blipFill>
            <a:blip r:embed="rId7"/>
            <a:stretch>
              <a:fillRect/>
            </a:stretch>
          </p:blipFill>
          <p:spPr>
            <a:xfrm rot="956">
              <a:off x="41" y="12786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4910" name="Picture 18" descr="Picture 18"/>
            <p:cNvPicPr>
              <a:picLocks noChangeAspect="1"/>
            </p:cNvPicPr>
            <p:nvPr/>
          </p:nvPicPr>
          <p:blipFill>
            <a:blip r:embed="rId7"/>
            <a:stretch>
              <a:fillRect/>
            </a:stretch>
          </p:blipFill>
          <p:spPr>
            <a:xfrm rot="956">
              <a:off x="63556" y="254840"/>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4911" name="Picture 19" descr="Picture 19"/>
            <p:cNvPicPr>
              <a:picLocks noChangeAspect="1"/>
            </p:cNvPicPr>
            <p:nvPr/>
          </p:nvPicPr>
          <p:blipFill>
            <a:blip r:embed="rId7"/>
            <a:stretch>
              <a:fillRect/>
            </a:stretch>
          </p:blipFill>
          <p:spPr>
            <a:xfrm rot="956">
              <a:off x="12744" y="381812"/>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4912" name="Picture 20" descr="Picture 20"/>
            <p:cNvPicPr>
              <a:picLocks noChangeAspect="1"/>
            </p:cNvPicPr>
            <p:nvPr/>
          </p:nvPicPr>
          <p:blipFill>
            <a:blip r:embed="rId7"/>
            <a:stretch>
              <a:fillRect/>
            </a:stretch>
          </p:blipFill>
          <p:spPr>
            <a:xfrm rot="956">
              <a:off x="50853" y="496088"/>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4913" name="Picture 21" descr="Picture 21"/>
            <p:cNvPicPr>
              <a:picLocks noChangeAspect="1"/>
            </p:cNvPicPr>
            <p:nvPr/>
          </p:nvPicPr>
          <p:blipFill>
            <a:blip r:embed="rId7"/>
            <a:stretch>
              <a:fillRect/>
            </a:stretch>
          </p:blipFill>
          <p:spPr>
            <a:xfrm rot="956">
              <a:off x="12744" y="63575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4914" name="Picture 22" descr="Picture 22"/>
            <p:cNvPicPr>
              <a:picLocks noChangeAspect="1"/>
            </p:cNvPicPr>
            <p:nvPr/>
          </p:nvPicPr>
          <p:blipFill>
            <a:blip r:embed="rId7"/>
            <a:stretch>
              <a:fillRect/>
            </a:stretch>
          </p:blipFill>
          <p:spPr>
            <a:xfrm rot="956">
              <a:off x="46090" y="892"/>
              <a:ext cx="6434045" cy="301567"/>
            </a:xfrm>
            <a:prstGeom prst="rect">
              <a:avLst/>
            </a:prstGeom>
            <a:ln w="12700" cap="flat">
              <a:noFill/>
              <a:miter lim="400000"/>
            </a:ln>
            <a:effectLst>
              <a:outerShdw blurRad="63500" dist="46662" dir="3284182" rotWithShape="0">
                <a:srgbClr val="000000">
                  <a:alpha val="74996"/>
                </a:srgbClr>
              </a:outerShdw>
            </a:effectLst>
          </p:spPr>
        </p:pic>
      </p:grpSp>
      <p:pic>
        <p:nvPicPr>
          <p:cNvPr id="4916" name="Picture 23" descr="Picture 23"/>
          <p:cNvPicPr>
            <a:picLocks noChangeAspect="1"/>
          </p:cNvPicPr>
          <p:nvPr/>
        </p:nvPicPr>
        <p:blipFill>
          <a:blip r:embed="rId6"/>
          <a:stretch>
            <a:fillRect/>
          </a:stretch>
        </p:blipFill>
        <p:spPr>
          <a:xfrm rot="5361336">
            <a:off x="3836987" y="4171950"/>
            <a:ext cx="4451353" cy="301625"/>
          </a:xfrm>
          <a:prstGeom prst="rect">
            <a:avLst/>
          </a:prstGeom>
          <a:ln w="12700">
            <a:miter lim="400000"/>
          </a:ln>
        </p:spPr>
      </p:pic>
      <p:pic>
        <p:nvPicPr>
          <p:cNvPr id="4917" name="Picture 24" descr="Picture 24"/>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pic>
        <p:nvPicPr>
          <p:cNvPr id="4918" name="Picture 25" descr="Picture 25"/>
          <p:cNvPicPr>
            <a:picLocks noChangeAspect="1"/>
          </p:cNvPicPr>
          <p:nvPr/>
        </p:nvPicPr>
        <p:blipFill>
          <a:blip r:embed="rId8"/>
          <a:stretch>
            <a:fillRect/>
          </a:stretch>
        </p:blipFill>
        <p:spPr>
          <a:xfrm rot="5361336">
            <a:off x="124617" y="4239416"/>
            <a:ext cx="4437066" cy="301628"/>
          </a:xfrm>
          <a:prstGeom prst="rect">
            <a:avLst/>
          </a:prstGeom>
          <a:ln w="12700">
            <a:miter lim="400000"/>
          </a:ln>
        </p:spPr>
      </p:pic>
      <p:pic>
        <p:nvPicPr>
          <p:cNvPr id="4919" name="Picture 26" descr="Picture 26"/>
          <p:cNvPicPr>
            <a:picLocks noChangeAspect="1"/>
          </p:cNvPicPr>
          <p:nvPr/>
        </p:nvPicPr>
        <p:blipFill>
          <a:blip r:embed="rId6"/>
          <a:stretch>
            <a:fillRect/>
          </a:stretch>
        </p:blipFill>
        <p:spPr>
          <a:xfrm rot="5361336">
            <a:off x="4525166" y="4179091"/>
            <a:ext cx="4516442" cy="301628"/>
          </a:xfrm>
          <a:prstGeom prst="rect">
            <a:avLst/>
          </a:prstGeom>
          <a:ln w="12700">
            <a:miter lim="400000"/>
          </a:ln>
        </p:spPr>
      </p:pic>
      <p:pic>
        <p:nvPicPr>
          <p:cNvPr id="4920" name="Picture 27" descr="Picture 27"/>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4921" name="Picture 28" descr="Picture 28"/>
          <p:cNvPicPr>
            <a:picLocks noChangeAspect="1"/>
          </p:cNvPicPr>
          <p:nvPr/>
        </p:nvPicPr>
        <p:blipFill>
          <a:blip r:embed="rId9"/>
          <a:stretch>
            <a:fillRect/>
          </a:stretch>
        </p:blipFill>
        <p:spPr>
          <a:xfrm rot="5361336">
            <a:off x="3135310" y="4175125"/>
            <a:ext cx="4308480" cy="301625"/>
          </a:xfrm>
          <a:prstGeom prst="rect">
            <a:avLst/>
          </a:prstGeom>
          <a:ln w="12700">
            <a:miter lim="400000"/>
          </a:ln>
        </p:spPr>
      </p:pic>
      <p:sp>
        <p:nvSpPr>
          <p:cNvPr id="4922" name="Text Box 29"/>
          <p:cNvSpPr txBox="1"/>
          <p:nvPr/>
        </p:nvSpPr>
        <p:spPr>
          <a:xfrm>
            <a:off x="2382836" y="2684461"/>
            <a:ext cx="5516565" cy="707882"/>
          </a:xfrm>
          <a:prstGeom prst="rect">
            <a:avLst/>
          </a:prstGeom>
          <a:ln w="12700">
            <a:miter lim="400000"/>
          </a:ln>
          <a:effectLst>
            <a:outerShdw blurRad="63500" dist="46662" dir="3284182" rotWithShape="0">
              <a:srgbClr val="535353">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rtl="1">
              <a:spcBef>
                <a:spcPts val="2400"/>
              </a:spcBef>
              <a:defRPr sz="4000" b="0">
                <a:solidFill>
                  <a:schemeClr val="accent1"/>
                </a:solidFill>
                <a:effectLst>
                  <a:outerShdw blurRad="127000" dist="1524" dir="16200000" rotWithShape="0">
                    <a:srgbClr val="000000">
                      <a:alpha val="87808"/>
                    </a:srgbClr>
                  </a:outerShdw>
                </a:effectLst>
                <a:latin typeface="+mn-lt"/>
                <a:ea typeface="+mn-ea"/>
                <a:cs typeface="+mn-cs"/>
                <a:sym typeface="Times Roman"/>
              </a:defRPr>
            </a:pPr>
            <a:r>
              <a:rPr>
                <a:latin typeface="Arial" panose="020B0604020202020204" pitchFamily="34" charset="0"/>
                <a:cs typeface="Arial" panose="020B0604020202020204" pitchFamily="34" charset="0"/>
              </a:rPr>
              <a:t>العهد</a:t>
            </a:r>
            <a:r>
              <a:rPr>
                <a:latin typeface="Arial" panose="020B0604020202020204" pitchFamily="34" charset="0"/>
                <a:ea typeface="Arial Black"/>
                <a:cs typeface="Arial" panose="020B0604020202020204" pitchFamily="34" charset="0"/>
                <a:sym typeface="Arial Black"/>
              </a:rPr>
              <a:t> </a:t>
            </a:r>
            <a:r>
              <a:rPr>
                <a:latin typeface="Arial" panose="020B0604020202020204" pitchFamily="34" charset="0"/>
                <a:cs typeface="Arial" panose="020B0604020202020204" pitchFamily="34" charset="0"/>
              </a:rPr>
              <a:t>الإبراهيمي</a:t>
            </a:r>
            <a:r>
              <a:rPr>
                <a:latin typeface="Arial" panose="020B0604020202020204" pitchFamily="34" charset="0"/>
                <a:ea typeface="Arial Black"/>
                <a:cs typeface="Arial" panose="020B0604020202020204" pitchFamily="34" charset="0"/>
                <a:sym typeface="Arial Black"/>
              </a:rPr>
              <a:t> </a:t>
            </a:r>
          </a:p>
        </p:txBody>
      </p:sp>
      <p:sp>
        <p:nvSpPr>
          <p:cNvPr id="4923" name="Text Box 30"/>
          <p:cNvSpPr txBox="1"/>
          <p:nvPr/>
        </p:nvSpPr>
        <p:spPr>
          <a:xfrm>
            <a:off x="491317" y="6534864"/>
            <a:ext cx="889022"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rPr>
                <a:latin typeface="Arial" panose="020B0604020202020204" pitchFamily="34" charset="0"/>
                <a:cs typeface="Arial" panose="020B0604020202020204" pitchFamily="34" charset="0"/>
              </a:rPr>
              <a:t>© </a:t>
            </a:r>
            <a:r>
              <a:rPr sz="1000">
                <a:latin typeface="Arial" panose="020B0604020202020204" pitchFamily="34" charset="0"/>
                <a:cs typeface="Arial" panose="020B0604020202020204" pitchFamily="34" charset="0"/>
              </a:rPr>
              <a:t>2006</a:t>
            </a:r>
            <a:r>
              <a:rPr>
                <a:latin typeface="Arial" panose="020B0604020202020204" pitchFamily="34" charset="0"/>
                <a:cs typeface="Arial" panose="020B0604020202020204" pitchFamily="34" charset="0"/>
              </a:rPr>
              <a:t> TBBMI</a:t>
            </a:r>
          </a:p>
        </p:txBody>
      </p:sp>
      <p:sp>
        <p:nvSpPr>
          <p:cNvPr id="4924" name="Text Box 31"/>
          <p:cNvSpPr txBox="1"/>
          <p:nvPr/>
        </p:nvSpPr>
        <p:spPr>
          <a:xfrm>
            <a:off x="7659852" y="6517402"/>
            <a:ext cx="523536"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8.0.03f.</a:t>
            </a:r>
          </a:p>
        </p:txBody>
      </p:sp>
      <p:sp>
        <p:nvSpPr>
          <p:cNvPr id="4925" name="Text Box 32"/>
          <p:cNvSpPr txBox="1"/>
          <p:nvPr/>
        </p:nvSpPr>
        <p:spPr>
          <a:xfrm>
            <a:off x="8155763" y="6509464"/>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80</a:t>
            </a:r>
          </a:p>
        </p:txBody>
      </p:sp>
      <p:sp>
        <p:nvSpPr>
          <p:cNvPr id="4926" name="Text Box 33"/>
          <p:cNvSpPr txBox="1"/>
          <p:nvPr/>
        </p:nvSpPr>
        <p:spPr>
          <a:xfrm>
            <a:off x="8601189" y="6447422"/>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2</a:t>
            </a:r>
          </a:p>
        </p:txBody>
      </p:sp>
      <p:grpSp>
        <p:nvGrpSpPr>
          <p:cNvPr id="5049" name="Group"/>
          <p:cNvGrpSpPr/>
          <p:nvPr/>
        </p:nvGrpSpPr>
        <p:grpSpPr>
          <a:xfrm>
            <a:off x="1917712" y="2209767"/>
            <a:ext cx="5330804" cy="3946586"/>
            <a:chOff x="-1" y="-3"/>
            <a:chExt cx="5330803" cy="3946584"/>
          </a:xfrm>
        </p:grpSpPr>
        <p:grpSp>
          <p:nvGrpSpPr>
            <p:cNvPr id="4987" name="Group"/>
            <p:cNvGrpSpPr/>
            <p:nvPr/>
          </p:nvGrpSpPr>
          <p:grpSpPr>
            <a:xfrm>
              <a:off x="-2" y="-4"/>
              <a:ext cx="5304202" cy="239826"/>
              <a:chOff x="-1" y="-2"/>
              <a:chExt cx="5304201" cy="239824"/>
            </a:xfrm>
          </p:grpSpPr>
          <p:grpSp>
            <p:nvGrpSpPr>
              <p:cNvPr id="4930" name="Group"/>
              <p:cNvGrpSpPr/>
              <p:nvPr/>
            </p:nvGrpSpPr>
            <p:grpSpPr>
              <a:xfrm>
                <a:off x="-2" y="23808"/>
                <a:ext cx="201992" cy="206490"/>
                <a:chOff x="-1" y="0"/>
                <a:chExt cx="201990" cy="206489"/>
              </a:xfrm>
            </p:grpSpPr>
            <p:sp>
              <p:nvSpPr>
                <p:cNvPr id="4927" name="AutoShape 37"/>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28" name="Oval 38"/>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29" name="AutoShape 39"/>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934" name="Group"/>
              <p:cNvGrpSpPr/>
              <p:nvPr/>
            </p:nvGrpSpPr>
            <p:grpSpPr>
              <a:xfrm>
                <a:off x="360471" y="33331"/>
                <a:ext cx="201993" cy="206491"/>
                <a:chOff x="0" y="-1"/>
                <a:chExt cx="201991" cy="206489"/>
              </a:xfrm>
            </p:grpSpPr>
            <p:sp>
              <p:nvSpPr>
                <p:cNvPr id="4931" name="AutoShape 41"/>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32" name="Oval 4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33" name="AutoShape 43"/>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938" name="Group"/>
              <p:cNvGrpSpPr/>
              <p:nvPr/>
            </p:nvGrpSpPr>
            <p:grpSpPr>
              <a:xfrm>
                <a:off x="730473" y="33332"/>
                <a:ext cx="201993" cy="206490"/>
                <a:chOff x="-1" y="0"/>
                <a:chExt cx="201992" cy="206489"/>
              </a:xfrm>
            </p:grpSpPr>
            <p:sp>
              <p:nvSpPr>
                <p:cNvPr id="4935" name="AutoShape 45"/>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36" name="Oval 46"/>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37" name="AutoShape 47"/>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942" name="Group"/>
              <p:cNvGrpSpPr/>
              <p:nvPr/>
            </p:nvGrpSpPr>
            <p:grpSpPr>
              <a:xfrm>
                <a:off x="1092534" y="33332"/>
                <a:ext cx="201993" cy="206491"/>
                <a:chOff x="0" y="-1"/>
                <a:chExt cx="201992" cy="206490"/>
              </a:xfrm>
            </p:grpSpPr>
            <p:sp>
              <p:nvSpPr>
                <p:cNvPr id="4939" name="AutoShape 49"/>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40" name="Oval 5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41" name="AutoShape 51"/>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946" name="Group"/>
              <p:cNvGrpSpPr/>
              <p:nvPr/>
            </p:nvGrpSpPr>
            <p:grpSpPr>
              <a:xfrm>
                <a:off x="1435540" y="26981"/>
                <a:ext cx="201993" cy="206492"/>
                <a:chOff x="0" y="-1"/>
                <a:chExt cx="201992" cy="206490"/>
              </a:xfrm>
            </p:grpSpPr>
            <p:sp>
              <p:nvSpPr>
                <p:cNvPr id="4943" name="AutoShape 53"/>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44" name="Oval 5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45" name="AutoShape 55"/>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950" name="Group"/>
              <p:cNvGrpSpPr/>
              <p:nvPr/>
            </p:nvGrpSpPr>
            <p:grpSpPr>
              <a:xfrm>
                <a:off x="1816658" y="7934"/>
                <a:ext cx="201992" cy="206491"/>
                <a:chOff x="0" y="-1"/>
                <a:chExt cx="201991" cy="206489"/>
              </a:xfrm>
            </p:grpSpPr>
            <p:sp>
              <p:nvSpPr>
                <p:cNvPr id="4947" name="AutoShape 57"/>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48" name="Oval 5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49" name="AutoShape 59"/>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954" name="Group"/>
              <p:cNvGrpSpPr/>
              <p:nvPr/>
            </p:nvGrpSpPr>
            <p:grpSpPr>
              <a:xfrm>
                <a:off x="2177131" y="14284"/>
                <a:ext cx="201992" cy="206490"/>
                <a:chOff x="-1" y="0"/>
                <a:chExt cx="201991" cy="206489"/>
              </a:xfrm>
            </p:grpSpPr>
            <p:sp>
              <p:nvSpPr>
                <p:cNvPr id="4951" name="AutoShape 61"/>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52" name="Oval 62"/>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53" name="AutoShape 63"/>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958" name="Group"/>
              <p:cNvGrpSpPr/>
              <p:nvPr/>
            </p:nvGrpSpPr>
            <p:grpSpPr>
              <a:xfrm>
                <a:off x="2536016" y="14283"/>
                <a:ext cx="201993" cy="206491"/>
                <a:chOff x="-1" y="0"/>
                <a:chExt cx="201992" cy="206490"/>
              </a:xfrm>
            </p:grpSpPr>
            <p:sp>
              <p:nvSpPr>
                <p:cNvPr id="4955" name="AutoShape 65"/>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56" name="Oval 66"/>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57" name="AutoShape 67"/>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962" name="Group"/>
              <p:cNvGrpSpPr/>
              <p:nvPr/>
            </p:nvGrpSpPr>
            <p:grpSpPr>
              <a:xfrm>
                <a:off x="2902842" y="14282"/>
                <a:ext cx="201993" cy="206491"/>
                <a:chOff x="0" y="-1"/>
                <a:chExt cx="201992" cy="206490"/>
              </a:xfrm>
            </p:grpSpPr>
            <p:sp>
              <p:nvSpPr>
                <p:cNvPr id="4959" name="AutoShape 69"/>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60" name="Oval 7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61" name="AutoShape 71"/>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966" name="Group"/>
              <p:cNvGrpSpPr/>
              <p:nvPr/>
            </p:nvGrpSpPr>
            <p:grpSpPr>
              <a:xfrm>
                <a:off x="3303015" y="14282"/>
                <a:ext cx="201994" cy="206492"/>
                <a:chOff x="0" y="-1"/>
                <a:chExt cx="201992" cy="206490"/>
              </a:xfrm>
            </p:grpSpPr>
            <p:sp>
              <p:nvSpPr>
                <p:cNvPr id="4963" name="AutoShape 73"/>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64" name="Oval 7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65" name="AutoShape 75"/>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970" name="Group"/>
              <p:cNvGrpSpPr/>
              <p:nvPr/>
            </p:nvGrpSpPr>
            <p:grpSpPr>
              <a:xfrm>
                <a:off x="3649198" y="11109"/>
                <a:ext cx="201992" cy="206490"/>
                <a:chOff x="-1" y="0"/>
                <a:chExt cx="201991" cy="206489"/>
              </a:xfrm>
            </p:grpSpPr>
            <p:sp>
              <p:nvSpPr>
                <p:cNvPr id="4967" name="AutoShape 77"/>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68" name="Oval 78"/>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69" name="AutoShape 79"/>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974" name="Group"/>
              <p:cNvGrpSpPr/>
              <p:nvPr/>
            </p:nvGrpSpPr>
            <p:grpSpPr>
              <a:xfrm>
                <a:off x="4050959" y="12696"/>
                <a:ext cx="201992" cy="206491"/>
                <a:chOff x="0" y="-1"/>
                <a:chExt cx="201991" cy="206489"/>
              </a:xfrm>
            </p:grpSpPr>
            <p:sp>
              <p:nvSpPr>
                <p:cNvPr id="4971" name="AutoShape 81"/>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72" name="Oval 8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73" name="AutoShape 83"/>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978" name="Group"/>
              <p:cNvGrpSpPr/>
              <p:nvPr/>
            </p:nvGrpSpPr>
            <p:grpSpPr>
              <a:xfrm>
                <a:off x="4408257" y="15871"/>
                <a:ext cx="201992" cy="206491"/>
                <a:chOff x="0" y="-1"/>
                <a:chExt cx="201991" cy="206489"/>
              </a:xfrm>
            </p:grpSpPr>
            <p:sp>
              <p:nvSpPr>
                <p:cNvPr id="4975" name="AutoShape 85"/>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76" name="Oval 8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77" name="AutoShape 87"/>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982" name="Group"/>
              <p:cNvGrpSpPr/>
              <p:nvPr/>
            </p:nvGrpSpPr>
            <p:grpSpPr>
              <a:xfrm>
                <a:off x="4770317" y="17457"/>
                <a:ext cx="201994" cy="206492"/>
                <a:chOff x="0" y="-1"/>
                <a:chExt cx="201992" cy="206490"/>
              </a:xfrm>
            </p:grpSpPr>
            <p:sp>
              <p:nvSpPr>
                <p:cNvPr id="4979" name="AutoShape 89"/>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80" name="Oval 9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81" name="AutoShape 91"/>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986" name="Group"/>
              <p:cNvGrpSpPr/>
              <p:nvPr/>
            </p:nvGrpSpPr>
            <p:grpSpPr>
              <a:xfrm>
                <a:off x="5102207" y="-3"/>
                <a:ext cx="201993" cy="206491"/>
                <a:chOff x="0" y="-1"/>
                <a:chExt cx="201991" cy="206489"/>
              </a:xfrm>
            </p:grpSpPr>
            <p:sp>
              <p:nvSpPr>
                <p:cNvPr id="4983" name="AutoShape 93"/>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84" name="Oval 9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85" name="AutoShape 95"/>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nvGrpSpPr>
            <p:cNvPr id="5048" name="Group"/>
            <p:cNvGrpSpPr/>
            <p:nvPr/>
          </p:nvGrpSpPr>
          <p:grpSpPr>
            <a:xfrm>
              <a:off x="27395" y="3736130"/>
              <a:ext cx="5303408" cy="210452"/>
              <a:chOff x="0" y="-1"/>
              <a:chExt cx="5303407" cy="210450"/>
            </a:xfrm>
          </p:grpSpPr>
          <p:grpSp>
            <p:nvGrpSpPr>
              <p:cNvPr id="4991" name="Group"/>
              <p:cNvGrpSpPr/>
              <p:nvPr/>
            </p:nvGrpSpPr>
            <p:grpSpPr>
              <a:xfrm>
                <a:off x="-1" y="-2"/>
                <a:ext cx="183728" cy="188227"/>
                <a:chOff x="0" y="0"/>
                <a:chExt cx="183726" cy="188226"/>
              </a:xfrm>
            </p:grpSpPr>
            <p:sp>
              <p:nvSpPr>
                <p:cNvPr id="4988" name="AutoShape 98"/>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89" name="Oval 99"/>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90" name="AutoShape 100"/>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995" name="Group"/>
              <p:cNvGrpSpPr/>
              <p:nvPr/>
            </p:nvGrpSpPr>
            <p:grpSpPr>
              <a:xfrm>
                <a:off x="355708" y="22220"/>
                <a:ext cx="183728" cy="188229"/>
                <a:chOff x="-1" y="0"/>
                <a:chExt cx="183727" cy="188227"/>
              </a:xfrm>
            </p:grpSpPr>
            <p:sp>
              <p:nvSpPr>
                <p:cNvPr id="4992" name="AutoShape 102"/>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93" name="Oval 103"/>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94" name="AutoShape 104"/>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4999" name="Group"/>
              <p:cNvGrpSpPr/>
              <p:nvPr/>
            </p:nvGrpSpPr>
            <p:grpSpPr>
              <a:xfrm>
                <a:off x="733649" y="22220"/>
                <a:ext cx="183728" cy="188229"/>
                <a:chOff x="-1" y="0"/>
                <a:chExt cx="183727" cy="188227"/>
              </a:xfrm>
            </p:grpSpPr>
            <p:sp>
              <p:nvSpPr>
                <p:cNvPr id="4996" name="AutoShape 106"/>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97" name="Oval 107"/>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4998" name="AutoShape 108"/>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003" name="Group"/>
              <p:cNvGrpSpPr/>
              <p:nvPr/>
            </p:nvGrpSpPr>
            <p:grpSpPr>
              <a:xfrm>
                <a:off x="1102064" y="22220"/>
                <a:ext cx="183728" cy="188229"/>
                <a:chOff x="0" y="0"/>
                <a:chExt cx="183727" cy="188228"/>
              </a:xfrm>
            </p:grpSpPr>
            <p:sp>
              <p:nvSpPr>
                <p:cNvPr id="5000" name="AutoShape 110"/>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01" name="Oval 111"/>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02" name="AutoShape 112"/>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007" name="Group"/>
              <p:cNvGrpSpPr/>
              <p:nvPr/>
            </p:nvGrpSpPr>
            <p:grpSpPr>
              <a:xfrm>
                <a:off x="1438717" y="22220"/>
                <a:ext cx="183729" cy="188229"/>
                <a:chOff x="-1" y="0"/>
                <a:chExt cx="183727" cy="188227"/>
              </a:xfrm>
            </p:grpSpPr>
            <p:sp>
              <p:nvSpPr>
                <p:cNvPr id="5004" name="AutoShape 11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05" name="Oval 11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06" name="AutoShape 11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011" name="Group"/>
              <p:cNvGrpSpPr/>
              <p:nvPr/>
            </p:nvGrpSpPr>
            <p:grpSpPr>
              <a:xfrm>
                <a:off x="1816659" y="15871"/>
                <a:ext cx="183728" cy="188229"/>
                <a:chOff x="-1" y="0"/>
                <a:chExt cx="183727" cy="188227"/>
              </a:xfrm>
            </p:grpSpPr>
            <p:sp>
              <p:nvSpPr>
                <p:cNvPr id="5008" name="AutoShape 11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09" name="Oval 11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10" name="AutoShape 12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015" name="Group"/>
              <p:cNvGrpSpPr/>
              <p:nvPr/>
            </p:nvGrpSpPr>
            <p:grpSpPr>
              <a:xfrm>
                <a:off x="2191425" y="22220"/>
                <a:ext cx="183728" cy="188229"/>
                <a:chOff x="0" y="0"/>
                <a:chExt cx="183727" cy="188228"/>
              </a:xfrm>
            </p:grpSpPr>
            <p:sp>
              <p:nvSpPr>
                <p:cNvPr id="5012" name="AutoShape 122"/>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13" name="Oval 123"/>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14" name="AutoShape 124"/>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019" name="Group"/>
              <p:cNvGrpSpPr/>
              <p:nvPr/>
            </p:nvGrpSpPr>
            <p:grpSpPr>
              <a:xfrm>
                <a:off x="2539196" y="9522"/>
                <a:ext cx="183728" cy="188229"/>
                <a:chOff x="0" y="0"/>
                <a:chExt cx="183727" cy="188228"/>
              </a:xfrm>
            </p:grpSpPr>
            <p:sp>
              <p:nvSpPr>
                <p:cNvPr id="5016" name="AutoShape 126"/>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17" name="Oval 127"/>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18" name="AutoShape 128"/>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023" name="Group"/>
              <p:cNvGrpSpPr/>
              <p:nvPr/>
            </p:nvGrpSpPr>
            <p:grpSpPr>
              <a:xfrm>
                <a:off x="3283963" y="22220"/>
                <a:ext cx="183728" cy="188229"/>
                <a:chOff x="0" y="0"/>
                <a:chExt cx="183727" cy="188228"/>
              </a:xfrm>
            </p:grpSpPr>
            <p:sp>
              <p:nvSpPr>
                <p:cNvPr id="5020" name="AutoShape 130"/>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21" name="Oval 131"/>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22" name="AutoShape 132"/>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027" name="Group"/>
              <p:cNvGrpSpPr/>
              <p:nvPr/>
            </p:nvGrpSpPr>
            <p:grpSpPr>
              <a:xfrm>
                <a:off x="2920313" y="22220"/>
                <a:ext cx="183729" cy="188229"/>
                <a:chOff x="0" y="0"/>
                <a:chExt cx="183727" cy="188228"/>
              </a:xfrm>
            </p:grpSpPr>
            <p:sp>
              <p:nvSpPr>
                <p:cNvPr id="5024" name="AutoShape 134"/>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25" name="Oval 135"/>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26" name="AutoShape 136"/>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031" name="Group"/>
              <p:cNvGrpSpPr/>
              <p:nvPr/>
            </p:nvGrpSpPr>
            <p:grpSpPr>
              <a:xfrm>
                <a:off x="3652377" y="15871"/>
                <a:ext cx="183728" cy="188228"/>
                <a:chOff x="0" y="-1"/>
                <a:chExt cx="183727" cy="188227"/>
              </a:xfrm>
            </p:grpSpPr>
            <p:sp>
              <p:nvSpPr>
                <p:cNvPr id="5028" name="AutoShape 138"/>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29" name="Oval 139"/>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30" name="AutoShape 140"/>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035" name="Group"/>
              <p:cNvGrpSpPr/>
              <p:nvPr/>
            </p:nvGrpSpPr>
            <p:grpSpPr>
              <a:xfrm>
                <a:off x="4068428" y="22220"/>
                <a:ext cx="183729" cy="188229"/>
                <a:chOff x="-1" y="0"/>
                <a:chExt cx="183727" cy="188227"/>
              </a:xfrm>
            </p:grpSpPr>
            <p:sp>
              <p:nvSpPr>
                <p:cNvPr id="5032" name="AutoShape 142"/>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33" name="Oval 143"/>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34" name="AutoShape 144"/>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039" name="Group"/>
              <p:cNvGrpSpPr/>
              <p:nvPr/>
            </p:nvGrpSpPr>
            <p:grpSpPr>
              <a:xfrm>
                <a:off x="4430490" y="22220"/>
                <a:ext cx="183728" cy="188229"/>
                <a:chOff x="-1" y="0"/>
                <a:chExt cx="183727" cy="188227"/>
              </a:xfrm>
            </p:grpSpPr>
            <p:sp>
              <p:nvSpPr>
                <p:cNvPr id="5036" name="AutoShape 146"/>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37" name="Oval 147"/>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38" name="AutoShape 148"/>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043" name="Group"/>
              <p:cNvGrpSpPr/>
              <p:nvPr/>
            </p:nvGrpSpPr>
            <p:grpSpPr>
              <a:xfrm>
                <a:off x="4784612" y="22220"/>
                <a:ext cx="183728" cy="188229"/>
                <a:chOff x="-1" y="0"/>
                <a:chExt cx="183727" cy="188227"/>
              </a:xfrm>
            </p:grpSpPr>
            <p:sp>
              <p:nvSpPr>
                <p:cNvPr id="5040" name="AutoShape 150"/>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41" name="Oval 151"/>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42" name="AutoShape 152"/>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047" name="Group"/>
              <p:cNvGrpSpPr/>
              <p:nvPr/>
            </p:nvGrpSpPr>
            <p:grpSpPr>
              <a:xfrm>
                <a:off x="5119679" y="22220"/>
                <a:ext cx="183728" cy="188229"/>
                <a:chOff x="0" y="0"/>
                <a:chExt cx="183727" cy="188228"/>
              </a:xfrm>
            </p:grpSpPr>
            <p:sp>
              <p:nvSpPr>
                <p:cNvPr id="5044" name="AutoShape 154"/>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45" name="Oval 155"/>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46" name="AutoShape 156"/>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sp>
        <p:nvSpPr>
          <p:cNvPr id="5050" name="Rectangle 157"/>
          <p:cNvSpPr/>
          <p:nvPr/>
        </p:nvSpPr>
        <p:spPr>
          <a:xfrm>
            <a:off x="2212974" y="1839910"/>
            <a:ext cx="1344614" cy="431803"/>
          </a:xfrm>
          <a:prstGeom prst="rect">
            <a:avLst/>
          </a:prstGeom>
          <a:ln w="57150">
            <a:solidFill>
              <a:srgbClr val="FDDC07"/>
            </a:solidFill>
            <a:miter/>
          </a:ln>
          <a:effectLst>
            <a:outerShdw blurRad="63500" dist="38098" dir="2700000" rotWithShape="0">
              <a:srgbClr val="1A0004">
                <a:alpha val="74996"/>
              </a:srgbClr>
            </a:outerShdw>
          </a:effectLst>
        </p:spPr>
        <p:txBody>
          <a:bodyPr lIns="45718" tIns="45718" rIns="45718" bIns="45718" anchor="ctr"/>
          <a:lstStyle/>
          <a:p>
            <a:pPr algn="ctr">
              <a:defRPr sz="2400" b="0">
                <a:solidFill>
                  <a:srgbClr val="FDDC07"/>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51" name="Rectangle 158"/>
          <p:cNvSpPr/>
          <p:nvPr/>
        </p:nvSpPr>
        <p:spPr>
          <a:xfrm>
            <a:off x="3643312" y="1839910"/>
            <a:ext cx="1047753" cy="431803"/>
          </a:xfrm>
          <a:prstGeom prst="rect">
            <a:avLst/>
          </a:prstGeom>
          <a:ln w="57150">
            <a:solidFill>
              <a:srgbClr val="FDDC07"/>
            </a:solidFill>
            <a:miter/>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5055" name="Group"/>
          <p:cNvGrpSpPr/>
          <p:nvPr/>
        </p:nvGrpSpPr>
        <p:grpSpPr>
          <a:xfrm>
            <a:off x="2001835" y="2565398"/>
            <a:ext cx="4878394" cy="1828908"/>
            <a:chOff x="-1" y="-1"/>
            <a:chExt cx="4878392" cy="1828906"/>
          </a:xfrm>
        </p:grpSpPr>
        <p:sp>
          <p:nvSpPr>
            <p:cNvPr id="5052" name="AutoShape 160"/>
            <p:cNvSpPr/>
            <p:nvPr/>
          </p:nvSpPr>
          <p:spPr>
            <a:xfrm>
              <a:off x="971486" y="1024690"/>
              <a:ext cx="3906589" cy="804215"/>
            </a:xfrm>
            <a:prstGeom prst="roundRect">
              <a:avLst>
                <a:gd name="adj" fmla="val 16667"/>
              </a:avLst>
            </a:prstGeom>
            <a:gradFill flip="none" rotWithShape="1">
              <a:gsLst>
                <a:gs pos="0">
                  <a:srgbClr val="000000"/>
                </a:gs>
                <a:gs pos="50000">
                  <a:schemeClr val="accent1"/>
                </a:gs>
                <a:gs pos="100000">
                  <a:srgbClr val="000000"/>
                </a:gs>
              </a:gsLst>
              <a:lin ang="16200000" scaled="0"/>
            </a:gradFill>
            <a:ln w="57150" cap="flat">
              <a:solidFill>
                <a:srgbClr val="1822CD"/>
              </a:solidFill>
              <a:prstDash val="solid"/>
              <a:round/>
            </a:ln>
            <a:effectLst>
              <a:outerShdw blurRad="63500" dist="143684" dir="2700000" rotWithShape="0">
                <a:srgbClr val="1A0004">
                  <a:alpha val="74996"/>
                </a:srgbClr>
              </a:outerShdw>
            </a:effectLst>
          </p:spPr>
          <p:txBody>
            <a:bodyPr wrap="square" lIns="45718" tIns="45718" rIns="45718" bIns="45718" numCol="1" anchor="ctr">
              <a:noAutofit/>
            </a:bodyPr>
            <a:lstStyle/>
            <a:p>
              <a:pPr algn="ctr">
                <a:defRPr>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53" name="Text Box 161"/>
            <p:cNvSpPr txBox="1"/>
            <p:nvPr/>
          </p:nvSpPr>
          <p:spPr>
            <a:xfrm>
              <a:off x="1028314" y="1167449"/>
              <a:ext cx="3850077" cy="486282"/>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lnSpc>
                  <a:spcPct val="80000"/>
                </a:lnSpc>
                <a:spcBef>
                  <a:spcPts val="1900"/>
                </a:spcBef>
                <a:defRPr sz="32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تكوين ١٢ &amp; ١٥</a:t>
              </a:r>
            </a:p>
          </p:txBody>
        </p:sp>
        <p:sp>
          <p:nvSpPr>
            <p:cNvPr id="5054" name="AutoShape 162"/>
            <p:cNvSpPr/>
            <p:nvPr/>
          </p:nvSpPr>
          <p:spPr>
            <a:xfrm>
              <a:off x="-1" y="-1"/>
              <a:ext cx="707983" cy="939041"/>
            </a:xfrm>
            <a:prstGeom prst="roundRect">
              <a:avLst>
                <a:gd name="adj" fmla="val 16667"/>
              </a:avLst>
            </a:prstGeom>
            <a:noFill/>
            <a:ln w="57150" cap="flat">
              <a:solidFill>
                <a:srgbClr val="FF0000"/>
              </a:solidFill>
              <a:prstDash val="solid"/>
              <a:round/>
            </a:ln>
            <a:effectLst>
              <a:outerShdw blurRad="63500" dist="7184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080" name="Group"/>
          <p:cNvGrpSpPr/>
          <p:nvPr/>
        </p:nvGrpSpPr>
        <p:grpSpPr>
          <a:xfrm>
            <a:off x="1885942" y="92071"/>
            <a:ext cx="3762387" cy="2335135"/>
            <a:chOff x="-6" y="-2"/>
            <a:chExt cx="3762385" cy="2335133"/>
          </a:xfrm>
        </p:grpSpPr>
        <p:sp>
          <p:nvSpPr>
            <p:cNvPr id="5056" name="Text Box 164"/>
            <p:cNvSpPr txBox="1"/>
            <p:nvPr/>
          </p:nvSpPr>
          <p:spPr>
            <a:xfrm>
              <a:off x="3168316" y="1504139"/>
              <a:ext cx="594063" cy="830992"/>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2800"/>
                </a:spcBef>
                <a:defRPr sz="48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grpSp>
          <p:nvGrpSpPr>
            <p:cNvPr id="5059" name="Group"/>
            <p:cNvGrpSpPr/>
            <p:nvPr/>
          </p:nvGrpSpPr>
          <p:grpSpPr>
            <a:xfrm>
              <a:off x="790173" y="1215368"/>
              <a:ext cx="1786832" cy="568275"/>
              <a:chOff x="-2" y="0"/>
              <a:chExt cx="1786831" cy="568273"/>
            </a:xfrm>
          </p:grpSpPr>
          <p:sp>
            <p:nvSpPr>
              <p:cNvPr id="5057" name="Text Box 166"/>
              <p:cNvSpPr txBox="1"/>
              <p:nvPr/>
            </p:nvSpPr>
            <p:spPr>
              <a:xfrm>
                <a:off x="-2" y="14278"/>
                <a:ext cx="564256" cy="553995"/>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4P</a:t>
                </a:r>
              </a:p>
            </p:txBody>
          </p:sp>
          <p:sp>
            <p:nvSpPr>
              <p:cNvPr id="5058" name="Text Box 167"/>
              <p:cNvSpPr txBox="1"/>
              <p:nvPr/>
            </p:nvSpPr>
            <p:spPr>
              <a:xfrm>
                <a:off x="966092" y="0"/>
                <a:ext cx="820737" cy="553995"/>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3S</a:t>
                </a:r>
              </a:p>
            </p:txBody>
          </p:sp>
        </p:grpSp>
        <p:grpSp>
          <p:nvGrpSpPr>
            <p:cNvPr id="5070" name="Group"/>
            <p:cNvGrpSpPr/>
            <p:nvPr/>
          </p:nvGrpSpPr>
          <p:grpSpPr>
            <a:xfrm>
              <a:off x="-6" y="1772277"/>
              <a:ext cx="3118368" cy="394721"/>
              <a:chOff x="-4" y="-4"/>
              <a:chExt cx="3118366" cy="394720"/>
            </a:xfrm>
          </p:grpSpPr>
          <p:grpSp>
            <p:nvGrpSpPr>
              <p:cNvPr id="5068" name="Group"/>
              <p:cNvGrpSpPr/>
              <p:nvPr/>
            </p:nvGrpSpPr>
            <p:grpSpPr>
              <a:xfrm>
                <a:off x="-4" y="-4"/>
                <a:ext cx="2750436" cy="394720"/>
                <a:chOff x="-2" y="-2"/>
                <a:chExt cx="2750434" cy="394718"/>
              </a:xfrm>
            </p:grpSpPr>
            <p:sp>
              <p:nvSpPr>
                <p:cNvPr id="5060" name="Text Box 170"/>
                <p:cNvSpPr txBox="1"/>
                <p:nvPr/>
              </p:nvSpPr>
              <p:spPr>
                <a:xfrm>
                  <a:off x="-2" y="634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sp>
              <p:nvSpPr>
                <p:cNvPr id="5061" name="Text Box 171"/>
                <p:cNvSpPr txBox="1"/>
                <p:nvPr/>
              </p:nvSpPr>
              <p:spPr>
                <a:xfrm>
                  <a:off x="360179" y="634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5062" name="Text Box 172"/>
                <p:cNvSpPr txBox="1"/>
                <p:nvPr/>
              </p:nvSpPr>
              <p:spPr>
                <a:xfrm>
                  <a:off x="756854" y="9519"/>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5063" name="Text Box 173"/>
                <p:cNvSpPr txBox="1"/>
                <p:nvPr/>
              </p:nvSpPr>
              <p:spPr>
                <a:xfrm>
                  <a:off x="1077367" y="6346"/>
                  <a:ext cx="256480"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M</a:t>
                  </a:r>
                </a:p>
              </p:txBody>
            </p:sp>
            <p:sp>
              <p:nvSpPr>
                <p:cNvPr id="5064" name="Text Box 174"/>
                <p:cNvSpPr txBox="1"/>
                <p:nvPr/>
              </p:nvSpPr>
              <p:spPr>
                <a:xfrm>
                  <a:off x="1467696" y="-2"/>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5065" name="Text Box 175"/>
                <p:cNvSpPr txBox="1"/>
                <p:nvPr/>
              </p:nvSpPr>
              <p:spPr>
                <a:xfrm>
                  <a:off x="1819945" y="12693"/>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5066" name="Text Box 176"/>
                <p:cNvSpPr txBox="1"/>
                <p:nvPr/>
              </p:nvSpPr>
              <p:spPr>
                <a:xfrm>
                  <a:off x="2164258" y="12693"/>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R</a:t>
                  </a:r>
                </a:p>
              </p:txBody>
            </p:sp>
            <p:sp>
              <p:nvSpPr>
                <p:cNvPr id="5067" name="Text Box 177"/>
                <p:cNvSpPr txBox="1"/>
                <p:nvPr/>
              </p:nvSpPr>
              <p:spPr>
                <a:xfrm>
                  <a:off x="2527614" y="2538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grpSp>
          <p:sp>
            <p:nvSpPr>
              <p:cNvPr id="5069" name="Text Box 178"/>
              <p:cNvSpPr txBox="1"/>
              <p:nvPr/>
            </p:nvSpPr>
            <p:spPr>
              <a:xfrm>
                <a:off x="2913178" y="14279"/>
                <a:ext cx="205184" cy="36933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S</a:t>
                </a:r>
              </a:p>
            </p:txBody>
          </p:sp>
        </p:grpSp>
        <p:grpSp>
          <p:nvGrpSpPr>
            <p:cNvPr id="5073" name="Group"/>
            <p:cNvGrpSpPr/>
            <p:nvPr/>
          </p:nvGrpSpPr>
          <p:grpSpPr>
            <a:xfrm>
              <a:off x="1386453" y="-2"/>
              <a:ext cx="630562" cy="1107991"/>
              <a:chOff x="-1" y="-1"/>
              <a:chExt cx="630560" cy="1107989"/>
            </a:xfrm>
          </p:grpSpPr>
          <p:sp>
            <p:nvSpPr>
              <p:cNvPr id="5071" name="Text Box 180"/>
              <p:cNvSpPr txBox="1"/>
              <p:nvPr/>
            </p:nvSpPr>
            <p:spPr>
              <a:xfrm>
                <a:off x="-1" y="-1"/>
                <a:ext cx="630560" cy="1107989"/>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7</a:t>
                </a:r>
              </a:p>
            </p:txBody>
          </p:sp>
          <p:sp>
            <p:nvSpPr>
              <p:cNvPr id="5072" name="Line 181"/>
              <p:cNvSpPr/>
              <p:nvPr/>
            </p:nvSpPr>
            <p:spPr>
              <a:xfrm>
                <a:off x="163746" y="575950"/>
                <a:ext cx="285612" cy="4"/>
              </a:xfrm>
              <a:prstGeom prst="line">
                <a:avLst/>
              </a:prstGeom>
              <a:noFill/>
              <a:ln w="76200" cap="flat">
                <a:solidFill>
                  <a:srgbClr val="FF262D"/>
                </a:solidFill>
                <a:prstDash val="solid"/>
                <a:round/>
              </a:ln>
              <a:effectLst>
                <a:outerShdw blurRad="63500" dist="38098"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5076" name="Group"/>
            <p:cNvGrpSpPr/>
            <p:nvPr/>
          </p:nvGrpSpPr>
          <p:grpSpPr>
            <a:xfrm>
              <a:off x="326856" y="1746894"/>
              <a:ext cx="2478428" cy="431574"/>
              <a:chOff x="0" y="-1"/>
              <a:chExt cx="2478427" cy="431573"/>
            </a:xfrm>
          </p:grpSpPr>
          <p:sp>
            <p:nvSpPr>
              <p:cNvPr id="5074" name="Rectangle 183"/>
              <p:cNvSpPr/>
              <p:nvPr/>
            </p:nvSpPr>
            <p:spPr>
              <a:xfrm>
                <a:off x="-1" y="-2"/>
                <a:ext cx="1343939"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75" name="Rectangle 184"/>
              <p:cNvSpPr/>
              <p:nvPr/>
            </p:nvSpPr>
            <p:spPr>
              <a:xfrm>
                <a:off x="1429616" y="-2"/>
                <a:ext cx="1048811"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079" name="Group"/>
            <p:cNvGrpSpPr/>
            <p:nvPr/>
          </p:nvGrpSpPr>
          <p:grpSpPr>
            <a:xfrm>
              <a:off x="761295" y="825056"/>
              <a:ext cx="1931654" cy="584771"/>
              <a:chOff x="-1" y="0"/>
              <a:chExt cx="1931653" cy="584769"/>
            </a:xfrm>
          </p:grpSpPr>
          <p:sp>
            <p:nvSpPr>
              <p:cNvPr id="5077" name="Text Box 186"/>
              <p:cNvSpPr txBox="1"/>
              <p:nvPr/>
            </p:nvSpPr>
            <p:spPr>
              <a:xfrm>
                <a:off x="-1" y="0"/>
                <a:ext cx="1931653" cy="584769"/>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rPr>
                    <a:latin typeface="Arial" panose="020B0604020202020204" pitchFamily="34" charset="0"/>
                    <a:cs typeface="Arial" panose="020B0604020202020204" pitchFamily="34" charset="0"/>
                  </a:rPr>
                  <a:t>C 7 S J</a:t>
                </a:r>
              </a:p>
            </p:txBody>
          </p:sp>
          <p:sp>
            <p:nvSpPr>
              <p:cNvPr id="5078" name="Line 187"/>
              <p:cNvSpPr/>
              <p:nvPr/>
            </p:nvSpPr>
            <p:spPr>
              <a:xfrm>
                <a:off x="722264" y="301463"/>
                <a:ext cx="149154" cy="4"/>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4915"/>
                                        </p:tgtEl>
                                        <p:attrNameLst>
                                          <p:attrName>style.visibility</p:attrName>
                                        </p:attrNameLst>
                                      </p:cBhvr>
                                      <p:to>
                                        <p:strVal val="visible"/>
                                      </p:to>
                                    </p:set>
                                    <p:animEffect transition="in" filter="wipe(left)">
                                      <p:cBhvr>
                                        <p:cTn id="7" dur="1000"/>
                                        <p:tgtEl>
                                          <p:spTgt spid="49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4922"/>
                                        </p:tgtEl>
                                        <p:attrNameLst>
                                          <p:attrName>style.visibility</p:attrName>
                                        </p:attrNameLst>
                                      </p:cBhvr>
                                      <p:to>
                                        <p:strVal val="visible"/>
                                      </p:to>
                                    </p:set>
                                    <p:animEffect transition="in" filter="wipe(left)">
                                      <p:cBhvr>
                                        <p:cTn id="12" dur="1000"/>
                                        <p:tgtEl>
                                          <p:spTgt spid="49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5055"/>
                                        </p:tgtEl>
                                        <p:attrNameLst>
                                          <p:attrName>style.visibility</p:attrName>
                                        </p:attrNameLst>
                                      </p:cBhvr>
                                      <p:to>
                                        <p:strVal val="visible"/>
                                      </p:to>
                                    </p:set>
                                    <p:animEffect transition="in" filter="wipe(left)">
                                      <p:cBhvr>
                                        <p:cTn id="17" dur="1000"/>
                                        <p:tgtEl>
                                          <p:spTgt spid="5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 grpId="1" animBg="1" advAuto="0"/>
      <p:bldP spid="4922" grpId="2" animBg="1" advAuto="0"/>
      <p:bldP spid="5055" grpId="3"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4"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85" name="Line 2"/>
          <p:cNvSpPr/>
          <p:nvPr/>
        </p:nvSpPr>
        <p:spPr>
          <a:xfrm flipH="1">
            <a:off x="4190682" y="2405060"/>
            <a:ext cx="3" cy="3556004"/>
          </a:xfrm>
          <a:prstGeom prst="line">
            <a:avLst/>
          </a:prstGeom>
          <a:ln w="12700">
            <a:solidFill>
              <a:srgbClr val="B35A17"/>
            </a:solidFill>
            <a:prstDash val="dash"/>
          </a:ln>
        </p:spPr>
        <p:txBody>
          <a:bodyPr lIns="45718" tIns="45718" rIns="45718" bIns="45718"/>
          <a:lstStyle/>
          <a:p>
            <a:endParaRPr>
              <a:latin typeface="Arial" panose="020B0604020202020204" pitchFamily="34" charset="0"/>
              <a:cs typeface="Arial" panose="020B0604020202020204" pitchFamily="34" charset="0"/>
            </a:endParaRPr>
          </a:p>
        </p:txBody>
      </p:sp>
      <p:sp>
        <p:nvSpPr>
          <p:cNvPr id="5086" name="Rectangle 3"/>
          <p:cNvSpPr/>
          <p:nvPr/>
        </p:nvSpPr>
        <p:spPr>
          <a:xfrm>
            <a:off x="7466010" y="2209800"/>
            <a:ext cx="203203" cy="3956050"/>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87" name="Rectangle 4"/>
          <p:cNvSpPr/>
          <p:nvPr/>
        </p:nvSpPr>
        <p:spPr>
          <a:xfrm>
            <a:off x="1627185" y="2182810"/>
            <a:ext cx="6045203"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088" name="Rectangle 5"/>
          <p:cNvSpPr/>
          <p:nvPr/>
        </p:nvSpPr>
        <p:spPr>
          <a:xfrm>
            <a:off x="1639885" y="5926137"/>
            <a:ext cx="5834067"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5089" name="Picture 6" descr="Picture 6"/>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sp>
        <p:nvSpPr>
          <p:cNvPr id="5090" name="Rectangle 7"/>
          <p:cNvSpPr/>
          <p:nvPr/>
        </p:nvSpPr>
        <p:spPr>
          <a:xfrm>
            <a:off x="1627185" y="2189160"/>
            <a:ext cx="163516" cy="3965578"/>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5091" name="Picture 8" descr="Picture 8"/>
          <p:cNvPicPr>
            <a:picLocks noChangeAspect="1"/>
          </p:cNvPicPr>
          <p:nvPr/>
        </p:nvPicPr>
        <p:blipFill>
          <a:blip r:embed="rId5"/>
          <a:stretch>
            <a:fillRect/>
          </a:stretch>
        </p:blipFill>
        <p:spPr>
          <a:xfrm rot="5361336">
            <a:off x="-319883" y="4121941"/>
            <a:ext cx="4605341" cy="301628"/>
          </a:xfrm>
          <a:prstGeom prst="rect">
            <a:avLst/>
          </a:prstGeom>
          <a:ln w="12700">
            <a:miter lim="400000"/>
          </a:ln>
          <a:effectLst>
            <a:outerShdw blurRad="63500" dist="38098" dir="2700000" rotWithShape="0">
              <a:schemeClr val="accent2">
                <a:alpha val="74996"/>
              </a:schemeClr>
            </a:outerShdw>
          </a:effectLst>
        </p:spPr>
      </p:pic>
      <p:pic>
        <p:nvPicPr>
          <p:cNvPr id="5092" name="Picture 9" descr="Picture 9"/>
          <p:cNvPicPr>
            <a:picLocks noChangeAspect="1"/>
          </p:cNvPicPr>
          <p:nvPr/>
        </p:nvPicPr>
        <p:blipFill>
          <a:blip r:embed="rId6"/>
          <a:stretch>
            <a:fillRect/>
          </a:stretch>
        </p:blipFill>
        <p:spPr>
          <a:xfrm rot="5361336">
            <a:off x="4829966" y="4147341"/>
            <a:ext cx="4662492" cy="301628"/>
          </a:xfrm>
          <a:prstGeom prst="rect">
            <a:avLst/>
          </a:prstGeom>
          <a:ln w="12700">
            <a:miter lim="400000"/>
          </a:ln>
        </p:spPr>
      </p:pic>
      <p:pic>
        <p:nvPicPr>
          <p:cNvPr id="5093" name="Picture 10" descr="Picture 10"/>
          <p:cNvPicPr>
            <a:picLocks noChangeAspect="1"/>
          </p:cNvPicPr>
          <p:nvPr/>
        </p:nvPicPr>
        <p:blipFill>
          <a:blip r:embed="rId6"/>
          <a:stretch>
            <a:fillRect/>
          </a:stretch>
        </p:blipFill>
        <p:spPr>
          <a:xfrm rot="5361336">
            <a:off x="4155280" y="4236241"/>
            <a:ext cx="4554540" cy="301628"/>
          </a:xfrm>
          <a:prstGeom prst="rect">
            <a:avLst/>
          </a:prstGeom>
          <a:ln w="12700">
            <a:miter lim="400000"/>
          </a:ln>
        </p:spPr>
      </p:pic>
      <p:pic>
        <p:nvPicPr>
          <p:cNvPr id="5094" name="Picture 11" descr="Picture 11"/>
          <p:cNvPicPr>
            <a:picLocks noChangeAspect="1"/>
          </p:cNvPicPr>
          <p:nvPr/>
        </p:nvPicPr>
        <p:blipFill>
          <a:blip r:embed="rId6"/>
          <a:stretch>
            <a:fillRect/>
          </a:stretch>
        </p:blipFill>
        <p:spPr>
          <a:xfrm rot="5361336">
            <a:off x="3364705" y="4191791"/>
            <a:ext cx="4567240" cy="301628"/>
          </a:xfrm>
          <a:prstGeom prst="rect">
            <a:avLst/>
          </a:prstGeom>
          <a:ln w="12700">
            <a:miter lim="400000"/>
          </a:ln>
        </p:spPr>
      </p:pic>
      <p:pic>
        <p:nvPicPr>
          <p:cNvPr id="5095" name="Picture 12" descr="Picture 12"/>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5096" name="Picture 13" descr="Picture 13"/>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sp>
        <p:nvSpPr>
          <p:cNvPr id="5097" name="Text Box 14"/>
          <p:cNvSpPr txBox="1"/>
          <p:nvPr/>
        </p:nvSpPr>
        <p:spPr>
          <a:xfrm>
            <a:off x="165100" y="106362"/>
            <a:ext cx="3006725" cy="83099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نسيج من التسلسل الزمني للكتاب المقدس</a:t>
            </a:r>
          </a:p>
        </p:txBody>
      </p:sp>
      <p:grpSp>
        <p:nvGrpSpPr>
          <p:cNvPr id="5104" name="Group"/>
          <p:cNvGrpSpPr/>
          <p:nvPr/>
        </p:nvGrpSpPr>
        <p:grpSpPr>
          <a:xfrm>
            <a:off x="2095496" y="2587620"/>
            <a:ext cx="6497644" cy="938219"/>
            <a:chOff x="0" y="-1"/>
            <a:chExt cx="6497643" cy="938218"/>
          </a:xfrm>
        </p:grpSpPr>
        <p:pic>
          <p:nvPicPr>
            <p:cNvPr id="5098" name="Picture 16" descr="Picture 16"/>
            <p:cNvPicPr>
              <a:picLocks noChangeAspect="1"/>
            </p:cNvPicPr>
            <p:nvPr/>
          </p:nvPicPr>
          <p:blipFill>
            <a:blip r:embed="rId7"/>
            <a:stretch>
              <a:fillRect/>
            </a:stretch>
          </p:blipFill>
          <p:spPr>
            <a:xfrm rot="956">
              <a:off x="41" y="12786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099" name="Picture 17" descr="Picture 17"/>
            <p:cNvPicPr>
              <a:picLocks noChangeAspect="1"/>
            </p:cNvPicPr>
            <p:nvPr/>
          </p:nvPicPr>
          <p:blipFill>
            <a:blip r:embed="rId7"/>
            <a:stretch>
              <a:fillRect/>
            </a:stretch>
          </p:blipFill>
          <p:spPr>
            <a:xfrm rot="956">
              <a:off x="63556" y="254840"/>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100" name="Picture 18" descr="Picture 18"/>
            <p:cNvPicPr>
              <a:picLocks noChangeAspect="1"/>
            </p:cNvPicPr>
            <p:nvPr/>
          </p:nvPicPr>
          <p:blipFill>
            <a:blip r:embed="rId7"/>
            <a:stretch>
              <a:fillRect/>
            </a:stretch>
          </p:blipFill>
          <p:spPr>
            <a:xfrm rot="956">
              <a:off x="12744" y="381812"/>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5101" name="Picture 19" descr="Picture 19"/>
            <p:cNvPicPr>
              <a:picLocks noChangeAspect="1"/>
            </p:cNvPicPr>
            <p:nvPr/>
          </p:nvPicPr>
          <p:blipFill>
            <a:blip r:embed="rId7"/>
            <a:stretch>
              <a:fillRect/>
            </a:stretch>
          </p:blipFill>
          <p:spPr>
            <a:xfrm rot="956">
              <a:off x="50853" y="496088"/>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5102" name="Picture 20" descr="Picture 20"/>
            <p:cNvPicPr>
              <a:picLocks noChangeAspect="1"/>
            </p:cNvPicPr>
            <p:nvPr/>
          </p:nvPicPr>
          <p:blipFill>
            <a:blip r:embed="rId7"/>
            <a:stretch>
              <a:fillRect/>
            </a:stretch>
          </p:blipFill>
          <p:spPr>
            <a:xfrm rot="956">
              <a:off x="12744" y="63575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103" name="Picture 21" descr="Picture 21"/>
            <p:cNvPicPr>
              <a:picLocks noChangeAspect="1"/>
            </p:cNvPicPr>
            <p:nvPr/>
          </p:nvPicPr>
          <p:blipFill>
            <a:blip r:embed="rId7"/>
            <a:stretch>
              <a:fillRect/>
            </a:stretch>
          </p:blipFill>
          <p:spPr>
            <a:xfrm rot="956">
              <a:off x="46090" y="892"/>
              <a:ext cx="6434045" cy="301567"/>
            </a:xfrm>
            <a:prstGeom prst="rect">
              <a:avLst/>
            </a:prstGeom>
            <a:ln w="12700" cap="flat">
              <a:noFill/>
              <a:miter lim="400000"/>
            </a:ln>
            <a:effectLst>
              <a:outerShdw blurRad="63500" dist="46662" dir="3284182" rotWithShape="0">
                <a:srgbClr val="000000">
                  <a:alpha val="74996"/>
                </a:srgbClr>
              </a:outerShdw>
            </a:effectLst>
          </p:spPr>
        </p:pic>
      </p:grpSp>
      <p:grpSp>
        <p:nvGrpSpPr>
          <p:cNvPr id="5109" name="Group"/>
          <p:cNvGrpSpPr/>
          <p:nvPr/>
        </p:nvGrpSpPr>
        <p:grpSpPr>
          <a:xfrm>
            <a:off x="2835272" y="3605213"/>
            <a:ext cx="5665793" cy="673102"/>
            <a:chOff x="0" y="0"/>
            <a:chExt cx="5665792" cy="673100"/>
          </a:xfrm>
        </p:grpSpPr>
        <p:pic>
          <p:nvPicPr>
            <p:cNvPr id="5105" name="Picture 23" descr="Picture 23"/>
            <p:cNvPicPr>
              <a:picLocks noChangeAspect="1"/>
            </p:cNvPicPr>
            <p:nvPr/>
          </p:nvPicPr>
          <p:blipFill>
            <a:blip r:embed="rId8"/>
            <a:stretch>
              <a:fillRect/>
            </a:stretch>
          </p:blipFill>
          <p:spPr>
            <a:xfrm rot="956">
              <a:off x="27036" y="781"/>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5106" name="Picture 24" descr="Picture 24"/>
            <p:cNvPicPr>
              <a:picLocks noChangeAspect="1"/>
            </p:cNvPicPr>
            <p:nvPr/>
          </p:nvPicPr>
          <p:blipFill>
            <a:blip r:embed="rId8"/>
            <a:stretch>
              <a:fillRect/>
            </a:stretch>
          </p:blipFill>
          <p:spPr>
            <a:xfrm rot="956">
              <a:off x="40" y="128086"/>
              <a:ext cx="5626015" cy="302353"/>
            </a:xfrm>
            <a:prstGeom prst="rect">
              <a:avLst/>
            </a:prstGeom>
            <a:ln w="12700" cap="flat">
              <a:noFill/>
              <a:miter lim="400000"/>
            </a:ln>
            <a:effectLst>
              <a:outerShdw blurRad="63500" dist="46662" dir="3284182" rotWithShape="0">
                <a:srgbClr val="000000">
                  <a:alpha val="74996"/>
                </a:srgbClr>
              </a:outerShdw>
            </a:effectLst>
          </p:spPr>
        </p:pic>
        <p:pic>
          <p:nvPicPr>
            <p:cNvPr id="5107" name="Picture 25" descr="Picture 25"/>
            <p:cNvPicPr>
              <a:picLocks noChangeAspect="1"/>
            </p:cNvPicPr>
            <p:nvPr/>
          </p:nvPicPr>
          <p:blipFill>
            <a:blip r:embed="rId8"/>
            <a:stretch>
              <a:fillRect/>
            </a:stretch>
          </p:blipFill>
          <p:spPr>
            <a:xfrm rot="956">
              <a:off x="39739" y="242660"/>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5108" name="Picture 26" descr="Picture 26"/>
            <p:cNvPicPr>
              <a:picLocks noChangeAspect="1"/>
            </p:cNvPicPr>
            <p:nvPr/>
          </p:nvPicPr>
          <p:blipFill>
            <a:blip r:embed="rId8"/>
            <a:stretch>
              <a:fillRect/>
            </a:stretch>
          </p:blipFill>
          <p:spPr>
            <a:xfrm rot="956">
              <a:off x="40" y="369965"/>
              <a:ext cx="5626015" cy="302353"/>
            </a:xfrm>
            <a:prstGeom prst="rect">
              <a:avLst/>
            </a:prstGeom>
            <a:ln w="12700" cap="flat">
              <a:noFill/>
              <a:miter lim="400000"/>
            </a:ln>
            <a:effectLst>
              <a:outerShdw blurRad="63500" dist="46662" dir="3284182" rotWithShape="0">
                <a:srgbClr val="000000">
                  <a:alpha val="74996"/>
                </a:srgbClr>
              </a:outerShdw>
            </a:effectLst>
          </p:spPr>
        </p:pic>
      </p:grpSp>
      <p:pic>
        <p:nvPicPr>
          <p:cNvPr id="5110" name="Picture 27" descr="Picture 27"/>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pic>
        <p:nvPicPr>
          <p:cNvPr id="5111" name="Picture 28" descr="Picture 28"/>
          <p:cNvPicPr>
            <a:picLocks noChangeAspect="1"/>
          </p:cNvPicPr>
          <p:nvPr/>
        </p:nvPicPr>
        <p:blipFill>
          <a:blip r:embed="rId9"/>
          <a:stretch>
            <a:fillRect/>
          </a:stretch>
        </p:blipFill>
        <p:spPr>
          <a:xfrm rot="5361336">
            <a:off x="791368" y="4204491"/>
            <a:ext cx="4605340" cy="301628"/>
          </a:xfrm>
          <a:prstGeom prst="rect">
            <a:avLst/>
          </a:prstGeom>
          <a:ln w="12700">
            <a:miter lim="400000"/>
          </a:ln>
        </p:spPr>
      </p:pic>
      <p:pic>
        <p:nvPicPr>
          <p:cNvPr id="5112" name="Picture 29" descr="Picture 29"/>
          <p:cNvPicPr>
            <a:picLocks noChangeAspect="1"/>
          </p:cNvPicPr>
          <p:nvPr/>
        </p:nvPicPr>
        <p:blipFill>
          <a:blip r:embed="rId9"/>
          <a:stretch>
            <a:fillRect/>
          </a:stretch>
        </p:blipFill>
        <p:spPr>
          <a:xfrm rot="5361336">
            <a:off x="124617" y="4239416"/>
            <a:ext cx="4437066" cy="301628"/>
          </a:xfrm>
          <a:prstGeom prst="rect">
            <a:avLst/>
          </a:prstGeom>
          <a:ln w="12700">
            <a:miter lim="400000"/>
          </a:ln>
        </p:spPr>
      </p:pic>
      <p:pic>
        <p:nvPicPr>
          <p:cNvPr id="5113" name="Picture 30" descr="Picture 30"/>
          <p:cNvPicPr>
            <a:picLocks noChangeAspect="1"/>
          </p:cNvPicPr>
          <p:nvPr/>
        </p:nvPicPr>
        <p:blipFill>
          <a:blip r:embed="rId6"/>
          <a:stretch>
            <a:fillRect/>
          </a:stretch>
        </p:blipFill>
        <p:spPr>
          <a:xfrm rot="5361336">
            <a:off x="4525166" y="4179091"/>
            <a:ext cx="4516442" cy="301628"/>
          </a:xfrm>
          <a:prstGeom prst="rect">
            <a:avLst/>
          </a:prstGeom>
          <a:ln w="12700">
            <a:miter lim="400000"/>
          </a:ln>
        </p:spPr>
      </p:pic>
      <p:pic>
        <p:nvPicPr>
          <p:cNvPr id="5114" name="Picture 31" descr="Picture 31"/>
          <p:cNvPicPr>
            <a:picLocks noChangeAspect="1"/>
          </p:cNvPicPr>
          <p:nvPr/>
        </p:nvPicPr>
        <p:blipFill>
          <a:blip r:embed="rId6"/>
          <a:stretch>
            <a:fillRect/>
          </a:stretch>
        </p:blipFill>
        <p:spPr>
          <a:xfrm rot="5361336">
            <a:off x="3836987" y="4171950"/>
            <a:ext cx="4451353" cy="301625"/>
          </a:xfrm>
          <a:prstGeom prst="rect">
            <a:avLst/>
          </a:prstGeom>
          <a:ln w="12700">
            <a:miter lim="400000"/>
          </a:ln>
        </p:spPr>
      </p:pic>
      <p:pic>
        <p:nvPicPr>
          <p:cNvPr id="5115" name="Picture 32" descr="Picture 32"/>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5116" name="Picture 33" descr="Picture 33"/>
          <p:cNvPicPr>
            <a:picLocks noChangeAspect="1"/>
          </p:cNvPicPr>
          <p:nvPr/>
        </p:nvPicPr>
        <p:blipFill>
          <a:blip r:embed="rId10"/>
          <a:stretch>
            <a:fillRect/>
          </a:stretch>
        </p:blipFill>
        <p:spPr>
          <a:xfrm rot="5361336">
            <a:off x="3135310" y="4175125"/>
            <a:ext cx="4308480" cy="301625"/>
          </a:xfrm>
          <a:prstGeom prst="rect">
            <a:avLst/>
          </a:prstGeom>
          <a:ln w="12700">
            <a:miter lim="400000"/>
          </a:ln>
        </p:spPr>
      </p:pic>
      <p:sp>
        <p:nvSpPr>
          <p:cNvPr id="5117" name="Text Box 34"/>
          <p:cNvSpPr txBox="1"/>
          <p:nvPr/>
        </p:nvSpPr>
        <p:spPr>
          <a:xfrm>
            <a:off x="3095625" y="3635376"/>
            <a:ext cx="3143250" cy="646327"/>
          </a:xfrm>
          <a:prstGeom prst="rect">
            <a:avLst/>
          </a:prstGeom>
          <a:ln w="12700">
            <a:miter lim="400000"/>
          </a:ln>
          <a:effectLst>
            <a:outerShdw blurRad="63500" dist="53881" dir="2700000"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1400"/>
              </a:spcBef>
              <a:defRPr sz="3600" b="0">
                <a:solidFill>
                  <a:schemeClr val="accent2"/>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عهد الأرض </a:t>
            </a:r>
          </a:p>
        </p:txBody>
      </p:sp>
      <p:sp>
        <p:nvSpPr>
          <p:cNvPr id="5118" name="Text Box 35"/>
          <p:cNvSpPr txBox="1"/>
          <p:nvPr/>
        </p:nvSpPr>
        <p:spPr>
          <a:xfrm>
            <a:off x="2382836" y="2684461"/>
            <a:ext cx="5516565" cy="707882"/>
          </a:xfrm>
          <a:prstGeom prst="rect">
            <a:avLst/>
          </a:prstGeom>
          <a:ln w="12700">
            <a:miter lim="400000"/>
          </a:ln>
          <a:effectLst>
            <a:outerShdw blurRad="63500" dist="46662" dir="3284182" rotWithShape="0">
              <a:srgbClr val="535353">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rtl="1">
              <a:spcBef>
                <a:spcPts val="2400"/>
              </a:spcBef>
              <a:defRPr sz="4000" b="0">
                <a:solidFill>
                  <a:schemeClr val="accent1"/>
                </a:solidFill>
                <a:effectLst>
                  <a:outerShdw blurRad="127000" dist="1524" dir="16200000" rotWithShape="0">
                    <a:srgbClr val="000000">
                      <a:alpha val="87808"/>
                    </a:srgbClr>
                  </a:outerShdw>
                </a:effectLst>
                <a:latin typeface="+mn-lt"/>
                <a:ea typeface="+mn-ea"/>
                <a:cs typeface="+mn-cs"/>
                <a:sym typeface="Times Roman"/>
              </a:defRPr>
            </a:pPr>
            <a:r>
              <a:rPr>
                <a:latin typeface="Arial" panose="020B0604020202020204" pitchFamily="34" charset="0"/>
                <a:cs typeface="Arial" panose="020B0604020202020204" pitchFamily="34" charset="0"/>
              </a:rPr>
              <a:t>العهد</a:t>
            </a:r>
            <a:r>
              <a:rPr>
                <a:latin typeface="Arial" panose="020B0604020202020204" pitchFamily="34" charset="0"/>
                <a:ea typeface="Arial Black"/>
                <a:cs typeface="Arial" panose="020B0604020202020204" pitchFamily="34" charset="0"/>
                <a:sym typeface="Arial Black"/>
              </a:rPr>
              <a:t> </a:t>
            </a:r>
            <a:r>
              <a:rPr>
                <a:latin typeface="Arial" panose="020B0604020202020204" pitchFamily="34" charset="0"/>
                <a:cs typeface="Arial" panose="020B0604020202020204" pitchFamily="34" charset="0"/>
              </a:rPr>
              <a:t>الإبراهيمي</a:t>
            </a:r>
          </a:p>
        </p:txBody>
      </p:sp>
      <p:sp>
        <p:nvSpPr>
          <p:cNvPr id="5119" name="Text Box 36"/>
          <p:cNvSpPr txBox="1"/>
          <p:nvPr/>
        </p:nvSpPr>
        <p:spPr>
          <a:xfrm>
            <a:off x="491317" y="6534864"/>
            <a:ext cx="889022"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rPr>
                <a:latin typeface="Arial" panose="020B0604020202020204" pitchFamily="34" charset="0"/>
                <a:cs typeface="Arial" panose="020B0604020202020204" pitchFamily="34" charset="0"/>
              </a:rPr>
              <a:t>© </a:t>
            </a:r>
            <a:r>
              <a:rPr sz="1000">
                <a:latin typeface="Arial" panose="020B0604020202020204" pitchFamily="34" charset="0"/>
                <a:cs typeface="Arial" panose="020B0604020202020204" pitchFamily="34" charset="0"/>
              </a:rPr>
              <a:t>2006</a:t>
            </a:r>
            <a:r>
              <a:rPr>
                <a:latin typeface="Arial" panose="020B0604020202020204" pitchFamily="34" charset="0"/>
                <a:cs typeface="Arial" panose="020B0604020202020204" pitchFamily="34" charset="0"/>
              </a:rPr>
              <a:t> TBBMI</a:t>
            </a:r>
          </a:p>
        </p:txBody>
      </p:sp>
      <p:sp>
        <p:nvSpPr>
          <p:cNvPr id="5120" name="Text Box 37"/>
          <p:cNvSpPr txBox="1"/>
          <p:nvPr/>
        </p:nvSpPr>
        <p:spPr>
          <a:xfrm>
            <a:off x="7659852" y="6517402"/>
            <a:ext cx="523536"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8.0.03f.</a:t>
            </a:r>
          </a:p>
        </p:txBody>
      </p:sp>
      <p:sp>
        <p:nvSpPr>
          <p:cNvPr id="5121" name="Text Box 38"/>
          <p:cNvSpPr txBox="1"/>
          <p:nvPr/>
        </p:nvSpPr>
        <p:spPr>
          <a:xfrm>
            <a:off x="8155763" y="6509464"/>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81</a:t>
            </a:r>
          </a:p>
        </p:txBody>
      </p:sp>
      <p:sp>
        <p:nvSpPr>
          <p:cNvPr id="5122" name="Text Box 39"/>
          <p:cNvSpPr txBox="1"/>
          <p:nvPr/>
        </p:nvSpPr>
        <p:spPr>
          <a:xfrm>
            <a:off x="8604364" y="6450597"/>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2</a:t>
            </a:r>
          </a:p>
        </p:txBody>
      </p:sp>
      <p:grpSp>
        <p:nvGrpSpPr>
          <p:cNvPr id="5125" name="Group"/>
          <p:cNvGrpSpPr/>
          <p:nvPr/>
        </p:nvGrpSpPr>
        <p:grpSpPr>
          <a:xfrm>
            <a:off x="3197225" y="4346575"/>
            <a:ext cx="3952875" cy="708025"/>
            <a:chOff x="0" y="0"/>
            <a:chExt cx="3952875" cy="708025"/>
          </a:xfrm>
        </p:grpSpPr>
        <p:sp>
          <p:nvSpPr>
            <p:cNvPr id="5123" name="AutoShape 41"/>
            <p:cNvSpPr/>
            <p:nvPr/>
          </p:nvSpPr>
          <p:spPr>
            <a:xfrm>
              <a:off x="371879" y="0"/>
              <a:ext cx="3224996" cy="708025"/>
            </a:xfrm>
            <a:prstGeom prst="roundRect">
              <a:avLst>
                <a:gd name="adj" fmla="val 16667"/>
              </a:avLst>
            </a:prstGeom>
            <a:gradFill flip="none" rotWithShape="1">
              <a:gsLst>
                <a:gs pos="0">
                  <a:srgbClr val="000000"/>
                </a:gs>
                <a:gs pos="50000">
                  <a:schemeClr val="accent1"/>
                </a:gs>
                <a:gs pos="100000">
                  <a:srgbClr val="000000"/>
                </a:gs>
              </a:gsLst>
              <a:lin ang="16200000" scaled="0"/>
            </a:gradFill>
            <a:ln w="57150" cap="flat">
              <a:solidFill>
                <a:srgbClr val="1822CD"/>
              </a:solidFill>
              <a:prstDash val="solid"/>
              <a:round/>
            </a:ln>
            <a:effectLst>
              <a:outerShdw blurRad="63500" dist="143684" dir="2700000" rotWithShape="0">
                <a:srgbClr val="1A0004">
                  <a:alpha val="74996"/>
                </a:srgbClr>
              </a:outerShdw>
            </a:effectLst>
          </p:spPr>
          <p:txBody>
            <a:bodyPr wrap="square" lIns="45718" tIns="45718" rIns="45718" bIns="45718" numCol="1" anchor="ctr">
              <a:noAutofit/>
            </a:bodyPr>
            <a:lstStyle/>
            <a:p>
              <a:pPr algn="ctr">
                <a:defRPr>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24" name="Text Box 42"/>
            <p:cNvSpPr txBox="1"/>
            <p:nvPr/>
          </p:nvSpPr>
          <p:spPr>
            <a:xfrm>
              <a:off x="0" y="155572"/>
              <a:ext cx="3952875" cy="387794"/>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lnSpc>
                  <a:spcPct val="80000"/>
                </a:lnSpc>
                <a:spcBef>
                  <a:spcPts val="1400"/>
                </a:spcBef>
                <a:defRPr sz="24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تثنية ٣٠</a:t>
              </a:r>
            </a:p>
          </p:txBody>
        </p:sp>
      </p:grpSp>
      <p:sp>
        <p:nvSpPr>
          <p:cNvPr id="5126" name="AutoShape 43"/>
          <p:cNvSpPr/>
          <p:nvPr/>
        </p:nvSpPr>
        <p:spPr>
          <a:xfrm>
            <a:off x="2768600" y="3443287"/>
            <a:ext cx="708025" cy="876303"/>
          </a:xfrm>
          <a:prstGeom prst="roundRect">
            <a:avLst>
              <a:gd name="adj" fmla="val 16667"/>
            </a:avLst>
          </a:prstGeom>
          <a:ln w="57150">
            <a:solidFill>
              <a:srgbClr val="FF00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5249" name="Group"/>
          <p:cNvGrpSpPr/>
          <p:nvPr/>
        </p:nvGrpSpPr>
        <p:grpSpPr>
          <a:xfrm>
            <a:off x="1917712" y="2209767"/>
            <a:ext cx="5330804" cy="3946586"/>
            <a:chOff x="-1" y="-3"/>
            <a:chExt cx="5330803" cy="3946584"/>
          </a:xfrm>
        </p:grpSpPr>
        <p:grpSp>
          <p:nvGrpSpPr>
            <p:cNvPr id="5187" name="Group"/>
            <p:cNvGrpSpPr/>
            <p:nvPr/>
          </p:nvGrpSpPr>
          <p:grpSpPr>
            <a:xfrm>
              <a:off x="-2" y="-4"/>
              <a:ext cx="5304202" cy="239826"/>
              <a:chOff x="-1" y="-2"/>
              <a:chExt cx="5304201" cy="239824"/>
            </a:xfrm>
          </p:grpSpPr>
          <p:grpSp>
            <p:nvGrpSpPr>
              <p:cNvPr id="5130" name="Group"/>
              <p:cNvGrpSpPr/>
              <p:nvPr/>
            </p:nvGrpSpPr>
            <p:grpSpPr>
              <a:xfrm>
                <a:off x="-2" y="23808"/>
                <a:ext cx="201992" cy="206490"/>
                <a:chOff x="-1" y="0"/>
                <a:chExt cx="201990" cy="206489"/>
              </a:xfrm>
            </p:grpSpPr>
            <p:sp>
              <p:nvSpPr>
                <p:cNvPr id="5127" name="AutoShape 47"/>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28" name="Oval 48"/>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29" name="AutoShape 49"/>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134" name="Group"/>
              <p:cNvGrpSpPr/>
              <p:nvPr/>
            </p:nvGrpSpPr>
            <p:grpSpPr>
              <a:xfrm>
                <a:off x="360471" y="33331"/>
                <a:ext cx="201993" cy="206491"/>
                <a:chOff x="0" y="-1"/>
                <a:chExt cx="201991" cy="206489"/>
              </a:xfrm>
            </p:grpSpPr>
            <p:sp>
              <p:nvSpPr>
                <p:cNvPr id="5131" name="AutoShape 51"/>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32" name="Oval 5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33" name="AutoShape 53"/>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138" name="Group"/>
              <p:cNvGrpSpPr/>
              <p:nvPr/>
            </p:nvGrpSpPr>
            <p:grpSpPr>
              <a:xfrm>
                <a:off x="730473" y="33332"/>
                <a:ext cx="201993" cy="206490"/>
                <a:chOff x="-1" y="0"/>
                <a:chExt cx="201992" cy="206489"/>
              </a:xfrm>
            </p:grpSpPr>
            <p:sp>
              <p:nvSpPr>
                <p:cNvPr id="5135" name="AutoShape 55"/>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36" name="Oval 56"/>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37" name="AutoShape 57"/>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142" name="Group"/>
              <p:cNvGrpSpPr/>
              <p:nvPr/>
            </p:nvGrpSpPr>
            <p:grpSpPr>
              <a:xfrm>
                <a:off x="1092534" y="33332"/>
                <a:ext cx="201993" cy="206491"/>
                <a:chOff x="0" y="-1"/>
                <a:chExt cx="201992" cy="206490"/>
              </a:xfrm>
            </p:grpSpPr>
            <p:sp>
              <p:nvSpPr>
                <p:cNvPr id="5139" name="AutoShape 59"/>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40" name="Oval 6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41" name="AutoShape 61"/>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146" name="Group"/>
              <p:cNvGrpSpPr/>
              <p:nvPr/>
            </p:nvGrpSpPr>
            <p:grpSpPr>
              <a:xfrm>
                <a:off x="1435540" y="26981"/>
                <a:ext cx="201993" cy="206492"/>
                <a:chOff x="0" y="-1"/>
                <a:chExt cx="201992" cy="206490"/>
              </a:xfrm>
            </p:grpSpPr>
            <p:sp>
              <p:nvSpPr>
                <p:cNvPr id="5143" name="AutoShape 63"/>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44" name="Oval 6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45" name="AutoShape 65"/>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150" name="Group"/>
              <p:cNvGrpSpPr/>
              <p:nvPr/>
            </p:nvGrpSpPr>
            <p:grpSpPr>
              <a:xfrm>
                <a:off x="1816658" y="7934"/>
                <a:ext cx="201992" cy="206491"/>
                <a:chOff x="0" y="-1"/>
                <a:chExt cx="201991" cy="206489"/>
              </a:xfrm>
            </p:grpSpPr>
            <p:sp>
              <p:nvSpPr>
                <p:cNvPr id="5147" name="AutoShape 67"/>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48" name="Oval 6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49" name="AutoShape 69"/>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154" name="Group"/>
              <p:cNvGrpSpPr/>
              <p:nvPr/>
            </p:nvGrpSpPr>
            <p:grpSpPr>
              <a:xfrm>
                <a:off x="2177131" y="14284"/>
                <a:ext cx="201992" cy="206490"/>
                <a:chOff x="-1" y="0"/>
                <a:chExt cx="201991" cy="206489"/>
              </a:xfrm>
            </p:grpSpPr>
            <p:sp>
              <p:nvSpPr>
                <p:cNvPr id="5151" name="AutoShape 71"/>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52" name="Oval 72"/>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53" name="AutoShape 73"/>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158" name="Group"/>
              <p:cNvGrpSpPr/>
              <p:nvPr/>
            </p:nvGrpSpPr>
            <p:grpSpPr>
              <a:xfrm>
                <a:off x="2536016" y="14283"/>
                <a:ext cx="201993" cy="206491"/>
                <a:chOff x="-1" y="0"/>
                <a:chExt cx="201992" cy="206490"/>
              </a:xfrm>
            </p:grpSpPr>
            <p:sp>
              <p:nvSpPr>
                <p:cNvPr id="5155" name="AutoShape 75"/>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56" name="Oval 76"/>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57" name="AutoShape 77"/>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162" name="Group"/>
              <p:cNvGrpSpPr/>
              <p:nvPr/>
            </p:nvGrpSpPr>
            <p:grpSpPr>
              <a:xfrm>
                <a:off x="2902842" y="14282"/>
                <a:ext cx="201993" cy="206491"/>
                <a:chOff x="0" y="-1"/>
                <a:chExt cx="201992" cy="206490"/>
              </a:xfrm>
            </p:grpSpPr>
            <p:sp>
              <p:nvSpPr>
                <p:cNvPr id="5159" name="AutoShape 79"/>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60" name="Oval 8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61" name="AutoShape 81"/>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166" name="Group"/>
              <p:cNvGrpSpPr/>
              <p:nvPr/>
            </p:nvGrpSpPr>
            <p:grpSpPr>
              <a:xfrm>
                <a:off x="3303015" y="14282"/>
                <a:ext cx="201994" cy="206492"/>
                <a:chOff x="0" y="-1"/>
                <a:chExt cx="201992" cy="206490"/>
              </a:xfrm>
            </p:grpSpPr>
            <p:sp>
              <p:nvSpPr>
                <p:cNvPr id="5163" name="AutoShape 83"/>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64" name="Oval 8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65" name="AutoShape 85"/>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170" name="Group"/>
              <p:cNvGrpSpPr/>
              <p:nvPr/>
            </p:nvGrpSpPr>
            <p:grpSpPr>
              <a:xfrm>
                <a:off x="3649198" y="11109"/>
                <a:ext cx="201992" cy="206490"/>
                <a:chOff x="-1" y="0"/>
                <a:chExt cx="201991" cy="206489"/>
              </a:xfrm>
            </p:grpSpPr>
            <p:sp>
              <p:nvSpPr>
                <p:cNvPr id="5167" name="AutoShape 87"/>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68" name="Oval 88"/>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69" name="AutoShape 89"/>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174" name="Group"/>
              <p:cNvGrpSpPr/>
              <p:nvPr/>
            </p:nvGrpSpPr>
            <p:grpSpPr>
              <a:xfrm>
                <a:off x="4050959" y="12696"/>
                <a:ext cx="201992" cy="206491"/>
                <a:chOff x="0" y="-1"/>
                <a:chExt cx="201991" cy="206489"/>
              </a:xfrm>
            </p:grpSpPr>
            <p:sp>
              <p:nvSpPr>
                <p:cNvPr id="5171" name="AutoShape 91"/>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72" name="Oval 9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73" name="AutoShape 93"/>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178" name="Group"/>
              <p:cNvGrpSpPr/>
              <p:nvPr/>
            </p:nvGrpSpPr>
            <p:grpSpPr>
              <a:xfrm>
                <a:off x="4408257" y="15871"/>
                <a:ext cx="201992" cy="206491"/>
                <a:chOff x="0" y="-1"/>
                <a:chExt cx="201991" cy="206489"/>
              </a:xfrm>
            </p:grpSpPr>
            <p:sp>
              <p:nvSpPr>
                <p:cNvPr id="5175" name="AutoShape 95"/>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76" name="Oval 9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77" name="AutoShape 97"/>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182" name="Group"/>
              <p:cNvGrpSpPr/>
              <p:nvPr/>
            </p:nvGrpSpPr>
            <p:grpSpPr>
              <a:xfrm>
                <a:off x="4770317" y="17457"/>
                <a:ext cx="201994" cy="206492"/>
                <a:chOff x="0" y="-1"/>
                <a:chExt cx="201992" cy="206490"/>
              </a:xfrm>
            </p:grpSpPr>
            <p:sp>
              <p:nvSpPr>
                <p:cNvPr id="5179" name="AutoShape 99"/>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80" name="Oval 10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81" name="AutoShape 101"/>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186" name="Group"/>
              <p:cNvGrpSpPr/>
              <p:nvPr/>
            </p:nvGrpSpPr>
            <p:grpSpPr>
              <a:xfrm>
                <a:off x="5102207" y="-3"/>
                <a:ext cx="201993" cy="206491"/>
                <a:chOff x="0" y="-1"/>
                <a:chExt cx="201991" cy="206489"/>
              </a:xfrm>
            </p:grpSpPr>
            <p:sp>
              <p:nvSpPr>
                <p:cNvPr id="5183" name="AutoShape 103"/>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84" name="Oval 10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85" name="AutoShape 105"/>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nvGrpSpPr>
            <p:cNvPr id="5248" name="Group"/>
            <p:cNvGrpSpPr/>
            <p:nvPr/>
          </p:nvGrpSpPr>
          <p:grpSpPr>
            <a:xfrm>
              <a:off x="27395" y="3736130"/>
              <a:ext cx="5303408" cy="210452"/>
              <a:chOff x="0" y="-1"/>
              <a:chExt cx="5303407" cy="210450"/>
            </a:xfrm>
          </p:grpSpPr>
          <p:grpSp>
            <p:nvGrpSpPr>
              <p:cNvPr id="5191" name="Group"/>
              <p:cNvGrpSpPr/>
              <p:nvPr/>
            </p:nvGrpSpPr>
            <p:grpSpPr>
              <a:xfrm>
                <a:off x="-1" y="-2"/>
                <a:ext cx="183728" cy="188227"/>
                <a:chOff x="0" y="0"/>
                <a:chExt cx="183726" cy="188226"/>
              </a:xfrm>
            </p:grpSpPr>
            <p:sp>
              <p:nvSpPr>
                <p:cNvPr id="5188" name="AutoShape 108"/>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89" name="Oval 109"/>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90" name="AutoShape 110"/>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195" name="Group"/>
              <p:cNvGrpSpPr/>
              <p:nvPr/>
            </p:nvGrpSpPr>
            <p:grpSpPr>
              <a:xfrm>
                <a:off x="355708" y="22220"/>
                <a:ext cx="183728" cy="188229"/>
                <a:chOff x="-1" y="0"/>
                <a:chExt cx="183727" cy="188227"/>
              </a:xfrm>
            </p:grpSpPr>
            <p:sp>
              <p:nvSpPr>
                <p:cNvPr id="5192" name="AutoShape 112"/>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93" name="Oval 113"/>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94" name="AutoShape 114"/>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199" name="Group"/>
              <p:cNvGrpSpPr/>
              <p:nvPr/>
            </p:nvGrpSpPr>
            <p:grpSpPr>
              <a:xfrm>
                <a:off x="733649" y="22220"/>
                <a:ext cx="183728" cy="188229"/>
                <a:chOff x="-1" y="0"/>
                <a:chExt cx="183727" cy="188227"/>
              </a:xfrm>
            </p:grpSpPr>
            <p:sp>
              <p:nvSpPr>
                <p:cNvPr id="5196" name="AutoShape 116"/>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97" name="Oval 117"/>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198" name="AutoShape 118"/>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203" name="Group"/>
              <p:cNvGrpSpPr/>
              <p:nvPr/>
            </p:nvGrpSpPr>
            <p:grpSpPr>
              <a:xfrm>
                <a:off x="1102064" y="22220"/>
                <a:ext cx="183728" cy="188229"/>
                <a:chOff x="0" y="0"/>
                <a:chExt cx="183727" cy="188228"/>
              </a:xfrm>
            </p:grpSpPr>
            <p:sp>
              <p:nvSpPr>
                <p:cNvPr id="5200" name="AutoShape 120"/>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01" name="Oval 121"/>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02" name="AutoShape 122"/>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207" name="Group"/>
              <p:cNvGrpSpPr/>
              <p:nvPr/>
            </p:nvGrpSpPr>
            <p:grpSpPr>
              <a:xfrm>
                <a:off x="1438717" y="22220"/>
                <a:ext cx="183729" cy="188229"/>
                <a:chOff x="-1" y="0"/>
                <a:chExt cx="183727" cy="188227"/>
              </a:xfrm>
            </p:grpSpPr>
            <p:sp>
              <p:nvSpPr>
                <p:cNvPr id="5204" name="AutoShape 12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05" name="Oval 12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06" name="AutoShape 12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211" name="Group"/>
              <p:cNvGrpSpPr/>
              <p:nvPr/>
            </p:nvGrpSpPr>
            <p:grpSpPr>
              <a:xfrm>
                <a:off x="1816659" y="15871"/>
                <a:ext cx="183728" cy="188229"/>
                <a:chOff x="-1" y="0"/>
                <a:chExt cx="183727" cy="188227"/>
              </a:xfrm>
            </p:grpSpPr>
            <p:sp>
              <p:nvSpPr>
                <p:cNvPr id="5208" name="AutoShape 12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09" name="Oval 12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10" name="AutoShape 13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215" name="Group"/>
              <p:cNvGrpSpPr/>
              <p:nvPr/>
            </p:nvGrpSpPr>
            <p:grpSpPr>
              <a:xfrm>
                <a:off x="2191425" y="22220"/>
                <a:ext cx="183728" cy="188229"/>
                <a:chOff x="0" y="0"/>
                <a:chExt cx="183727" cy="188228"/>
              </a:xfrm>
            </p:grpSpPr>
            <p:sp>
              <p:nvSpPr>
                <p:cNvPr id="5212" name="AutoShape 132"/>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13" name="Oval 133"/>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14" name="AutoShape 134"/>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219" name="Group"/>
              <p:cNvGrpSpPr/>
              <p:nvPr/>
            </p:nvGrpSpPr>
            <p:grpSpPr>
              <a:xfrm>
                <a:off x="2539196" y="9522"/>
                <a:ext cx="183728" cy="188229"/>
                <a:chOff x="0" y="0"/>
                <a:chExt cx="183727" cy="188228"/>
              </a:xfrm>
            </p:grpSpPr>
            <p:sp>
              <p:nvSpPr>
                <p:cNvPr id="5216" name="AutoShape 136"/>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17" name="Oval 137"/>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18" name="AutoShape 138"/>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223" name="Group"/>
              <p:cNvGrpSpPr/>
              <p:nvPr/>
            </p:nvGrpSpPr>
            <p:grpSpPr>
              <a:xfrm>
                <a:off x="3283963" y="22220"/>
                <a:ext cx="183728" cy="188229"/>
                <a:chOff x="0" y="0"/>
                <a:chExt cx="183727" cy="188228"/>
              </a:xfrm>
            </p:grpSpPr>
            <p:sp>
              <p:nvSpPr>
                <p:cNvPr id="5220" name="AutoShape 140"/>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21" name="Oval 141"/>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22" name="AutoShape 142"/>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227" name="Group"/>
              <p:cNvGrpSpPr/>
              <p:nvPr/>
            </p:nvGrpSpPr>
            <p:grpSpPr>
              <a:xfrm>
                <a:off x="2920313" y="22220"/>
                <a:ext cx="183729" cy="188229"/>
                <a:chOff x="0" y="0"/>
                <a:chExt cx="183727" cy="188228"/>
              </a:xfrm>
            </p:grpSpPr>
            <p:sp>
              <p:nvSpPr>
                <p:cNvPr id="5224" name="AutoShape 144"/>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25" name="Oval 145"/>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26" name="AutoShape 146"/>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231" name="Group"/>
              <p:cNvGrpSpPr/>
              <p:nvPr/>
            </p:nvGrpSpPr>
            <p:grpSpPr>
              <a:xfrm>
                <a:off x="3652377" y="15871"/>
                <a:ext cx="183728" cy="188228"/>
                <a:chOff x="0" y="-1"/>
                <a:chExt cx="183727" cy="188227"/>
              </a:xfrm>
            </p:grpSpPr>
            <p:sp>
              <p:nvSpPr>
                <p:cNvPr id="5228" name="AutoShape 148"/>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29" name="Oval 149"/>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30" name="AutoShape 150"/>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235" name="Group"/>
              <p:cNvGrpSpPr/>
              <p:nvPr/>
            </p:nvGrpSpPr>
            <p:grpSpPr>
              <a:xfrm>
                <a:off x="4068428" y="22220"/>
                <a:ext cx="183729" cy="188229"/>
                <a:chOff x="-1" y="0"/>
                <a:chExt cx="183727" cy="188227"/>
              </a:xfrm>
            </p:grpSpPr>
            <p:sp>
              <p:nvSpPr>
                <p:cNvPr id="5232" name="AutoShape 152"/>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33" name="Oval 153"/>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34" name="AutoShape 154"/>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239" name="Group"/>
              <p:cNvGrpSpPr/>
              <p:nvPr/>
            </p:nvGrpSpPr>
            <p:grpSpPr>
              <a:xfrm>
                <a:off x="4430490" y="22220"/>
                <a:ext cx="183728" cy="188229"/>
                <a:chOff x="-1" y="0"/>
                <a:chExt cx="183727" cy="188227"/>
              </a:xfrm>
            </p:grpSpPr>
            <p:sp>
              <p:nvSpPr>
                <p:cNvPr id="5236" name="AutoShape 156"/>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37" name="Oval 157"/>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38" name="AutoShape 158"/>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243" name="Group"/>
              <p:cNvGrpSpPr/>
              <p:nvPr/>
            </p:nvGrpSpPr>
            <p:grpSpPr>
              <a:xfrm>
                <a:off x="4784612" y="22220"/>
                <a:ext cx="183728" cy="188229"/>
                <a:chOff x="-1" y="0"/>
                <a:chExt cx="183727" cy="188227"/>
              </a:xfrm>
            </p:grpSpPr>
            <p:sp>
              <p:nvSpPr>
                <p:cNvPr id="5240" name="AutoShape 160"/>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41" name="Oval 161"/>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42" name="AutoShape 162"/>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247" name="Group"/>
              <p:cNvGrpSpPr/>
              <p:nvPr/>
            </p:nvGrpSpPr>
            <p:grpSpPr>
              <a:xfrm>
                <a:off x="5119679" y="22220"/>
                <a:ext cx="183728" cy="188229"/>
                <a:chOff x="0" y="0"/>
                <a:chExt cx="183727" cy="188228"/>
              </a:xfrm>
            </p:grpSpPr>
            <p:sp>
              <p:nvSpPr>
                <p:cNvPr id="5244" name="AutoShape 164"/>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45" name="Oval 165"/>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46" name="AutoShape 166"/>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grpSp>
        <p:nvGrpSpPr>
          <p:cNvPr id="5274" name="Group"/>
          <p:cNvGrpSpPr/>
          <p:nvPr/>
        </p:nvGrpSpPr>
        <p:grpSpPr>
          <a:xfrm>
            <a:off x="1885942" y="92071"/>
            <a:ext cx="3762387" cy="2335135"/>
            <a:chOff x="-6" y="-2"/>
            <a:chExt cx="3762385" cy="2335133"/>
          </a:xfrm>
        </p:grpSpPr>
        <p:sp>
          <p:nvSpPr>
            <p:cNvPr id="5250" name="Text Box 168"/>
            <p:cNvSpPr txBox="1"/>
            <p:nvPr/>
          </p:nvSpPr>
          <p:spPr>
            <a:xfrm>
              <a:off x="3168316" y="1504139"/>
              <a:ext cx="594063" cy="830992"/>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2800"/>
                </a:spcBef>
                <a:defRPr sz="48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grpSp>
          <p:nvGrpSpPr>
            <p:cNvPr id="5253" name="Group"/>
            <p:cNvGrpSpPr/>
            <p:nvPr/>
          </p:nvGrpSpPr>
          <p:grpSpPr>
            <a:xfrm>
              <a:off x="790173" y="1215368"/>
              <a:ext cx="1786832" cy="568275"/>
              <a:chOff x="-2" y="0"/>
              <a:chExt cx="1786831" cy="568273"/>
            </a:xfrm>
          </p:grpSpPr>
          <p:sp>
            <p:nvSpPr>
              <p:cNvPr id="5251" name="Text Box 170"/>
              <p:cNvSpPr txBox="1"/>
              <p:nvPr/>
            </p:nvSpPr>
            <p:spPr>
              <a:xfrm>
                <a:off x="-2" y="14278"/>
                <a:ext cx="564256" cy="553995"/>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4P</a:t>
                </a:r>
              </a:p>
            </p:txBody>
          </p:sp>
          <p:sp>
            <p:nvSpPr>
              <p:cNvPr id="5252" name="Text Box 171"/>
              <p:cNvSpPr txBox="1"/>
              <p:nvPr/>
            </p:nvSpPr>
            <p:spPr>
              <a:xfrm>
                <a:off x="966092" y="0"/>
                <a:ext cx="820737" cy="553995"/>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3S</a:t>
                </a:r>
              </a:p>
            </p:txBody>
          </p:sp>
        </p:grpSp>
        <p:grpSp>
          <p:nvGrpSpPr>
            <p:cNvPr id="5264" name="Group"/>
            <p:cNvGrpSpPr/>
            <p:nvPr/>
          </p:nvGrpSpPr>
          <p:grpSpPr>
            <a:xfrm>
              <a:off x="-6" y="1772277"/>
              <a:ext cx="3118368" cy="394721"/>
              <a:chOff x="-4" y="-4"/>
              <a:chExt cx="3118366" cy="394720"/>
            </a:xfrm>
          </p:grpSpPr>
          <p:grpSp>
            <p:nvGrpSpPr>
              <p:cNvPr id="5262" name="Group"/>
              <p:cNvGrpSpPr/>
              <p:nvPr/>
            </p:nvGrpSpPr>
            <p:grpSpPr>
              <a:xfrm>
                <a:off x="-4" y="-4"/>
                <a:ext cx="2750436" cy="394720"/>
                <a:chOff x="-2" y="-2"/>
                <a:chExt cx="2750434" cy="394718"/>
              </a:xfrm>
            </p:grpSpPr>
            <p:sp>
              <p:nvSpPr>
                <p:cNvPr id="5254" name="Text Box 174"/>
                <p:cNvSpPr txBox="1"/>
                <p:nvPr/>
              </p:nvSpPr>
              <p:spPr>
                <a:xfrm>
                  <a:off x="-2" y="634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sp>
              <p:nvSpPr>
                <p:cNvPr id="5255" name="Text Box 175"/>
                <p:cNvSpPr txBox="1"/>
                <p:nvPr/>
              </p:nvSpPr>
              <p:spPr>
                <a:xfrm>
                  <a:off x="360179" y="634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5256" name="Text Box 176"/>
                <p:cNvSpPr txBox="1"/>
                <p:nvPr/>
              </p:nvSpPr>
              <p:spPr>
                <a:xfrm>
                  <a:off x="756854" y="9519"/>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5257" name="Text Box 177"/>
                <p:cNvSpPr txBox="1"/>
                <p:nvPr/>
              </p:nvSpPr>
              <p:spPr>
                <a:xfrm>
                  <a:off x="1077367" y="6346"/>
                  <a:ext cx="256480"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M</a:t>
                  </a:r>
                </a:p>
              </p:txBody>
            </p:sp>
            <p:sp>
              <p:nvSpPr>
                <p:cNvPr id="5258" name="Text Box 178"/>
                <p:cNvSpPr txBox="1"/>
                <p:nvPr/>
              </p:nvSpPr>
              <p:spPr>
                <a:xfrm>
                  <a:off x="1467696" y="-2"/>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5259" name="Text Box 179"/>
                <p:cNvSpPr txBox="1"/>
                <p:nvPr/>
              </p:nvSpPr>
              <p:spPr>
                <a:xfrm>
                  <a:off x="1819945" y="12693"/>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5260" name="Text Box 180"/>
                <p:cNvSpPr txBox="1"/>
                <p:nvPr/>
              </p:nvSpPr>
              <p:spPr>
                <a:xfrm>
                  <a:off x="2164258" y="12693"/>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R</a:t>
                  </a:r>
                </a:p>
              </p:txBody>
            </p:sp>
            <p:sp>
              <p:nvSpPr>
                <p:cNvPr id="5261" name="Text Box 181"/>
                <p:cNvSpPr txBox="1"/>
                <p:nvPr/>
              </p:nvSpPr>
              <p:spPr>
                <a:xfrm>
                  <a:off x="2527614" y="2538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grpSp>
          <p:sp>
            <p:nvSpPr>
              <p:cNvPr id="5263" name="Text Box 182"/>
              <p:cNvSpPr txBox="1"/>
              <p:nvPr/>
            </p:nvSpPr>
            <p:spPr>
              <a:xfrm>
                <a:off x="2913178" y="14279"/>
                <a:ext cx="205184" cy="36933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S</a:t>
                </a:r>
              </a:p>
            </p:txBody>
          </p:sp>
        </p:grpSp>
        <p:grpSp>
          <p:nvGrpSpPr>
            <p:cNvPr id="5267" name="Group"/>
            <p:cNvGrpSpPr/>
            <p:nvPr/>
          </p:nvGrpSpPr>
          <p:grpSpPr>
            <a:xfrm>
              <a:off x="1386453" y="-2"/>
              <a:ext cx="630562" cy="1107991"/>
              <a:chOff x="-1" y="-1"/>
              <a:chExt cx="630560" cy="1107989"/>
            </a:xfrm>
          </p:grpSpPr>
          <p:sp>
            <p:nvSpPr>
              <p:cNvPr id="5265" name="Text Box 184"/>
              <p:cNvSpPr txBox="1"/>
              <p:nvPr/>
            </p:nvSpPr>
            <p:spPr>
              <a:xfrm>
                <a:off x="-1" y="-1"/>
                <a:ext cx="630560" cy="1107989"/>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7</a:t>
                </a:r>
              </a:p>
            </p:txBody>
          </p:sp>
          <p:sp>
            <p:nvSpPr>
              <p:cNvPr id="5266" name="Line 185"/>
              <p:cNvSpPr/>
              <p:nvPr/>
            </p:nvSpPr>
            <p:spPr>
              <a:xfrm>
                <a:off x="163746" y="575950"/>
                <a:ext cx="285612" cy="4"/>
              </a:xfrm>
              <a:prstGeom prst="line">
                <a:avLst/>
              </a:prstGeom>
              <a:noFill/>
              <a:ln w="76200" cap="flat">
                <a:solidFill>
                  <a:srgbClr val="FF262D"/>
                </a:solidFill>
                <a:prstDash val="solid"/>
                <a:round/>
              </a:ln>
              <a:effectLst>
                <a:outerShdw blurRad="63500" dist="38098"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5270" name="Group"/>
            <p:cNvGrpSpPr/>
            <p:nvPr/>
          </p:nvGrpSpPr>
          <p:grpSpPr>
            <a:xfrm>
              <a:off x="326856" y="1746894"/>
              <a:ext cx="2478428" cy="431574"/>
              <a:chOff x="0" y="-1"/>
              <a:chExt cx="2478427" cy="431573"/>
            </a:xfrm>
          </p:grpSpPr>
          <p:sp>
            <p:nvSpPr>
              <p:cNvPr id="5268" name="Rectangle 187"/>
              <p:cNvSpPr/>
              <p:nvPr/>
            </p:nvSpPr>
            <p:spPr>
              <a:xfrm>
                <a:off x="-1" y="-2"/>
                <a:ext cx="1343939"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69" name="Rectangle 188"/>
              <p:cNvSpPr/>
              <p:nvPr/>
            </p:nvSpPr>
            <p:spPr>
              <a:xfrm>
                <a:off x="1429616" y="-2"/>
                <a:ext cx="1048811"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273" name="Group"/>
            <p:cNvGrpSpPr/>
            <p:nvPr/>
          </p:nvGrpSpPr>
          <p:grpSpPr>
            <a:xfrm>
              <a:off x="761295" y="825056"/>
              <a:ext cx="1931654" cy="584771"/>
              <a:chOff x="-1" y="0"/>
              <a:chExt cx="1931653" cy="584769"/>
            </a:xfrm>
          </p:grpSpPr>
          <p:sp>
            <p:nvSpPr>
              <p:cNvPr id="5271" name="Text Box 190"/>
              <p:cNvSpPr txBox="1"/>
              <p:nvPr/>
            </p:nvSpPr>
            <p:spPr>
              <a:xfrm>
                <a:off x="-1" y="0"/>
                <a:ext cx="1931653" cy="584769"/>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rPr>
                    <a:latin typeface="Arial" panose="020B0604020202020204" pitchFamily="34" charset="0"/>
                    <a:cs typeface="Arial" panose="020B0604020202020204" pitchFamily="34" charset="0"/>
                  </a:rPr>
                  <a:t>C 7 S J</a:t>
                </a:r>
              </a:p>
            </p:txBody>
          </p:sp>
          <p:sp>
            <p:nvSpPr>
              <p:cNvPr id="5272" name="Line 191"/>
              <p:cNvSpPr/>
              <p:nvPr/>
            </p:nvSpPr>
            <p:spPr>
              <a:xfrm>
                <a:off x="722264" y="301463"/>
                <a:ext cx="149154" cy="4"/>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5109"/>
                                        </p:tgtEl>
                                        <p:attrNameLst>
                                          <p:attrName>style.visibility</p:attrName>
                                        </p:attrNameLst>
                                      </p:cBhvr>
                                      <p:to>
                                        <p:strVal val="visible"/>
                                      </p:to>
                                    </p:set>
                                    <p:animEffect transition="in" filter="wipe(left)">
                                      <p:cBhvr>
                                        <p:cTn id="7" dur="1000"/>
                                        <p:tgtEl>
                                          <p:spTgt spid="51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5117"/>
                                        </p:tgtEl>
                                        <p:attrNameLst>
                                          <p:attrName>style.visibility</p:attrName>
                                        </p:attrNameLst>
                                      </p:cBhvr>
                                      <p:to>
                                        <p:strVal val="visible"/>
                                      </p:to>
                                    </p:set>
                                    <p:animEffect transition="in" filter="wipe(left)">
                                      <p:cBhvr>
                                        <p:cTn id="12" dur="1000"/>
                                        <p:tgtEl>
                                          <p:spTgt spid="5117"/>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3" nodeType="clickEffect">
                                  <p:stCondLst>
                                    <p:cond delay="0"/>
                                  </p:stCondLst>
                                  <p:iterate>
                                    <p:tmAbs val="0"/>
                                  </p:iterate>
                                  <p:childTnLst>
                                    <p:set>
                                      <p:cBhvr>
                                        <p:cTn id="16" fill="hold"/>
                                        <p:tgtEl>
                                          <p:spTgt spid="5126"/>
                                        </p:tgtEl>
                                        <p:attrNameLst>
                                          <p:attrName>style.visibility</p:attrName>
                                        </p:attrNameLst>
                                      </p:cBhvr>
                                      <p:to>
                                        <p:strVal val="visible"/>
                                      </p:to>
                                    </p:set>
                                    <p:anim calcmode="lin" valueType="num">
                                      <p:cBhvr>
                                        <p:cTn id="17" dur="1000" fill="hold"/>
                                        <p:tgtEl>
                                          <p:spTgt spid="5126"/>
                                        </p:tgtEl>
                                        <p:attrNameLst>
                                          <p:attrName>ppt_w</p:attrName>
                                        </p:attrNameLst>
                                      </p:cBhvr>
                                      <p:tavLst>
                                        <p:tav tm="0">
                                          <p:val>
                                            <p:fltVal val="0"/>
                                          </p:val>
                                        </p:tav>
                                        <p:tav tm="100000">
                                          <p:val>
                                            <p:strVal val="#ppt_w"/>
                                          </p:val>
                                        </p:tav>
                                      </p:tavLst>
                                    </p:anim>
                                    <p:anim calcmode="lin" valueType="num">
                                      <p:cBhvr>
                                        <p:cTn id="18" dur="1000" fill="hold"/>
                                        <p:tgtEl>
                                          <p:spTgt spid="5126"/>
                                        </p:tgtEl>
                                        <p:attrNameLst>
                                          <p:attrName>ppt_h</p:attrName>
                                        </p:attrNameLst>
                                      </p:cBhvr>
                                      <p:tavLst>
                                        <p:tav tm="0">
                                          <p:val>
                                            <p:fltVal val="0"/>
                                          </p:val>
                                        </p:tav>
                                        <p:tav tm="100000">
                                          <p:val>
                                            <p:strVal val="#ppt_h"/>
                                          </p:val>
                                        </p:tav>
                                      </p:tavLst>
                                    </p:anim>
                                  </p:childTnLst>
                                </p:cTn>
                              </p:par>
                            </p:childTnLst>
                          </p:cTn>
                        </p:par>
                        <p:par>
                          <p:cTn id="19" fill="hold">
                            <p:stCondLst>
                              <p:cond delay="1000"/>
                            </p:stCondLst>
                            <p:childTnLst>
                              <p:par>
                                <p:cTn id="20" presetID="22" presetClass="entr" presetSubtype="8" fill="hold" grpId="4" nodeType="afterEffect">
                                  <p:stCondLst>
                                    <p:cond delay="0"/>
                                  </p:stCondLst>
                                  <p:iterate>
                                    <p:tmAbs val="0"/>
                                  </p:iterate>
                                  <p:childTnLst>
                                    <p:set>
                                      <p:cBhvr>
                                        <p:cTn id="21" fill="hold"/>
                                        <p:tgtEl>
                                          <p:spTgt spid="5125"/>
                                        </p:tgtEl>
                                        <p:attrNameLst>
                                          <p:attrName>style.visibility</p:attrName>
                                        </p:attrNameLst>
                                      </p:cBhvr>
                                      <p:to>
                                        <p:strVal val="visible"/>
                                      </p:to>
                                    </p:set>
                                    <p:animEffect transition="in" filter="wipe(left)">
                                      <p:cBhvr>
                                        <p:cTn id="22" dur="10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 grpId="1" animBg="1" advAuto="0"/>
      <p:bldP spid="5117" grpId="2" animBg="1" advAuto="0"/>
      <p:bldP spid="5125" grpId="4" animBg="1" advAuto="0"/>
      <p:bldP spid="5126" grpId="3"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8"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79" name="Rectangle 2"/>
          <p:cNvSpPr/>
          <p:nvPr/>
        </p:nvSpPr>
        <p:spPr>
          <a:xfrm>
            <a:off x="7466010" y="2209800"/>
            <a:ext cx="203203" cy="3956050"/>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80" name="Rectangle 3"/>
          <p:cNvSpPr/>
          <p:nvPr/>
        </p:nvSpPr>
        <p:spPr>
          <a:xfrm>
            <a:off x="1627185" y="2182810"/>
            <a:ext cx="6045203"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281" name="Rectangle 4"/>
          <p:cNvSpPr/>
          <p:nvPr/>
        </p:nvSpPr>
        <p:spPr>
          <a:xfrm>
            <a:off x="1639885" y="5926137"/>
            <a:ext cx="5834067"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5282" name="Picture 5" descr="Picture 5"/>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sp>
        <p:nvSpPr>
          <p:cNvPr id="5283" name="Rectangle 6"/>
          <p:cNvSpPr/>
          <p:nvPr/>
        </p:nvSpPr>
        <p:spPr>
          <a:xfrm>
            <a:off x="1627185" y="2189160"/>
            <a:ext cx="163516" cy="3965578"/>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5284" name="Picture 7" descr="Picture 7"/>
          <p:cNvPicPr>
            <a:picLocks noChangeAspect="1"/>
          </p:cNvPicPr>
          <p:nvPr/>
        </p:nvPicPr>
        <p:blipFill>
          <a:blip r:embed="rId6"/>
          <a:stretch>
            <a:fillRect/>
          </a:stretch>
        </p:blipFill>
        <p:spPr>
          <a:xfrm rot="5361336">
            <a:off x="1915317" y="4226716"/>
            <a:ext cx="4541841" cy="301628"/>
          </a:xfrm>
          <a:prstGeom prst="rect">
            <a:avLst/>
          </a:prstGeom>
          <a:ln w="12700">
            <a:miter lim="400000"/>
          </a:ln>
        </p:spPr>
      </p:pic>
      <p:pic>
        <p:nvPicPr>
          <p:cNvPr id="5285" name="Picture 8" descr="Picture 8"/>
          <p:cNvPicPr>
            <a:picLocks noChangeAspect="1"/>
          </p:cNvPicPr>
          <p:nvPr/>
        </p:nvPicPr>
        <p:blipFill>
          <a:blip r:embed="rId5"/>
          <a:stretch>
            <a:fillRect/>
          </a:stretch>
        </p:blipFill>
        <p:spPr>
          <a:xfrm rot="5361336">
            <a:off x="-319883" y="4121941"/>
            <a:ext cx="4605341" cy="301628"/>
          </a:xfrm>
          <a:prstGeom prst="rect">
            <a:avLst/>
          </a:prstGeom>
          <a:ln w="12700">
            <a:miter lim="400000"/>
          </a:ln>
          <a:effectLst>
            <a:outerShdw blurRad="63500" dist="38098" dir="2700000" rotWithShape="0">
              <a:schemeClr val="accent2">
                <a:alpha val="74996"/>
              </a:schemeClr>
            </a:outerShdw>
          </a:effectLst>
        </p:spPr>
      </p:pic>
      <p:pic>
        <p:nvPicPr>
          <p:cNvPr id="5286" name="Picture 9" descr="Picture 9"/>
          <p:cNvPicPr>
            <a:picLocks noChangeAspect="1"/>
          </p:cNvPicPr>
          <p:nvPr/>
        </p:nvPicPr>
        <p:blipFill>
          <a:blip r:embed="rId7"/>
          <a:stretch>
            <a:fillRect/>
          </a:stretch>
        </p:blipFill>
        <p:spPr>
          <a:xfrm rot="5361336">
            <a:off x="4829966" y="4071141"/>
            <a:ext cx="4662492" cy="301628"/>
          </a:xfrm>
          <a:prstGeom prst="rect">
            <a:avLst/>
          </a:prstGeom>
          <a:ln w="12700">
            <a:miter lim="400000"/>
          </a:ln>
        </p:spPr>
      </p:pic>
      <p:pic>
        <p:nvPicPr>
          <p:cNvPr id="5287" name="Picture 10" descr="Picture 10"/>
          <p:cNvPicPr>
            <a:picLocks noChangeAspect="1"/>
          </p:cNvPicPr>
          <p:nvPr/>
        </p:nvPicPr>
        <p:blipFill>
          <a:blip r:embed="rId7"/>
          <a:stretch>
            <a:fillRect/>
          </a:stretch>
        </p:blipFill>
        <p:spPr>
          <a:xfrm rot="5361336">
            <a:off x="4155280" y="4236241"/>
            <a:ext cx="4554540" cy="301628"/>
          </a:xfrm>
          <a:prstGeom prst="rect">
            <a:avLst/>
          </a:prstGeom>
          <a:ln w="12700">
            <a:miter lim="400000"/>
          </a:ln>
        </p:spPr>
      </p:pic>
      <p:pic>
        <p:nvPicPr>
          <p:cNvPr id="5288" name="Picture 11" descr="Picture 11"/>
          <p:cNvPicPr>
            <a:picLocks noChangeAspect="1"/>
          </p:cNvPicPr>
          <p:nvPr/>
        </p:nvPicPr>
        <p:blipFill>
          <a:blip r:embed="rId7"/>
          <a:stretch>
            <a:fillRect/>
          </a:stretch>
        </p:blipFill>
        <p:spPr>
          <a:xfrm rot="5361336">
            <a:off x="3364705" y="4191791"/>
            <a:ext cx="4567240" cy="301628"/>
          </a:xfrm>
          <a:prstGeom prst="rect">
            <a:avLst/>
          </a:prstGeom>
          <a:ln w="12700">
            <a:miter lim="400000"/>
          </a:ln>
        </p:spPr>
      </p:pic>
      <p:pic>
        <p:nvPicPr>
          <p:cNvPr id="5289" name="Picture 12" descr="Picture 12"/>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5290" name="Picture 13" descr="Picture 13"/>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sp>
        <p:nvSpPr>
          <p:cNvPr id="5291" name="Text Box 14"/>
          <p:cNvSpPr txBox="1"/>
          <p:nvPr/>
        </p:nvSpPr>
        <p:spPr>
          <a:xfrm>
            <a:off x="165100" y="106362"/>
            <a:ext cx="3006725" cy="83099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نسيج من التسلسل الزمني للكتاب المقدس</a:t>
            </a:r>
          </a:p>
        </p:txBody>
      </p:sp>
      <p:grpSp>
        <p:nvGrpSpPr>
          <p:cNvPr id="5298" name="Group"/>
          <p:cNvGrpSpPr/>
          <p:nvPr/>
        </p:nvGrpSpPr>
        <p:grpSpPr>
          <a:xfrm>
            <a:off x="2095496" y="2587620"/>
            <a:ext cx="6497644" cy="938219"/>
            <a:chOff x="0" y="-1"/>
            <a:chExt cx="6497643" cy="938218"/>
          </a:xfrm>
        </p:grpSpPr>
        <p:pic>
          <p:nvPicPr>
            <p:cNvPr id="5292" name="Picture 16" descr="Picture 16"/>
            <p:cNvPicPr>
              <a:picLocks noChangeAspect="1"/>
            </p:cNvPicPr>
            <p:nvPr/>
          </p:nvPicPr>
          <p:blipFill>
            <a:blip r:embed="rId8"/>
            <a:stretch>
              <a:fillRect/>
            </a:stretch>
          </p:blipFill>
          <p:spPr>
            <a:xfrm rot="956">
              <a:off x="41" y="12786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293" name="Picture 17" descr="Picture 17"/>
            <p:cNvPicPr>
              <a:picLocks noChangeAspect="1"/>
            </p:cNvPicPr>
            <p:nvPr/>
          </p:nvPicPr>
          <p:blipFill>
            <a:blip r:embed="rId8"/>
            <a:stretch>
              <a:fillRect/>
            </a:stretch>
          </p:blipFill>
          <p:spPr>
            <a:xfrm rot="956">
              <a:off x="63556" y="254840"/>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294" name="Picture 18" descr="Picture 18"/>
            <p:cNvPicPr>
              <a:picLocks noChangeAspect="1"/>
            </p:cNvPicPr>
            <p:nvPr/>
          </p:nvPicPr>
          <p:blipFill>
            <a:blip r:embed="rId8"/>
            <a:stretch>
              <a:fillRect/>
            </a:stretch>
          </p:blipFill>
          <p:spPr>
            <a:xfrm rot="956">
              <a:off x="12744" y="381812"/>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5295" name="Picture 19" descr="Picture 19"/>
            <p:cNvPicPr>
              <a:picLocks noChangeAspect="1"/>
            </p:cNvPicPr>
            <p:nvPr/>
          </p:nvPicPr>
          <p:blipFill>
            <a:blip r:embed="rId8"/>
            <a:stretch>
              <a:fillRect/>
            </a:stretch>
          </p:blipFill>
          <p:spPr>
            <a:xfrm rot="956">
              <a:off x="50853" y="496088"/>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5296" name="Picture 20" descr="Picture 20"/>
            <p:cNvPicPr>
              <a:picLocks noChangeAspect="1"/>
            </p:cNvPicPr>
            <p:nvPr/>
          </p:nvPicPr>
          <p:blipFill>
            <a:blip r:embed="rId8"/>
            <a:stretch>
              <a:fillRect/>
            </a:stretch>
          </p:blipFill>
          <p:spPr>
            <a:xfrm rot="956">
              <a:off x="12744" y="63575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297" name="Picture 21" descr="Picture 21"/>
            <p:cNvPicPr>
              <a:picLocks noChangeAspect="1"/>
            </p:cNvPicPr>
            <p:nvPr/>
          </p:nvPicPr>
          <p:blipFill>
            <a:blip r:embed="rId8"/>
            <a:stretch>
              <a:fillRect/>
            </a:stretch>
          </p:blipFill>
          <p:spPr>
            <a:xfrm rot="956">
              <a:off x="46090" y="892"/>
              <a:ext cx="6434045" cy="301567"/>
            </a:xfrm>
            <a:prstGeom prst="rect">
              <a:avLst/>
            </a:prstGeom>
            <a:ln w="12700" cap="flat">
              <a:noFill/>
              <a:miter lim="400000"/>
            </a:ln>
            <a:effectLst>
              <a:outerShdw blurRad="63500" dist="46662" dir="3284182" rotWithShape="0">
                <a:srgbClr val="000000">
                  <a:alpha val="74996"/>
                </a:srgbClr>
              </a:outerShdw>
            </a:effectLst>
          </p:spPr>
        </p:pic>
      </p:grpSp>
      <p:grpSp>
        <p:nvGrpSpPr>
          <p:cNvPr id="5303" name="Group"/>
          <p:cNvGrpSpPr/>
          <p:nvPr/>
        </p:nvGrpSpPr>
        <p:grpSpPr>
          <a:xfrm>
            <a:off x="2835272" y="3605213"/>
            <a:ext cx="5665793" cy="673102"/>
            <a:chOff x="0" y="0"/>
            <a:chExt cx="5665792" cy="673100"/>
          </a:xfrm>
        </p:grpSpPr>
        <p:pic>
          <p:nvPicPr>
            <p:cNvPr id="5299" name="Picture 23" descr="Picture 23"/>
            <p:cNvPicPr>
              <a:picLocks noChangeAspect="1"/>
            </p:cNvPicPr>
            <p:nvPr/>
          </p:nvPicPr>
          <p:blipFill>
            <a:blip r:embed="rId9"/>
            <a:stretch>
              <a:fillRect/>
            </a:stretch>
          </p:blipFill>
          <p:spPr>
            <a:xfrm rot="956">
              <a:off x="27036" y="781"/>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5300" name="Picture 24" descr="Picture 24"/>
            <p:cNvPicPr>
              <a:picLocks noChangeAspect="1"/>
            </p:cNvPicPr>
            <p:nvPr/>
          </p:nvPicPr>
          <p:blipFill>
            <a:blip r:embed="rId9"/>
            <a:stretch>
              <a:fillRect/>
            </a:stretch>
          </p:blipFill>
          <p:spPr>
            <a:xfrm rot="956">
              <a:off x="40" y="128086"/>
              <a:ext cx="5626015" cy="302353"/>
            </a:xfrm>
            <a:prstGeom prst="rect">
              <a:avLst/>
            </a:prstGeom>
            <a:ln w="12700" cap="flat">
              <a:noFill/>
              <a:miter lim="400000"/>
            </a:ln>
            <a:effectLst>
              <a:outerShdw blurRad="63500" dist="46662" dir="3284182" rotWithShape="0">
                <a:srgbClr val="000000">
                  <a:alpha val="74996"/>
                </a:srgbClr>
              </a:outerShdw>
            </a:effectLst>
          </p:spPr>
        </p:pic>
        <p:pic>
          <p:nvPicPr>
            <p:cNvPr id="5301" name="Picture 25" descr="Picture 25"/>
            <p:cNvPicPr>
              <a:picLocks noChangeAspect="1"/>
            </p:cNvPicPr>
            <p:nvPr/>
          </p:nvPicPr>
          <p:blipFill>
            <a:blip r:embed="rId9"/>
            <a:stretch>
              <a:fillRect/>
            </a:stretch>
          </p:blipFill>
          <p:spPr>
            <a:xfrm rot="956">
              <a:off x="39739" y="242660"/>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5302" name="Picture 26" descr="Picture 26"/>
            <p:cNvPicPr>
              <a:picLocks noChangeAspect="1"/>
            </p:cNvPicPr>
            <p:nvPr/>
          </p:nvPicPr>
          <p:blipFill>
            <a:blip r:embed="rId9"/>
            <a:stretch>
              <a:fillRect/>
            </a:stretch>
          </p:blipFill>
          <p:spPr>
            <a:xfrm rot="956">
              <a:off x="40" y="369965"/>
              <a:ext cx="5626015" cy="302353"/>
            </a:xfrm>
            <a:prstGeom prst="rect">
              <a:avLst/>
            </a:prstGeom>
            <a:ln w="12700" cap="flat">
              <a:noFill/>
              <a:miter lim="400000"/>
            </a:ln>
            <a:effectLst>
              <a:outerShdw blurRad="63500" dist="46662" dir="3284182" rotWithShape="0">
                <a:srgbClr val="000000">
                  <a:alpha val="74996"/>
                </a:srgbClr>
              </a:outerShdw>
            </a:effectLst>
          </p:spPr>
        </p:pic>
      </p:grpSp>
      <p:grpSp>
        <p:nvGrpSpPr>
          <p:cNvPr id="5308" name="Group"/>
          <p:cNvGrpSpPr/>
          <p:nvPr/>
        </p:nvGrpSpPr>
        <p:grpSpPr>
          <a:xfrm>
            <a:off x="3940170" y="4376762"/>
            <a:ext cx="4672019" cy="611139"/>
            <a:chOff x="-1" y="0"/>
            <a:chExt cx="4672018" cy="611137"/>
          </a:xfrm>
        </p:grpSpPr>
        <p:pic>
          <p:nvPicPr>
            <p:cNvPr id="5304" name="Picture 28" descr="Picture 28"/>
            <p:cNvPicPr>
              <a:picLocks noChangeAspect="1"/>
            </p:cNvPicPr>
            <p:nvPr/>
          </p:nvPicPr>
          <p:blipFill>
            <a:blip r:embed="rId10"/>
            <a:stretch>
              <a:fillRect/>
            </a:stretch>
          </p:blipFill>
          <p:spPr>
            <a:xfrm rot="21586144">
              <a:off x="78277" y="9255"/>
              <a:ext cx="4593231" cy="262156"/>
            </a:xfrm>
            <a:prstGeom prst="rect">
              <a:avLst/>
            </a:prstGeom>
            <a:ln w="12700" cap="flat">
              <a:noFill/>
              <a:miter lim="400000"/>
            </a:ln>
            <a:effectLst>
              <a:outerShdw blurRad="63500" dist="46662" dir="3284182" rotWithShape="0">
                <a:srgbClr val="000000">
                  <a:alpha val="74996"/>
                </a:srgbClr>
              </a:outerShdw>
            </a:effectLst>
          </p:spPr>
        </p:pic>
        <p:pic>
          <p:nvPicPr>
            <p:cNvPr id="5305" name="Picture 29" descr="Picture 29"/>
            <p:cNvPicPr>
              <a:picLocks noChangeAspect="1"/>
            </p:cNvPicPr>
            <p:nvPr/>
          </p:nvPicPr>
          <p:blipFill>
            <a:blip r:embed="rId10"/>
            <a:stretch>
              <a:fillRect/>
            </a:stretch>
          </p:blipFill>
          <p:spPr>
            <a:xfrm rot="21586144">
              <a:off x="40187" y="123648"/>
              <a:ext cx="4591642" cy="262158"/>
            </a:xfrm>
            <a:prstGeom prst="rect">
              <a:avLst/>
            </a:prstGeom>
            <a:ln w="12700" cap="flat">
              <a:noFill/>
              <a:miter lim="400000"/>
            </a:ln>
            <a:effectLst>
              <a:outerShdw blurRad="63500" dist="46662" dir="3284182" rotWithShape="0">
                <a:srgbClr val="000000">
                  <a:alpha val="74996"/>
                </a:srgbClr>
              </a:outerShdw>
            </a:effectLst>
          </p:spPr>
        </p:pic>
        <p:pic>
          <p:nvPicPr>
            <p:cNvPr id="5306" name="Picture 30" descr="Picture 30"/>
            <p:cNvPicPr>
              <a:picLocks noChangeAspect="1"/>
            </p:cNvPicPr>
            <p:nvPr/>
          </p:nvPicPr>
          <p:blipFill>
            <a:blip r:embed="rId10"/>
            <a:stretch>
              <a:fillRect/>
            </a:stretch>
          </p:blipFill>
          <p:spPr>
            <a:xfrm rot="21586144">
              <a:off x="507" y="238042"/>
              <a:ext cx="4593231" cy="262157"/>
            </a:xfrm>
            <a:prstGeom prst="rect">
              <a:avLst/>
            </a:prstGeom>
            <a:ln w="12700" cap="flat">
              <a:noFill/>
              <a:miter lim="400000"/>
            </a:ln>
            <a:effectLst>
              <a:outerShdw blurRad="63500" dist="46662" dir="3284182" rotWithShape="0">
                <a:srgbClr val="000000">
                  <a:alpha val="74996"/>
                </a:srgbClr>
              </a:outerShdw>
            </a:effectLst>
          </p:spPr>
        </p:pic>
        <p:pic>
          <p:nvPicPr>
            <p:cNvPr id="5307" name="Picture 31" descr="Picture 31"/>
            <p:cNvPicPr>
              <a:picLocks noChangeAspect="1"/>
            </p:cNvPicPr>
            <p:nvPr/>
          </p:nvPicPr>
          <p:blipFill>
            <a:blip r:embed="rId10"/>
            <a:stretch>
              <a:fillRect/>
            </a:stretch>
          </p:blipFill>
          <p:spPr>
            <a:xfrm rot="21586144">
              <a:off x="25902" y="339727"/>
              <a:ext cx="4593230" cy="262155"/>
            </a:xfrm>
            <a:prstGeom prst="rect">
              <a:avLst/>
            </a:prstGeom>
            <a:ln w="12700" cap="flat">
              <a:noFill/>
              <a:miter lim="400000"/>
            </a:ln>
            <a:effectLst>
              <a:outerShdw blurRad="63500" dist="46662" dir="3284182" rotWithShape="0">
                <a:srgbClr val="000000">
                  <a:alpha val="74996"/>
                </a:srgbClr>
              </a:outerShdw>
            </a:effectLst>
          </p:spPr>
        </p:pic>
      </p:grpSp>
      <p:pic>
        <p:nvPicPr>
          <p:cNvPr id="5309" name="Picture 32" descr="Picture 32"/>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pic>
        <p:nvPicPr>
          <p:cNvPr id="5310" name="Picture 33" descr="Picture 33"/>
          <p:cNvPicPr>
            <a:picLocks noChangeAspect="1"/>
          </p:cNvPicPr>
          <p:nvPr/>
        </p:nvPicPr>
        <p:blipFill>
          <a:blip r:embed="rId6"/>
          <a:stretch>
            <a:fillRect/>
          </a:stretch>
        </p:blipFill>
        <p:spPr>
          <a:xfrm rot="5361336">
            <a:off x="791368" y="4204491"/>
            <a:ext cx="4605340" cy="301628"/>
          </a:xfrm>
          <a:prstGeom prst="rect">
            <a:avLst/>
          </a:prstGeom>
          <a:ln w="12700">
            <a:miter lim="400000"/>
          </a:ln>
        </p:spPr>
      </p:pic>
      <p:pic>
        <p:nvPicPr>
          <p:cNvPr id="5311" name="Picture 34" descr="Picture 34"/>
          <p:cNvPicPr>
            <a:picLocks noChangeAspect="1"/>
          </p:cNvPicPr>
          <p:nvPr/>
        </p:nvPicPr>
        <p:blipFill>
          <a:blip r:embed="rId6"/>
          <a:stretch>
            <a:fillRect/>
          </a:stretch>
        </p:blipFill>
        <p:spPr>
          <a:xfrm rot="5361336">
            <a:off x="124617" y="4239416"/>
            <a:ext cx="4437066" cy="301628"/>
          </a:xfrm>
          <a:prstGeom prst="rect">
            <a:avLst/>
          </a:prstGeom>
          <a:ln w="12700">
            <a:miter lim="400000"/>
          </a:ln>
        </p:spPr>
      </p:pic>
      <p:pic>
        <p:nvPicPr>
          <p:cNvPr id="5312" name="Picture 35" descr="Picture 35"/>
          <p:cNvPicPr>
            <a:picLocks noChangeAspect="1"/>
          </p:cNvPicPr>
          <p:nvPr/>
        </p:nvPicPr>
        <p:blipFill>
          <a:blip r:embed="rId7"/>
          <a:stretch>
            <a:fillRect/>
          </a:stretch>
        </p:blipFill>
        <p:spPr>
          <a:xfrm rot="5361336">
            <a:off x="4525166" y="4179091"/>
            <a:ext cx="4516442" cy="301628"/>
          </a:xfrm>
          <a:prstGeom prst="rect">
            <a:avLst/>
          </a:prstGeom>
          <a:ln w="12700">
            <a:miter lim="400000"/>
          </a:ln>
        </p:spPr>
      </p:pic>
      <p:pic>
        <p:nvPicPr>
          <p:cNvPr id="5313" name="Picture 36" descr="Picture 36"/>
          <p:cNvPicPr>
            <a:picLocks noChangeAspect="1"/>
          </p:cNvPicPr>
          <p:nvPr/>
        </p:nvPicPr>
        <p:blipFill>
          <a:blip r:embed="rId7"/>
          <a:stretch>
            <a:fillRect/>
          </a:stretch>
        </p:blipFill>
        <p:spPr>
          <a:xfrm rot="5361336">
            <a:off x="3836987" y="4171950"/>
            <a:ext cx="4451353" cy="301625"/>
          </a:xfrm>
          <a:prstGeom prst="rect">
            <a:avLst/>
          </a:prstGeom>
          <a:ln w="12700">
            <a:miter lim="400000"/>
          </a:ln>
        </p:spPr>
      </p:pic>
      <p:pic>
        <p:nvPicPr>
          <p:cNvPr id="5314" name="Picture 37" descr="Picture 37"/>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5315" name="Picture 38" descr="Picture 38"/>
          <p:cNvPicPr>
            <a:picLocks noChangeAspect="1"/>
          </p:cNvPicPr>
          <p:nvPr/>
        </p:nvPicPr>
        <p:blipFill>
          <a:blip r:embed="rId11"/>
          <a:stretch>
            <a:fillRect/>
          </a:stretch>
        </p:blipFill>
        <p:spPr>
          <a:xfrm rot="5361336">
            <a:off x="3135310" y="4175125"/>
            <a:ext cx="4308480" cy="301625"/>
          </a:xfrm>
          <a:prstGeom prst="rect">
            <a:avLst/>
          </a:prstGeom>
          <a:ln w="12700">
            <a:miter lim="400000"/>
          </a:ln>
        </p:spPr>
      </p:pic>
      <p:sp>
        <p:nvSpPr>
          <p:cNvPr id="5316" name="Text Box 39"/>
          <p:cNvSpPr txBox="1"/>
          <p:nvPr/>
        </p:nvSpPr>
        <p:spPr>
          <a:xfrm>
            <a:off x="3095625" y="3668712"/>
            <a:ext cx="3143250" cy="646327"/>
          </a:xfrm>
          <a:prstGeom prst="rect">
            <a:avLst/>
          </a:prstGeom>
          <a:ln w="12700">
            <a:miter lim="400000"/>
          </a:ln>
          <a:effectLst>
            <a:outerShdw blurRad="63500" dist="53881" dir="2700000"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1400"/>
              </a:spcBef>
              <a:defRPr sz="3600" b="0">
                <a:solidFill>
                  <a:schemeClr val="accent2"/>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عهد الأرض</a:t>
            </a:r>
          </a:p>
        </p:txBody>
      </p:sp>
      <p:sp>
        <p:nvSpPr>
          <p:cNvPr id="5317" name="Text Box 40"/>
          <p:cNvSpPr txBox="1"/>
          <p:nvPr/>
        </p:nvSpPr>
        <p:spPr>
          <a:xfrm>
            <a:off x="2382836" y="2684461"/>
            <a:ext cx="5516565" cy="707882"/>
          </a:xfrm>
          <a:prstGeom prst="rect">
            <a:avLst/>
          </a:prstGeom>
          <a:ln w="12700">
            <a:miter lim="400000"/>
          </a:ln>
          <a:effectLst>
            <a:outerShdw blurRad="63500" dist="46662" dir="3284182" rotWithShape="0">
              <a:srgbClr val="535353">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rtl="1">
              <a:spcBef>
                <a:spcPts val="2400"/>
              </a:spcBef>
              <a:defRPr sz="4000" b="0">
                <a:solidFill>
                  <a:schemeClr val="accent1"/>
                </a:solidFill>
                <a:latin typeface="+mn-lt"/>
                <a:ea typeface="+mn-ea"/>
                <a:cs typeface="+mn-cs"/>
                <a:sym typeface="Times Roman"/>
              </a:defRPr>
            </a:pPr>
            <a:r>
              <a:rPr>
                <a:latin typeface="Arial" panose="020B0604020202020204" pitchFamily="34" charset="0"/>
                <a:cs typeface="Arial" panose="020B0604020202020204" pitchFamily="34" charset="0"/>
              </a:rPr>
              <a:t>العهد</a:t>
            </a:r>
            <a:r>
              <a:rPr>
                <a:latin typeface="Arial" panose="020B0604020202020204" pitchFamily="34" charset="0"/>
                <a:ea typeface="Arial Black"/>
                <a:cs typeface="Arial" panose="020B0604020202020204" pitchFamily="34" charset="0"/>
                <a:sym typeface="Arial Black"/>
              </a:rPr>
              <a:t> </a:t>
            </a:r>
            <a:r>
              <a:rPr>
                <a:latin typeface="Arial" panose="020B0604020202020204" pitchFamily="34" charset="0"/>
                <a:cs typeface="Arial" panose="020B0604020202020204" pitchFamily="34" charset="0"/>
              </a:rPr>
              <a:t>الإبراهيمي</a:t>
            </a:r>
          </a:p>
        </p:txBody>
      </p:sp>
      <p:sp>
        <p:nvSpPr>
          <p:cNvPr id="5318" name="Text Box 41"/>
          <p:cNvSpPr txBox="1"/>
          <p:nvPr/>
        </p:nvSpPr>
        <p:spPr>
          <a:xfrm>
            <a:off x="4235450" y="4343401"/>
            <a:ext cx="3533775" cy="646327"/>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3600" b="0">
                <a:solidFill>
                  <a:schemeClr val="accent2"/>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العهد الداودي</a:t>
            </a:r>
          </a:p>
        </p:txBody>
      </p:sp>
      <p:sp>
        <p:nvSpPr>
          <p:cNvPr id="5319" name="Text Box 42"/>
          <p:cNvSpPr txBox="1"/>
          <p:nvPr/>
        </p:nvSpPr>
        <p:spPr>
          <a:xfrm>
            <a:off x="491317" y="6534864"/>
            <a:ext cx="889022"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rPr>
                <a:latin typeface="Arial" panose="020B0604020202020204" pitchFamily="34" charset="0"/>
                <a:cs typeface="Arial" panose="020B0604020202020204" pitchFamily="34" charset="0"/>
              </a:rPr>
              <a:t>© </a:t>
            </a:r>
            <a:r>
              <a:rPr sz="1000">
                <a:latin typeface="Arial" panose="020B0604020202020204" pitchFamily="34" charset="0"/>
                <a:cs typeface="Arial" panose="020B0604020202020204" pitchFamily="34" charset="0"/>
              </a:rPr>
              <a:t>2006</a:t>
            </a:r>
            <a:r>
              <a:rPr>
                <a:latin typeface="Arial" panose="020B0604020202020204" pitchFamily="34" charset="0"/>
                <a:cs typeface="Arial" panose="020B0604020202020204" pitchFamily="34" charset="0"/>
              </a:rPr>
              <a:t> TBBMI</a:t>
            </a:r>
          </a:p>
        </p:txBody>
      </p:sp>
      <p:sp>
        <p:nvSpPr>
          <p:cNvPr id="5320" name="Text Box 43"/>
          <p:cNvSpPr txBox="1"/>
          <p:nvPr/>
        </p:nvSpPr>
        <p:spPr>
          <a:xfrm>
            <a:off x="7659852" y="6517402"/>
            <a:ext cx="523536"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8.0.03f.</a:t>
            </a:r>
          </a:p>
        </p:txBody>
      </p:sp>
      <p:sp>
        <p:nvSpPr>
          <p:cNvPr id="5321" name="Text Box 44"/>
          <p:cNvSpPr txBox="1"/>
          <p:nvPr/>
        </p:nvSpPr>
        <p:spPr>
          <a:xfrm>
            <a:off x="8155763" y="6509464"/>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82</a:t>
            </a:r>
          </a:p>
        </p:txBody>
      </p:sp>
      <p:sp>
        <p:nvSpPr>
          <p:cNvPr id="5322" name="Text Box 45"/>
          <p:cNvSpPr txBox="1"/>
          <p:nvPr/>
        </p:nvSpPr>
        <p:spPr>
          <a:xfrm>
            <a:off x="8604364" y="6447422"/>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2</a:t>
            </a:r>
          </a:p>
        </p:txBody>
      </p:sp>
      <p:grpSp>
        <p:nvGrpSpPr>
          <p:cNvPr id="5325" name="Group"/>
          <p:cNvGrpSpPr/>
          <p:nvPr/>
        </p:nvGrpSpPr>
        <p:grpSpPr>
          <a:xfrm>
            <a:off x="4559299" y="4995862"/>
            <a:ext cx="2894019" cy="660405"/>
            <a:chOff x="0" y="0"/>
            <a:chExt cx="2894017" cy="660404"/>
          </a:xfrm>
        </p:grpSpPr>
        <p:sp>
          <p:nvSpPr>
            <p:cNvPr id="5323" name="AutoShape 47"/>
            <p:cNvSpPr/>
            <p:nvPr/>
          </p:nvSpPr>
          <p:spPr>
            <a:xfrm>
              <a:off x="0" y="0"/>
              <a:ext cx="2894017" cy="660404"/>
            </a:xfrm>
            <a:prstGeom prst="roundRect">
              <a:avLst>
                <a:gd name="adj" fmla="val 16667"/>
              </a:avLst>
            </a:prstGeom>
            <a:gradFill flip="none" rotWithShape="1">
              <a:gsLst>
                <a:gs pos="0">
                  <a:srgbClr val="000000"/>
                </a:gs>
                <a:gs pos="50000">
                  <a:schemeClr val="accent1"/>
                </a:gs>
                <a:gs pos="100000">
                  <a:srgbClr val="000000"/>
                </a:gs>
              </a:gsLst>
              <a:lin ang="16200000" scaled="0"/>
            </a:gradFill>
            <a:ln w="57150" cap="flat">
              <a:solidFill>
                <a:srgbClr val="1822CD"/>
              </a:solidFill>
              <a:prstDash val="solid"/>
              <a:round/>
            </a:ln>
            <a:effectLst>
              <a:outerShdw blurRad="63500" dist="143684" dir="2700000" rotWithShape="0">
                <a:srgbClr val="1A0004">
                  <a:alpha val="74996"/>
                </a:srgbClr>
              </a:outerShdw>
            </a:effectLst>
          </p:spPr>
          <p:txBody>
            <a:bodyPr wrap="square" lIns="45718" tIns="45718" rIns="45718" bIns="45718" numCol="1" anchor="ctr">
              <a:noAutofit/>
            </a:bodyPr>
            <a:lstStyle/>
            <a:p>
              <a:pPr algn="ctr">
                <a:defRPr>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24" name="AutoShape 48"/>
            <p:cNvSpPr/>
            <p:nvPr/>
          </p:nvSpPr>
          <p:spPr>
            <a:xfrm>
              <a:off x="94930" y="92296"/>
              <a:ext cx="2729554" cy="48628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lnSpc>
                  <a:spcPct val="80000"/>
                </a:lnSpc>
                <a:spcBef>
                  <a:spcPts val="1900"/>
                </a:spcBef>
                <a:defRPr sz="32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٢ صموئيل ٧</a:t>
              </a:r>
            </a:p>
          </p:txBody>
        </p:sp>
      </p:grpSp>
      <p:sp>
        <p:nvSpPr>
          <p:cNvPr id="5326" name="AutoShape 49"/>
          <p:cNvSpPr/>
          <p:nvPr/>
        </p:nvSpPr>
        <p:spPr>
          <a:xfrm>
            <a:off x="3868737" y="4194175"/>
            <a:ext cx="708028" cy="889000"/>
          </a:xfrm>
          <a:prstGeom prst="roundRect">
            <a:avLst>
              <a:gd name="adj" fmla="val 16667"/>
            </a:avLst>
          </a:prstGeom>
          <a:ln w="57150">
            <a:solidFill>
              <a:srgbClr val="FF00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5449" name="Group"/>
          <p:cNvGrpSpPr/>
          <p:nvPr/>
        </p:nvGrpSpPr>
        <p:grpSpPr>
          <a:xfrm>
            <a:off x="1917712" y="2209767"/>
            <a:ext cx="5330804" cy="3946586"/>
            <a:chOff x="-1" y="-3"/>
            <a:chExt cx="5330803" cy="3946584"/>
          </a:xfrm>
        </p:grpSpPr>
        <p:grpSp>
          <p:nvGrpSpPr>
            <p:cNvPr id="5387" name="Group"/>
            <p:cNvGrpSpPr/>
            <p:nvPr/>
          </p:nvGrpSpPr>
          <p:grpSpPr>
            <a:xfrm>
              <a:off x="-2" y="-4"/>
              <a:ext cx="5304202" cy="239826"/>
              <a:chOff x="-1" y="-2"/>
              <a:chExt cx="5304201" cy="239824"/>
            </a:xfrm>
          </p:grpSpPr>
          <p:grpSp>
            <p:nvGrpSpPr>
              <p:cNvPr id="5330" name="Group"/>
              <p:cNvGrpSpPr/>
              <p:nvPr/>
            </p:nvGrpSpPr>
            <p:grpSpPr>
              <a:xfrm>
                <a:off x="-2" y="23808"/>
                <a:ext cx="201992" cy="206490"/>
                <a:chOff x="-1" y="0"/>
                <a:chExt cx="201990" cy="206489"/>
              </a:xfrm>
            </p:grpSpPr>
            <p:sp>
              <p:nvSpPr>
                <p:cNvPr id="5327" name="AutoShape 53"/>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28" name="Oval 54"/>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29" name="AutoShape 55"/>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334" name="Group"/>
              <p:cNvGrpSpPr/>
              <p:nvPr/>
            </p:nvGrpSpPr>
            <p:grpSpPr>
              <a:xfrm>
                <a:off x="360471" y="33331"/>
                <a:ext cx="201993" cy="206491"/>
                <a:chOff x="0" y="-1"/>
                <a:chExt cx="201991" cy="206489"/>
              </a:xfrm>
            </p:grpSpPr>
            <p:sp>
              <p:nvSpPr>
                <p:cNvPr id="5331" name="AutoShape 57"/>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32" name="Oval 5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33" name="AutoShape 59"/>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338" name="Group"/>
              <p:cNvGrpSpPr/>
              <p:nvPr/>
            </p:nvGrpSpPr>
            <p:grpSpPr>
              <a:xfrm>
                <a:off x="730473" y="33332"/>
                <a:ext cx="201993" cy="206490"/>
                <a:chOff x="-1" y="0"/>
                <a:chExt cx="201992" cy="206489"/>
              </a:xfrm>
            </p:grpSpPr>
            <p:sp>
              <p:nvSpPr>
                <p:cNvPr id="5335" name="AutoShape 61"/>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36" name="Oval 62"/>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37" name="AutoShape 63"/>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342" name="Group"/>
              <p:cNvGrpSpPr/>
              <p:nvPr/>
            </p:nvGrpSpPr>
            <p:grpSpPr>
              <a:xfrm>
                <a:off x="1092534" y="33332"/>
                <a:ext cx="201993" cy="206491"/>
                <a:chOff x="0" y="-1"/>
                <a:chExt cx="201992" cy="206490"/>
              </a:xfrm>
            </p:grpSpPr>
            <p:sp>
              <p:nvSpPr>
                <p:cNvPr id="5339" name="AutoShape 65"/>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40" name="Oval 6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41" name="AutoShape 67"/>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346" name="Group"/>
              <p:cNvGrpSpPr/>
              <p:nvPr/>
            </p:nvGrpSpPr>
            <p:grpSpPr>
              <a:xfrm>
                <a:off x="1435540" y="26981"/>
                <a:ext cx="201993" cy="206492"/>
                <a:chOff x="0" y="-1"/>
                <a:chExt cx="201992" cy="206490"/>
              </a:xfrm>
            </p:grpSpPr>
            <p:sp>
              <p:nvSpPr>
                <p:cNvPr id="5343" name="AutoShape 69"/>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44" name="Oval 7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45" name="AutoShape 71"/>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350" name="Group"/>
              <p:cNvGrpSpPr/>
              <p:nvPr/>
            </p:nvGrpSpPr>
            <p:grpSpPr>
              <a:xfrm>
                <a:off x="1816658" y="7934"/>
                <a:ext cx="201992" cy="206491"/>
                <a:chOff x="0" y="-1"/>
                <a:chExt cx="201991" cy="206489"/>
              </a:xfrm>
            </p:grpSpPr>
            <p:sp>
              <p:nvSpPr>
                <p:cNvPr id="5347" name="AutoShape 73"/>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48" name="Oval 7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49" name="AutoShape 75"/>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354" name="Group"/>
              <p:cNvGrpSpPr/>
              <p:nvPr/>
            </p:nvGrpSpPr>
            <p:grpSpPr>
              <a:xfrm>
                <a:off x="2177131" y="14284"/>
                <a:ext cx="201992" cy="206490"/>
                <a:chOff x="-1" y="0"/>
                <a:chExt cx="201991" cy="206489"/>
              </a:xfrm>
            </p:grpSpPr>
            <p:sp>
              <p:nvSpPr>
                <p:cNvPr id="5351" name="AutoShape 77"/>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52" name="Oval 78"/>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53" name="AutoShape 79"/>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358" name="Group"/>
              <p:cNvGrpSpPr/>
              <p:nvPr/>
            </p:nvGrpSpPr>
            <p:grpSpPr>
              <a:xfrm>
                <a:off x="2536016" y="14283"/>
                <a:ext cx="201993" cy="206491"/>
                <a:chOff x="-1" y="0"/>
                <a:chExt cx="201992" cy="206490"/>
              </a:xfrm>
            </p:grpSpPr>
            <p:sp>
              <p:nvSpPr>
                <p:cNvPr id="5355" name="AutoShape 81"/>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56" name="Oval 82"/>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57" name="AutoShape 83"/>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362" name="Group"/>
              <p:cNvGrpSpPr/>
              <p:nvPr/>
            </p:nvGrpSpPr>
            <p:grpSpPr>
              <a:xfrm>
                <a:off x="2902842" y="14282"/>
                <a:ext cx="201993" cy="206491"/>
                <a:chOff x="0" y="-1"/>
                <a:chExt cx="201992" cy="206490"/>
              </a:xfrm>
            </p:grpSpPr>
            <p:sp>
              <p:nvSpPr>
                <p:cNvPr id="5359" name="AutoShape 85"/>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60" name="Oval 8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61" name="AutoShape 87"/>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366" name="Group"/>
              <p:cNvGrpSpPr/>
              <p:nvPr/>
            </p:nvGrpSpPr>
            <p:grpSpPr>
              <a:xfrm>
                <a:off x="3303015" y="14282"/>
                <a:ext cx="201994" cy="206492"/>
                <a:chOff x="0" y="-1"/>
                <a:chExt cx="201992" cy="206490"/>
              </a:xfrm>
            </p:grpSpPr>
            <p:sp>
              <p:nvSpPr>
                <p:cNvPr id="5363" name="AutoShape 89"/>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64" name="Oval 9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65" name="AutoShape 91"/>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370" name="Group"/>
              <p:cNvGrpSpPr/>
              <p:nvPr/>
            </p:nvGrpSpPr>
            <p:grpSpPr>
              <a:xfrm>
                <a:off x="3649198" y="11109"/>
                <a:ext cx="201992" cy="206490"/>
                <a:chOff x="-1" y="0"/>
                <a:chExt cx="201991" cy="206489"/>
              </a:xfrm>
            </p:grpSpPr>
            <p:sp>
              <p:nvSpPr>
                <p:cNvPr id="5367" name="AutoShape 93"/>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68" name="Oval 94"/>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69" name="AutoShape 95"/>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374" name="Group"/>
              <p:cNvGrpSpPr/>
              <p:nvPr/>
            </p:nvGrpSpPr>
            <p:grpSpPr>
              <a:xfrm>
                <a:off x="4050959" y="12696"/>
                <a:ext cx="201992" cy="206491"/>
                <a:chOff x="0" y="-1"/>
                <a:chExt cx="201991" cy="206489"/>
              </a:xfrm>
            </p:grpSpPr>
            <p:sp>
              <p:nvSpPr>
                <p:cNvPr id="5371" name="AutoShape 97"/>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72" name="Oval 9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73" name="AutoShape 99"/>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378" name="Group"/>
              <p:cNvGrpSpPr/>
              <p:nvPr/>
            </p:nvGrpSpPr>
            <p:grpSpPr>
              <a:xfrm>
                <a:off x="4408257" y="15871"/>
                <a:ext cx="201992" cy="206491"/>
                <a:chOff x="0" y="-1"/>
                <a:chExt cx="201991" cy="206489"/>
              </a:xfrm>
            </p:grpSpPr>
            <p:sp>
              <p:nvSpPr>
                <p:cNvPr id="5375" name="AutoShape 101"/>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76" name="Oval 10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77" name="AutoShape 103"/>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382" name="Group"/>
              <p:cNvGrpSpPr/>
              <p:nvPr/>
            </p:nvGrpSpPr>
            <p:grpSpPr>
              <a:xfrm>
                <a:off x="4770317" y="17457"/>
                <a:ext cx="201994" cy="206492"/>
                <a:chOff x="0" y="-1"/>
                <a:chExt cx="201992" cy="206490"/>
              </a:xfrm>
            </p:grpSpPr>
            <p:sp>
              <p:nvSpPr>
                <p:cNvPr id="5379" name="AutoShape 105"/>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80" name="Oval 10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81" name="AutoShape 107"/>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386" name="Group"/>
              <p:cNvGrpSpPr/>
              <p:nvPr/>
            </p:nvGrpSpPr>
            <p:grpSpPr>
              <a:xfrm>
                <a:off x="5102207" y="-3"/>
                <a:ext cx="201993" cy="206491"/>
                <a:chOff x="0" y="-1"/>
                <a:chExt cx="201991" cy="206489"/>
              </a:xfrm>
            </p:grpSpPr>
            <p:sp>
              <p:nvSpPr>
                <p:cNvPr id="5383" name="AutoShape 109"/>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84" name="Oval 11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85" name="AutoShape 111"/>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nvGrpSpPr>
            <p:cNvPr id="5448" name="Group"/>
            <p:cNvGrpSpPr/>
            <p:nvPr/>
          </p:nvGrpSpPr>
          <p:grpSpPr>
            <a:xfrm>
              <a:off x="27395" y="3736130"/>
              <a:ext cx="5303408" cy="210452"/>
              <a:chOff x="0" y="-1"/>
              <a:chExt cx="5303407" cy="210450"/>
            </a:xfrm>
          </p:grpSpPr>
          <p:grpSp>
            <p:nvGrpSpPr>
              <p:cNvPr id="5391" name="Group"/>
              <p:cNvGrpSpPr/>
              <p:nvPr/>
            </p:nvGrpSpPr>
            <p:grpSpPr>
              <a:xfrm>
                <a:off x="-1" y="-2"/>
                <a:ext cx="183728" cy="188227"/>
                <a:chOff x="0" y="0"/>
                <a:chExt cx="183726" cy="188226"/>
              </a:xfrm>
            </p:grpSpPr>
            <p:sp>
              <p:nvSpPr>
                <p:cNvPr id="5388" name="AutoShape 114"/>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89" name="Oval 115"/>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90" name="AutoShape 116"/>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395" name="Group"/>
              <p:cNvGrpSpPr/>
              <p:nvPr/>
            </p:nvGrpSpPr>
            <p:grpSpPr>
              <a:xfrm>
                <a:off x="355708" y="22220"/>
                <a:ext cx="183728" cy="188229"/>
                <a:chOff x="-1" y="0"/>
                <a:chExt cx="183727" cy="188227"/>
              </a:xfrm>
            </p:grpSpPr>
            <p:sp>
              <p:nvSpPr>
                <p:cNvPr id="5392" name="AutoShape 11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93" name="Oval 11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94" name="AutoShape 12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399" name="Group"/>
              <p:cNvGrpSpPr/>
              <p:nvPr/>
            </p:nvGrpSpPr>
            <p:grpSpPr>
              <a:xfrm>
                <a:off x="733649" y="22220"/>
                <a:ext cx="183728" cy="188229"/>
                <a:chOff x="-1" y="0"/>
                <a:chExt cx="183727" cy="188227"/>
              </a:xfrm>
            </p:grpSpPr>
            <p:sp>
              <p:nvSpPr>
                <p:cNvPr id="5396" name="AutoShape 122"/>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97" name="Oval 123"/>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398" name="AutoShape 124"/>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403" name="Group"/>
              <p:cNvGrpSpPr/>
              <p:nvPr/>
            </p:nvGrpSpPr>
            <p:grpSpPr>
              <a:xfrm>
                <a:off x="1102064" y="22220"/>
                <a:ext cx="183728" cy="188229"/>
                <a:chOff x="0" y="0"/>
                <a:chExt cx="183727" cy="188228"/>
              </a:xfrm>
            </p:grpSpPr>
            <p:sp>
              <p:nvSpPr>
                <p:cNvPr id="5400" name="AutoShape 126"/>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01" name="Oval 127"/>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02" name="AutoShape 128"/>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407" name="Group"/>
              <p:cNvGrpSpPr/>
              <p:nvPr/>
            </p:nvGrpSpPr>
            <p:grpSpPr>
              <a:xfrm>
                <a:off x="1438717" y="22220"/>
                <a:ext cx="183729" cy="188229"/>
                <a:chOff x="-1" y="0"/>
                <a:chExt cx="183727" cy="188227"/>
              </a:xfrm>
            </p:grpSpPr>
            <p:sp>
              <p:nvSpPr>
                <p:cNvPr id="5404" name="AutoShape 130"/>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05" name="Oval 131"/>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06" name="AutoShape 132"/>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411" name="Group"/>
              <p:cNvGrpSpPr/>
              <p:nvPr/>
            </p:nvGrpSpPr>
            <p:grpSpPr>
              <a:xfrm>
                <a:off x="1816659" y="15871"/>
                <a:ext cx="183728" cy="188229"/>
                <a:chOff x="-1" y="0"/>
                <a:chExt cx="183727" cy="188227"/>
              </a:xfrm>
            </p:grpSpPr>
            <p:sp>
              <p:nvSpPr>
                <p:cNvPr id="5408" name="AutoShape 13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09" name="Oval 13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10" name="AutoShape 13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415" name="Group"/>
              <p:cNvGrpSpPr/>
              <p:nvPr/>
            </p:nvGrpSpPr>
            <p:grpSpPr>
              <a:xfrm>
                <a:off x="2191425" y="22220"/>
                <a:ext cx="183728" cy="188229"/>
                <a:chOff x="0" y="0"/>
                <a:chExt cx="183727" cy="188228"/>
              </a:xfrm>
            </p:grpSpPr>
            <p:sp>
              <p:nvSpPr>
                <p:cNvPr id="5412" name="AutoShape 138"/>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13" name="Oval 139"/>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14" name="AutoShape 140"/>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419" name="Group"/>
              <p:cNvGrpSpPr/>
              <p:nvPr/>
            </p:nvGrpSpPr>
            <p:grpSpPr>
              <a:xfrm>
                <a:off x="2539196" y="9522"/>
                <a:ext cx="183728" cy="188229"/>
                <a:chOff x="0" y="0"/>
                <a:chExt cx="183727" cy="188228"/>
              </a:xfrm>
            </p:grpSpPr>
            <p:sp>
              <p:nvSpPr>
                <p:cNvPr id="5416" name="AutoShape 142"/>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17" name="Oval 143"/>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18" name="AutoShape 144"/>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423" name="Group"/>
              <p:cNvGrpSpPr/>
              <p:nvPr/>
            </p:nvGrpSpPr>
            <p:grpSpPr>
              <a:xfrm>
                <a:off x="3283963" y="22220"/>
                <a:ext cx="183728" cy="188229"/>
                <a:chOff x="0" y="0"/>
                <a:chExt cx="183727" cy="188228"/>
              </a:xfrm>
            </p:grpSpPr>
            <p:sp>
              <p:nvSpPr>
                <p:cNvPr id="5420" name="AutoShape 146"/>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21" name="Oval 147"/>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22" name="AutoShape 148"/>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427" name="Group"/>
              <p:cNvGrpSpPr/>
              <p:nvPr/>
            </p:nvGrpSpPr>
            <p:grpSpPr>
              <a:xfrm>
                <a:off x="2920313" y="22220"/>
                <a:ext cx="183729" cy="188229"/>
                <a:chOff x="0" y="0"/>
                <a:chExt cx="183727" cy="188228"/>
              </a:xfrm>
            </p:grpSpPr>
            <p:sp>
              <p:nvSpPr>
                <p:cNvPr id="5424" name="AutoShape 150"/>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25" name="Oval 151"/>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26" name="AutoShape 152"/>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431" name="Group"/>
              <p:cNvGrpSpPr/>
              <p:nvPr/>
            </p:nvGrpSpPr>
            <p:grpSpPr>
              <a:xfrm>
                <a:off x="3652377" y="15871"/>
                <a:ext cx="183728" cy="188228"/>
                <a:chOff x="0" y="-1"/>
                <a:chExt cx="183727" cy="188227"/>
              </a:xfrm>
            </p:grpSpPr>
            <p:sp>
              <p:nvSpPr>
                <p:cNvPr id="5428" name="AutoShape 154"/>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29" name="Oval 155"/>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30" name="AutoShape 156"/>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435" name="Group"/>
              <p:cNvGrpSpPr/>
              <p:nvPr/>
            </p:nvGrpSpPr>
            <p:grpSpPr>
              <a:xfrm>
                <a:off x="4068428" y="22220"/>
                <a:ext cx="183729" cy="188229"/>
                <a:chOff x="-1" y="0"/>
                <a:chExt cx="183727" cy="188227"/>
              </a:xfrm>
            </p:grpSpPr>
            <p:sp>
              <p:nvSpPr>
                <p:cNvPr id="5432" name="AutoShape 15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33" name="Oval 15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34" name="AutoShape 16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439" name="Group"/>
              <p:cNvGrpSpPr/>
              <p:nvPr/>
            </p:nvGrpSpPr>
            <p:grpSpPr>
              <a:xfrm>
                <a:off x="4430490" y="22220"/>
                <a:ext cx="183728" cy="188229"/>
                <a:chOff x="-1" y="0"/>
                <a:chExt cx="183727" cy="188227"/>
              </a:xfrm>
            </p:grpSpPr>
            <p:sp>
              <p:nvSpPr>
                <p:cNvPr id="5436" name="AutoShape 162"/>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37" name="Oval 163"/>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38" name="AutoShape 164"/>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443" name="Group"/>
              <p:cNvGrpSpPr/>
              <p:nvPr/>
            </p:nvGrpSpPr>
            <p:grpSpPr>
              <a:xfrm>
                <a:off x="4784612" y="22220"/>
                <a:ext cx="183728" cy="188229"/>
                <a:chOff x="-1" y="0"/>
                <a:chExt cx="183727" cy="188227"/>
              </a:xfrm>
            </p:grpSpPr>
            <p:sp>
              <p:nvSpPr>
                <p:cNvPr id="5440" name="AutoShape 166"/>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41" name="Oval 167"/>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42" name="AutoShape 168"/>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447" name="Group"/>
              <p:cNvGrpSpPr/>
              <p:nvPr/>
            </p:nvGrpSpPr>
            <p:grpSpPr>
              <a:xfrm>
                <a:off x="5119679" y="22220"/>
                <a:ext cx="183728" cy="188229"/>
                <a:chOff x="0" y="0"/>
                <a:chExt cx="183727" cy="188228"/>
              </a:xfrm>
            </p:grpSpPr>
            <p:sp>
              <p:nvSpPr>
                <p:cNvPr id="5444" name="AutoShape 170"/>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45" name="Oval 171"/>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46" name="AutoShape 172"/>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grpSp>
        <p:nvGrpSpPr>
          <p:cNvPr id="5474" name="Group"/>
          <p:cNvGrpSpPr/>
          <p:nvPr/>
        </p:nvGrpSpPr>
        <p:grpSpPr>
          <a:xfrm>
            <a:off x="1885942" y="92071"/>
            <a:ext cx="3762387" cy="2335135"/>
            <a:chOff x="-6" y="-2"/>
            <a:chExt cx="3762385" cy="2335133"/>
          </a:xfrm>
        </p:grpSpPr>
        <p:sp>
          <p:nvSpPr>
            <p:cNvPr id="5450" name="Text Box 174"/>
            <p:cNvSpPr txBox="1"/>
            <p:nvPr/>
          </p:nvSpPr>
          <p:spPr>
            <a:xfrm>
              <a:off x="3168316" y="1504139"/>
              <a:ext cx="594063" cy="830992"/>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2800"/>
                </a:spcBef>
                <a:defRPr sz="48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grpSp>
          <p:nvGrpSpPr>
            <p:cNvPr id="5453" name="Group"/>
            <p:cNvGrpSpPr/>
            <p:nvPr/>
          </p:nvGrpSpPr>
          <p:grpSpPr>
            <a:xfrm>
              <a:off x="790173" y="1215368"/>
              <a:ext cx="1786832" cy="568275"/>
              <a:chOff x="-2" y="0"/>
              <a:chExt cx="1786831" cy="568273"/>
            </a:xfrm>
          </p:grpSpPr>
          <p:sp>
            <p:nvSpPr>
              <p:cNvPr id="5451" name="Text Box 176"/>
              <p:cNvSpPr txBox="1"/>
              <p:nvPr/>
            </p:nvSpPr>
            <p:spPr>
              <a:xfrm>
                <a:off x="-2" y="14278"/>
                <a:ext cx="564256" cy="553995"/>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4P</a:t>
                </a:r>
              </a:p>
            </p:txBody>
          </p:sp>
          <p:sp>
            <p:nvSpPr>
              <p:cNvPr id="5452" name="Text Box 177"/>
              <p:cNvSpPr txBox="1"/>
              <p:nvPr/>
            </p:nvSpPr>
            <p:spPr>
              <a:xfrm>
                <a:off x="966092" y="0"/>
                <a:ext cx="820737" cy="553995"/>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3S</a:t>
                </a:r>
              </a:p>
            </p:txBody>
          </p:sp>
        </p:grpSp>
        <p:grpSp>
          <p:nvGrpSpPr>
            <p:cNvPr id="5464" name="Group"/>
            <p:cNvGrpSpPr/>
            <p:nvPr/>
          </p:nvGrpSpPr>
          <p:grpSpPr>
            <a:xfrm>
              <a:off x="-6" y="1772277"/>
              <a:ext cx="3118368" cy="394721"/>
              <a:chOff x="-4" y="-4"/>
              <a:chExt cx="3118366" cy="394720"/>
            </a:xfrm>
          </p:grpSpPr>
          <p:grpSp>
            <p:nvGrpSpPr>
              <p:cNvPr id="5462" name="Group"/>
              <p:cNvGrpSpPr/>
              <p:nvPr/>
            </p:nvGrpSpPr>
            <p:grpSpPr>
              <a:xfrm>
                <a:off x="-4" y="-4"/>
                <a:ext cx="2750436" cy="394720"/>
                <a:chOff x="-2" y="-2"/>
                <a:chExt cx="2750434" cy="394718"/>
              </a:xfrm>
            </p:grpSpPr>
            <p:sp>
              <p:nvSpPr>
                <p:cNvPr id="5454" name="Text Box 180"/>
                <p:cNvSpPr txBox="1"/>
                <p:nvPr/>
              </p:nvSpPr>
              <p:spPr>
                <a:xfrm>
                  <a:off x="-2" y="634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sp>
              <p:nvSpPr>
                <p:cNvPr id="5455" name="Text Box 181"/>
                <p:cNvSpPr txBox="1"/>
                <p:nvPr/>
              </p:nvSpPr>
              <p:spPr>
                <a:xfrm>
                  <a:off x="360179" y="634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5456" name="Text Box 182"/>
                <p:cNvSpPr txBox="1"/>
                <p:nvPr/>
              </p:nvSpPr>
              <p:spPr>
                <a:xfrm>
                  <a:off x="756854" y="9519"/>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5457" name="Text Box 183"/>
                <p:cNvSpPr txBox="1"/>
                <p:nvPr/>
              </p:nvSpPr>
              <p:spPr>
                <a:xfrm>
                  <a:off x="1077367" y="6346"/>
                  <a:ext cx="256480"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M</a:t>
                  </a:r>
                </a:p>
              </p:txBody>
            </p:sp>
            <p:sp>
              <p:nvSpPr>
                <p:cNvPr id="5458" name="Text Box 184"/>
                <p:cNvSpPr txBox="1"/>
                <p:nvPr/>
              </p:nvSpPr>
              <p:spPr>
                <a:xfrm>
                  <a:off x="1467696" y="-2"/>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5459" name="Text Box 185"/>
                <p:cNvSpPr txBox="1"/>
                <p:nvPr/>
              </p:nvSpPr>
              <p:spPr>
                <a:xfrm>
                  <a:off x="1819945" y="12693"/>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5460" name="Text Box 186"/>
                <p:cNvSpPr txBox="1"/>
                <p:nvPr/>
              </p:nvSpPr>
              <p:spPr>
                <a:xfrm>
                  <a:off x="2164258" y="12693"/>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R</a:t>
                  </a:r>
                </a:p>
              </p:txBody>
            </p:sp>
            <p:sp>
              <p:nvSpPr>
                <p:cNvPr id="5461" name="Text Box 187"/>
                <p:cNvSpPr txBox="1"/>
                <p:nvPr/>
              </p:nvSpPr>
              <p:spPr>
                <a:xfrm>
                  <a:off x="2527614" y="2538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grpSp>
          <p:sp>
            <p:nvSpPr>
              <p:cNvPr id="5463" name="Text Box 188"/>
              <p:cNvSpPr txBox="1"/>
              <p:nvPr/>
            </p:nvSpPr>
            <p:spPr>
              <a:xfrm>
                <a:off x="2913178" y="14279"/>
                <a:ext cx="205184" cy="36933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S</a:t>
                </a:r>
              </a:p>
            </p:txBody>
          </p:sp>
        </p:grpSp>
        <p:grpSp>
          <p:nvGrpSpPr>
            <p:cNvPr id="5467" name="Group"/>
            <p:cNvGrpSpPr/>
            <p:nvPr/>
          </p:nvGrpSpPr>
          <p:grpSpPr>
            <a:xfrm>
              <a:off x="1386453" y="-2"/>
              <a:ext cx="630562" cy="1107991"/>
              <a:chOff x="-1" y="-1"/>
              <a:chExt cx="630560" cy="1107989"/>
            </a:xfrm>
          </p:grpSpPr>
          <p:sp>
            <p:nvSpPr>
              <p:cNvPr id="5465" name="Text Box 190"/>
              <p:cNvSpPr txBox="1"/>
              <p:nvPr/>
            </p:nvSpPr>
            <p:spPr>
              <a:xfrm>
                <a:off x="-1" y="-1"/>
                <a:ext cx="630560" cy="1107989"/>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7</a:t>
                </a:r>
              </a:p>
            </p:txBody>
          </p:sp>
          <p:sp>
            <p:nvSpPr>
              <p:cNvPr id="5466" name="Line 191"/>
              <p:cNvSpPr/>
              <p:nvPr/>
            </p:nvSpPr>
            <p:spPr>
              <a:xfrm>
                <a:off x="163746" y="575950"/>
                <a:ext cx="285612" cy="4"/>
              </a:xfrm>
              <a:prstGeom prst="line">
                <a:avLst/>
              </a:prstGeom>
              <a:noFill/>
              <a:ln w="76200" cap="flat">
                <a:solidFill>
                  <a:srgbClr val="FF262D"/>
                </a:solidFill>
                <a:prstDash val="solid"/>
                <a:round/>
              </a:ln>
              <a:effectLst>
                <a:outerShdw blurRad="63500" dist="38098"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5470" name="Group"/>
            <p:cNvGrpSpPr/>
            <p:nvPr/>
          </p:nvGrpSpPr>
          <p:grpSpPr>
            <a:xfrm>
              <a:off x="326856" y="1746894"/>
              <a:ext cx="2478428" cy="431574"/>
              <a:chOff x="0" y="-1"/>
              <a:chExt cx="2478427" cy="431573"/>
            </a:xfrm>
          </p:grpSpPr>
          <p:sp>
            <p:nvSpPr>
              <p:cNvPr id="5468" name="Rectangle 193"/>
              <p:cNvSpPr/>
              <p:nvPr/>
            </p:nvSpPr>
            <p:spPr>
              <a:xfrm>
                <a:off x="-1" y="-2"/>
                <a:ext cx="1343939"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69" name="Rectangle 194"/>
              <p:cNvSpPr/>
              <p:nvPr/>
            </p:nvSpPr>
            <p:spPr>
              <a:xfrm>
                <a:off x="1429616" y="-2"/>
                <a:ext cx="1048811"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473" name="Group"/>
            <p:cNvGrpSpPr/>
            <p:nvPr/>
          </p:nvGrpSpPr>
          <p:grpSpPr>
            <a:xfrm>
              <a:off x="761295" y="825056"/>
              <a:ext cx="1931654" cy="584771"/>
              <a:chOff x="-1" y="0"/>
              <a:chExt cx="1931653" cy="584769"/>
            </a:xfrm>
          </p:grpSpPr>
          <p:sp>
            <p:nvSpPr>
              <p:cNvPr id="5471" name="Text Box 196"/>
              <p:cNvSpPr txBox="1"/>
              <p:nvPr/>
            </p:nvSpPr>
            <p:spPr>
              <a:xfrm>
                <a:off x="-1" y="0"/>
                <a:ext cx="1931653" cy="584769"/>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rPr>
                    <a:latin typeface="Arial" panose="020B0604020202020204" pitchFamily="34" charset="0"/>
                    <a:cs typeface="Arial" panose="020B0604020202020204" pitchFamily="34" charset="0"/>
                  </a:rPr>
                  <a:t>C 7 S J</a:t>
                </a:r>
              </a:p>
            </p:txBody>
          </p:sp>
          <p:sp>
            <p:nvSpPr>
              <p:cNvPr id="5472" name="Line 197"/>
              <p:cNvSpPr/>
              <p:nvPr/>
            </p:nvSpPr>
            <p:spPr>
              <a:xfrm>
                <a:off x="722264" y="301463"/>
                <a:ext cx="149154" cy="4"/>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5308"/>
                                        </p:tgtEl>
                                        <p:attrNameLst>
                                          <p:attrName>style.visibility</p:attrName>
                                        </p:attrNameLst>
                                      </p:cBhvr>
                                      <p:to>
                                        <p:strVal val="visible"/>
                                      </p:to>
                                    </p:set>
                                    <p:animEffect transition="in" filter="wipe(left)">
                                      <p:cBhvr>
                                        <p:cTn id="7" dur="1000"/>
                                        <p:tgtEl>
                                          <p:spTgt spid="53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5318"/>
                                        </p:tgtEl>
                                        <p:attrNameLst>
                                          <p:attrName>style.visibility</p:attrName>
                                        </p:attrNameLst>
                                      </p:cBhvr>
                                      <p:to>
                                        <p:strVal val="visible"/>
                                      </p:to>
                                    </p:set>
                                    <p:animEffect transition="in" filter="wipe(left)">
                                      <p:cBhvr>
                                        <p:cTn id="12" dur="1000"/>
                                        <p:tgtEl>
                                          <p:spTgt spid="5318"/>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3" nodeType="clickEffect">
                                  <p:stCondLst>
                                    <p:cond delay="0"/>
                                  </p:stCondLst>
                                  <p:iterate>
                                    <p:tmAbs val="0"/>
                                  </p:iterate>
                                  <p:childTnLst>
                                    <p:set>
                                      <p:cBhvr>
                                        <p:cTn id="16" fill="hold"/>
                                        <p:tgtEl>
                                          <p:spTgt spid="5326"/>
                                        </p:tgtEl>
                                        <p:attrNameLst>
                                          <p:attrName>style.visibility</p:attrName>
                                        </p:attrNameLst>
                                      </p:cBhvr>
                                      <p:to>
                                        <p:strVal val="visible"/>
                                      </p:to>
                                    </p:set>
                                    <p:anim calcmode="lin" valueType="num">
                                      <p:cBhvr>
                                        <p:cTn id="17" dur="1000" fill="hold"/>
                                        <p:tgtEl>
                                          <p:spTgt spid="5326"/>
                                        </p:tgtEl>
                                        <p:attrNameLst>
                                          <p:attrName>ppt_w</p:attrName>
                                        </p:attrNameLst>
                                      </p:cBhvr>
                                      <p:tavLst>
                                        <p:tav tm="0">
                                          <p:val>
                                            <p:fltVal val="0"/>
                                          </p:val>
                                        </p:tav>
                                        <p:tav tm="100000">
                                          <p:val>
                                            <p:strVal val="#ppt_w"/>
                                          </p:val>
                                        </p:tav>
                                      </p:tavLst>
                                    </p:anim>
                                    <p:anim calcmode="lin" valueType="num">
                                      <p:cBhvr>
                                        <p:cTn id="18" dur="1000" fill="hold"/>
                                        <p:tgtEl>
                                          <p:spTgt spid="5326"/>
                                        </p:tgtEl>
                                        <p:attrNameLst>
                                          <p:attrName>ppt_h</p:attrName>
                                        </p:attrNameLst>
                                      </p:cBhvr>
                                      <p:tavLst>
                                        <p:tav tm="0">
                                          <p:val>
                                            <p:fltVal val="0"/>
                                          </p:val>
                                        </p:tav>
                                        <p:tav tm="100000">
                                          <p:val>
                                            <p:strVal val="#ppt_h"/>
                                          </p:val>
                                        </p:tav>
                                      </p:tavLst>
                                    </p:anim>
                                  </p:childTnLst>
                                </p:cTn>
                              </p:par>
                            </p:childTnLst>
                          </p:cTn>
                        </p:par>
                        <p:par>
                          <p:cTn id="19" fill="hold">
                            <p:stCondLst>
                              <p:cond delay="1000"/>
                            </p:stCondLst>
                            <p:childTnLst>
                              <p:par>
                                <p:cTn id="20" presetID="22" presetClass="entr" presetSubtype="8" fill="hold" grpId="4" nodeType="afterEffect">
                                  <p:stCondLst>
                                    <p:cond delay="0"/>
                                  </p:stCondLst>
                                  <p:iterate>
                                    <p:tmAbs val="0"/>
                                  </p:iterate>
                                  <p:childTnLst>
                                    <p:set>
                                      <p:cBhvr>
                                        <p:cTn id="21" fill="hold"/>
                                        <p:tgtEl>
                                          <p:spTgt spid="5325"/>
                                        </p:tgtEl>
                                        <p:attrNameLst>
                                          <p:attrName>style.visibility</p:attrName>
                                        </p:attrNameLst>
                                      </p:cBhvr>
                                      <p:to>
                                        <p:strVal val="visible"/>
                                      </p:to>
                                    </p:set>
                                    <p:animEffect transition="in" filter="wipe(left)">
                                      <p:cBhvr>
                                        <p:cTn id="22" dur="1000"/>
                                        <p:tgtEl>
                                          <p:spTgt spid="5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8" grpId="1" animBg="1" advAuto="0"/>
      <p:bldP spid="5318" grpId="2" animBg="1" advAuto="0"/>
      <p:bldP spid="5325" grpId="4" animBg="1" advAuto="0"/>
      <p:bldP spid="5326" grpId="3"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79" name="Rectangle 2"/>
          <p:cNvSpPr/>
          <p:nvPr/>
        </p:nvSpPr>
        <p:spPr>
          <a:xfrm>
            <a:off x="7466010" y="2209800"/>
            <a:ext cx="203203" cy="3956050"/>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80" name="Rectangle 3"/>
          <p:cNvSpPr/>
          <p:nvPr/>
        </p:nvSpPr>
        <p:spPr>
          <a:xfrm>
            <a:off x="1627185" y="2182810"/>
            <a:ext cx="6045203"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481" name="Rectangle 4"/>
          <p:cNvSpPr/>
          <p:nvPr/>
        </p:nvSpPr>
        <p:spPr>
          <a:xfrm>
            <a:off x="1639885" y="5926137"/>
            <a:ext cx="5834067"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5482" name="Picture 5" descr="Picture 5"/>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sp>
        <p:nvSpPr>
          <p:cNvPr id="5483" name="Rectangle 6"/>
          <p:cNvSpPr/>
          <p:nvPr/>
        </p:nvSpPr>
        <p:spPr>
          <a:xfrm>
            <a:off x="1627185" y="2189160"/>
            <a:ext cx="163516" cy="3965578"/>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5484" name="Picture 7" descr="Picture 7"/>
          <p:cNvPicPr>
            <a:picLocks noChangeAspect="1"/>
          </p:cNvPicPr>
          <p:nvPr/>
        </p:nvPicPr>
        <p:blipFill>
          <a:blip r:embed="rId6"/>
          <a:stretch>
            <a:fillRect/>
          </a:stretch>
        </p:blipFill>
        <p:spPr>
          <a:xfrm rot="5361336">
            <a:off x="1915317" y="4226716"/>
            <a:ext cx="4541841" cy="301628"/>
          </a:xfrm>
          <a:prstGeom prst="rect">
            <a:avLst/>
          </a:prstGeom>
          <a:ln w="12700">
            <a:miter lim="400000"/>
          </a:ln>
        </p:spPr>
      </p:pic>
      <p:pic>
        <p:nvPicPr>
          <p:cNvPr id="5485" name="Picture 8" descr="Picture 8"/>
          <p:cNvPicPr>
            <a:picLocks noChangeAspect="1"/>
          </p:cNvPicPr>
          <p:nvPr/>
        </p:nvPicPr>
        <p:blipFill>
          <a:blip r:embed="rId5"/>
          <a:stretch>
            <a:fillRect/>
          </a:stretch>
        </p:blipFill>
        <p:spPr>
          <a:xfrm rot="5361336">
            <a:off x="-323058" y="4121941"/>
            <a:ext cx="4605341" cy="301628"/>
          </a:xfrm>
          <a:prstGeom prst="rect">
            <a:avLst/>
          </a:prstGeom>
          <a:ln w="12700">
            <a:miter lim="400000"/>
          </a:ln>
          <a:effectLst>
            <a:outerShdw blurRad="63500" dist="38098" dir="2700000" rotWithShape="0">
              <a:schemeClr val="accent2">
                <a:alpha val="74996"/>
              </a:schemeClr>
            </a:outerShdw>
          </a:effectLst>
        </p:spPr>
      </p:pic>
      <p:pic>
        <p:nvPicPr>
          <p:cNvPr id="5486" name="Picture 9" descr="Picture 9"/>
          <p:cNvPicPr>
            <a:picLocks noChangeAspect="1"/>
          </p:cNvPicPr>
          <p:nvPr/>
        </p:nvPicPr>
        <p:blipFill>
          <a:blip r:embed="rId7"/>
          <a:stretch>
            <a:fillRect/>
          </a:stretch>
        </p:blipFill>
        <p:spPr>
          <a:xfrm rot="5361336">
            <a:off x="4829966" y="4147341"/>
            <a:ext cx="4662492" cy="301628"/>
          </a:xfrm>
          <a:prstGeom prst="rect">
            <a:avLst/>
          </a:prstGeom>
          <a:ln w="12700">
            <a:miter lim="400000"/>
          </a:ln>
        </p:spPr>
      </p:pic>
      <p:pic>
        <p:nvPicPr>
          <p:cNvPr id="5487" name="Picture 10" descr="Picture 10"/>
          <p:cNvPicPr>
            <a:picLocks noChangeAspect="1"/>
          </p:cNvPicPr>
          <p:nvPr/>
        </p:nvPicPr>
        <p:blipFill>
          <a:blip r:embed="rId7"/>
          <a:stretch>
            <a:fillRect/>
          </a:stretch>
        </p:blipFill>
        <p:spPr>
          <a:xfrm rot="5361336">
            <a:off x="4155280" y="4236241"/>
            <a:ext cx="4554540" cy="301628"/>
          </a:xfrm>
          <a:prstGeom prst="rect">
            <a:avLst/>
          </a:prstGeom>
          <a:ln w="12700">
            <a:miter lim="400000"/>
          </a:ln>
        </p:spPr>
      </p:pic>
      <p:pic>
        <p:nvPicPr>
          <p:cNvPr id="5488" name="Picture 11" descr="Picture 11"/>
          <p:cNvPicPr>
            <a:picLocks noChangeAspect="1"/>
          </p:cNvPicPr>
          <p:nvPr/>
        </p:nvPicPr>
        <p:blipFill>
          <a:blip r:embed="rId7"/>
          <a:stretch>
            <a:fillRect/>
          </a:stretch>
        </p:blipFill>
        <p:spPr>
          <a:xfrm rot="5361336">
            <a:off x="3364705" y="4191791"/>
            <a:ext cx="4567240" cy="301628"/>
          </a:xfrm>
          <a:prstGeom prst="rect">
            <a:avLst/>
          </a:prstGeom>
          <a:ln w="12700">
            <a:miter lim="400000"/>
          </a:ln>
        </p:spPr>
      </p:pic>
      <p:pic>
        <p:nvPicPr>
          <p:cNvPr id="5489" name="Picture 12" descr="Picture 12"/>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5490" name="Picture 13" descr="Picture 13"/>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sp>
        <p:nvSpPr>
          <p:cNvPr id="5491" name="Text Box 14"/>
          <p:cNvSpPr txBox="1"/>
          <p:nvPr/>
        </p:nvSpPr>
        <p:spPr>
          <a:xfrm>
            <a:off x="165100" y="106362"/>
            <a:ext cx="3006725" cy="83099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نسيج من التسلسل الزمني للكتاب المقدس</a:t>
            </a:r>
          </a:p>
        </p:txBody>
      </p:sp>
      <p:grpSp>
        <p:nvGrpSpPr>
          <p:cNvPr id="5498" name="Group"/>
          <p:cNvGrpSpPr/>
          <p:nvPr/>
        </p:nvGrpSpPr>
        <p:grpSpPr>
          <a:xfrm>
            <a:off x="2095496" y="2587620"/>
            <a:ext cx="6497644" cy="938219"/>
            <a:chOff x="0" y="-1"/>
            <a:chExt cx="6497643" cy="938218"/>
          </a:xfrm>
        </p:grpSpPr>
        <p:pic>
          <p:nvPicPr>
            <p:cNvPr id="5492" name="Picture 16" descr="Picture 16"/>
            <p:cNvPicPr>
              <a:picLocks noChangeAspect="1"/>
            </p:cNvPicPr>
            <p:nvPr/>
          </p:nvPicPr>
          <p:blipFill>
            <a:blip r:embed="rId8"/>
            <a:stretch>
              <a:fillRect/>
            </a:stretch>
          </p:blipFill>
          <p:spPr>
            <a:xfrm rot="956">
              <a:off x="41" y="12786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493" name="Picture 17" descr="Picture 17"/>
            <p:cNvPicPr>
              <a:picLocks noChangeAspect="1"/>
            </p:cNvPicPr>
            <p:nvPr/>
          </p:nvPicPr>
          <p:blipFill>
            <a:blip r:embed="rId8"/>
            <a:stretch>
              <a:fillRect/>
            </a:stretch>
          </p:blipFill>
          <p:spPr>
            <a:xfrm rot="956">
              <a:off x="63556" y="254840"/>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494" name="Picture 18" descr="Picture 18"/>
            <p:cNvPicPr>
              <a:picLocks noChangeAspect="1"/>
            </p:cNvPicPr>
            <p:nvPr/>
          </p:nvPicPr>
          <p:blipFill>
            <a:blip r:embed="rId8"/>
            <a:stretch>
              <a:fillRect/>
            </a:stretch>
          </p:blipFill>
          <p:spPr>
            <a:xfrm rot="956">
              <a:off x="12744" y="381812"/>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5495" name="Picture 19" descr="Picture 19"/>
            <p:cNvPicPr>
              <a:picLocks noChangeAspect="1"/>
            </p:cNvPicPr>
            <p:nvPr/>
          </p:nvPicPr>
          <p:blipFill>
            <a:blip r:embed="rId8"/>
            <a:stretch>
              <a:fillRect/>
            </a:stretch>
          </p:blipFill>
          <p:spPr>
            <a:xfrm rot="956">
              <a:off x="50853" y="496088"/>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5496" name="Picture 20" descr="Picture 20"/>
            <p:cNvPicPr>
              <a:picLocks noChangeAspect="1"/>
            </p:cNvPicPr>
            <p:nvPr/>
          </p:nvPicPr>
          <p:blipFill>
            <a:blip r:embed="rId8"/>
            <a:stretch>
              <a:fillRect/>
            </a:stretch>
          </p:blipFill>
          <p:spPr>
            <a:xfrm rot="956">
              <a:off x="12744" y="63575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497" name="Picture 21" descr="Picture 21"/>
            <p:cNvPicPr>
              <a:picLocks noChangeAspect="1"/>
            </p:cNvPicPr>
            <p:nvPr/>
          </p:nvPicPr>
          <p:blipFill>
            <a:blip r:embed="rId8"/>
            <a:stretch>
              <a:fillRect/>
            </a:stretch>
          </p:blipFill>
          <p:spPr>
            <a:xfrm rot="956">
              <a:off x="46090" y="892"/>
              <a:ext cx="6434045" cy="301567"/>
            </a:xfrm>
            <a:prstGeom prst="rect">
              <a:avLst/>
            </a:prstGeom>
            <a:ln w="12700" cap="flat">
              <a:noFill/>
              <a:miter lim="400000"/>
            </a:ln>
            <a:effectLst>
              <a:outerShdw blurRad="63500" dist="46662" dir="3284182" rotWithShape="0">
                <a:srgbClr val="000000">
                  <a:alpha val="74996"/>
                </a:srgbClr>
              </a:outerShdw>
            </a:effectLst>
          </p:spPr>
        </p:pic>
      </p:grpSp>
      <p:grpSp>
        <p:nvGrpSpPr>
          <p:cNvPr id="5503" name="Group"/>
          <p:cNvGrpSpPr/>
          <p:nvPr/>
        </p:nvGrpSpPr>
        <p:grpSpPr>
          <a:xfrm>
            <a:off x="2835272" y="3605213"/>
            <a:ext cx="5665793" cy="673102"/>
            <a:chOff x="0" y="0"/>
            <a:chExt cx="5665792" cy="673100"/>
          </a:xfrm>
        </p:grpSpPr>
        <p:pic>
          <p:nvPicPr>
            <p:cNvPr id="5499" name="Picture 23" descr="Picture 23"/>
            <p:cNvPicPr>
              <a:picLocks noChangeAspect="1"/>
            </p:cNvPicPr>
            <p:nvPr/>
          </p:nvPicPr>
          <p:blipFill>
            <a:blip r:embed="rId9"/>
            <a:stretch>
              <a:fillRect/>
            </a:stretch>
          </p:blipFill>
          <p:spPr>
            <a:xfrm rot="956">
              <a:off x="27036" y="781"/>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5500" name="Picture 24" descr="Picture 24"/>
            <p:cNvPicPr>
              <a:picLocks noChangeAspect="1"/>
            </p:cNvPicPr>
            <p:nvPr/>
          </p:nvPicPr>
          <p:blipFill>
            <a:blip r:embed="rId9"/>
            <a:stretch>
              <a:fillRect/>
            </a:stretch>
          </p:blipFill>
          <p:spPr>
            <a:xfrm rot="956">
              <a:off x="40" y="128086"/>
              <a:ext cx="5626015" cy="302353"/>
            </a:xfrm>
            <a:prstGeom prst="rect">
              <a:avLst/>
            </a:prstGeom>
            <a:ln w="12700" cap="flat">
              <a:noFill/>
              <a:miter lim="400000"/>
            </a:ln>
            <a:effectLst>
              <a:outerShdw blurRad="63500" dist="46662" dir="3284182" rotWithShape="0">
                <a:srgbClr val="000000">
                  <a:alpha val="74996"/>
                </a:srgbClr>
              </a:outerShdw>
            </a:effectLst>
          </p:spPr>
        </p:pic>
        <p:pic>
          <p:nvPicPr>
            <p:cNvPr id="5501" name="Picture 25" descr="Picture 25"/>
            <p:cNvPicPr>
              <a:picLocks noChangeAspect="1"/>
            </p:cNvPicPr>
            <p:nvPr/>
          </p:nvPicPr>
          <p:blipFill>
            <a:blip r:embed="rId9"/>
            <a:stretch>
              <a:fillRect/>
            </a:stretch>
          </p:blipFill>
          <p:spPr>
            <a:xfrm rot="956">
              <a:off x="39739" y="242660"/>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5502" name="Picture 26" descr="Picture 26"/>
            <p:cNvPicPr>
              <a:picLocks noChangeAspect="1"/>
            </p:cNvPicPr>
            <p:nvPr/>
          </p:nvPicPr>
          <p:blipFill>
            <a:blip r:embed="rId9"/>
            <a:stretch>
              <a:fillRect/>
            </a:stretch>
          </p:blipFill>
          <p:spPr>
            <a:xfrm rot="956">
              <a:off x="40" y="369965"/>
              <a:ext cx="5626015" cy="302353"/>
            </a:xfrm>
            <a:prstGeom prst="rect">
              <a:avLst/>
            </a:prstGeom>
            <a:ln w="12700" cap="flat">
              <a:noFill/>
              <a:miter lim="400000"/>
            </a:ln>
            <a:effectLst>
              <a:outerShdw blurRad="63500" dist="46662" dir="3284182" rotWithShape="0">
                <a:srgbClr val="000000">
                  <a:alpha val="74996"/>
                </a:srgbClr>
              </a:outerShdw>
            </a:effectLst>
          </p:spPr>
        </p:pic>
      </p:grpSp>
      <p:grpSp>
        <p:nvGrpSpPr>
          <p:cNvPr id="5508" name="Group"/>
          <p:cNvGrpSpPr/>
          <p:nvPr/>
        </p:nvGrpSpPr>
        <p:grpSpPr>
          <a:xfrm>
            <a:off x="3940170" y="4376762"/>
            <a:ext cx="4672019" cy="611139"/>
            <a:chOff x="-1" y="0"/>
            <a:chExt cx="4672018" cy="611137"/>
          </a:xfrm>
        </p:grpSpPr>
        <p:pic>
          <p:nvPicPr>
            <p:cNvPr id="5504" name="Picture 28" descr="Picture 28"/>
            <p:cNvPicPr>
              <a:picLocks noChangeAspect="1"/>
            </p:cNvPicPr>
            <p:nvPr/>
          </p:nvPicPr>
          <p:blipFill>
            <a:blip r:embed="rId10"/>
            <a:stretch>
              <a:fillRect/>
            </a:stretch>
          </p:blipFill>
          <p:spPr>
            <a:xfrm rot="21586144">
              <a:off x="78277" y="9255"/>
              <a:ext cx="4593231" cy="262156"/>
            </a:xfrm>
            <a:prstGeom prst="rect">
              <a:avLst/>
            </a:prstGeom>
            <a:ln w="12700" cap="flat">
              <a:noFill/>
              <a:miter lim="400000"/>
            </a:ln>
            <a:effectLst>
              <a:outerShdw blurRad="63500" dist="46662" dir="3284182" rotWithShape="0">
                <a:srgbClr val="000000">
                  <a:alpha val="74996"/>
                </a:srgbClr>
              </a:outerShdw>
            </a:effectLst>
          </p:spPr>
        </p:pic>
        <p:pic>
          <p:nvPicPr>
            <p:cNvPr id="5505" name="Picture 29" descr="Picture 29"/>
            <p:cNvPicPr>
              <a:picLocks noChangeAspect="1"/>
            </p:cNvPicPr>
            <p:nvPr/>
          </p:nvPicPr>
          <p:blipFill>
            <a:blip r:embed="rId10"/>
            <a:stretch>
              <a:fillRect/>
            </a:stretch>
          </p:blipFill>
          <p:spPr>
            <a:xfrm rot="21586144">
              <a:off x="40187" y="123648"/>
              <a:ext cx="4591642" cy="262158"/>
            </a:xfrm>
            <a:prstGeom prst="rect">
              <a:avLst/>
            </a:prstGeom>
            <a:ln w="12700" cap="flat">
              <a:noFill/>
              <a:miter lim="400000"/>
            </a:ln>
            <a:effectLst>
              <a:outerShdw blurRad="63500" dist="46662" dir="3284182" rotWithShape="0">
                <a:srgbClr val="000000">
                  <a:alpha val="74996"/>
                </a:srgbClr>
              </a:outerShdw>
            </a:effectLst>
          </p:spPr>
        </p:pic>
        <p:pic>
          <p:nvPicPr>
            <p:cNvPr id="5506" name="Picture 30" descr="Picture 30"/>
            <p:cNvPicPr>
              <a:picLocks noChangeAspect="1"/>
            </p:cNvPicPr>
            <p:nvPr/>
          </p:nvPicPr>
          <p:blipFill>
            <a:blip r:embed="rId10"/>
            <a:stretch>
              <a:fillRect/>
            </a:stretch>
          </p:blipFill>
          <p:spPr>
            <a:xfrm rot="21586144">
              <a:off x="507" y="238042"/>
              <a:ext cx="4593231" cy="262157"/>
            </a:xfrm>
            <a:prstGeom prst="rect">
              <a:avLst/>
            </a:prstGeom>
            <a:ln w="12700" cap="flat">
              <a:noFill/>
              <a:miter lim="400000"/>
            </a:ln>
            <a:effectLst>
              <a:outerShdw blurRad="63500" dist="46662" dir="3284182" rotWithShape="0">
                <a:srgbClr val="000000">
                  <a:alpha val="74996"/>
                </a:srgbClr>
              </a:outerShdw>
            </a:effectLst>
          </p:spPr>
        </p:pic>
        <p:pic>
          <p:nvPicPr>
            <p:cNvPr id="5507" name="Picture 31" descr="Picture 31"/>
            <p:cNvPicPr>
              <a:picLocks noChangeAspect="1"/>
            </p:cNvPicPr>
            <p:nvPr/>
          </p:nvPicPr>
          <p:blipFill>
            <a:blip r:embed="rId10"/>
            <a:stretch>
              <a:fillRect/>
            </a:stretch>
          </p:blipFill>
          <p:spPr>
            <a:xfrm rot="21586144">
              <a:off x="25902" y="339727"/>
              <a:ext cx="4593230" cy="262155"/>
            </a:xfrm>
            <a:prstGeom prst="rect">
              <a:avLst/>
            </a:prstGeom>
            <a:ln w="12700" cap="flat">
              <a:noFill/>
              <a:miter lim="400000"/>
            </a:ln>
            <a:effectLst>
              <a:outerShdw blurRad="63500" dist="46662" dir="3284182" rotWithShape="0">
                <a:srgbClr val="000000">
                  <a:alpha val="74996"/>
                </a:srgbClr>
              </a:outerShdw>
            </a:effectLst>
          </p:spPr>
        </p:pic>
      </p:grpSp>
      <p:pic>
        <p:nvPicPr>
          <p:cNvPr id="5509" name="Picture 32" descr="Picture 32"/>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grpSp>
        <p:nvGrpSpPr>
          <p:cNvPr id="5514" name="Group"/>
          <p:cNvGrpSpPr/>
          <p:nvPr/>
        </p:nvGrpSpPr>
        <p:grpSpPr>
          <a:xfrm>
            <a:off x="3965571" y="5126063"/>
            <a:ext cx="4562483" cy="622254"/>
            <a:chOff x="0" y="0"/>
            <a:chExt cx="4562481" cy="622252"/>
          </a:xfrm>
        </p:grpSpPr>
        <p:pic>
          <p:nvPicPr>
            <p:cNvPr id="5510" name="Picture 34" descr="Picture 34"/>
            <p:cNvPicPr>
              <a:picLocks noChangeAspect="1"/>
            </p:cNvPicPr>
            <p:nvPr/>
          </p:nvPicPr>
          <p:blipFill>
            <a:blip r:embed="rId11"/>
            <a:stretch>
              <a:fillRect/>
            </a:stretch>
          </p:blipFill>
          <p:spPr>
            <a:xfrm rot="21586144">
              <a:off x="25901" y="8990"/>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5511" name="Picture 35" descr="Picture 35"/>
            <p:cNvPicPr>
              <a:picLocks noChangeAspect="1"/>
            </p:cNvPicPr>
            <p:nvPr/>
          </p:nvPicPr>
          <p:blipFill>
            <a:blip r:embed="rId11"/>
            <a:stretch>
              <a:fillRect/>
            </a:stretch>
          </p:blipFill>
          <p:spPr>
            <a:xfrm rot="21586144">
              <a:off x="506" y="123483"/>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5512" name="Picture 36" descr="Picture 36"/>
            <p:cNvPicPr>
              <a:picLocks noChangeAspect="1"/>
            </p:cNvPicPr>
            <p:nvPr/>
          </p:nvPicPr>
          <p:blipFill>
            <a:blip r:embed="rId11"/>
            <a:stretch>
              <a:fillRect/>
            </a:stretch>
          </p:blipFill>
          <p:spPr>
            <a:xfrm rot="21586144">
              <a:off x="100496" y="237976"/>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5513" name="Picture 37" descr="Picture 37"/>
            <p:cNvPicPr>
              <a:picLocks noChangeAspect="1"/>
            </p:cNvPicPr>
            <p:nvPr/>
          </p:nvPicPr>
          <p:blipFill>
            <a:blip r:embed="rId11"/>
            <a:stretch>
              <a:fillRect/>
            </a:stretch>
          </p:blipFill>
          <p:spPr>
            <a:xfrm rot="21586144">
              <a:off x="13203" y="352469"/>
              <a:ext cx="4461478" cy="260794"/>
            </a:xfrm>
            <a:prstGeom prst="rect">
              <a:avLst/>
            </a:prstGeom>
            <a:ln w="12700" cap="flat">
              <a:noFill/>
              <a:miter lim="400000"/>
            </a:ln>
            <a:effectLst>
              <a:outerShdw blurRad="63500" dist="46662" dir="3284182" rotWithShape="0">
                <a:srgbClr val="000000">
                  <a:alpha val="74996"/>
                </a:srgbClr>
              </a:outerShdw>
            </a:effectLst>
          </p:spPr>
        </p:pic>
      </p:grpSp>
      <p:pic>
        <p:nvPicPr>
          <p:cNvPr id="5515" name="Picture 38" descr="Picture 38"/>
          <p:cNvPicPr>
            <a:picLocks noChangeAspect="1"/>
          </p:cNvPicPr>
          <p:nvPr/>
        </p:nvPicPr>
        <p:blipFill>
          <a:blip r:embed="rId6"/>
          <a:stretch>
            <a:fillRect/>
          </a:stretch>
        </p:blipFill>
        <p:spPr>
          <a:xfrm rot="5361336">
            <a:off x="791368" y="4204491"/>
            <a:ext cx="4605340" cy="301628"/>
          </a:xfrm>
          <a:prstGeom prst="rect">
            <a:avLst/>
          </a:prstGeom>
          <a:ln w="12700">
            <a:miter lim="400000"/>
          </a:ln>
        </p:spPr>
      </p:pic>
      <p:pic>
        <p:nvPicPr>
          <p:cNvPr id="5516" name="Picture 39" descr="Picture 39"/>
          <p:cNvPicPr>
            <a:picLocks noChangeAspect="1"/>
          </p:cNvPicPr>
          <p:nvPr/>
        </p:nvPicPr>
        <p:blipFill>
          <a:blip r:embed="rId6"/>
          <a:stretch>
            <a:fillRect/>
          </a:stretch>
        </p:blipFill>
        <p:spPr>
          <a:xfrm rot="5361336">
            <a:off x="124617" y="4239416"/>
            <a:ext cx="4437066" cy="301628"/>
          </a:xfrm>
          <a:prstGeom prst="rect">
            <a:avLst/>
          </a:prstGeom>
          <a:ln w="12700">
            <a:miter lim="400000"/>
          </a:ln>
        </p:spPr>
      </p:pic>
      <p:pic>
        <p:nvPicPr>
          <p:cNvPr id="5517" name="Picture 40" descr="Picture 40"/>
          <p:cNvPicPr>
            <a:picLocks noChangeAspect="1"/>
          </p:cNvPicPr>
          <p:nvPr/>
        </p:nvPicPr>
        <p:blipFill>
          <a:blip r:embed="rId7"/>
          <a:stretch>
            <a:fillRect/>
          </a:stretch>
        </p:blipFill>
        <p:spPr>
          <a:xfrm rot="5361336">
            <a:off x="4525166" y="4179091"/>
            <a:ext cx="4516442" cy="301628"/>
          </a:xfrm>
          <a:prstGeom prst="rect">
            <a:avLst/>
          </a:prstGeom>
          <a:ln w="12700">
            <a:miter lim="400000"/>
          </a:ln>
        </p:spPr>
      </p:pic>
      <p:pic>
        <p:nvPicPr>
          <p:cNvPr id="5518" name="Picture 41" descr="Picture 41"/>
          <p:cNvPicPr>
            <a:picLocks noChangeAspect="1"/>
          </p:cNvPicPr>
          <p:nvPr/>
        </p:nvPicPr>
        <p:blipFill>
          <a:blip r:embed="rId7"/>
          <a:stretch>
            <a:fillRect/>
          </a:stretch>
        </p:blipFill>
        <p:spPr>
          <a:xfrm rot="5361336">
            <a:off x="3836987" y="4171950"/>
            <a:ext cx="4451353" cy="301625"/>
          </a:xfrm>
          <a:prstGeom prst="rect">
            <a:avLst/>
          </a:prstGeom>
          <a:ln w="12700">
            <a:miter lim="400000"/>
          </a:ln>
        </p:spPr>
      </p:pic>
      <p:pic>
        <p:nvPicPr>
          <p:cNvPr id="5519" name="Picture 42" descr="Picture 42"/>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5520" name="Picture 43" descr="Picture 43"/>
          <p:cNvPicPr>
            <a:picLocks noChangeAspect="1"/>
          </p:cNvPicPr>
          <p:nvPr/>
        </p:nvPicPr>
        <p:blipFill>
          <a:blip r:embed="rId12"/>
          <a:stretch>
            <a:fillRect/>
          </a:stretch>
        </p:blipFill>
        <p:spPr>
          <a:xfrm rot="5361336">
            <a:off x="3135310" y="4175125"/>
            <a:ext cx="4308480" cy="301625"/>
          </a:xfrm>
          <a:prstGeom prst="rect">
            <a:avLst/>
          </a:prstGeom>
          <a:ln w="12700">
            <a:miter lim="400000"/>
          </a:ln>
        </p:spPr>
      </p:pic>
      <p:sp>
        <p:nvSpPr>
          <p:cNvPr id="5521" name="Text Box 44"/>
          <p:cNvSpPr txBox="1"/>
          <p:nvPr/>
        </p:nvSpPr>
        <p:spPr>
          <a:xfrm>
            <a:off x="3095625" y="3581401"/>
            <a:ext cx="3143250" cy="646327"/>
          </a:xfrm>
          <a:prstGeom prst="rect">
            <a:avLst/>
          </a:prstGeom>
          <a:ln w="12700">
            <a:miter lim="400000"/>
          </a:ln>
          <a:effectLst>
            <a:outerShdw blurRad="63500" dist="53881" dir="2700000"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1400"/>
              </a:spcBef>
              <a:defRPr sz="3600" b="0">
                <a:solidFill>
                  <a:schemeClr val="accent2"/>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عهد الأرض </a:t>
            </a:r>
          </a:p>
        </p:txBody>
      </p:sp>
      <p:sp>
        <p:nvSpPr>
          <p:cNvPr id="5522" name="Text Box 45"/>
          <p:cNvSpPr txBox="1"/>
          <p:nvPr/>
        </p:nvSpPr>
        <p:spPr>
          <a:xfrm>
            <a:off x="2382836" y="2684461"/>
            <a:ext cx="5516565" cy="707882"/>
          </a:xfrm>
          <a:prstGeom prst="rect">
            <a:avLst/>
          </a:prstGeom>
          <a:ln w="12700">
            <a:miter lim="400000"/>
          </a:ln>
          <a:effectLst>
            <a:outerShdw blurRad="63500" dist="46662" dir="3284182" rotWithShape="0">
              <a:srgbClr val="535353">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rtl="1">
              <a:spcBef>
                <a:spcPts val="2400"/>
              </a:spcBef>
              <a:defRPr sz="4000" b="0">
                <a:solidFill>
                  <a:schemeClr val="accent1"/>
                </a:solidFill>
                <a:effectLst>
                  <a:outerShdw blurRad="127000" dist="1524" dir="16200000" rotWithShape="0">
                    <a:srgbClr val="000000">
                      <a:alpha val="87808"/>
                    </a:srgbClr>
                  </a:outerShdw>
                </a:effectLst>
                <a:latin typeface="+mn-lt"/>
                <a:ea typeface="+mn-ea"/>
                <a:cs typeface="+mn-cs"/>
                <a:sym typeface="Times Roman"/>
              </a:defRPr>
            </a:pPr>
            <a:r>
              <a:rPr>
                <a:latin typeface="Arial" panose="020B0604020202020204" pitchFamily="34" charset="0"/>
                <a:cs typeface="Arial" panose="020B0604020202020204" pitchFamily="34" charset="0"/>
              </a:rPr>
              <a:t>العهد</a:t>
            </a:r>
            <a:r>
              <a:rPr>
                <a:latin typeface="Arial" panose="020B0604020202020204" pitchFamily="34" charset="0"/>
                <a:ea typeface="Arial Black"/>
                <a:cs typeface="Arial" panose="020B0604020202020204" pitchFamily="34" charset="0"/>
                <a:sym typeface="Arial Black"/>
              </a:rPr>
              <a:t> </a:t>
            </a:r>
            <a:r>
              <a:rPr>
                <a:latin typeface="Arial" panose="020B0604020202020204" pitchFamily="34" charset="0"/>
                <a:cs typeface="Arial" panose="020B0604020202020204" pitchFamily="34" charset="0"/>
              </a:rPr>
              <a:t>الإبراهمي</a:t>
            </a:r>
          </a:p>
        </p:txBody>
      </p:sp>
      <p:sp>
        <p:nvSpPr>
          <p:cNvPr id="5523" name="Text Box 46"/>
          <p:cNvSpPr txBox="1"/>
          <p:nvPr/>
        </p:nvSpPr>
        <p:spPr>
          <a:xfrm>
            <a:off x="3876675" y="5105401"/>
            <a:ext cx="3662363" cy="646327"/>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3600" b="0">
                <a:solidFill>
                  <a:schemeClr val="accent2"/>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العهد الجديد</a:t>
            </a:r>
          </a:p>
        </p:txBody>
      </p:sp>
      <p:sp>
        <p:nvSpPr>
          <p:cNvPr id="5524" name="Text Box 47"/>
          <p:cNvSpPr txBox="1"/>
          <p:nvPr/>
        </p:nvSpPr>
        <p:spPr>
          <a:xfrm>
            <a:off x="491317" y="6534864"/>
            <a:ext cx="889022"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rPr>
                <a:latin typeface="Arial" panose="020B0604020202020204" pitchFamily="34" charset="0"/>
                <a:cs typeface="Arial" panose="020B0604020202020204" pitchFamily="34" charset="0"/>
              </a:rPr>
              <a:t>© </a:t>
            </a:r>
            <a:r>
              <a:rPr sz="1000">
                <a:latin typeface="Arial" panose="020B0604020202020204" pitchFamily="34" charset="0"/>
                <a:cs typeface="Arial" panose="020B0604020202020204" pitchFamily="34" charset="0"/>
              </a:rPr>
              <a:t>2006</a:t>
            </a:r>
            <a:r>
              <a:rPr>
                <a:latin typeface="Arial" panose="020B0604020202020204" pitchFamily="34" charset="0"/>
                <a:cs typeface="Arial" panose="020B0604020202020204" pitchFamily="34" charset="0"/>
              </a:rPr>
              <a:t> TBBMI</a:t>
            </a:r>
          </a:p>
        </p:txBody>
      </p:sp>
      <p:sp>
        <p:nvSpPr>
          <p:cNvPr id="5525" name="Text Box 48"/>
          <p:cNvSpPr txBox="1"/>
          <p:nvPr/>
        </p:nvSpPr>
        <p:spPr>
          <a:xfrm>
            <a:off x="7659852" y="6517402"/>
            <a:ext cx="523536"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8.0.03f.</a:t>
            </a:r>
          </a:p>
        </p:txBody>
      </p:sp>
      <p:grpSp>
        <p:nvGrpSpPr>
          <p:cNvPr id="5648" name="Group"/>
          <p:cNvGrpSpPr/>
          <p:nvPr/>
        </p:nvGrpSpPr>
        <p:grpSpPr>
          <a:xfrm>
            <a:off x="1917712" y="2209767"/>
            <a:ext cx="5330804" cy="3946586"/>
            <a:chOff x="-1" y="-3"/>
            <a:chExt cx="5330803" cy="3946584"/>
          </a:xfrm>
        </p:grpSpPr>
        <p:grpSp>
          <p:nvGrpSpPr>
            <p:cNvPr id="5586" name="Group"/>
            <p:cNvGrpSpPr/>
            <p:nvPr/>
          </p:nvGrpSpPr>
          <p:grpSpPr>
            <a:xfrm>
              <a:off x="-2" y="-4"/>
              <a:ext cx="5304202" cy="239826"/>
              <a:chOff x="-1" y="-2"/>
              <a:chExt cx="5304201" cy="239824"/>
            </a:xfrm>
          </p:grpSpPr>
          <p:grpSp>
            <p:nvGrpSpPr>
              <p:cNvPr id="5529" name="Group"/>
              <p:cNvGrpSpPr/>
              <p:nvPr/>
            </p:nvGrpSpPr>
            <p:grpSpPr>
              <a:xfrm>
                <a:off x="-2" y="23808"/>
                <a:ext cx="201992" cy="206490"/>
                <a:chOff x="-1" y="0"/>
                <a:chExt cx="201990" cy="206489"/>
              </a:xfrm>
            </p:grpSpPr>
            <p:sp>
              <p:nvSpPr>
                <p:cNvPr id="5526" name="AutoShape 52"/>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27" name="Oval 53"/>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28" name="AutoShape 54"/>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533" name="Group"/>
              <p:cNvGrpSpPr/>
              <p:nvPr/>
            </p:nvGrpSpPr>
            <p:grpSpPr>
              <a:xfrm>
                <a:off x="360471" y="33331"/>
                <a:ext cx="201993" cy="206491"/>
                <a:chOff x="0" y="-1"/>
                <a:chExt cx="201991" cy="206489"/>
              </a:xfrm>
            </p:grpSpPr>
            <p:sp>
              <p:nvSpPr>
                <p:cNvPr id="5530" name="AutoShape 56"/>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31" name="Oval 5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32" name="AutoShape 58"/>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537" name="Group"/>
              <p:cNvGrpSpPr/>
              <p:nvPr/>
            </p:nvGrpSpPr>
            <p:grpSpPr>
              <a:xfrm>
                <a:off x="730473" y="33332"/>
                <a:ext cx="201993" cy="206490"/>
                <a:chOff x="-1" y="0"/>
                <a:chExt cx="201992" cy="206489"/>
              </a:xfrm>
            </p:grpSpPr>
            <p:sp>
              <p:nvSpPr>
                <p:cNvPr id="5534" name="AutoShape 60"/>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35" name="Oval 61"/>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36" name="AutoShape 62"/>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541" name="Group"/>
              <p:cNvGrpSpPr/>
              <p:nvPr/>
            </p:nvGrpSpPr>
            <p:grpSpPr>
              <a:xfrm>
                <a:off x="1092534" y="33332"/>
                <a:ext cx="201993" cy="206491"/>
                <a:chOff x="0" y="-1"/>
                <a:chExt cx="201992" cy="206490"/>
              </a:xfrm>
            </p:grpSpPr>
            <p:sp>
              <p:nvSpPr>
                <p:cNvPr id="5538" name="AutoShape 64"/>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39" name="Oval 6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40" name="AutoShape 66"/>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545" name="Group"/>
              <p:cNvGrpSpPr/>
              <p:nvPr/>
            </p:nvGrpSpPr>
            <p:grpSpPr>
              <a:xfrm>
                <a:off x="1435540" y="26981"/>
                <a:ext cx="201993" cy="206492"/>
                <a:chOff x="0" y="-1"/>
                <a:chExt cx="201992" cy="206490"/>
              </a:xfrm>
            </p:grpSpPr>
            <p:sp>
              <p:nvSpPr>
                <p:cNvPr id="5542" name="AutoShape 68"/>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43" name="Oval 6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44" name="AutoShape 70"/>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549" name="Group"/>
              <p:cNvGrpSpPr/>
              <p:nvPr/>
            </p:nvGrpSpPr>
            <p:grpSpPr>
              <a:xfrm>
                <a:off x="1816658" y="7934"/>
                <a:ext cx="201992" cy="206491"/>
                <a:chOff x="0" y="-1"/>
                <a:chExt cx="201991" cy="206489"/>
              </a:xfrm>
            </p:grpSpPr>
            <p:sp>
              <p:nvSpPr>
                <p:cNvPr id="5546" name="AutoShape 72"/>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47" name="Oval 7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48" name="AutoShape 74"/>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553" name="Group"/>
              <p:cNvGrpSpPr/>
              <p:nvPr/>
            </p:nvGrpSpPr>
            <p:grpSpPr>
              <a:xfrm>
                <a:off x="2177131" y="14284"/>
                <a:ext cx="201992" cy="206490"/>
                <a:chOff x="-1" y="0"/>
                <a:chExt cx="201991" cy="206489"/>
              </a:xfrm>
            </p:grpSpPr>
            <p:sp>
              <p:nvSpPr>
                <p:cNvPr id="5550" name="AutoShape 76"/>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51" name="Oval 77"/>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52" name="AutoShape 78"/>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557" name="Group"/>
              <p:cNvGrpSpPr/>
              <p:nvPr/>
            </p:nvGrpSpPr>
            <p:grpSpPr>
              <a:xfrm>
                <a:off x="2536016" y="14283"/>
                <a:ext cx="201993" cy="206491"/>
                <a:chOff x="-1" y="0"/>
                <a:chExt cx="201992" cy="206490"/>
              </a:xfrm>
            </p:grpSpPr>
            <p:sp>
              <p:nvSpPr>
                <p:cNvPr id="5554" name="AutoShape 80"/>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55" name="Oval 81"/>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56" name="AutoShape 82"/>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561" name="Group"/>
              <p:cNvGrpSpPr/>
              <p:nvPr/>
            </p:nvGrpSpPr>
            <p:grpSpPr>
              <a:xfrm>
                <a:off x="2902842" y="14282"/>
                <a:ext cx="201993" cy="206491"/>
                <a:chOff x="0" y="-1"/>
                <a:chExt cx="201992" cy="206490"/>
              </a:xfrm>
            </p:grpSpPr>
            <p:sp>
              <p:nvSpPr>
                <p:cNvPr id="5558" name="AutoShape 84"/>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59" name="Oval 8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60" name="AutoShape 86"/>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565" name="Group"/>
              <p:cNvGrpSpPr/>
              <p:nvPr/>
            </p:nvGrpSpPr>
            <p:grpSpPr>
              <a:xfrm>
                <a:off x="3303015" y="14282"/>
                <a:ext cx="201994" cy="206492"/>
                <a:chOff x="0" y="-1"/>
                <a:chExt cx="201992" cy="206490"/>
              </a:xfrm>
            </p:grpSpPr>
            <p:sp>
              <p:nvSpPr>
                <p:cNvPr id="5562" name="AutoShape 88"/>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63" name="Oval 8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64" name="AutoShape 90"/>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569" name="Group"/>
              <p:cNvGrpSpPr/>
              <p:nvPr/>
            </p:nvGrpSpPr>
            <p:grpSpPr>
              <a:xfrm>
                <a:off x="3649198" y="11109"/>
                <a:ext cx="201992" cy="206490"/>
                <a:chOff x="-1" y="0"/>
                <a:chExt cx="201991" cy="206489"/>
              </a:xfrm>
            </p:grpSpPr>
            <p:sp>
              <p:nvSpPr>
                <p:cNvPr id="5566" name="AutoShape 92"/>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67" name="Oval 93"/>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68" name="AutoShape 94"/>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573" name="Group"/>
              <p:cNvGrpSpPr/>
              <p:nvPr/>
            </p:nvGrpSpPr>
            <p:grpSpPr>
              <a:xfrm>
                <a:off x="4050959" y="12696"/>
                <a:ext cx="201992" cy="206491"/>
                <a:chOff x="0" y="-1"/>
                <a:chExt cx="201991" cy="206489"/>
              </a:xfrm>
            </p:grpSpPr>
            <p:sp>
              <p:nvSpPr>
                <p:cNvPr id="5570" name="AutoShape 96"/>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71" name="Oval 9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72" name="AutoShape 98"/>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577" name="Group"/>
              <p:cNvGrpSpPr/>
              <p:nvPr/>
            </p:nvGrpSpPr>
            <p:grpSpPr>
              <a:xfrm>
                <a:off x="4408257" y="15871"/>
                <a:ext cx="201992" cy="206491"/>
                <a:chOff x="0" y="-1"/>
                <a:chExt cx="201991" cy="206489"/>
              </a:xfrm>
            </p:grpSpPr>
            <p:sp>
              <p:nvSpPr>
                <p:cNvPr id="5574" name="AutoShape 100"/>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75" name="Oval 10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76" name="AutoShape 102"/>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581" name="Group"/>
              <p:cNvGrpSpPr/>
              <p:nvPr/>
            </p:nvGrpSpPr>
            <p:grpSpPr>
              <a:xfrm>
                <a:off x="4770317" y="17457"/>
                <a:ext cx="201994" cy="206492"/>
                <a:chOff x="0" y="-1"/>
                <a:chExt cx="201992" cy="206490"/>
              </a:xfrm>
            </p:grpSpPr>
            <p:sp>
              <p:nvSpPr>
                <p:cNvPr id="5578" name="AutoShape 104"/>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79" name="Oval 10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80" name="AutoShape 106"/>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585" name="Group"/>
              <p:cNvGrpSpPr/>
              <p:nvPr/>
            </p:nvGrpSpPr>
            <p:grpSpPr>
              <a:xfrm>
                <a:off x="5102207" y="-3"/>
                <a:ext cx="201993" cy="206491"/>
                <a:chOff x="0" y="-1"/>
                <a:chExt cx="201991" cy="206489"/>
              </a:xfrm>
            </p:grpSpPr>
            <p:sp>
              <p:nvSpPr>
                <p:cNvPr id="5582" name="AutoShape 108"/>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83" name="Oval 10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84" name="AutoShape 110"/>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nvGrpSpPr>
            <p:cNvPr id="5647" name="Group"/>
            <p:cNvGrpSpPr/>
            <p:nvPr/>
          </p:nvGrpSpPr>
          <p:grpSpPr>
            <a:xfrm>
              <a:off x="27395" y="3736130"/>
              <a:ext cx="5303408" cy="210452"/>
              <a:chOff x="0" y="-1"/>
              <a:chExt cx="5303407" cy="210450"/>
            </a:xfrm>
          </p:grpSpPr>
          <p:grpSp>
            <p:nvGrpSpPr>
              <p:cNvPr id="5590" name="Group"/>
              <p:cNvGrpSpPr/>
              <p:nvPr/>
            </p:nvGrpSpPr>
            <p:grpSpPr>
              <a:xfrm>
                <a:off x="-1" y="-2"/>
                <a:ext cx="183728" cy="188227"/>
                <a:chOff x="0" y="0"/>
                <a:chExt cx="183726" cy="188226"/>
              </a:xfrm>
            </p:grpSpPr>
            <p:sp>
              <p:nvSpPr>
                <p:cNvPr id="5587" name="AutoShape 113"/>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88" name="Oval 114"/>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89" name="AutoShape 115"/>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594" name="Group"/>
              <p:cNvGrpSpPr/>
              <p:nvPr/>
            </p:nvGrpSpPr>
            <p:grpSpPr>
              <a:xfrm>
                <a:off x="355708" y="22220"/>
                <a:ext cx="183728" cy="188229"/>
                <a:chOff x="-1" y="0"/>
                <a:chExt cx="183727" cy="188227"/>
              </a:xfrm>
            </p:grpSpPr>
            <p:sp>
              <p:nvSpPr>
                <p:cNvPr id="5591" name="AutoShape 11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92" name="Oval 11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93" name="AutoShape 11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598" name="Group"/>
              <p:cNvGrpSpPr/>
              <p:nvPr/>
            </p:nvGrpSpPr>
            <p:grpSpPr>
              <a:xfrm>
                <a:off x="733649" y="22220"/>
                <a:ext cx="183728" cy="188229"/>
                <a:chOff x="-1" y="0"/>
                <a:chExt cx="183727" cy="188227"/>
              </a:xfrm>
            </p:grpSpPr>
            <p:sp>
              <p:nvSpPr>
                <p:cNvPr id="5595" name="AutoShape 12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96" name="Oval 12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597" name="AutoShape 12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602" name="Group"/>
              <p:cNvGrpSpPr/>
              <p:nvPr/>
            </p:nvGrpSpPr>
            <p:grpSpPr>
              <a:xfrm>
                <a:off x="1102064" y="22220"/>
                <a:ext cx="183728" cy="188229"/>
                <a:chOff x="0" y="0"/>
                <a:chExt cx="183727" cy="188228"/>
              </a:xfrm>
            </p:grpSpPr>
            <p:sp>
              <p:nvSpPr>
                <p:cNvPr id="5599" name="AutoShape 125"/>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00" name="Oval 126"/>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01" name="AutoShape 127"/>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606" name="Group"/>
              <p:cNvGrpSpPr/>
              <p:nvPr/>
            </p:nvGrpSpPr>
            <p:grpSpPr>
              <a:xfrm>
                <a:off x="1438717" y="22220"/>
                <a:ext cx="183729" cy="188229"/>
                <a:chOff x="-1" y="0"/>
                <a:chExt cx="183727" cy="188227"/>
              </a:xfrm>
            </p:grpSpPr>
            <p:sp>
              <p:nvSpPr>
                <p:cNvPr id="5603" name="AutoShape 129"/>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04" name="Oval 130"/>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05" name="AutoShape 131"/>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610" name="Group"/>
              <p:cNvGrpSpPr/>
              <p:nvPr/>
            </p:nvGrpSpPr>
            <p:grpSpPr>
              <a:xfrm>
                <a:off x="1816659" y="15871"/>
                <a:ext cx="183728" cy="188229"/>
                <a:chOff x="-1" y="0"/>
                <a:chExt cx="183727" cy="188227"/>
              </a:xfrm>
            </p:grpSpPr>
            <p:sp>
              <p:nvSpPr>
                <p:cNvPr id="5607" name="AutoShape 133"/>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08" name="Oval 134"/>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09" name="AutoShape 135"/>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614" name="Group"/>
              <p:cNvGrpSpPr/>
              <p:nvPr/>
            </p:nvGrpSpPr>
            <p:grpSpPr>
              <a:xfrm>
                <a:off x="2191425" y="22220"/>
                <a:ext cx="183728" cy="188229"/>
                <a:chOff x="0" y="0"/>
                <a:chExt cx="183727" cy="188228"/>
              </a:xfrm>
            </p:grpSpPr>
            <p:sp>
              <p:nvSpPr>
                <p:cNvPr id="5611" name="AutoShape 137"/>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12" name="Oval 138"/>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13" name="AutoShape 139"/>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618" name="Group"/>
              <p:cNvGrpSpPr/>
              <p:nvPr/>
            </p:nvGrpSpPr>
            <p:grpSpPr>
              <a:xfrm>
                <a:off x="2539196" y="9522"/>
                <a:ext cx="183728" cy="188229"/>
                <a:chOff x="0" y="0"/>
                <a:chExt cx="183727" cy="188228"/>
              </a:xfrm>
            </p:grpSpPr>
            <p:sp>
              <p:nvSpPr>
                <p:cNvPr id="5615" name="AutoShape 141"/>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16" name="Oval 142"/>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17" name="AutoShape 143"/>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622" name="Group"/>
              <p:cNvGrpSpPr/>
              <p:nvPr/>
            </p:nvGrpSpPr>
            <p:grpSpPr>
              <a:xfrm>
                <a:off x="3283963" y="22220"/>
                <a:ext cx="183728" cy="188229"/>
                <a:chOff x="0" y="0"/>
                <a:chExt cx="183727" cy="188228"/>
              </a:xfrm>
            </p:grpSpPr>
            <p:sp>
              <p:nvSpPr>
                <p:cNvPr id="5619" name="AutoShape 145"/>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20" name="Oval 146"/>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21" name="AutoShape 147"/>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626" name="Group"/>
              <p:cNvGrpSpPr/>
              <p:nvPr/>
            </p:nvGrpSpPr>
            <p:grpSpPr>
              <a:xfrm>
                <a:off x="2920313" y="22220"/>
                <a:ext cx="183729" cy="188229"/>
                <a:chOff x="0" y="0"/>
                <a:chExt cx="183727" cy="188228"/>
              </a:xfrm>
            </p:grpSpPr>
            <p:sp>
              <p:nvSpPr>
                <p:cNvPr id="5623" name="AutoShape 149"/>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24" name="Oval 150"/>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25" name="AutoShape 151"/>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630" name="Group"/>
              <p:cNvGrpSpPr/>
              <p:nvPr/>
            </p:nvGrpSpPr>
            <p:grpSpPr>
              <a:xfrm>
                <a:off x="3652377" y="15871"/>
                <a:ext cx="183728" cy="188228"/>
                <a:chOff x="0" y="-1"/>
                <a:chExt cx="183727" cy="188227"/>
              </a:xfrm>
            </p:grpSpPr>
            <p:sp>
              <p:nvSpPr>
                <p:cNvPr id="5627" name="AutoShape 153"/>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28" name="Oval 154"/>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29" name="AutoShape 155"/>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634" name="Group"/>
              <p:cNvGrpSpPr/>
              <p:nvPr/>
            </p:nvGrpSpPr>
            <p:grpSpPr>
              <a:xfrm>
                <a:off x="4068428" y="22220"/>
                <a:ext cx="183729" cy="188229"/>
                <a:chOff x="-1" y="0"/>
                <a:chExt cx="183727" cy="188227"/>
              </a:xfrm>
            </p:grpSpPr>
            <p:sp>
              <p:nvSpPr>
                <p:cNvPr id="5631" name="AutoShape 15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32" name="Oval 15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33" name="AutoShape 15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638" name="Group"/>
              <p:cNvGrpSpPr/>
              <p:nvPr/>
            </p:nvGrpSpPr>
            <p:grpSpPr>
              <a:xfrm>
                <a:off x="4430490" y="22220"/>
                <a:ext cx="183728" cy="188229"/>
                <a:chOff x="-1" y="0"/>
                <a:chExt cx="183727" cy="188227"/>
              </a:xfrm>
            </p:grpSpPr>
            <p:sp>
              <p:nvSpPr>
                <p:cNvPr id="5635" name="AutoShape 16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36" name="Oval 16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37" name="AutoShape 16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642" name="Group"/>
              <p:cNvGrpSpPr/>
              <p:nvPr/>
            </p:nvGrpSpPr>
            <p:grpSpPr>
              <a:xfrm>
                <a:off x="4784612" y="22220"/>
                <a:ext cx="183728" cy="188229"/>
                <a:chOff x="-1" y="0"/>
                <a:chExt cx="183727" cy="188227"/>
              </a:xfrm>
            </p:grpSpPr>
            <p:sp>
              <p:nvSpPr>
                <p:cNvPr id="5639" name="AutoShape 165"/>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40" name="Oval 166"/>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41" name="AutoShape 167"/>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646" name="Group"/>
              <p:cNvGrpSpPr/>
              <p:nvPr/>
            </p:nvGrpSpPr>
            <p:grpSpPr>
              <a:xfrm>
                <a:off x="5119679" y="22220"/>
                <a:ext cx="183728" cy="188229"/>
                <a:chOff x="0" y="0"/>
                <a:chExt cx="183727" cy="188228"/>
              </a:xfrm>
            </p:grpSpPr>
            <p:sp>
              <p:nvSpPr>
                <p:cNvPr id="5643" name="AutoShape 169"/>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44" name="Oval 170"/>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45" name="AutoShape 171"/>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sp>
        <p:nvSpPr>
          <p:cNvPr id="5649" name="Text Box 172"/>
          <p:cNvSpPr txBox="1"/>
          <p:nvPr/>
        </p:nvSpPr>
        <p:spPr>
          <a:xfrm>
            <a:off x="8155763" y="6509464"/>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83</a:t>
            </a:r>
          </a:p>
        </p:txBody>
      </p:sp>
      <p:sp>
        <p:nvSpPr>
          <p:cNvPr id="5650" name="Text Box 173"/>
          <p:cNvSpPr txBox="1"/>
          <p:nvPr/>
        </p:nvSpPr>
        <p:spPr>
          <a:xfrm>
            <a:off x="8604364" y="6444247"/>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3</a:t>
            </a:r>
          </a:p>
        </p:txBody>
      </p:sp>
      <p:grpSp>
        <p:nvGrpSpPr>
          <p:cNvPr id="5653" name="Group"/>
          <p:cNvGrpSpPr/>
          <p:nvPr/>
        </p:nvGrpSpPr>
        <p:grpSpPr>
          <a:xfrm>
            <a:off x="4613275" y="5786437"/>
            <a:ext cx="3327400" cy="768824"/>
            <a:chOff x="0" y="0"/>
            <a:chExt cx="3327400" cy="768822"/>
          </a:xfrm>
        </p:grpSpPr>
        <p:sp>
          <p:nvSpPr>
            <p:cNvPr id="5651" name="AutoShape 175"/>
            <p:cNvSpPr/>
            <p:nvPr/>
          </p:nvSpPr>
          <p:spPr>
            <a:xfrm>
              <a:off x="24135" y="0"/>
              <a:ext cx="3139389" cy="768822"/>
            </a:xfrm>
            <a:prstGeom prst="roundRect">
              <a:avLst>
                <a:gd name="adj" fmla="val 16667"/>
              </a:avLst>
            </a:prstGeom>
            <a:gradFill flip="none" rotWithShape="1">
              <a:gsLst>
                <a:gs pos="0">
                  <a:srgbClr val="000000"/>
                </a:gs>
                <a:gs pos="50000">
                  <a:schemeClr val="accent1"/>
                </a:gs>
                <a:gs pos="100000">
                  <a:srgbClr val="000000"/>
                </a:gs>
              </a:gsLst>
              <a:lin ang="16200000" scaled="0"/>
            </a:gradFill>
            <a:ln w="57150" cap="flat">
              <a:solidFill>
                <a:srgbClr val="1822CD"/>
              </a:solidFill>
              <a:prstDash val="solid"/>
              <a:round/>
            </a:ln>
            <a:effectLst>
              <a:outerShdw blurRad="63500" dist="143684" dir="2700000" rotWithShape="0">
                <a:srgbClr val="1A0004">
                  <a:alpha val="74996"/>
                </a:srgbClr>
              </a:outerShdw>
            </a:effectLst>
          </p:spPr>
          <p:txBody>
            <a:bodyPr wrap="square" lIns="45718" tIns="45718" rIns="45718" bIns="45718" numCol="1" anchor="ctr">
              <a:noAutofit/>
            </a:bodyPr>
            <a:lstStyle/>
            <a:p>
              <a:pPr algn="ctr">
                <a:defRPr>
                  <a:solidFill>
                    <a:srgbClr val="FFFF00"/>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52" name="AutoShape 176"/>
            <p:cNvSpPr txBox="1"/>
            <p:nvPr/>
          </p:nvSpPr>
          <p:spPr>
            <a:xfrm>
              <a:off x="0" y="142960"/>
              <a:ext cx="3327400" cy="486282"/>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lnSpc>
                  <a:spcPct val="80000"/>
                </a:lnSpc>
                <a:spcBef>
                  <a:spcPts val="1900"/>
                </a:spcBef>
                <a:defRPr sz="32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أرميا ٣١</a:t>
              </a:r>
            </a:p>
          </p:txBody>
        </p:sp>
      </p:grpSp>
      <p:sp>
        <p:nvSpPr>
          <p:cNvPr id="5654" name="AutoShape 177"/>
          <p:cNvSpPr/>
          <p:nvPr/>
        </p:nvSpPr>
        <p:spPr>
          <a:xfrm>
            <a:off x="3868737" y="4967287"/>
            <a:ext cx="708028" cy="876303"/>
          </a:xfrm>
          <a:prstGeom prst="roundRect">
            <a:avLst>
              <a:gd name="adj" fmla="val 16667"/>
            </a:avLst>
          </a:prstGeom>
          <a:ln w="57150">
            <a:solidFill>
              <a:srgbClr val="FF00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55" name="AutoShape 178"/>
          <p:cNvSpPr/>
          <p:nvPr/>
        </p:nvSpPr>
        <p:spPr>
          <a:xfrm>
            <a:off x="3868737" y="4194175"/>
            <a:ext cx="708028" cy="889000"/>
          </a:xfrm>
          <a:prstGeom prst="roundRect">
            <a:avLst>
              <a:gd name="adj" fmla="val 16667"/>
            </a:avLst>
          </a:prstGeom>
          <a:ln w="57150">
            <a:solidFill>
              <a:srgbClr val="FF00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56" name="AutoShape 179"/>
          <p:cNvSpPr/>
          <p:nvPr/>
        </p:nvSpPr>
        <p:spPr>
          <a:xfrm>
            <a:off x="2768600" y="3443287"/>
            <a:ext cx="708025" cy="876303"/>
          </a:xfrm>
          <a:prstGeom prst="roundRect">
            <a:avLst>
              <a:gd name="adj" fmla="val 16667"/>
            </a:avLst>
          </a:prstGeom>
          <a:ln w="57150">
            <a:solidFill>
              <a:srgbClr val="FF00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57" name="AutoShape 180"/>
          <p:cNvSpPr/>
          <p:nvPr/>
        </p:nvSpPr>
        <p:spPr>
          <a:xfrm>
            <a:off x="2112960" y="2565400"/>
            <a:ext cx="708028" cy="939800"/>
          </a:xfrm>
          <a:prstGeom prst="roundRect">
            <a:avLst>
              <a:gd name="adj" fmla="val 16667"/>
            </a:avLst>
          </a:prstGeom>
          <a:ln w="76200">
            <a:solidFill>
              <a:srgbClr val="FFFFFF"/>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5682" name="Group"/>
          <p:cNvGrpSpPr/>
          <p:nvPr/>
        </p:nvGrpSpPr>
        <p:grpSpPr>
          <a:xfrm>
            <a:off x="1885942" y="92071"/>
            <a:ext cx="3762387" cy="2335135"/>
            <a:chOff x="-6" y="-2"/>
            <a:chExt cx="3762385" cy="2335133"/>
          </a:xfrm>
        </p:grpSpPr>
        <p:sp>
          <p:nvSpPr>
            <p:cNvPr id="5658" name="Text Box 182"/>
            <p:cNvSpPr txBox="1"/>
            <p:nvPr/>
          </p:nvSpPr>
          <p:spPr>
            <a:xfrm>
              <a:off x="3168316" y="1504139"/>
              <a:ext cx="594063" cy="830992"/>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2800"/>
                </a:spcBef>
                <a:defRPr sz="48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grpSp>
          <p:nvGrpSpPr>
            <p:cNvPr id="5661" name="Group"/>
            <p:cNvGrpSpPr/>
            <p:nvPr/>
          </p:nvGrpSpPr>
          <p:grpSpPr>
            <a:xfrm>
              <a:off x="790173" y="1215368"/>
              <a:ext cx="1786832" cy="568275"/>
              <a:chOff x="-2" y="0"/>
              <a:chExt cx="1786831" cy="568273"/>
            </a:xfrm>
          </p:grpSpPr>
          <p:sp>
            <p:nvSpPr>
              <p:cNvPr id="5659" name="Text Box 184"/>
              <p:cNvSpPr txBox="1"/>
              <p:nvPr/>
            </p:nvSpPr>
            <p:spPr>
              <a:xfrm>
                <a:off x="-2" y="14278"/>
                <a:ext cx="564256" cy="553995"/>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4P</a:t>
                </a:r>
              </a:p>
            </p:txBody>
          </p:sp>
          <p:sp>
            <p:nvSpPr>
              <p:cNvPr id="5660" name="Text Box 185"/>
              <p:cNvSpPr txBox="1"/>
              <p:nvPr/>
            </p:nvSpPr>
            <p:spPr>
              <a:xfrm>
                <a:off x="966092" y="0"/>
                <a:ext cx="820737" cy="553995"/>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3S</a:t>
                </a:r>
              </a:p>
            </p:txBody>
          </p:sp>
        </p:grpSp>
        <p:grpSp>
          <p:nvGrpSpPr>
            <p:cNvPr id="5672" name="Group"/>
            <p:cNvGrpSpPr/>
            <p:nvPr/>
          </p:nvGrpSpPr>
          <p:grpSpPr>
            <a:xfrm>
              <a:off x="-6" y="1772277"/>
              <a:ext cx="3118368" cy="394721"/>
              <a:chOff x="-4" y="-4"/>
              <a:chExt cx="3118366" cy="394720"/>
            </a:xfrm>
          </p:grpSpPr>
          <p:grpSp>
            <p:nvGrpSpPr>
              <p:cNvPr id="5670" name="Group"/>
              <p:cNvGrpSpPr/>
              <p:nvPr/>
            </p:nvGrpSpPr>
            <p:grpSpPr>
              <a:xfrm>
                <a:off x="-4" y="-4"/>
                <a:ext cx="2750436" cy="394720"/>
                <a:chOff x="-2" y="-2"/>
                <a:chExt cx="2750434" cy="394718"/>
              </a:xfrm>
            </p:grpSpPr>
            <p:sp>
              <p:nvSpPr>
                <p:cNvPr id="5662" name="Text Box 188"/>
                <p:cNvSpPr txBox="1"/>
                <p:nvPr/>
              </p:nvSpPr>
              <p:spPr>
                <a:xfrm>
                  <a:off x="-2" y="634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sp>
              <p:nvSpPr>
                <p:cNvPr id="5663" name="Text Box 189"/>
                <p:cNvSpPr txBox="1"/>
                <p:nvPr/>
              </p:nvSpPr>
              <p:spPr>
                <a:xfrm>
                  <a:off x="360179" y="634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5664" name="Text Box 190"/>
                <p:cNvSpPr txBox="1"/>
                <p:nvPr/>
              </p:nvSpPr>
              <p:spPr>
                <a:xfrm>
                  <a:off x="756854" y="9519"/>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5665" name="Text Box 191"/>
                <p:cNvSpPr txBox="1"/>
                <p:nvPr/>
              </p:nvSpPr>
              <p:spPr>
                <a:xfrm>
                  <a:off x="1077367" y="6346"/>
                  <a:ext cx="256480"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M</a:t>
                  </a:r>
                </a:p>
              </p:txBody>
            </p:sp>
            <p:sp>
              <p:nvSpPr>
                <p:cNvPr id="5666" name="Text Box 192"/>
                <p:cNvSpPr txBox="1"/>
                <p:nvPr/>
              </p:nvSpPr>
              <p:spPr>
                <a:xfrm>
                  <a:off x="1467696" y="-2"/>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5667" name="Text Box 193"/>
                <p:cNvSpPr txBox="1"/>
                <p:nvPr/>
              </p:nvSpPr>
              <p:spPr>
                <a:xfrm>
                  <a:off x="1819945" y="12693"/>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5668" name="Text Box 194"/>
                <p:cNvSpPr txBox="1"/>
                <p:nvPr/>
              </p:nvSpPr>
              <p:spPr>
                <a:xfrm>
                  <a:off x="2164258" y="12693"/>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R</a:t>
                  </a:r>
                </a:p>
              </p:txBody>
            </p:sp>
            <p:sp>
              <p:nvSpPr>
                <p:cNvPr id="5669" name="Text Box 195"/>
                <p:cNvSpPr txBox="1"/>
                <p:nvPr/>
              </p:nvSpPr>
              <p:spPr>
                <a:xfrm>
                  <a:off x="2527614" y="2538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grpSp>
          <p:sp>
            <p:nvSpPr>
              <p:cNvPr id="5671" name="Text Box 196"/>
              <p:cNvSpPr txBox="1"/>
              <p:nvPr/>
            </p:nvSpPr>
            <p:spPr>
              <a:xfrm>
                <a:off x="2913178" y="14279"/>
                <a:ext cx="205184" cy="36933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S</a:t>
                </a:r>
              </a:p>
            </p:txBody>
          </p:sp>
        </p:grpSp>
        <p:grpSp>
          <p:nvGrpSpPr>
            <p:cNvPr id="5675" name="Group"/>
            <p:cNvGrpSpPr/>
            <p:nvPr/>
          </p:nvGrpSpPr>
          <p:grpSpPr>
            <a:xfrm>
              <a:off x="1386453" y="-2"/>
              <a:ext cx="630562" cy="1107991"/>
              <a:chOff x="-1" y="-1"/>
              <a:chExt cx="630560" cy="1107989"/>
            </a:xfrm>
          </p:grpSpPr>
          <p:sp>
            <p:nvSpPr>
              <p:cNvPr id="5673" name="Text Box 198"/>
              <p:cNvSpPr txBox="1"/>
              <p:nvPr/>
            </p:nvSpPr>
            <p:spPr>
              <a:xfrm>
                <a:off x="-1" y="-1"/>
                <a:ext cx="630560" cy="1107989"/>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7</a:t>
                </a:r>
              </a:p>
            </p:txBody>
          </p:sp>
          <p:sp>
            <p:nvSpPr>
              <p:cNvPr id="5674" name="Line 199"/>
              <p:cNvSpPr/>
              <p:nvPr/>
            </p:nvSpPr>
            <p:spPr>
              <a:xfrm>
                <a:off x="163746" y="575950"/>
                <a:ext cx="285612" cy="4"/>
              </a:xfrm>
              <a:prstGeom prst="line">
                <a:avLst/>
              </a:prstGeom>
              <a:noFill/>
              <a:ln w="76200" cap="flat">
                <a:solidFill>
                  <a:srgbClr val="FF262D"/>
                </a:solidFill>
                <a:prstDash val="solid"/>
                <a:round/>
              </a:ln>
              <a:effectLst>
                <a:outerShdw blurRad="63500" dist="38098"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5678" name="Group"/>
            <p:cNvGrpSpPr/>
            <p:nvPr/>
          </p:nvGrpSpPr>
          <p:grpSpPr>
            <a:xfrm>
              <a:off x="326856" y="1746894"/>
              <a:ext cx="2478428" cy="431574"/>
              <a:chOff x="0" y="-1"/>
              <a:chExt cx="2478427" cy="431573"/>
            </a:xfrm>
          </p:grpSpPr>
          <p:sp>
            <p:nvSpPr>
              <p:cNvPr id="5676" name="Rectangle 201"/>
              <p:cNvSpPr/>
              <p:nvPr/>
            </p:nvSpPr>
            <p:spPr>
              <a:xfrm>
                <a:off x="-1" y="-2"/>
                <a:ext cx="1343939"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77" name="Rectangle 202"/>
              <p:cNvSpPr/>
              <p:nvPr/>
            </p:nvSpPr>
            <p:spPr>
              <a:xfrm>
                <a:off x="1429616" y="-2"/>
                <a:ext cx="1048811"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681" name="Group"/>
            <p:cNvGrpSpPr/>
            <p:nvPr/>
          </p:nvGrpSpPr>
          <p:grpSpPr>
            <a:xfrm>
              <a:off x="761295" y="825056"/>
              <a:ext cx="1931654" cy="584771"/>
              <a:chOff x="-1" y="0"/>
              <a:chExt cx="1931653" cy="584769"/>
            </a:xfrm>
          </p:grpSpPr>
          <p:sp>
            <p:nvSpPr>
              <p:cNvPr id="5679" name="Text Box 204"/>
              <p:cNvSpPr txBox="1"/>
              <p:nvPr/>
            </p:nvSpPr>
            <p:spPr>
              <a:xfrm>
                <a:off x="-1" y="0"/>
                <a:ext cx="1931653" cy="584769"/>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rPr>
                    <a:latin typeface="Arial" panose="020B0604020202020204" pitchFamily="34" charset="0"/>
                    <a:cs typeface="Arial" panose="020B0604020202020204" pitchFamily="34" charset="0"/>
                  </a:rPr>
                  <a:t>C 7 S J</a:t>
                </a:r>
              </a:p>
            </p:txBody>
          </p:sp>
          <p:sp>
            <p:nvSpPr>
              <p:cNvPr id="5680" name="Line 205"/>
              <p:cNvSpPr/>
              <p:nvPr/>
            </p:nvSpPr>
            <p:spPr>
              <a:xfrm>
                <a:off x="722264" y="301463"/>
                <a:ext cx="149154" cy="4"/>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sp>
        <p:nvSpPr>
          <p:cNvPr id="5683" name="Text Box 206"/>
          <p:cNvSpPr txBox="1"/>
          <p:nvPr/>
        </p:nvSpPr>
        <p:spPr>
          <a:xfrm>
            <a:off x="4235450" y="4343401"/>
            <a:ext cx="3533775" cy="646327"/>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3600" b="0">
                <a:solidFill>
                  <a:schemeClr val="accent2"/>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العهد الداودي</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5514"/>
                                        </p:tgtEl>
                                        <p:attrNameLst>
                                          <p:attrName>style.visibility</p:attrName>
                                        </p:attrNameLst>
                                      </p:cBhvr>
                                      <p:to>
                                        <p:strVal val="visible"/>
                                      </p:to>
                                    </p:set>
                                    <p:animEffect transition="in" filter="wipe(left)">
                                      <p:cBhvr>
                                        <p:cTn id="7" dur="1000"/>
                                        <p:tgtEl>
                                          <p:spTgt spid="55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5523"/>
                                        </p:tgtEl>
                                        <p:attrNameLst>
                                          <p:attrName>style.visibility</p:attrName>
                                        </p:attrNameLst>
                                      </p:cBhvr>
                                      <p:to>
                                        <p:strVal val="visible"/>
                                      </p:to>
                                    </p:set>
                                    <p:animEffect transition="in" filter="wipe(left)">
                                      <p:cBhvr>
                                        <p:cTn id="12" dur="1000"/>
                                        <p:tgtEl>
                                          <p:spTgt spid="5523"/>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3" nodeType="clickEffect">
                                  <p:stCondLst>
                                    <p:cond delay="0"/>
                                  </p:stCondLst>
                                  <p:iterate>
                                    <p:tmAbs val="0"/>
                                  </p:iterate>
                                  <p:childTnLst>
                                    <p:set>
                                      <p:cBhvr>
                                        <p:cTn id="16" fill="hold"/>
                                        <p:tgtEl>
                                          <p:spTgt spid="5654"/>
                                        </p:tgtEl>
                                        <p:attrNameLst>
                                          <p:attrName>style.visibility</p:attrName>
                                        </p:attrNameLst>
                                      </p:cBhvr>
                                      <p:to>
                                        <p:strVal val="visible"/>
                                      </p:to>
                                    </p:set>
                                    <p:anim calcmode="lin" valueType="num">
                                      <p:cBhvr>
                                        <p:cTn id="17" dur="1000" fill="hold"/>
                                        <p:tgtEl>
                                          <p:spTgt spid="5654"/>
                                        </p:tgtEl>
                                        <p:attrNameLst>
                                          <p:attrName>ppt_w</p:attrName>
                                        </p:attrNameLst>
                                      </p:cBhvr>
                                      <p:tavLst>
                                        <p:tav tm="0">
                                          <p:val>
                                            <p:fltVal val="0"/>
                                          </p:val>
                                        </p:tav>
                                        <p:tav tm="100000">
                                          <p:val>
                                            <p:strVal val="#ppt_w"/>
                                          </p:val>
                                        </p:tav>
                                      </p:tavLst>
                                    </p:anim>
                                    <p:anim calcmode="lin" valueType="num">
                                      <p:cBhvr>
                                        <p:cTn id="18" dur="1000" fill="hold"/>
                                        <p:tgtEl>
                                          <p:spTgt spid="5654"/>
                                        </p:tgtEl>
                                        <p:attrNameLst>
                                          <p:attrName>ppt_h</p:attrName>
                                        </p:attrNameLst>
                                      </p:cBhvr>
                                      <p:tavLst>
                                        <p:tav tm="0">
                                          <p:val>
                                            <p:fltVal val="0"/>
                                          </p:val>
                                        </p:tav>
                                        <p:tav tm="100000">
                                          <p:val>
                                            <p:strVal val="#ppt_h"/>
                                          </p:val>
                                        </p:tav>
                                      </p:tavLst>
                                    </p:anim>
                                  </p:childTnLst>
                                </p:cTn>
                              </p:par>
                            </p:childTnLst>
                          </p:cTn>
                        </p:par>
                        <p:par>
                          <p:cTn id="19" fill="hold">
                            <p:stCondLst>
                              <p:cond delay="1000"/>
                            </p:stCondLst>
                            <p:childTnLst>
                              <p:par>
                                <p:cTn id="20" presetID="10" presetClass="entr" fill="hold" grpId="4" nodeType="afterEffect">
                                  <p:stCondLst>
                                    <p:cond delay="0"/>
                                  </p:stCondLst>
                                  <p:iterate>
                                    <p:tmAbs val="0"/>
                                  </p:iterate>
                                  <p:childTnLst>
                                    <p:set>
                                      <p:cBhvr>
                                        <p:cTn id="21" fill="hold"/>
                                        <p:tgtEl>
                                          <p:spTgt spid="5653"/>
                                        </p:tgtEl>
                                        <p:attrNameLst>
                                          <p:attrName>style.visibility</p:attrName>
                                        </p:attrNameLst>
                                      </p:cBhvr>
                                      <p:to>
                                        <p:strVal val="visible"/>
                                      </p:to>
                                    </p:set>
                                    <p:animEffect transition="in" filter="fade">
                                      <p:cBhvr>
                                        <p:cTn id="22" dur="1000"/>
                                        <p:tgtEl>
                                          <p:spTgt spid="5653"/>
                                        </p:tgtEl>
                                      </p:cBhvr>
                                    </p:animEffect>
                                  </p:childTnLst>
                                </p:cTn>
                              </p:par>
                            </p:childTnLst>
                          </p:cTn>
                        </p:par>
                        <p:par>
                          <p:cTn id="23" fill="hold">
                            <p:stCondLst>
                              <p:cond delay="2000"/>
                            </p:stCondLst>
                            <p:childTnLst>
                              <p:par>
                                <p:cTn id="24" presetID="10" presetClass="entr" fill="hold" grpId="5" nodeType="afterEffect">
                                  <p:stCondLst>
                                    <p:cond delay="0"/>
                                  </p:stCondLst>
                                  <p:iterate>
                                    <p:tmAbs val="0"/>
                                  </p:iterate>
                                  <p:childTnLst>
                                    <p:set>
                                      <p:cBhvr>
                                        <p:cTn id="25" fill="hold"/>
                                        <p:tgtEl>
                                          <p:spTgt spid="5655"/>
                                        </p:tgtEl>
                                        <p:attrNameLst>
                                          <p:attrName>style.visibility</p:attrName>
                                        </p:attrNameLst>
                                      </p:cBhvr>
                                      <p:to>
                                        <p:strVal val="visible"/>
                                      </p:to>
                                    </p:set>
                                    <p:animEffect transition="in" filter="fade">
                                      <p:cBhvr>
                                        <p:cTn id="26" dur="1000"/>
                                        <p:tgtEl>
                                          <p:spTgt spid="5655"/>
                                        </p:tgtEl>
                                      </p:cBhvr>
                                    </p:animEffect>
                                  </p:childTnLst>
                                </p:cTn>
                              </p:par>
                            </p:childTnLst>
                          </p:cTn>
                        </p:par>
                        <p:par>
                          <p:cTn id="27" fill="hold">
                            <p:stCondLst>
                              <p:cond delay="3000"/>
                            </p:stCondLst>
                            <p:childTnLst>
                              <p:par>
                                <p:cTn id="28" presetID="10" presetClass="entr" fill="hold" grpId="6" nodeType="afterEffect">
                                  <p:stCondLst>
                                    <p:cond delay="0"/>
                                  </p:stCondLst>
                                  <p:iterate>
                                    <p:tmAbs val="0"/>
                                  </p:iterate>
                                  <p:childTnLst>
                                    <p:set>
                                      <p:cBhvr>
                                        <p:cTn id="29" fill="hold"/>
                                        <p:tgtEl>
                                          <p:spTgt spid="5656"/>
                                        </p:tgtEl>
                                        <p:attrNameLst>
                                          <p:attrName>style.visibility</p:attrName>
                                        </p:attrNameLst>
                                      </p:cBhvr>
                                      <p:to>
                                        <p:strVal val="visible"/>
                                      </p:to>
                                    </p:set>
                                    <p:animEffect transition="in" filter="fade">
                                      <p:cBhvr>
                                        <p:cTn id="30" dur="1000"/>
                                        <p:tgtEl>
                                          <p:spTgt spid="5656"/>
                                        </p:tgtEl>
                                      </p:cBhvr>
                                    </p:animEffect>
                                  </p:childTnLst>
                                </p:cTn>
                              </p:par>
                            </p:childTnLst>
                          </p:cTn>
                        </p:par>
                        <p:par>
                          <p:cTn id="31" fill="hold">
                            <p:stCondLst>
                              <p:cond delay="4000"/>
                            </p:stCondLst>
                            <p:childTnLst>
                              <p:par>
                                <p:cTn id="32" presetID="10" presetClass="entr" fill="hold" grpId="7" nodeType="afterEffect">
                                  <p:stCondLst>
                                    <p:cond delay="0"/>
                                  </p:stCondLst>
                                  <p:iterate>
                                    <p:tmAbs val="0"/>
                                  </p:iterate>
                                  <p:childTnLst>
                                    <p:set>
                                      <p:cBhvr>
                                        <p:cTn id="33" fill="hold"/>
                                        <p:tgtEl>
                                          <p:spTgt spid="5657"/>
                                        </p:tgtEl>
                                        <p:attrNameLst>
                                          <p:attrName>style.visibility</p:attrName>
                                        </p:attrNameLst>
                                      </p:cBhvr>
                                      <p:to>
                                        <p:strVal val="visible"/>
                                      </p:to>
                                    </p:set>
                                    <p:animEffect transition="in" filter="fade">
                                      <p:cBhvr>
                                        <p:cTn id="34" dur="1000"/>
                                        <p:tgtEl>
                                          <p:spTgt spid="5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4" grpId="1" animBg="1" advAuto="0"/>
      <p:bldP spid="5523" grpId="2" animBg="1" advAuto="0"/>
      <p:bldP spid="5653" grpId="4" animBg="1" advAuto="0"/>
      <p:bldP spid="5654" grpId="3" animBg="1" advAuto="0"/>
      <p:bldP spid="5655" grpId="5" animBg="1" advAuto="0"/>
      <p:bldP spid="5656" grpId="6" animBg="1" advAuto="0"/>
      <p:bldP spid="5657" grpId="7"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7" name="Rectangle 1"/>
          <p:cNvSpPr/>
          <p:nvPr/>
        </p:nvSpPr>
        <p:spPr>
          <a:xfrm>
            <a:off x="12698"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88" name="Rectangle 2"/>
          <p:cNvSpPr/>
          <p:nvPr/>
        </p:nvSpPr>
        <p:spPr>
          <a:xfrm>
            <a:off x="7466010" y="2209800"/>
            <a:ext cx="203203" cy="3956050"/>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89" name="Rectangle 3"/>
          <p:cNvSpPr/>
          <p:nvPr/>
        </p:nvSpPr>
        <p:spPr>
          <a:xfrm>
            <a:off x="1627185" y="2182810"/>
            <a:ext cx="6045203"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690" name="Rectangle 4"/>
          <p:cNvSpPr/>
          <p:nvPr/>
        </p:nvSpPr>
        <p:spPr>
          <a:xfrm>
            <a:off x="1639885" y="5926137"/>
            <a:ext cx="5834067"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5691" name="Picture 5" descr="Picture 5"/>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sp>
        <p:nvSpPr>
          <p:cNvPr id="5692" name="Rectangle 6"/>
          <p:cNvSpPr/>
          <p:nvPr/>
        </p:nvSpPr>
        <p:spPr>
          <a:xfrm>
            <a:off x="1627185" y="2189160"/>
            <a:ext cx="163516" cy="3965578"/>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5693" name="Picture 7" descr="Picture 7"/>
          <p:cNvPicPr>
            <a:picLocks noChangeAspect="1"/>
          </p:cNvPicPr>
          <p:nvPr/>
        </p:nvPicPr>
        <p:blipFill>
          <a:blip r:embed="rId6"/>
          <a:stretch>
            <a:fillRect/>
          </a:stretch>
        </p:blipFill>
        <p:spPr>
          <a:xfrm rot="5361336">
            <a:off x="1915317" y="4226716"/>
            <a:ext cx="4541841" cy="301628"/>
          </a:xfrm>
          <a:prstGeom prst="rect">
            <a:avLst/>
          </a:prstGeom>
          <a:ln w="12700">
            <a:miter lim="400000"/>
          </a:ln>
        </p:spPr>
      </p:pic>
      <p:pic>
        <p:nvPicPr>
          <p:cNvPr id="5694" name="Picture 8" descr="Picture 8"/>
          <p:cNvPicPr>
            <a:picLocks noChangeAspect="1"/>
          </p:cNvPicPr>
          <p:nvPr/>
        </p:nvPicPr>
        <p:blipFill>
          <a:blip r:embed="rId5"/>
          <a:stretch>
            <a:fillRect/>
          </a:stretch>
        </p:blipFill>
        <p:spPr>
          <a:xfrm rot="5361336">
            <a:off x="-323058" y="4121941"/>
            <a:ext cx="4605341" cy="301628"/>
          </a:xfrm>
          <a:prstGeom prst="rect">
            <a:avLst/>
          </a:prstGeom>
          <a:ln w="12700">
            <a:miter lim="400000"/>
          </a:ln>
          <a:effectLst>
            <a:outerShdw blurRad="63500" dist="38098" dir="2700000" rotWithShape="0">
              <a:schemeClr val="accent2">
                <a:alpha val="74996"/>
              </a:schemeClr>
            </a:outerShdw>
          </a:effectLst>
        </p:spPr>
      </p:pic>
      <p:pic>
        <p:nvPicPr>
          <p:cNvPr id="5695" name="Picture 9" descr="Picture 9"/>
          <p:cNvPicPr>
            <a:picLocks noChangeAspect="1"/>
          </p:cNvPicPr>
          <p:nvPr/>
        </p:nvPicPr>
        <p:blipFill>
          <a:blip r:embed="rId7"/>
          <a:stretch>
            <a:fillRect/>
          </a:stretch>
        </p:blipFill>
        <p:spPr>
          <a:xfrm rot="5361336">
            <a:off x="4829966" y="4147341"/>
            <a:ext cx="4662492" cy="301628"/>
          </a:xfrm>
          <a:prstGeom prst="rect">
            <a:avLst/>
          </a:prstGeom>
          <a:ln w="12700">
            <a:miter lim="400000"/>
          </a:ln>
        </p:spPr>
      </p:pic>
      <p:pic>
        <p:nvPicPr>
          <p:cNvPr id="5696" name="Picture 10" descr="Picture 10"/>
          <p:cNvPicPr>
            <a:picLocks noChangeAspect="1"/>
          </p:cNvPicPr>
          <p:nvPr/>
        </p:nvPicPr>
        <p:blipFill>
          <a:blip r:embed="rId7"/>
          <a:stretch>
            <a:fillRect/>
          </a:stretch>
        </p:blipFill>
        <p:spPr>
          <a:xfrm rot="5361336">
            <a:off x="4155280" y="4236241"/>
            <a:ext cx="4554540" cy="301628"/>
          </a:xfrm>
          <a:prstGeom prst="rect">
            <a:avLst/>
          </a:prstGeom>
          <a:ln w="12700">
            <a:miter lim="400000"/>
          </a:ln>
        </p:spPr>
      </p:pic>
      <p:pic>
        <p:nvPicPr>
          <p:cNvPr id="5697" name="Picture 11" descr="Picture 11"/>
          <p:cNvPicPr>
            <a:picLocks noChangeAspect="1"/>
          </p:cNvPicPr>
          <p:nvPr/>
        </p:nvPicPr>
        <p:blipFill>
          <a:blip r:embed="rId7"/>
          <a:stretch>
            <a:fillRect/>
          </a:stretch>
        </p:blipFill>
        <p:spPr>
          <a:xfrm rot="5361336">
            <a:off x="3364705" y="4191791"/>
            <a:ext cx="4567240" cy="301628"/>
          </a:xfrm>
          <a:prstGeom prst="rect">
            <a:avLst/>
          </a:prstGeom>
          <a:ln w="12700">
            <a:miter lim="400000"/>
          </a:ln>
        </p:spPr>
      </p:pic>
      <p:pic>
        <p:nvPicPr>
          <p:cNvPr id="5698" name="Picture 12" descr="Picture 12"/>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5699" name="Picture 13" descr="Picture 13"/>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sp>
        <p:nvSpPr>
          <p:cNvPr id="5700" name="Text Box 14"/>
          <p:cNvSpPr txBox="1"/>
          <p:nvPr/>
        </p:nvSpPr>
        <p:spPr>
          <a:xfrm>
            <a:off x="165100" y="106362"/>
            <a:ext cx="3006725" cy="83099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نسيج من التسلسل الزمني للكتاب المقدس</a:t>
            </a:r>
          </a:p>
        </p:txBody>
      </p:sp>
      <p:grpSp>
        <p:nvGrpSpPr>
          <p:cNvPr id="5707" name="Group"/>
          <p:cNvGrpSpPr/>
          <p:nvPr/>
        </p:nvGrpSpPr>
        <p:grpSpPr>
          <a:xfrm>
            <a:off x="2095496" y="2587620"/>
            <a:ext cx="6497644" cy="938219"/>
            <a:chOff x="0" y="-1"/>
            <a:chExt cx="6497643" cy="938218"/>
          </a:xfrm>
        </p:grpSpPr>
        <p:pic>
          <p:nvPicPr>
            <p:cNvPr id="5701" name="Picture 16" descr="Picture 16"/>
            <p:cNvPicPr>
              <a:picLocks noChangeAspect="1"/>
            </p:cNvPicPr>
            <p:nvPr/>
          </p:nvPicPr>
          <p:blipFill>
            <a:blip r:embed="rId8"/>
            <a:stretch>
              <a:fillRect/>
            </a:stretch>
          </p:blipFill>
          <p:spPr>
            <a:xfrm rot="956">
              <a:off x="41" y="12786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702" name="Picture 17" descr="Picture 17"/>
            <p:cNvPicPr>
              <a:picLocks noChangeAspect="1"/>
            </p:cNvPicPr>
            <p:nvPr/>
          </p:nvPicPr>
          <p:blipFill>
            <a:blip r:embed="rId8"/>
            <a:stretch>
              <a:fillRect/>
            </a:stretch>
          </p:blipFill>
          <p:spPr>
            <a:xfrm rot="956">
              <a:off x="63556" y="254840"/>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703" name="Picture 18" descr="Picture 18"/>
            <p:cNvPicPr>
              <a:picLocks noChangeAspect="1"/>
            </p:cNvPicPr>
            <p:nvPr/>
          </p:nvPicPr>
          <p:blipFill>
            <a:blip r:embed="rId8"/>
            <a:stretch>
              <a:fillRect/>
            </a:stretch>
          </p:blipFill>
          <p:spPr>
            <a:xfrm rot="956">
              <a:off x="12744" y="381812"/>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5704" name="Picture 19" descr="Picture 19"/>
            <p:cNvPicPr>
              <a:picLocks noChangeAspect="1"/>
            </p:cNvPicPr>
            <p:nvPr/>
          </p:nvPicPr>
          <p:blipFill>
            <a:blip r:embed="rId8"/>
            <a:stretch>
              <a:fillRect/>
            </a:stretch>
          </p:blipFill>
          <p:spPr>
            <a:xfrm rot="956">
              <a:off x="50853" y="496088"/>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5705" name="Picture 20" descr="Picture 20"/>
            <p:cNvPicPr>
              <a:picLocks noChangeAspect="1"/>
            </p:cNvPicPr>
            <p:nvPr/>
          </p:nvPicPr>
          <p:blipFill>
            <a:blip r:embed="rId8"/>
            <a:stretch>
              <a:fillRect/>
            </a:stretch>
          </p:blipFill>
          <p:spPr>
            <a:xfrm rot="956">
              <a:off x="12744" y="63575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706" name="Picture 21" descr="Picture 21"/>
            <p:cNvPicPr>
              <a:picLocks noChangeAspect="1"/>
            </p:cNvPicPr>
            <p:nvPr/>
          </p:nvPicPr>
          <p:blipFill>
            <a:blip r:embed="rId8"/>
            <a:stretch>
              <a:fillRect/>
            </a:stretch>
          </p:blipFill>
          <p:spPr>
            <a:xfrm rot="956">
              <a:off x="46090" y="892"/>
              <a:ext cx="6434045" cy="301567"/>
            </a:xfrm>
            <a:prstGeom prst="rect">
              <a:avLst/>
            </a:prstGeom>
            <a:ln w="12700" cap="flat">
              <a:noFill/>
              <a:miter lim="400000"/>
            </a:ln>
            <a:effectLst>
              <a:outerShdw blurRad="63500" dist="46662" dir="3284182" rotWithShape="0">
                <a:srgbClr val="000000">
                  <a:alpha val="74996"/>
                </a:srgbClr>
              </a:outerShdw>
            </a:effectLst>
          </p:spPr>
        </p:pic>
      </p:grpSp>
      <p:grpSp>
        <p:nvGrpSpPr>
          <p:cNvPr id="5712" name="Group"/>
          <p:cNvGrpSpPr/>
          <p:nvPr/>
        </p:nvGrpSpPr>
        <p:grpSpPr>
          <a:xfrm>
            <a:off x="2835272" y="3605213"/>
            <a:ext cx="5665793" cy="673102"/>
            <a:chOff x="0" y="0"/>
            <a:chExt cx="5665792" cy="673100"/>
          </a:xfrm>
        </p:grpSpPr>
        <p:pic>
          <p:nvPicPr>
            <p:cNvPr id="5708" name="Picture 23" descr="Picture 23"/>
            <p:cNvPicPr>
              <a:picLocks noChangeAspect="1"/>
            </p:cNvPicPr>
            <p:nvPr/>
          </p:nvPicPr>
          <p:blipFill>
            <a:blip r:embed="rId9"/>
            <a:stretch>
              <a:fillRect/>
            </a:stretch>
          </p:blipFill>
          <p:spPr>
            <a:xfrm rot="956">
              <a:off x="27036" y="781"/>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5709" name="Picture 24" descr="Picture 24"/>
            <p:cNvPicPr>
              <a:picLocks noChangeAspect="1"/>
            </p:cNvPicPr>
            <p:nvPr/>
          </p:nvPicPr>
          <p:blipFill>
            <a:blip r:embed="rId9"/>
            <a:stretch>
              <a:fillRect/>
            </a:stretch>
          </p:blipFill>
          <p:spPr>
            <a:xfrm rot="956">
              <a:off x="40" y="128086"/>
              <a:ext cx="5626015" cy="302353"/>
            </a:xfrm>
            <a:prstGeom prst="rect">
              <a:avLst/>
            </a:prstGeom>
            <a:ln w="12700" cap="flat">
              <a:noFill/>
              <a:miter lim="400000"/>
            </a:ln>
            <a:effectLst>
              <a:outerShdw blurRad="63500" dist="46662" dir="3284182" rotWithShape="0">
                <a:srgbClr val="000000">
                  <a:alpha val="74996"/>
                </a:srgbClr>
              </a:outerShdw>
            </a:effectLst>
          </p:spPr>
        </p:pic>
        <p:pic>
          <p:nvPicPr>
            <p:cNvPr id="5710" name="Picture 25" descr="Picture 25"/>
            <p:cNvPicPr>
              <a:picLocks noChangeAspect="1"/>
            </p:cNvPicPr>
            <p:nvPr/>
          </p:nvPicPr>
          <p:blipFill>
            <a:blip r:embed="rId9"/>
            <a:stretch>
              <a:fillRect/>
            </a:stretch>
          </p:blipFill>
          <p:spPr>
            <a:xfrm rot="956">
              <a:off x="39739" y="242660"/>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5711" name="Picture 26" descr="Picture 26"/>
            <p:cNvPicPr>
              <a:picLocks noChangeAspect="1"/>
            </p:cNvPicPr>
            <p:nvPr/>
          </p:nvPicPr>
          <p:blipFill>
            <a:blip r:embed="rId9"/>
            <a:stretch>
              <a:fillRect/>
            </a:stretch>
          </p:blipFill>
          <p:spPr>
            <a:xfrm rot="956">
              <a:off x="40" y="369965"/>
              <a:ext cx="5626015" cy="302353"/>
            </a:xfrm>
            <a:prstGeom prst="rect">
              <a:avLst/>
            </a:prstGeom>
            <a:ln w="12700" cap="flat">
              <a:noFill/>
              <a:miter lim="400000"/>
            </a:ln>
            <a:effectLst>
              <a:outerShdw blurRad="63500" dist="46662" dir="3284182" rotWithShape="0">
                <a:srgbClr val="000000">
                  <a:alpha val="74996"/>
                </a:srgbClr>
              </a:outerShdw>
            </a:effectLst>
          </p:spPr>
        </p:pic>
      </p:grpSp>
      <p:grpSp>
        <p:nvGrpSpPr>
          <p:cNvPr id="5717" name="Group"/>
          <p:cNvGrpSpPr/>
          <p:nvPr/>
        </p:nvGrpSpPr>
        <p:grpSpPr>
          <a:xfrm>
            <a:off x="3940170" y="4376762"/>
            <a:ext cx="4672019" cy="611139"/>
            <a:chOff x="-1" y="0"/>
            <a:chExt cx="4672018" cy="611137"/>
          </a:xfrm>
        </p:grpSpPr>
        <p:pic>
          <p:nvPicPr>
            <p:cNvPr id="5713" name="Picture 28" descr="Picture 28"/>
            <p:cNvPicPr>
              <a:picLocks noChangeAspect="1"/>
            </p:cNvPicPr>
            <p:nvPr/>
          </p:nvPicPr>
          <p:blipFill>
            <a:blip r:embed="rId10"/>
            <a:stretch>
              <a:fillRect/>
            </a:stretch>
          </p:blipFill>
          <p:spPr>
            <a:xfrm rot="21586144">
              <a:off x="78277" y="9255"/>
              <a:ext cx="4593231" cy="262156"/>
            </a:xfrm>
            <a:prstGeom prst="rect">
              <a:avLst/>
            </a:prstGeom>
            <a:ln w="12700" cap="flat">
              <a:noFill/>
              <a:miter lim="400000"/>
            </a:ln>
            <a:effectLst>
              <a:outerShdw blurRad="63500" dist="46662" dir="3284182" rotWithShape="0">
                <a:srgbClr val="000000">
                  <a:alpha val="74996"/>
                </a:srgbClr>
              </a:outerShdw>
            </a:effectLst>
          </p:spPr>
        </p:pic>
        <p:pic>
          <p:nvPicPr>
            <p:cNvPr id="5714" name="Picture 29" descr="Picture 29"/>
            <p:cNvPicPr>
              <a:picLocks noChangeAspect="1"/>
            </p:cNvPicPr>
            <p:nvPr/>
          </p:nvPicPr>
          <p:blipFill>
            <a:blip r:embed="rId10"/>
            <a:stretch>
              <a:fillRect/>
            </a:stretch>
          </p:blipFill>
          <p:spPr>
            <a:xfrm rot="21586144">
              <a:off x="40187" y="123648"/>
              <a:ext cx="4591642" cy="262158"/>
            </a:xfrm>
            <a:prstGeom prst="rect">
              <a:avLst/>
            </a:prstGeom>
            <a:ln w="12700" cap="flat">
              <a:noFill/>
              <a:miter lim="400000"/>
            </a:ln>
            <a:effectLst>
              <a:outerShdw blurRad="63500" dist="46662" dir="3284182" rotWithShape="0">
                <a:srgbClr val="000000">
                  <a:alpha val="74996"/>
                </a:srgbClr>
              </a:outerShdw>
            </a:effectLst>
          </p:spPr>
        </p:pic>
        <p:pic>
          <p:nvPicPr>
            <p:cNvPr id="5715" name="Picture 30" descr="Picture 30"/>
            <p:cNvPicPr>
              <a:picLocks noChangeAspect="1"/>
            </p:cNvPicPr>
            <p:nvPr/>
          </p:nvPicPr>
          <p:blipFill>
            <a:blip r:embed="rId10"/>
            <a:stretch>
              <a:fillRect/>
            </a:stretch>
          </p:blipFill>
          <p:spPr>
            <a:xfrm rot="21586144">
              <a:off x="507" y="238042"/>
              <a:ext cx="4593231" cy="262157"/>
            </a:xfrm>
            <a:prstGeom prst="rect">
              <a:avLst/>
            </a:prstGeom>
            <a:ln w="12700" cap="flat">
              <a:noFill/>
              <a:miter lim="400000"/>
            </a:ln>
            <a:effectLst>
              <a:outerShdw blurRad="63500" dist="46662" dir="3284182" rotWithShape="0">
                <a:srgbClr val="000000">
                  <a:alpha val="74996"/>
                </a:srgbClr>
              </a:outerShdw>
            </a:effectLst>
          </p:spPr>
        </p:pic>
        <p:pic>
          <p:nvPicPr>
            <p:cNvPr id="5716" name="Picture 31" descr="Picture 31"/>
            <p:cNvPicPr>
              <a:picLocks noChangeAspect="1"/>
            </p:cNvPicPr>
            <p:nvPr/>
          </p:nvPicPr>
          <p:blipFill>
            <a:blip r:embed="rId10"/>
            <a:stretch>
              <a:fillRect/>
            </a:stretch>
          </p:blipFill>
          <p:spPr>
            <a:xfrm rot="21586144">
              <a:off x="25902" y="339727"/>
              <a:ext cx="4593230" cy="262155"/>
            </a:xfrm>
            <a:prstGeom prst="rect">
              <a:avLst/>
            </a:prstGeom>
            <a:ln w="12700" cap="flat">
              <a:noFill/>
              <a:miter lim="400000"/>
            </a:ln>
            <a:effectLst>
              <a:outerShdw blurRad="63500" dist="46662" dir="3284182" rotWithShape="0">
                <a:srgbClr val="000000">
                  <a:alpha val="74996"/>
                </a:srgbClr>
              </a:outerShdw>
            </a:effectLst>
          </p:spPr>
        </p:pic>
      </p:grpSp>
      <p:pic>
        <p:nvPicPr>
          <p:cNvPr id="5718" name="Picture 32" descr="Picture 32"/>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grpSp>
        <p:nvGrpSpPr>
          <p:cNvPr id="5723" name="Group"/>
          <p:cNvGrpSpPr/>
          <p:nvPr/>
        </p:nvGrpSpPr>
        <p:grpSpPr>
          <a:xfrm>
            <a:off x="3965571" y="5126063"/>
            <a:ext cx="4562483" cy="622254"/>
            <a:chOff x="0" y="0"/>
            <a:chExt cx="4562481" cy="622252"/>
          </a:xfrm>
        </p:grpSpPr>
        <p:pic>
          <p:nvPicPr>
            <p:cNvPr id="5719" name="Picture 34" descr="Picture 34"/>
            <p:cNvPicPr>
              <a:picLocks noChangeAspect="1"/>
            </p:cNvPicPr>
            <p:nvPr/>
          </p:nvPicPr>
          <p:blipFill>
            <a:blip r:embed="rId11"/>
            <a:stretch>
              <a:fillRect/>
            </a:stretch>
          </p:blipFill>
          <p:spPr>
            <a:xfrm rot="21586144">
              <a:off x="25901" y="8990"/>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5720" name="Picture 35" descr="Picture 35"/>
            <p:cNvPicPr>
              <a:picLocks noChangeAspect="1"/>
            </p:cNvPicPr>
            <p:nvPr/>
          </p:nvPicPr>
          <p:blipFill>
            <a:blip r:embed="rId11"/>
            <a:stretch>
              <a:fillRect/>
            </a:stretch>
          </p:blipFill>
          <p:spPr>
            <a:xfrm rot="21586144">
              <a:off x="506" y="123483"/>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5721" name="Picture 36" descr="Picture 36"/>
            <p:cNvPicPr>
              <a:picLocks noChangeAspect="1"/>
            </p:cNvPicPr>
            <p:nvPr/>
          </p:nvPicPr>
          <p:blipFill>
            <a:blip r:embed="rId11"/>
            <a:stretch>
              <a:fillRect/>
            </a:stretch>
          </p:blipFill>
          <p:spPr>
            <a:xfrm rot="21586144">
              <a:off x="100496" y="237976"/>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5722" name="Picture 37" descr="Picture 37"/>
            <p:cNvPicPr>
              <a:picLocks noChangeAspect="1"/>
            </p:cNvPicPr>
            <p:nvPr/>
          </p:nvPicPr>
          <p:blipFill>
            <a:blip r:embed="rId11"/>
            <a:stretch>
              <a:fillRect/>
            </a:stretch>
          </p:blipFill>
          <p:spPr>
            <a:xfrm rot="21586144">
              <a:off x="13203" y="352469"/>
              <a:ext cx="4461478" cy="260794"/>
            </a:xfrm>
            <a:prstGeom prst="rect">
              <a:avLst/>
            </a:prstGeom>
            <a:ln w="12700" cap="flat">
              <a:noFill/>
              <a:miter lim="400000"/>
            </a:ln>
            <a:effectLst>
              <a:outerShdw blurRad="63500" dist="46662" dir="3284182" rotWithShape="0">
                <a:srgbClr val="000000">
                  <a:alpha val="74996"/>
                </a:srgbClr>
              </a:outerShdw>
            </a:effectLst>
          </p:spPr>
        </p:pic>
      </p:grpSp>
      <p:pic>
        <p:nvPicPr>
          <p:cNvPr id="5724" name="Picture 38" descr="Picture 38"/>
          <p:cNvPicPr>
            <a:picLocks noChangeAspect="1"/>
          </p:cNvPicPr>
          <p:nvPr/>
        </p:nvPicPr>
        <p:blipFill>
          <a:blip r:embed="rId6"/>
          <a:stretch>
            <a:fillRect/>
          </a:stretch>
        </p:blipFill>
        <p:spPr>
          <a:xfrm rot="5361336">
            <a:off x="791368" y="4204491"/>
            <a:ext cx="4605340" cy="301628"/>
          </a:xfrm>
          <a:prstGeom prst="rect">
            <a:avLst/>
          </a:prstGeom>
          <a:ln w="12700">
            <a:miter lim="400000"/>
          </a:ln>
        </p:spPr>
      </p:pic>
      <p:pic>
        <p:nvPicPr>
          <p:cNvPr id="5725" name="Picture 39" descr="Picture 39"/>
          <p:cNvPicPr>
            <a:picLocks noChangeAspect="1"/>
          </p:cNvPicPr>
          <p:nvPr/>
        </p:nvPicPr>
        <p:blipFill>
          <a:blip r:embed="rId6"/>
          <a:stretch>
            <a:fillRect/>
          </a:stretch>
        </p:blipFill>
        <p:spPr>
          <a:xfrm rot="5361336">
            <a:off x="124617" y="4239416"/>
            <a:ext cx="4437066" cy="301628"/>
          </a:xfrm>
          <a:prstGeom prst="rect">
            <a:avLst/>
          </a:prstGeom>
          <a:ln w="12700">
            <a:miter lim="400000"/>
          </a:ln>
        </p:spPr>
      </p:pic>
      <p:pic>
        <p:nvPicPr>
          <p:cNvPr id="5726" name="Picture 40" descr="Picture 40"/>
          <p:cNvPicPr>
            <a:picLocks noChangeAspect="1"/>
          </p:cNvPicPr>
          <p:nvPr/>
        </p:nvPicPr>
        <p:blipFill>
          <a:blip r:embed="rId7"/>
          <a:stretch>
            <a:fillRect/>
          </a:stretch>
        </p:blipFill>
        <p:spPr>
          <a:xfrm rot="5361336">
            <a:off x="4525166" y="4179091"/>
            <a:ext cx="4516442" cy="301628"/>
          </a:xfrm>
          <a:prstGeom prst="rect">
            <a:avLst/>
          </a:prstGeom>
          <a:ln w="12700">
            <a:miter lim="400000"/>
          </a:ln>
        </p:spPr>
      </p:pic>
      <p:pic>
        <p:nvPicPr>
          <p:cNvPr id="5727" name="Picture 41" descr="Picture 41"/>
          <p:cNvPicPr>
            <a:picLocks noChangeAspect="1"/>
          </p:cNvPicPr>
          <p:nvPr/>
        </p:nvPicPr>
        <p:blipFill>
          <a:blip r:embed="rId7"/>
          <a:stretch>
            <a:fillRect/>
          </a:stretch>
        </p:blipFill>
        <p:spPr>
          <a:xfrm rot="5361336">
            <a:off x="3836987" y="4171950"/>
            <a:ext cx="4451353" cy="301625"/>
          </a:xfrm>
          <a:prstGeom prst="rect">
            <a:avLst/>
          </a:prstGeom>
          <a:ln w="12700">
            <a:miter lim="400000"/>
          </a:ln>
        </p:spPr>
      </p:pic>
      <p:pic>
        <p:nvPicPr>
          <p:cNvPr id="5728" name="Picture 42" descr="Picture 42"/>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5729" name="Picture 43" descr="Picture 43"/>
          <p:cNvPicPr>
            <a:picLocks noChangeAspect="1"/>
          </p:cNvPicPr>
          <p:nvPr/>
        </p:nvPicPr>
        <p:blipFill>
          <a:blip r:embed="rId12"/>
          <a:stretch>
            <a:fillRect/>
          </a:stretch>
        </p:blipFill>
        <p:spPr>
          <a:xfrm rot="5361336">
            <a:off x="3135310" y="4175125"/>
            <a:ext cx="4308480" cy="301625"/>
          </a:xfrm>
          <a:prstGeom prst="rect">
            <a:avLst/>
          </a:prstGeom>
          <a:ln w="12700">
            <a:miter lim="400000"/>
          </a:ln>
        </p:spPr>
      </p:pic>
      <p:sp>
        <p:nvSpPr>
          <p:cNvPr id="5730" name="Text Box 44"/>
          <p:cNvSpPr txBox="1"/>
          <p:nvPr/>
        </p:nvSpPr>
        <p:spPr>
          <a:xfrm>
            <a:off x="3095625" y="3668712"/>
            <a:ext cx="3143250" cy="646327"/>
          </a:xfrm>
          <a:prstGeom prst="rect">
            <a:avLst/>
          </a:prstGeom>
          <a:ln w="12700">
            <a:miter lim="400000"/>
          </a:ln>
          <a:effectLst>
            <a:outerShdw blurRad="63500" dist="53881" dir="2700000"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1400"/>
              </a:spcBef>
              <a:defRPr sz="3600" b="0">
                <a:solidFill>
                  <a:schemeClr val="accent2"/>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عهد الأرض </a:t>
            </a:r>
          </a:p>
        </p:txBody>
      </p:sp>
      <p:sp>
        <p:nvSpPr>
          <p:cNvPr id="5731" name="Text Box 45"/>
          <p:cNvSpPr txBox="1"/>
          <p:nvPr/>
        </p:nvSpPr>
        <p:spPr>
          <a:xfrm>
            <a:off x="2382836" y="2684461"/>
            <a:ext cx="5516565" cy="707882"/>
          </a:xfrm>
          <a:prstGeom prst="rect">
            <a:avLst/>
          </a:prstGeom>
          <a:ln w="12700">
            <a:miter lim="400000"/>
          </a:ln>
          <a:effectLst>
            <a:outerShdw blurRad="63500" dist="46662" dir="3284182" rotWithShape="0">
              <a:srgbClr val="535353">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rtl="1">
              <a:spcBef>
                <a:spcPts val="2400"/>
              </a:spcBef>
              <a:defRPr sz="4000" b="0">
                <a:solidFill>
                  <a:schemeClr val="accent1"/>
                </a:solidFill>
                <a:effectLst>
                  <a:outerShdw blurRad="127000" dist="1524" dir="16200000" rotWithShape="0">
                    <a:srgbClr val="000000">
                      <a:alpha val="87808"/>
                    </a:srgbClr>
                  </a:outerShdw>
                </a:effectLst>
                <a:latin typeface="+mn-lt"/>
                <a:ea typeface="+mn-ea"/>
                <a:cs typeface="+mn-cs"/>
                <a:sym typeface="Times Roman"/>
              </a:defRPr>
            </a:pPr>
            <a:r>
              <a:rPr>
                <a:latin typeface="Arial" panose="020B0604020202020204" pitchFamily="34" charset="0"/>
                <a:cs typeface="Arial" panose="020B0604020202020204" pitchFamily="34" charset="0"/>
              </a:rPr>
              <a:t>العهد</a:t>
            </a:r>
            <a:r>
              <a:rPr>
                <a:latin typeface="Arial" panose="020B0604020202020204" pitchFamily="34" charset="0"/>
                <a:ea typeface="Arial Black"/>
                <a:cs typeface="Arial" panose="020B0604020202020204" pitchFamily="34" charset="0"/>
                <a:sym typeface="Arial Black"/>
              </a:rPr>
              <a:t> </a:t>
            </a:r>
            <a:r>
              <a:rPr>
                <a:latin typeface="Arial" panose="020B0604020202020204" pitchFamily="34" charset="0"/>
                <a:cs typeface="Arial" panose="020B0604020202020204" pitchFamily="34" charset="0"/>
              </a:rPr>
              <a:t>الإبراهيمي</a:t>
            </a:r>
            <a:r>
              <a:rPr>
                <a:latin typeface="Arial" panose="020B0604020202020204" pitchFamily="34" charset="0"/>
                <a:ea typeface="Arial Black"/>
                <a:cs typeface="Arial" panose="020B0604020202020204" pitchFamily="34" charset="0"/>
                <a:sym typeface="Arial Black"/>
              </a:rPr>
              <a:t> </a:t>
            </a:r>
          </a:p>
        </p:txBody>
      </p:sp>
      <p:sp>
        <p:nvSpPr>
          <p:cNvPr id="5732" name="Text Box 46"/>
          <p:cNvSpPr txBox="1"/>
          <p:nvPr/>
        </p:nvSpPr>
        <p:spPr>
          <a:xfrm>
            <a:off x="3876675" y="5105401"/>
            <a:ext cx="3662363" cy="646327"/>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3600" b="0">
                <a:solidFill>
                  <a:schemeClr val="accent2"/>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العهد الجديد</a:t>
            </a:r>
          </a:p>
        </p:txBody>
      </p:sp>
      <p:sp>
        <p:nvSpPr>
          <p:cNvPr id="5733" name="Text Box 47"/>
          <p:cNvSpPr txBox="1"/>
          <p:nvPr/>
        </p:nvSpPr>
        <p:spPr>
          <a:xfrm rot="17945350">
            <a:off x="5365789" y="1651481"/>
            <a:ext cx="1014700" cy="152349"/>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rtl="1">
              <a:lnSpc>
                <a:spcPct val="90000"/>
              </a:lnSpc>
              <a:defRPr sz="1100">
                <a:solidFill>
                  <a:srgbClr val="FFEA18"/>
                </a:solidFill>
                <a:latin typeface="Arial"/>
                <a:ea typeface="Arial"/>
                <a:cs typeface="Arial"/>
                <a:sym typeface="Arial"/>
              </a:defRPr>
            </a:lvl1pPr>
          </a:lstStyle>
          <a:p>
            <a:r>
              <a:rPr>
                <a:latin typeface="Arial" panose="020B0604020202020204" pitchFamily="34" charset="0"/>
                <a:cs typeface="Arial" panose="020B0604020202020204" pitchFamily="34" charset="0"/>
              </a:rPr>
              <a:t>عرس عرش الخروف </a:t>
            </a:r>
          </a:p>
        </p:txBody>
      </p:sp>
      <p:sp>
        <p:nvSpPr>
          <p:cNvPr id="5734" name="Text Box 48"/>
          <p:cNvSpPr txBox="1"/>
          <p:nvPr/>
        </p:nvSpPr>
        <p:spPr>
          <a:xfrm rot="17945350">
            <a:off x="5702660" y="1521210"/>
            <a:ext cx="1420262" cy="135422"/>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80000"/>
              </a:lnSpc>
              <a:defRPr sz="1100">
                <a:solidFill>
                  <a:srgbClr val="11B0C5"/>
                </a:solidFill>
                <a:latin typeface="Arial"/>
                <a:ea typeface="Arial"/>
                <a:cs typeface="Arial"/>
                <a:sym typeface="Arial"/>
              </a:defRPr>
            </a:lvl1pPr>
          </a:lstStyle>
          <a:p>
            <a:r>
              <a:rPr>
                <a:latin typeface="Arial" panose="020B0604020202020204" pitchFamily="34" charset="0"/>
                <a:cs typeface="Arial" panose="020B0604020202020204" pitchFamily="34" charset="0"/>
              </a:rPr>
              <a:t>المجيئ الثاني                     </a:t>
            </a:r>
          </a:p>
        </p:txBody>
      </p:sp>
      <p:sp>
        <p:nvSpPr>
          <p:cNvPr id="5735" name="Text Box 49"/>
          <p:cNvSpPr txBox="1"/>
          <p:nvPr/>
        </p:nvSpPr>
        <p:spPr>
          <a:xfrm rot="17945350">
            <a:off x="6177072" y="1686454"/>
            <a:ext cx="963405" cy="135422"/>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80000"/>
              </a:lnSpc>
              <a:defRPr sz="1100">
                <a:solidFill>
                  <a:srgbClr val="08F220"/>
                </a:solidFill>
                <a:latin typeface="Arial"/>
                <a:ea typeface="Arial"/>
                <a:cs typeface="Arial"/>
                <a:sym typeface="Arial"/>
              </a:defRPr>
            </a:lvl1pPr>
          </a:lstStyle>
          <a:p>
            <a:r>
              <a:rPr>
                <a:latin typeface="Arial" panose="020B0604020202020204" pitchFamily="34" charset="0"/>
                <a:cs typeface="Arial" panose="020B0604020202020204" pitchFamily="34" charset="0"/>
              </a:rPr>
              <a:t>ملك المسيح الارضي </a:t>
            </a:r>
          </a:p>
        </p:txBody>
      </p:sp>
      <p:sp>
        <p:nvSpPr>
          <p:cNvPr id="5736" name="Text Box 50"/>
          <p:cNvSpPr txBox="1"/>
          <p:nvPr/>
        </p:nvSpPr>
        <p:spPr>
          <a:xfrm rot="17945350">
            <a:off x="6366569" y="1521495"/>
            <a:ext cx="1349729" cy="152349"/>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90000"/>
              </a:lnSpc>
              <a:defRPr sz="11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دينونة العرش الابيض العظيم </a:t>
            </a:r>
          </a:p>
        </p:txBody>
      </p:sp>
      <p:sp>
        <p:nvSpPr>
          <p:cNvPr id="5737" name="Text Box 51"/>
          <p:cNvSpPr txBox="1"/>
          <p:nvPr/>
        </p:nvSpPr>
        <p:spPr>
          <a:xfrm rot="17945350">
            <a:off x="6761128" y="1459341"/>
            <a:ext cx="1497206" cy="135422"/>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80000"/>
              </a:lnSpc>
              <a:defRPr sz="1100">
                <a:solidFill>
                  <a:srgbClr val="F87B57"/>
                </a:solidFill>
                <a:latin typeface="Arial"/>
                <a:ea typeface="Arial"/>
                <a:cs typeface="Arial"/>
                <a:sym typeface="Arial"/>
              </a:defRPr>
            </a:lvl1pPr>
          </a:lstStyle>
          <a:p>
            <a:r>
              <a:rPr>
                <a:latin typeface="Arial" panose="020B0604020202020204" pitchFamily="34" charset="0"/>
                <a:cs typeface="Arial" panose="020B0604020202020204" pitchFamily="34" charset="0"/>
              </a:rPr>
              <a:t>السماء الجديدة ، الأرض الجديدة </a:t>
            </a:r>
          </a:p>
        </p:txBody>
      </p:sp>
      <p:sp>
        <p:nvSpPr>
          <p:cNvPr id="5738" name="Text Box 52"/>
          <p:cNvSpPr txBox="1"/>
          <p:nvPr/>
        </p:nvSpPr>
        <p:spPr>
          <a:xfrm>
            <a:off x="491317" y="6534864"/>
            <a:ext cx="889022"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rPr>
                <a:latin typeface="Arial" panose="020B0604020202020204" pitchFamily="34" charset="0"/>
                <a:cs typeface="Arial" panose="020B0604020202020204" pitchFamily="34" charset="0"/>
              </a:rPr>
              <a:t>© </a:t>
            </a:r>
            <a:r>
              <a:rPr sz="1000">
                <a:latin typeface="Arial" panose="020B0604020202020204" pitchFamily="34" charset="0"/>
                <a:cs typeface="Arial" panose="020B0604020202020204" pitchFamily="34" charset="0"/>
              </a:rPr>
              <a:t>2006</a:t>
            </a:r>
            <a:r>
              <a:rPr>
                <a:latin typeface="Arial" panose="020B0604020202020204" pitchFamily="34" charset="0"/>
                <a:cs typeface="Arial" panose="020B0604020202020204" pitchFamily="34" charset="0"/>
              </a:rPr>
              <a:t> TBBMI</a:t>
            </a:r>
          </a:p>
        </p:txBody>
      </p:sp>
      <p:sp>
        <p:nvSpPr>
          <p:cNvPr id="5739" name="Text Box 53"/>
          <p:cNvSpPr txBox="1"/>
          <p:nvPr/>
        </p:nvSpPr>
        <p:spPr>
          <a:xfrm>
            <a:off x="7659852" y="6517402"/>
            <a:ext cx="523536"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8.0.03f.</a:t>
            </a:r>
          </a:p>
        </p:txBody>
      </p:sp>
      <p:sp>
        <p:nvSpPr>
          <p:cNvPr id="5740" name="Text Box 54"/>
          <p:cNvSpPr txBox="1"/>
          <p:nvPr/>
        </p:nvSpPr>
        <p:spPr>
          <a:xfrm>
            <a:off x="8155763" y="6509464"/>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84</a:t>
            </a:r>
          </a:p>
        </p:txBody>
      </p:sp>
      <p:sp>
        <p:nvSpPr>
          <p:cNvPr id="5741" name="Text Box 55"/>
          <p:cNvSpPr txBox="1"/>
          <p:nvPr/>
        </p:nvSpPr>
        <p:spPr>
          <a:xfrm>
            <a:off x="8604364" y="6444247"/>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5</a:t>
            </a:r>
          </a:p>
        </p:txBody>
      </p:sp>
      <p:sp>
        <p:nvSpPr>
          <p:cNvPr id="5742" name="Text Box 56"/>
          <p:cNvSpPr txBox="1"/>
          <p:nvPr/>
        </p:nvSpPr>
        <p:spPr>
          <a:xfrm>
            <a:off x="4235450" y="4343401"/>
            <a:ext cx="3533775" cy="646327"/>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3600" b="0">
                <a:solidFill>
                  <a:schemeClr val="accent2"/>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العهد الداودي</a:t>
            </a:r>
          </a:p>
        </p:txBody>
      </p:sp>
      <p:grpSp>
        <p:nvGrpSpPr>
          <p:cNvPr id="5865" name="Group"/>
          <p:cNvGrpSpPr/>
          <p:nvPr/>
        </p:nvGrpSpPr>
        <p:grpSpPr>
          <a:xfrm>
            <a:off x="1917712" y="2209767"/>
            <a:ext cx="5330804" cy="3946586"/>
            <a:chOff x="-1" y="-3"/>
            <a:chExt cx="5330803" cy="3946584"/>
          </a:xfrm>
        </p:grpSpPr>
        <p:grpSp>
          <p:nvGrpSpPr>
            <p:cNvPr id="5803" name="Group"/>
            <p:cNvGrpSpPr/>
            <p:nvPr/>
          </p:nvGrpSpPr>
          <p:grpSpPr>
            <a:xfrm>
              <a:off x="-2" y="-4"/>
              <a:ext cx="5304202" cy="239826"/>
              <a:chOff x="-1" y="-2"/>
              <a:chExt cx="5304201" cy="239824"/>
            </a:xfrm>
          </p:grpSpPr>
          <p:grpSp>
            <p:nvGrpSpPr>
              <p:cNvPr id="5746" name="Group"/>
              <p:cNvGrpSpPr/>
              <p:nvPr/>
            </p:nvGrpSpPr>
            <p:grpSpPr>
              <a:xfrm>
                <a:off x="-2" y="23808"/>
                <a:ext cx="201992" cy="206490"/>
                <a:chOff x="-1" y="0"/>
                <a:chExt cx="201990" cy="206489"/>
              </a:xfrm>
            </p:grpSpPr>
            <p:sp>
              <p:nvSpPr>
                <p:cNvPr id="5743" name="AutoShape 60"/>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44" name="Oval 61"/>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45" name="AutoShape 62"/>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750" name="Group"/>
              <p:cNvGrpSpPr/>
              <p:nvPr/>
            </p:nvGrpSpPr>
            <p:grpSpPr>
              <a:xfrm>
                <a:off x="360471" y="33331"/>
                <a:ext cx="201993" cy="206491"/>
                <a:chOff x="0" y="-1"/>
                <a:chExt cx="201991" cy="206489"/>
              </a:xfrm>
            </p:grpSpPr>
            <p:sp>
              <p:nvSpPr>
                <p:cNvPr id="5747" name="AutoShape 64"/>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48" name="Oval 6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49" name="AutoShape 66"/>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754" name="Group"/>
              <p:cNvGrpSpPr/>
              <p:nvPr/>
            </p:nvGrpSpPr>
            <p:grpSpPr>
              <a:xfrm>
                <a:off x="730473" y="33332"/>
                <a:ext cx="201993" cy="206490"/>
                <a:chOff x="-1" y="0"/>
                <a:chExt cx="201992" cy="206489"/>
              </a:xfrm>
            </p:grpSpPr>
            <p:sp>
              <p:nvSpPr>
                <p:cNvPr id="5751" name="AutoShape 68"/>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52" name="Oval 69"/>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53" name="AutoShape 70"/>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758" name="Group"/>
              <p:cNvGrpSpPr/>
              <p:nvPr/>
            </p:nvGrpSpPr>
            <p:grpSpPr>
              <a:xfrm>
                <a:off x="1092534" y="33332"/>
                <a:ext cx="201993" cy="206491"/>
                <a:chOff x="0" y="-1"/>
                <a:chExt cx="201992" cy="206490"/>
              </a:xfrm>
            </p:grpSpPr>
            <p:sp>
              <p:nvSpPr>
                <p:cNvPr id="5755" name="AutoShape 72"/>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56" name="Oval 7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57" name="AutoShape 74"/>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762" name="Group"/>
              <p:cNvGrpSpPr/>
              <p:nvPr/>
            </p:nvGrpSpPr>
            <p:grpSpPr>
              <a:xfrm>
                <a:off x="1435540" y="26981"/>
                <a:ext cx="201993" cy="206492"/>
                <a:chOff x="0" y="-1"/>
                <a:chExt cx="201992" cy="206490"/>
              </a:xfrm>
            </p:grpSpPr>
            <p:sp>
              <p:nvSpPr>
                <p:cNvPr id="5759" name="AutoShape 76"/>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60" name="Oval 7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61" name="AutoShape 78"/>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766" name="Group"/>
              <p:cNvGrpSpPr/>
              <p:nvPr/>
            </p:nvGrpSpPr>
            <p:grpSpPr>
              <a:xfrm>
                <a:off x="1816658" y="7934"/>
                <a:ext cx="201992" cy="206491"/>
                <a:chOff x="0" y="-1"/>
                <a:chExt cx="201991" cy="206489"/>
              </a:xfrm>
            </p:grpSpPr>
            <p:sp>
              <p:nvSpPr>
                <p:cNvPr id="5763" name="AutoShape 80"/>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64" name="Oval 8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65" name="AutoShape 82"/>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770" name="Group"/>
              <p:cNvGrpSpPr/>
              <p:nvPr/>
            </p:nvGrpSpPr>
            <p:grpSpPr>
              <a:xfrm>
                <a:off x="2177131" y="14284"/>
                <a:ext cx="201992" cy="206490"/>
                <a:chOff x="-1" y="0"/>
                <a:chExt cx="201991" cy="206489"/>
              </a:xfrm>
            </p:grpSpPr>
            <p:sp>
              <p:nvSpPr>
                <p:cNvPr id="5767" name="AutoShape 84"/>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68" name="Oval 85"/>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69" name="AutoShape 86"/>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774" name="Group"/>
              <p:cNvGrpSpPr/>
              <p:nvPr/>
            </p:nvGrpSpPr>
            <p:grpSpPr>
              <a:xfrm>
                <a:off x="2536016" y="14283"/>
                <a:ext cx="201993" cy="206491"/>
                <a:chOff x="-1" y="0"/>
                <a:chExt cx="201992" cy="206490"/>
              </a:xfrm>
            </p:grpSpPr>
            <p:sp>
              <p:nvSpPr>
                <p:cNvPr id="5771" name="AutoShape 88"/>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72" name="Oval 89"/>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73" name="AutoShape 90"/>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778" name="Group"/>
              <p:cNvGrpSpPr/>
              <p:nvPr/>
            </p:nvGrpSpPr>
            <p:grpSpPr>
              <a:xfrm>
                <a:off x="2902842" y="14282"/>
                <a:ext cx="201993" cy="206491"/>
                <a:chOff x="0" y="-1"/>
                <a:chExt cx="201992" cy="206490"/>
              </a:xfrm>
            </p:grpSpPr>
            <p:sp>
              <p:nvSpPr>
                <p:cNvPr id="5775" name="AutoShape 92"/>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76" name="Oval 9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77" name="AutoShape 94"/>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782" name="Group"/>
              <p:cNvGrpSpPr/>
              <p:nvPr/>
            </p:nvGrpSpPr>
            <p:grpSpPr>
              <a:xfrm>
                <a:off x="3303015" y="14282"/>
                <a:ext cx="201994" cy="206492"/>
                <a:chOff x="0" y="-1"/>
                <a:chExt cx="201992" cy="206490"/>
              </a:xfrm>
            </p:grpSpPr>
            <p:sp>
              <p:nvSpPr>
                <p:cNvPr id="5779" name="AutoShape 96"/>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80" name="Oval 9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81" name="AutoShape 98"/>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786" name="Group"/>
              <p:cNvGrpSpPr/>
              <p:nvPr/>
            </p:nvGrpSpPr>
            <p:grpSpPr>
              <a:xfrm>
                <a:off x="3649198" y="11109"/>
                <a:ext cx="201992" cy="206490"/>
                <a:chOff x="-1" y="0"/>
                <a:chExt cx="201991" cy="206489"/>
              </a:xfrm>
            </p:grpSpPr>
            <p:sp>
              <p:nvSpPr>
                <p:cNvPr id="5783" name="AutoShape 100"/>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84" name="Oval 101"/>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85" name="AutoShape 102"/>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790" name="Group"/>
              <p:cNvGrpSpPr/>
              <p:nvPr/>
            </p:nvGrpSpPr>
            <p:grpSpPr>
              <a:xfrm>
                <a:off x="4050959" y="12696"/>
                <a:ext cx="201992" cy="206491"/>
                <a:chOff x="0" y="-1"/>
                <a:chExt cx="201991" cy="206489"/>
              </a:xfrm>
            </p:grpSpPr>
            <p:sp>
              <p:nvSpPr>
                <p:cNvPr id="5787" name="AutoShape 104"/>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88" name="Oval 10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89" name="AutoShape 106"/>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794" name="Group"/>
              <p:cNvGrpSpPr/>
              <p:nvPr/>
            </p:nvGrpSpPr>
            <p:grpSpPr>
              <a:xfrm>
                <a:off x="4408257" y="15871"/>
                <a:ext cx="201992" cy="206491"/>
                <a:chOff x="0" y="-1"/>
                <a:chExt cx="201991" cy="206489"/>
              </a:xfrm>
            </p:grpSpPr>
            <p:sp>
              <p:nvSpPr>
                <p:cNvPr id="5791" name="AutoShape 108"/>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92" name="Oval 10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93" name="AutoShape 110"/>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798" name="Group"/>
              <p:cNvGrpSpPr/>
              <p:nvPr/>
            </p:nvGrpSpPr>
            <p:grpSpPr>
              <a:xfrm>
                <a:off x="4770317" y="17457"/>
                <a:ext cx="201994" cy="206492"/>
                <a:chOff x="0" y="-1"/>
                <a:chExt cx="201992" cy="206490"/>
              </a:xfrm>
            </p:grpSpPr>
            <p:sp>
              <p:nvSpPr>
                <p:cNvPr id="5795" name="AutoShape 112"/>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96" name="Oval 11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797" name="AutoShape 114"/>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802" name="Group"/>
              <p:cNvGrpSpPr/>
              <p:nvPr/>
            </p:nvGrpSpPr>
            <p:grpSpPr>
              <a:xfrm>
                <a:off x="5102207" y="-3"/>
                <a:ext cx="201993" cy="206491"/>
                <a:chOff x="0" y="-1"/>
                <a:chExt cx="201991" cy="206489"/>
              </a:xfrm>
            </p:grpSpPr>
            <p:sp>
              <p:nvSpPr>
                <p:cNvPr id="5799" name="AutoShape 116"/>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00" name="Oval 11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01" name="AutoShape 118"/>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nvGrpSpPr>
            <p:cNvPr id="5864" name="Group"/>
            <p:cNvGrpSpPr/>
            <p:nvPr/>
          </p:nvGrpSpPr>
          <p:grpSpPr>
            <a:xfrm>
              <a:off x="27395" y="3736130"/>
              <a:ext cx="5303408" cy="210452"/>
              <a:chOff x="0" y="-1"/>
              <a:chExt cx="5303407" cy="210450"/>
            </a:xfrm>
          </p:grpSpPr>
          <p:grpSp>
            <p:nvGrpSpPr>
              <p:cNvPr id="5807" name="Group"/>
              <p:cNvGrpSpPr/>
              <p:nvPr/>
            </p:nvGrpSpPr>
            <p:grpSpPr>
              <a:xfrm>
                <a:off x="-1" y="-2"/>
                <a:ext cx="183728" cy="188227"/>
                <a:chOff x="0" y="0"/>
                <a:chExt cx="183726" cy="188226"/>
              </a:xfrm>
            </p:grpSpPr>
            <p:sp>
              <p:nvSpPr>
                <p:cNvPr id="5804" name="AutoShape 121"/>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05" name="Oval 122"/>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06" name="AutoShape 123"/>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811" name="Group"/>
              <p:cNvGrpSpPr/>
              <p:nvPr/>
            </p:nvGrpSpPr>
            <p:grpSpPr>
              <a:xfrm>
                <a:off x="355708" y="22220"/>
                <a:ext cx="183728" cy="188229"/>
                <a:chOff x="-1" y="0"/>
                <a:chExt cx="183727" cy="188227"/>
              </a:xfrm>
            </p:grpSpPr>
            <p:sp>
              <p:nvSpPr>
                <p:cNvPr id="5808" name="AutoShape 125"/>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09" name="Oval 126"/>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10" name="AutoShape 127"/>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815" name="Group"/>
              <p:cNvGrpSpPr/>
              <p:nvPr/>
            </p:nvGrpSpPr>
            <p:grpSpPr>
              <a:xfrm>
                <a:off x="733649" y="22220"/>
                <a:ext cx="183728" cy="188229"/>
                <a:chOff x="-1" y="0"/>
                <a:chExt cx="183727" cy="188227"/>
              </a:xfrm>
            </p:grpSpPr>
            <p:sp>
              <p:nvSpPr>
                <p:cNvPr id="5812" name="AutoShape 129"/>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13" name="Oval 130"/>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14" name="AutoShape 131"/>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819" name="Group"/>
              <p:cNvGrpSpPr/>
              <p:nvPr/>
            </p:nvGrpSpPr>
            <p:grpSpPr>
              <a:xfrm>
                <a:off x="1102064" y="22220"/>
                <a:ext cx="183728" cy="188229"/>
                <a:chOff x="0" y="0"/>
                <a:chExt cx="183727" cy="188228"/>
              </a:xfrm>
            </p:grpSpPr>
            <p:sp>
              <p:nvSpPr>
                <p:cNvPr id="5816" name="AutoShape 133"/>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17" name="Oval 134"/>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18" name="AutoShape 135"/>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823" name="Group"/>
              <p:cNvGrpSpPr/>
              <p:nvPr/>
            </p:nvGrpSpPr>
            <p:grpSpPr>
              <a:xfrm>
                <a:off x="1438717" y="22220"/>
                <a:ext cx="183729" cy="188229"/>
                <a:chOff x="-1" y="0"/>
                <a:chExt cx="183727" cy="188227"/>
              </a:xfrm>
            </p:grpSpPr>
            <p:sp>
              <p:nvSpPr>
                <p:cNvPr id="5820" name="AutoShape 13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21" name="Oval 13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22" name="AutoShape 13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827" name="Group"/>
              <p:cNvGrpSpPr/>
              <p:nvPr/>
            </p:nvGrpSpPr>
            <p:grpSpPr>
              <a:xfrm>
                <a:off x="1816659" y="15871"/>
                <a:ext cx="183728" cy="188229"/>
                <a:chOff x="-1" y="0"/>
                <a:chExt cx="183727" cy="188227"/>
              </a:xfrm>
            </p:grpSpPr>
            <p:sp>
              <p:nvSpPr>
                <p:cNvPr id="5824" name="AutoShape 14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25" name="Oval 14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26" name="AutoShape 14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831" name="Group"/>
              <p:cNvGrpSpPr/>
              <p:nvPr/>
            </p:nvGrpSpPr>
            <p:grpSpPr>
              <a:xfrm>
                <a:off x="2191425" y="22220"/>
                <a:ext cx="183728" cy="188229"/>
                <a:chOff x="0" y="0"/>
                <a:chExt cx="183727" cy="188228"/>
              </a:xfrm>
            </p:grpSpPr>
            <p:sp>
              <p:nvSpPr>
                <p:cNvPr id="5828" name="AutoShape 145"/>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29" name="Oval 146"/>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30" name="AutoShape 147"/>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835" name="Group"/>
              <p:cNvGrpSpPr/>
              <p:nvPr/>
            </p:nvGrpSpPr>
            <p:grpSpPr>
              <a:xfrm>
                <a:off x="2539196" y="9522"/>
                <a:ext cx="183728" cy="188229"/>
                <a:chOff x="0" y="0"/>
                <a:chExt cx="183727" cy="188228"/>
              </a:xfrm>
            </p:grpSpPr>
            <p:sp>
              <p:nvSpPr>
                <p:cNvPr id="5832" name="AutoShape 149"/>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33" name="Oval 150"/>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34" name="AutoShape 151"/>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839" name="Group"/>
              <p:cNvGrpSpPr/>
              <p:nvPr/>
            </p:nvGrpSpPr>
            <p:grpSpPr>
              <a:xfrm>
                <a:off x="3283963" y="22220"/>
                <a:ext cx="183728" cy="188229"/>
                <a:chOff x="0" y="0"/>
                <a:chExt cx="183727" cy="188228"/>
              </a:xfrm>
            </p:grpSpPr>
            <p:sp>
              <p:nvSpPr>
                <p:cNvPr id="5836" name="AutoShape 153"/>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37" name="Oval 154"/>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38" name="AutoShape 155"/>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843" name="Group"/>
              <p:cNvGrpSpPr/>
              <p:nvPr/>
            </p:nvGrpSpPr>
            <p:grpSpPr>
              <a:xfrm>
                <a:off x="2920313" y="22220"/>
                <a:ext cx="183729" cy="188229"/>
                <a:chOff x="0" y="0"/>
                <a:chExt cx="183727" cy="188228"/>
              </a:xfrm>
            </p:grpSpPr>
            <p:sp>
              <p:nvSpPr>
                <p:cNvPr id="5840" name="AutoShape 157"/>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41" name="Oval 158"/>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42" name="AutoShape 159"/>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847" name="Group"/>
              <p:cNvGrpSpPr/>
              <p:nvPr/>
            </p:nvGrpSpPr>
            <p:grpSpPr>
              <a:xfrm>
                <a:off x="3652377" y="15871"/>
                <a:ext cx="183728" cy="188228"/>
                <a:chOff x="0" y="-1"/>
                <a:chExt cx="183727" cy="188227"/>
              </a:xfrm>
            </p:grpSpPr>
            <p:sp>
              <p:nvSpPr>
                <p:cNvPr id="5844" name="AutoShape 161"/>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45" name="Oval 162"/>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46" name="AutoShape 163"/>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851" name="Group"/>
              <p:cNvGrpSpPr/>
              <p:nvPr/>
            </p:nvGrpSpPr>
            <p:grpSpPr>
              <a:xfrm>
                <a:off x="4068428" y="22220"/>
                <a:ext cx="183729" cy="188229"/>
                <a:chOff x="-1" y="0"/>
                <a:chExt cx="183727" cy="188227"/>
              </a:xfrm>
            </p:grpSpPr>
            <p:sp>
              <p:nvSpPr>
                <p:cNvPr id="5848" name="AutoShape 165"/>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49" name="Oval 166"/>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50" name="AutoShape 167"/>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855" name="Group"/>
              <p:cNvGrpSpPr/>
              <p:nvPr/>
            </p:nvGrpSpPr>
            <p:grpSpPr>
              <a:xfrm>
                <a:off x="4430490" y="22220"/>
                <a:ext cx="183728" cy="188229"/>
                <a:chOff x="-1" y="0"/>
                <a:chExt cx="183727" cy="188227"/>
              </a:xfrm>
            </p:grpSpPr>
            <p:sp>
              <p:nvSpPr>
                <p:cNvPr id="5852" name="AutoShape 169"/>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53" name="Oval 170"/>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54" name="AutoShape 171"/>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859" name="Group"/>
              <p:cNvGrpSpPr/>
              <p:nvPr/>
            </p:nvGrpSpPr>
            <p:grpSpPr>
              <a:xfrm>
                <a:off x="4784612" y="22220"/>
                <a:ext cx="183728" cy="188229"/>
                <a:chOff x="-1" y="0"/>
                <a:chExt cx="183727" cy="188227"/>
              </a:xfrm>
            </p:grpSpPr>
            <p:sp>
              <p:nvSpPr>
                <p:cNvPr id="5856" name="AutoShape 173"/>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57" name="Oval 174"/>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58" name="AutoShape 175"/>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863" name="Group"/>
              <p:cNvGrpSpPr/>
              <p:nvPr/>
            </p:nvGrpSpPr>
            <p:grpSpPr>
              <a:xfrm>
                <a:off x="5119679" y="22220"/>
                <a:ext cx="183728" cy="188229"/>
                <a:chOff x="0" y="0"/>
                <a:chExt cx="183727" cy="188228"/>
              </a:xfrm>
            </p:grpSpPr>
            <p:sp>
              <p:nvSpPr>
                <p:cNvPr id="5860" name="AutoShape 177"/>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61" name="Oval 178"/>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62" name="AutoShape 179"/>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sp>
        <p:nvSpPr>
          <p:cNvPr id="5866" name="Rectangle 180"/>
          <p:cNvSpPr/>
          <p:nvPr/>
        </p:nvSpPr>
        <p:spPr>
          <a:xfrm>
            <a:off x="2212974" y="1839910"/>
            <a:ext cx="1344614" cy="431803"/>
          </a:xfrm>
          <a:prstGeom prst="rect">
            <a:avLst/>
          </a:prstGeom>
          <a:ln w="57150">
            <a:solidFill>
              <a:srgbClr val="FDDC07"/>
            </a:solidFill>
            <a:miter/>
          </a:ln>
          <a:effectLst>
            <a:outerShdw blurRad="63500" dist="38098" dir="2700000" rotWithShape="0">
              <a:srgbClr val="1A0004">
                <a:alpha val="74996"/>
              </a:srgbClr>
            </a:outerShdw>
          </a:effectLst>
        </p:spPr>
        <p:txBody>
          <a:bodyPr lIns="45718" tIns="45718" rIns="45718" bIns="45718" anchor="ctr"/>
          <a:lstStyle/>
          <a:p>
            <a:pPr algn="ctr">
              <a:defRPr sz="2400" b="0">
                <a:solidFill>
                  <a:srgbClr val="FDDC07"/>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67" name="Rectangle 181"/>
          <p:cNvSpPr/>
          <p:nvPr/>
        </p:nvSpPr>
        <p:spPr>
          <a:xfrm>
            <a:off x="3643312" y="1839910"/>
            <a:ext cx="1047753" cy="431803"/>
          </a:xfrm>
          <a:prstGeom prst="rect">
            <a:avLst/>
          </a:prstGeom>
          <a:ln w="57150">
            <a:solidFill>
              <a:srgbClr val="FDDC07"/>
            </a:solidFill>
            <a:miter/>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5892" name="Group"/>
          <p:cNvGrpSpPr/>
          <p:nvPr/>
        </p:nvGrpSpPr>
        <p:grpSpPr>
          <a:xfrm>
            <a:off x="1885942" y="92071"/>
            <a:ext cx="3762387" cy="2335135"/>
            <a:chOff x="-6" y="-2"/>
            <a:chExt cx="3762385" cy="2335133"/>
          </a:xfrm>
        </p:grpSpPr>
        <p:sp>
          <p:nvSpPr>
            <p:cNvPr id="5868" name="Text Box 183"/>
            <p:cNvSpPr txBox="1"/>
            <p:nvPr/>
          </p:nvSpPr>
          <p:spPr>
            <a:xfrm>
              <a:off x="3168316" y="1504139"/>
              <a:ext cx="594063" cy="830992"/>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2800"/>
                </a:spcBef>
                <a:defRPr sz="48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grpSp>
          <p:nvGrpSpPr>
            <p:cNvPr id="5871" name="Group"/>
            <p:cNvGrpSpPr/>
            <p:nvPr/>
          </p:nvGrpSpPr>
          <p:grpSpPr>
            <a:xfrm>
              <a:off x="790173" y="1215368"/>
              <a:ext cx="1786832" cy="568275"/>
              <a:chOff x="-2" y="0"/>
              <a:chExt cx="1786831" cy="568273"/>
            </a:xfrm>
          </p:grpSpPr>
          <p:sp>
            <p:nvSpPr>
              <p:cNvPr id="5869" name="Text Box 185"/>
              <p:cNvSpPr txBox="1"/>
              <p:nvPr/>
            </p:nvSpPr>
            <p:spPr>
              <a:xfrm>
                <a:off x="-2" y="14278"/>
                <a:ext cx="564256" cy="553995"/>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4P</a:t>
                </a:r>
              </a:p>
            </p:txBody>
          </p:sp>
          <p:sp>
            <p:nvSpPr>
              <p:cNvPr id="5870" name="Text Box 186"/>
              <p:cNvSpPr txBox="1"/>
              <p:nvPr/>
            </p:nvSpPr>
            <p:spPr>
              <a:xfrm>
                <a:off x="966092" y="0"/>
                <a:ext cx="820737" cy="553995"/>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3S</a:t>
                </a:r>
              </a:p>
            </p:txBody>
          </p:sp>
        </p:grpSp>
        <p:grpSp>
          <p:nvGrpSpPr>
            <p:cNvPr id="5882" name="Group"/>
            <p:cNvGrpSpPr/>
            <p:nvPr/>
          </p:nvGrpSpPr>
          <p:grpSpPr>
            <a:xfrm>
              <a:off x="-6" y="1772277"/>
              <a:ext cx="3118368" cy="394721"/>
              <a:chOff x="-4" y="-4"/>
              <a:chExt cx="3118366" cy="394720"/>
            </a:xfrm>
          </p:grpSpPr>
          <p:grpSp>
            <p:nvGrpSpPr>
              <p:cNvPr id="5880" name="Group"/>
              <p:cNvGrpSpPr/>
              <p:nvPr/>
            </p:nvGrpSpPr>
            <p:grpSpPr>
              <a:xfrm>
                <a:off x="-4" y="-4"/>
                <a:ext cx="2750436" cy="394720"/>
                <a:chOff x="-2" y="-2"/>
                <a:chExt cx="2750434" cy="394718"/>
              </a:xfrm>
            </p:grpSpPr>
            <p:sp>
              <p:nvSpPr>
                <p:cNvPr id="5872" name="Text Box 189"/>
                <p:cNvSpPr txBox="1"/>
                <p:nvPr/>
              </p:nvSpPr>
              <p:spPr>
                <a:xfrm>
                  <a:off x="-2" y="634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sp>
              <p:nvSpPr>
                <p:cNvPr id="5873" name="Text Box 190"/>
                <p:cNvSpPr txBox="1"/>
                <p:nvPr/>
              </p:nvSpPr>
              <p:spPr>
                <a:xfrm>
                  <a:off x="360179" y="634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5874" name="Text Box 191"/>
                <p:cNvSpPr txBox="1"/>
                <p:nvPr/>
              </p:nvSpPr>
              <p:spPr>
                <a:xfrm>
                  <a:off x="756854" y="9519"/>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5875" name="Text Box 192"/>
                <p:cNvSpPr txBox="1"/>
                <p:nvPr/>
              </p:nvSpPr>
              <p:spPr>
                <a:xfrm>
                  <a:off x="1077367" y="6346"/>
                  <a:ext cx="256480"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M</a:t>
                  </a:r>
                </a:p>
              </p:txBody>
            </p:sp>
            <p:sp>
              <p:nvSpPr>
                <p:cNvPr id="5876" name="Text Box 193"/>
                <p:cNvSpPr txBox="1"/>
                <p:nvPr/>
              </p:nvSpPr>
              <p:spPr>
                <a:xfrm>
                  <a:off x="1467696" y="-2"/>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5877" name="Text Box 194"/>
                <p:cNvSpPr txBox="1"/>
                <p:nvPr/>
              </p:nvSpPr>
              <p:spPr>
                <a:xfrm>
                  <a:off x="1819945" y="12693"/>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5878" name="Text Box 195"/>
                <p:cNvSpPr txBox="1"/>
                <p:nvPr/>
              </p:nvSpPr>
              <p:spPr>
                <a:xfrm>
                  <a:off x="2164258" y="12693"/>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R</a:t>
                  </a:r>
                </a:p>
              </p:txBody>
            </p:sp>
            <p:sp>
              <p:nvSpPr>
                <p:cNvPr id="5879" name="Text Box 196"/>
                <p:cNvSpPr txBox="1"/>
                <p:nvPr/>
              </p:nvSpPr>
              <p:spPr>
                <a:xfrm>
                  <a:off x="2527614" y="2538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grpSp>
          <p:sp>
            <p:nvSpPr>
              <p:cNvPr id="5881" name="Text Box 197"/>
              <p:cNvSpPr txBox="1"/>
              <p:nvPr/>
            </p:nvSpPr>
            <p:spPr>
              <a:xfrm>
                <a:off x="2913178" y="14279"/>
                <a:ext cx="205184" cy="36933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S</a:t>
                </a:r>
              </a:p>
            </p:txBody>
          </p:sp>
        </p:grpSp>
        <p:grpSp>
          <p:nvGrpSpPr>
            <p:cNvPr id="5885" name="Group"/>
            <p:cNvGrpSpPr/>
            <p:nvPr/>
          </p:nvGrpSpPr>
          <p:grpSpPr>
            <a:xfrm>
              <a:off x="1386453" y="-2"/>
              <a:ext cx="630562" cy="1107991"/>
              <a:chOff x="-1" y="-1"/>
              <a:chExt cx="630560" cy="1107989"/>
            </a:xfrm>
          </p:grpSpPr>
          <p:sp>
            <p:nvSpPr>
              <p:cNvPr id="5883" name="Text Box 199"/>
              <p:cNvSpPr txBox="1"/>
              <p:nvPr/>
            </p:nvSpPr>
            <p:spPr>
              <a:xfrm>
                <a:off x="-1" y="-1"/>
                <a:ext cx="630560" cy="1107989"/>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7</a:t>
                </a:r>
              </a:p>
            </p:txBody>
          </p:sp>
          <p:sp>
            <p:nvSpPr>
              <p:cNvPr id="5884" name="Line 200"/>
              <p:cNvSpPr/>
              <p:nvPr/>
            </p:nvSpPr>
            <p:spPr>
              <a:xfrm>
                <a:off x="163746" y="575950"/>
                <a:ext cx="285612" cy="4"/>
              </a:xfrm>
              <a:prstGeom prst="line">
                <a:avLst/>
              </a:prstGeom>
              <a:noFill/>
              <a:ln w="76200" cap="flat">
                <a:solidFill>
                  <a:srgbClr val="FF262D"/>
                </a:solidFill>
                <a:prstDash val="solid"/>
                <a:round/>
              </a:ln>
              <a:effectLst>
                <a:outerShdw blurRad="63500" dist="38098"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5888" name="Group"/>
            <p:cNvGrpSpPr/>
            <p:nvPr/>
          </p:nvGrpSpPr>
          <p:grpSpPr>
            <a:xfrm>
              <a:off x="326856" y="1746894"/>
              <a:ext cx="2478428" cy="431574"/>
              <a:chOff x="0" y="-1"/>
              <a:chExt cx="2478427" cy="431573"/>
            </a:xfrm>
          </p:grpSpPr>
          <p:sp>
            <p:nvSpPr>
              <p:cNvPr id="5886" name="Rectangle 202"/>
              <p:cNvSpPr/>
              <p:nvPr/>
            </p:nvSpPr>
            <p:spPr>
              <a:xfrm>
                <a:off x="-1" y="-2"/>
                <a:ext cx="1343939"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87" name="Rectangle 203"/>
              <p:cNvSpPr/>
              <p:nvPr/>
            </p:nvSpPr>
            <p:spPr>
              <a:xfrm>
                <a:off x="1429616" y="-2"/>
                <a:ext cx="1048811"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891" name="Group"/>
            <p:cNvGrpSpPr/>
            <p:nvPr/>
          </p:nvGrpSpPr>
          <p:grpSpPr>
            <a:xfrm>
              <a:off x="761295" y="825056"/>
              <a:ext cx="1931654" cy="584771"/>
              <a:chOff x="-1" y="0"/>
              <a:chExt cx="1931653" cy="584769"/>
            </a:xfrm>
          </p:grpSpPr>
          <p:sp>
            <p:nvSpPr>
              <p:cNvPr id="5889" name="Text Box 205"/>
              <p:cNvSpPr txBox="1"/>
              <p:nvPr/>
            </p:nvSpPr>
            <p:spPr>
              <a:xfrm>
                <a:off x="-1" y="0"/>
                <a:ext cx="1931653" cy="584769"/>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rPr>
                    <a:latin typeface="Arial" panose="020B0604020202020204" pitchFamily="34" charset="0"/>
                    <a:cs typeface="Arial" panose="020B0604020202020204" pitchFamily="34" charset="0"/>
                  </a:rPr>
                  <a:t>C 7 S J</a:t>
                </a:r>
              </a:p>
            </p:txBody>
          </p:sp>
          <p:sp>
            <p:nvSpPr>
              <p:cNvPr id="5890" name="Line 206"/>
              <p:cNvSpPr/>
              <p:nvPr/>
            </p:nvSpPr>
            <p:spPr>
              <a:xfrm>
                <a:off x="722264" y="301463"/>
                <a:ext cx="149154" cy="4"/>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grpSp>
        <p:nvGrpSpPr>
          <p:cNvPr id="5895" name="Group"/>
          <p:cNvGrpSpPr/>
          <p:nvPr/>
        </p:nvGrpSpPr>
        <p:grpSpPr>
          <a:xfrm>
            <a:off x="5638800" y="3300410"/>
            <a:ext cx="1795469" cy="1658944"/>
            <a:chOff x="0" y="0"/>
            <a:chExt cx="1795467" cy="1658942"/>
          </a:xfrm>
        </p:grpSpPr>
        <p:sp>
          <p:nvSpPr>
            <p:cNvPr id="5893" name="AutoShape 208"/>
            <p:cNvSpPr/>
            <p:nvPr/>
          </p:nvSpPr>
          <p:spPr>
            <a:xfrm>
              <a:off x="0" y="0"/>
              <a:ext cx="1795467" cy="1658942"/>
            </a:xfrm>
            <a:prstGeom prst="roundRect">
              <a:avLst>
                <a:gd name="adj" fmla="val 16667"/>
              </a:avLst>
            </a:prstGeom>
            <a:gradFill flip="none" rotWithShape="1">
              <a:gsLst>
                <a:gs pos="0">
                  <a:srgbClr val="000000"/>
                </a:gs>
                <a:gs pos="50000">
                  <a:srgbClr val="EE0B1B"/>
                </a:gs>
                <a:gs pos="100000">
                  <a:srgbClr val="000000"/>
                </a:gs>
              </a:gsLst>
              <a:lin ang="16200000" scaled="0"/>
            </a:gradFill>
            <a:ln w="76200" cap="flat">
              <a:solidFill>
                <a:schemeClr val="accent1"/>
              </a:solidFill>
              <a:prstDash val="solid"/>
              <a:round/>
            </a:ln>
            <a:effectLst>
              <a:outerShdw blurRad="63500" dist="135002" dir="13271156"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894" name="Text Box 209"/>
            <p:cNvSpPr txBox="1"/>
            <p:nvPr/>
          </p:nvSpPr>
          <p:spPr>
            <a:xfrm>
              <a:off x="244155" y="230186"/>
              <a:ext cx="1302388" cy="830992"/>
            </a:xfrm>
            <a:prstGeom prst="rect">
              <a:avLst/>
            </a:prstGeom>
            <a:noFill/>
            <a:ln w="12700" cap="flat">
              <a:noFill/>
              <a:miter lim="400000"/>
            </a:ln>
            <a:effectLst>
              <a:outerShdw blurRad="63500" dist="63500" dir="2212193" rotWithShape="0">
                <a:srgbClr val="0A0A0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1400"/>
                </a:spcBef>
                <a:defRPr sz="2400">
                  <a:solidFill>
                    <a:srgbClr val="FFFFFF"/>
                  </a:solidFill>
                  <a:effectLst>
                    <a:outerShdw blurRad="127000" dist="3048" dir="16200000" rotWithShape="0">
                      <a:srgbClr val="000000">
                        <a:alpha val="87808"/>
                      </a:srgbClr>
                    </a:outerShdw>
                  </a:effectLst>
                  <a:latin typeface="Arial"/>
                  <a:ea typeface="Arial"/>
                  <a:cs typeface="Arial"/>
                  <a:sym typeface="Arial"/>
                </a:defRPr>
              </a:lvl1pPr>
            </a:lstStyle>
            <a:p>
              <a:r>
                <a:rPr>
                  <a:latin typeface="Arial" panose="020B0604020202020204" pitchFamily="34" charset="0"/>
                  <a:cs typeface="Arial" panose="020B0604020202020204" pitchFamily="34" charset="0"/>
                </a:rPr>
                <a:t>نهاية الزمان </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5895"/>
                                        </p:tgtEl>
                                        <p:attrNameLst>
                                          <p:attrName>style.visibility</p:attrName>
                                        </p:attrNameLst>
                                      </p:cBhvr>
                                      <p:to>
                                        <p:strVal val="visible"/>
                                      </p:to>
                                    </p:set>
                                    <p:anim calcmode="lin" valueType="num">
                                      <p:cBhvr>
                                        <p:cTn id="7" dur="1000" fill="hold"/>
                                        <p:tgtEl>
                                          <p:spTgt spid="5895"/>
                                        </p:tgtEl>
                                        <p:attrNameLst>
                                          <p:attrName>ppt_x</p:attrName>
                                        </p:attrNameLst>
                                      </p:cBhvr>
                                      <p:tavLst>
                                        <p:tav tm="0">
                                          <p:val>
                                            <p:strVal val="1+#ppt_w/2"/>
                                          </p:val>
                                        </p:tav>
                                        <p:tav tm="100000">
                                          <p:val>
                                            <p:strVal val="#ppt_x"/>
                                          </p:val>
                                        </p:tav>
                                      </p:tavLst>
                                    </p:anim>
                                    <p:anim calcmode="lin" valueType="num">
                                      <p:cBhvr>
                                        <p:cTn id="8" dur="1000" fill="hold"/>
                                        <p:tgtEl>
                                          <p:spTgt spid="589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5733"/>
                                        </p:tgtEl>
                                        <p:attrNameLst>
                                          <p:attrName>style.visibility</p:attrName>
                                        </p:attrNameLst>
                                      </p:cBhvr>
                                      <p:to>
                                        <p:strVal val="visible"/>
                                      </p:to>
                                    </p:set>
                                    <p:anim calcmode="lin" valueType="num">
                                      <p:cBhvr>
                                        <p:cTn id="13" dur="1000" fill="hold"/>
                                        <p:tgtEl>
                                          <p:spTgt spid="5733"/>
                                        </p:tgtEl>
                                        <p:attrNameLst>
                                          <p:attrName>ppt_x</p:attrName>
                                        </p:attrNameLst>
                                      </p:cBhvr>
                                      <p:tavLst>
                                        <p:tav tm="0">
                                          <p:val>
                                            <p:strVal val="#ppt_x"/>
                                          </p:val>
                                        </p:tav>
                                        <p:tav tm="100000">
                                          <p:val>
                                            <p:strVal val="#ppt_x"/>
                                          </p:val>
                                        </p:tav>
                                      </p:tavLst>
                                    </p:anim>
                                    <p:anim calcmode="lin" valueType="num">
                                      <p:cBhvr>
                                        <p:cTn id="14" dur="1000" fill="hold"/>
                                        <p:tgtEl>
                                          <p:spTgt spid="573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3" nodeType="clickEffect">
                                  <p:stCondLst>
                                    <p:cond delay="0"/>
                                  </p:stCondLst>
                                  <p:iterate>
                                    <p:tmAbs val="0"/>
                                  </p:iterate>
                                  <p:childTnLst>
                                    <p:set>
                                      <p:cBhvr>
                                        <p:cTn id="18" fill="hold"/>
                                        <p:tgtEl>
                                          <p:spTgt spid="5734"/>
                                        </p:tgtEl>
                                        <p:attrNameLst>
                                          <p:attrName>style.visibility</p:attrName>
                                        </p:attrNameLst>
                                      </p:cBhvr>
                                      <p:to>
                                        <p:strVal val="visible"/>
                                      </p:to>
                                    </p:set>
                                    <p:anim calcmode="lin" valueType="num">
                                      <p:cBhvr>
                                        <p:cTn id="19" dur="1000" fill="hold"/>
                                        <p:tgtEl>
                                          <p:spTgt spid="5734"/>
                                        </p:tgtEl>
                                        <p:attrNameLst>
                                          <p:attrName>ppt_x</p:attrName>
                                        </p:attrNameLst>
                                      </p:cBhvr>
                                      <p:tavLst>
                                        <p:tav tm="0">
                                          <p:val>
                                            <p:strVal val="#ppt_x"/>
                                          </p:val>
                                        </p:tav>
                                        <p:tav tm="100000">
                                          <p:val>
                                            <p:strVal val="#ppt_x"/>
                                          </p:val>
                                        </p:tav>
                                      </p:tavLst>
                                    </p:anim>
                                    <p:anim calcmode="lin" valueType="num">
                                      <p:cBhvr>
                                        <p:cTn id="20" dur="1000" fill="hold"/>
                                        <p:tgtEl>
                                          <p:spTgt spid="573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4" nodeType="clickEffect">
                                  <p:stCondLst>
                                    <p:cond delay="0"/>
                                  </p:stCondLst>
                                  <p:iterate>
                                    <p:tmAbs val="0"/>
                                  </p:iterate>
                                  <p:childTnLst>
                                    <p:set>
                                      <p:cBhvr>
                                        <p:cTn id="24" fill="hold"/>
                                        <p:tgtEl>
                                          <p:spTgt spid="5735"/>
                                        </p:tgtEl>
                                        <p:attrNameLst>
                                          <p:attrName>style.visibility</p:attrName>
                                        </p:attrNameLst>
                                      </p:cBhvr>
                                      <p:to>
                                        <p:strVal val="visible"/>
                                      </p:to>
                                    </p:set>
                                    <p:anim calcmode="lin" valueType="num">
                                      <p:cBhvr>
                                        <p:cTn id="25" dur="1000" fill="hold"/>
                                        <p:tgtEl>
                                          <p:spTgt spid="5735"/>
                                        </p:tgtEl>
                                        <p:attrNameLst>
                                          <p:attrName>ppt_x</p:attrName>
                                        </p:attrNameLst>
                                      </p:cBhvr>
                                      <p:tavLst>
                                        <p:tav tm="0">
                                          <p:val>
                                            <p:strVal val="#ppt_x"/>
                                          </p:val>
                                        </p:tav>
                                        <p:tav tm="100000">
                                          <p:val>
                                            <p:strVal val="#ppt_x"/>
                                          </p:val>
                                        </p:tav>
                                      </p:tavLst>
                                    </p:anim>
                                    <p:anim calcmode="lin" valueType="num">
                                      <p:cBhvr>
                                        <p:cTn id="26" dur="1000" fill="hold"/>
                                        <p:tgtEl>
                                          <p:spTgt spid="573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5" nodeType="clickEffect">
                                  <p:stCondLst>
                                    <p:cond delay="0"/>
                                  </p:stCondLst>
                                  <p:iterate>
                                    <p:tmAbs val="0"/>
                                  </p:iterate>
                                  <p:childTnLst>
                                    <p:set>
                                      <p:cBhvr>
                                        <p:cTn id="30" fill="hold"/>
                                        <p:tgtEl>
                                          <p:spTgt spid="5736"/>
                                        </p:tgtEl>
                                        <p:attrNameLst>
                                          <p:attrName>style.visibility</p:attrName>
                                        </p:attrNameLst>
                                      </p:cBhvr>
                                      <p:to>
                                        <p:strVal val="visible"/>
                                      </p:to>
                                    </p:set>
                                    <p:anim calcmode="lin" valueType="num">
                                      <p:cBhvr>
                                        <p:cTn id="31" dur="1000" fill="hold"/>
                                        <p:tgtEl>
                                          <p:spTgt spid="5736"/>
                                        </p:tgtEl>
                                        <p:attrNameLst>
                                          <p:attrName>ppt_x</p:attrName>
                                        </p:attrNameLst>
                                      </p:cBhvr>
                                      <p:tavLst>
                                        <p:tav tm="0">
                                          <p:val>
                                            <p:strVal val="#ppt_x"/>
                                          </p:val>
                                        </p:tav>
                                        <p:tav tm="100000">
                                          <p:val>
                                            <p:strVal val="#ppt_x"/>
                                          </p:val>
                                        </p:tav>
                                      </p:tavLst>
                                    </p:anim>
                                    <p:anim calcmode="lin" valueType="num">
                                      <p:cBhvr>
                                        <p:cTn id="32" dur="1000" fill="hold"/>
                                        <p:tgtEl>
                                          <p:spTgt spid="5736"/>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6" nodeType="clickEffect">
                                  <p:stCondLst>
                                    <p:cond delay="0"/>
                                  </p:stCondLst>
                                  <p:iterate>
                                    <p:tmAbs val="0"/>
                                  </p:iterate>
                                  <p:childTnLst>
                                    <p:set>
                                      <p:cBhvr>
                                        <p:cTn id="36" fill="hold"/>
                                        <p:tgtEl>
                                          <p:spTgt spid="5737"/>
                                        </p:tgtEl>
                                        <p:attrNameLst>
                                          <p:attrName>style.visibility</p:attrName>
                                        </p:attrNameLst>
                                      </p:cBhvr>
                                      <p:to>
                                        <p:strVal val="visible"/>
                                      </p:to>
                                    </p:set>
                                    <p:anim calcmode="lin" valueType="num">
                                      <p:cBhvr>
                                        <p:cTn id="37" dur="1000" fill="hold"/>
                                        <p:tgtEl>
                                          <p:spTgt spid="5737"/>
                                        </p:tgtEl>
                                        <p:attrNameLst>
                                          <p:attrName>ppt_x</p:attrName>
                                        </p:attrNameLst>
                                      </p:cBhvr>
                                      <p:tavLst>
                                        <p:tav tm="0">
                                          <p:val>
                                            <p:strVal val="#ppt_x"/>
                                          </p:val>
                                        </p:tav>
                                        <p:tav tm="100000">
                                          <p:val>
                                            <p:strVal val="#ppt_x"/>
                                          </p:val>
                                        </p:tav>
                                      </p:tavLst>
                                    </p:anim>
                                    <p:anim calcmode="lin" valueType="num">
                                      <p:cBhvr>
                                        <p:cTn id="38" dur="1000" fill="hold"/>
                                        <p:tgtEl>
                                          <p:spTgt spid="57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3" grpId="2" animBg="1" advAuto="0"/>
      <p:bldP spid="5734" grpId="3" animBg="1" advAuto="0"/>
      <p:bldP spid="5735" grpId="4" animBg="1" advAuto="0"/>
      <p:bldP spid="5736" grpId="5" animBg="1" advAuto="0"/>
      <p:bldP spid="5737" grpId="6" animBg="1" advAuto="0"/>
      <p:bldP spid="5895" grpId="1"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9"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00" name="Rectangle 2"/>
          <p:cNvSpPr/>
          <p:nvPr/>
        </p:nvSpPr>
        <p:spPr>
          <a:xfrm>
            <a:off x="7466010" y="2209800"/>
            <a:ext cx="203203" cy="3956050"/>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01" name="Rectangle 3"/>
          <p:cNvSpPr/>
          <p:nvPr/>
        </p:nvSpPr>
        <p:spPr>
          <a:xfrm>
            <a:off x="1627185" y="2182810"/>
            <a:ext cx="6045203"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02" name="Rectangle 4"/>
          <p:cNvSpPr/>
          <p:nvPr/>
        </p:nvSpPr>
        <p:spPr>
          <a:xfrm>
            <a:off x="1639885" y="5926137"/>
            <a:ext cx="5834067"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5903" name="Picture 5" descr="Picture 5"/>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sp>
        <p:nvSpPr>
          <p:cNvPr id="5904" name="Rectangle 6"/>
          <p:cNvSpPr/>
          <p:nvPr/>
        </p:nvSpPr>
        <p:spPr>
          <a:xfrm>
            <a:off x="1627185" y="2189160"/>
            <a:ext cx="163516" cy="3965578"/>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5905" name="Picture 7" descr="Picture 7"/>
          <p:cNvPicPr>
            <a:picLocks noChangeAspect="1"/>
          </p:cNvPicPr>
          <p:nvPr/>
        </p:nvPicPr>
        <p:blipFill>
          <a:blip r:embed="rId6"/>
          <a:stretch>
            <a:fillRect/>
          </a:stretch>
        </p:blipFill>
        <p:spPr>
          <a:xfrm rot="5361336">
            <a:off x="1915317" y="4226716"/>
            <a:ext cx="4541841" cy="301628"/>
          </a:xfrm>
          <a:prstGeom prst="rect">
            <a:avLst/>
          </a:prstGeom>
          <a:ln w="12700">
            <a:miter lim="400000"/>
          </a:ln>
        </p:spPr>
      </p:pic>
      <p:pic>
        <p:nvPicPr>
          <p:cNvPr id="5906" name="Picture 8" descr="Picture 8"/>
          <p:cNvPicPr>
            <a:picLocks noChangeAspect="1"/>
          </p:cNvPicPr>
          <p:nvPr/>
        </p:nvPicPr>
        <p:blipFill>
          <a:blip r:embed="rId5"/>
          <a:stretch>
            <a:fillRect/>
          </a:stretch>
        </p:blipFill>
        <p:spPr>
          <a:xfrm rot="5361336">
            <a:off x="-319883" y="4175916"/>
            <a:ext cx="4605341" cy="301628"/>
          </a:xfrm>
          <a:prstGeom prst="rect">
            <a:avLst/>
          </a:prstGeom>
          <a:ln w="12700">
            <a:miter lim="400000"/>
          </a:ln>
          <a:effectLst>
            <a:outerShdw blurRad="63500" dist="38098" dir="2700000" rotWithShape="0">
              <a:schemeClr val="accent2">
                <a:alpha val="74996"/>
              </a:schemeClr>
            </a:outerShdw>
          </a:effectLst>
        </p:spPr>
      </p:pic>
      <p:pic>
        <p:nvPicPr>
          <p:cNvPr id="5907" name="Picture 9" descr="Picture 9"/>
          <p:cNvPicPr>
            <a:picLocks noChangeAspect="1"/>
          </p:cNvPicPr>
          <p:nvPr/>
        </p:nvPicPr>
        <p:blipFill>
          <a:blip r:embed="rId7"/>
          <a:stretch>
            <a:fillRect/>
          </a:stretch>
        </p:blipFill>
        <p:spPr>
          <a:xfrm rot="5361336">
            <a:off x="4829966" y="4147341"/>
            <a:ext cx="4662492" cy="301628"/>
          </a:xfrm>
          <a:prstGeom prst="rect">
            <a:avLst/>
          </a:prstGeom>
          <a:ln w="12700">
            <a:miter lim="400000"/>
          </a:ln>
        </p:spPr>
      </p:pic>
      <p:pic>
        <p:nvPicPr>
          <p:cNvPr id="5908" name="Picture 10" descr="Picture 10"/>
          <p:cNvPicPr>
            <a:picLocks noChangeAspect="1"/>
          </p:cNvPicPr>
          <p:nvPr/>
        </p:nvPicPr>
        <p:blipFill>
          <a:blip r:embed="rId7"/>
          <a:stretch>
            <a:fillRect/>
          </a:stretch>
        </p:blipFill>
        <p:spPr>
          <a:xfrm rot="5361336">
            <a:off x="4155280" y="4236241"/>
            <a:ext cx="4554540" cy="301628"/>
          </a:xfrm>
          <a:prstGeom prst="rect">
            <a:avLst/>
          </a:prstGeom>
          <a:ln w="12700">
            <a:miter lim="400000"/>
          </a:ln>
        </p:spPr>
      </p:pic>
      <p:pic>
        <p:nvPicPr>
          <p:cNvPr id="5909" name="Picture 11" descr="Picture 11"/>
          <p:cNvPicPr>
            <a:picLocks noChangeAspect="1"/>
          </p:cNvPicPr>
          <p:nvPr/>
        </p:nvPicPr>
        <p:blipFill>
          <a:blip r:embed="rId7"/>
          <a:stretch>
            <a:fillRect/>
          </a:stretch>
        </p:blipFill>
        <p:spPr>
          <a:xfrm rot="5361336">
            <a:off x="3364705" y="4191791"/>
            <a:ext cx="4567240" cy="301628"/>
          </a:xfrm>
          <a:prstGeom prst="rect">
            <a:avLst/>
          </a:prstGeom>
          <a:ln w="12700">
            <a:miter lim="400000"/>
          </a:ln>
        </p:spPr>
      </p:pic>
      <p:pic>
        <p:nvPicPr>
          <p:cNvPr id="5910" name="Picture 12" descr="Picture 12"/>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5911" name="Picture 13" descr="Picture 13"/>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sp>
        <p:nvSpPr>
          <p:cNvPr id="5912" name="Text Box 14"/>
          <p:cNvSpPr txBox="1"/>
          <p:nvPr/>
        </p:nvSpPr>
        <p:spPr>
          <a:xfrm>
            <a:off x="165100" y="106362"/>
            <a:ext cx="3006725" cy="83099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نسيج من التسلسل الزمني للكتاب المقدس</a:t>
            </a:r>
          </a:p>
        </p:txBody>
      </p:sp>
      <p:grpSp>
        <p:nvGrpSpPr>
          <p:cNvPr id="5919" name="Group"/>
          <p:cNvGrpSpPr/>
          <p:nvPr/>
        </p:nvGrpSpPr>
        <p:grpSpPr>
          <a:xfrm>
            <a:off x="2095496" y="2587620"/>
            <a:ext cx="6497644" cy="938219"/>
            <a:chOff x="0" y="-1"/>
            <a:chExt cx="6497643" cy="938218"/>
          </a:xfrm>
        </p:grpSpPr>
        <p:pic>
          <p:nvPicPr>
            <p:cNvPr id="5913" name="Picture 16" descr="Picture 16"/>
            <p:cNvPicPr>
              <a:picLocks noChangeAspect="1"/>
            </p:cNvPicPr>
            <p:nvPr/>
          </p:nvPicPr>
          <p:blipFill>
            <a:blip r:embed="rId8"/>
            <a:stretch>
              <a:fillRect/>
            </a:stretch>
          </p:blipFill>
          <p:spPr>
            <a:xfrm rot="956">
              <a:off x="41" y="12786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914" name="Picture 17" descr="Picture 17"/>
            <p:cNvPicPr>
              <a:picLocks noChangeAspect="1"/>
            </p:cNvPicPr>
            <p:nvPr/>
          </p:nvPicPr>
          <p:blipFill>
            <a:blip r:embed="rId8"/>
            <a:stretch>
              <a:fillRect/>
            </a:stretch>
          </p:blipFill>
          <p:spPr>
            <a:xfrm rot="956">
              <a:off x="63556" y="254840"/>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915" name="Picture 18" descr="Picture 18"/>
            <p:cNvPicPr>
              <a:picLocks noChangeAspect="1"/>
            </p:cNvPicPr>
            <p:nvPr/>
          </p:nvPicPr>
          <p:blipFill>
            <a:blip r:embed="rId8"/>
            <a:stretch>
              <a:fillRect/>
            </a:stretch>
          </p:blipFill>
          <p:spPr>
            <a:xfrm rot="956">
              <a:off x="12744" y="381812"/>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5916" name="Picture 19" descr="Picture 19"/>
            <p:cNvPicPr>
              <a:picLocks noChangeAspect="1"/>
            </p:cNvPicPr>
            <p:nvPr/>
          </p:nvPicPr>
          <p:blipFill>
            <a:blip r:embed="rId8"/>
            <a:stretch>
              <a:fillRect/>
            </a:stretch>
          </p:blipFill>
          <p:spPr>
            <a:xfrm rot="956">
              <a:off x="50853" y="496088"/>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5917" name="Picture 20" descr="Picture 20"/>
            <p:cNvPicPr>
              <a:picLocks noChangeAspect="1"/>
            </p:cNvPicPr>
            <p:nvPr/>
          </p:nvPicPr>
          <p:blipFill>
            <a:blip r:embed="rId8"/>
            <a:stretch>
              <a:fillRect/>
            </a:stretch>
          </p:blipFill>
          <p:spPr>
            <a:xfrm rot="956">
              <a:off x="12744" y="63575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918" name="Picture 21" descr="Picture 21"/>
            <p:cNvPicPr>
              <a:picLocks noChangeAspect="1"/>
            </p:cNvPicPr>
            <p:nvPr/>
          </p:nvPicPr>
          <p:blipFill>
            <a:blip r:embed="rId8"/>
            <a:stretch>
              <a:fillRect/>
            </a:stretch>
          </p:blipFill>
          <p:spPr>
            <a:xfrm rot="956">
              <a:off x="46090" y="892"/>
              <a:ext cx="6434045" cy="301567"/>
            </a:xfrm>
            <a:prstGeom prst="rect">
              <a:avLst/>
            </a:prstGeom>
            <a:ln w="12700" cap="flat">
              <a:noFill/>
              <a:miter lim="400000"/>
            </a:ln>
            <a:effectLst>
              <a:outerShdw blurRad="63500" dist="46662" dir="3284182" rotWithShape="0">
                <a:srgbClr val="000000">
                  <a:alpha val="74996"/>
                </a:srgbClr>
              </a:outerShdw>
            </a:effectLst>
          </p:spPr>
        </p:pic>
      </p:grpSp>
      <p:grpSp>
        <p:nvGrpSpPr>
          <p:cNvPr id="5924" name="Group"/>
          <p:cNvGrpSpPr/>
          <p:nvPr/>
        </p:nvGrpSpPr>
        <p:grpSpPr>
          <a:xfrm>
            <a:off x="2835272" y="3605213"/>
            <a:ext cx="5665793" cy="673102"/>
            <a:chOff x="0" y="0"/>
            <a:chExt cx="5665792" cy="673100"/>
          </a:xfrm>
        </p:grpSpPr>
        <p:pic>
          <p:nvPicPr>
            <p:cNvPr id="5920" name="Picture 23" descr="Picture 23"/>
            <p:cNvPicPr>
              <a:picLocks noChangeAspect="1"/>
            </p:cNvPicPr>
            <p:nvPr/>
          </p:nvPicPr>
          <p:blipFill>
            <a:blip r:embed="rId9"/>
            <a:stretch>
              <a:fillRect/>
            </a:stretch>
          </p:blipFill>
          <p:spPr>
            <a:xfrm rot="956">
              <a:off x="27036" y="781"/>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5921" name="Picture 24" descr="Picture 24"/>
            <p:cNvPicPr>
              <a:picLocks noChangeAspect="1"/>
            </p:cNvPicPr>
            <p:nvPr/>
          </p:nvPicPr>
          <p:blipFill>
            <a:blip r:embed="rId9"/>
            <a:stretch>
              <a:fillRect/>
            </a:stretch>
          </p:blipFill>
          <p:spPr>
            <a:xfrm rot="956">
              <a:off x="40" y="128086"/>
              <a:ext cx="5626015" cy="302353"/>
            </a:xfrm>
            <a:prstGeom prst="rect">
              <a:avLst/>
            </a:prstGeom>
            <a:ln w="12700" cap="flat">
              <a:noFill/>
              <a:miter lim="400000"/>
            </a:ln>
            <a:effectLst>
              <a:outerShdw blurRad="63500" dist="46662" dir="3284182" rotWithShape="0">
                <a:srgbClr val="000000">
                  <a:alpha val="74996"/>
                </a:srgbClr>
              </a:outerShdw>
            </a:effectLst>
          </p:spPr>
        </p:pic>
        <p:pic>
          <p:nvPicPr>
            <p:cNvPr id="5922" name="Picture 25" descr="Picture 25"/>
            <p:cNvPicPr>
              <a:picLocks noChangeAspect="1"/>
            </p:cNvPicPr>
            <p:nvPr/>
          </p:nvPicPr>
          <p:blipFill>
            <a:blip r:embed="rId9"/>
            <a:stretch>
              <a:fillRect/>
            </a:stretch>
          </p:blipFill>
          <p:spPr>
            <a:xfrm rot="956">
              <a:off x="39739" y="242660"/>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5923" name="Picture 26" descr="Picture 26"/>
            <p:cNvPicPr>
              <a:picLocks noChangeAspect="1"/>
            </p:cNvPicPr>
            <p:nvPr/>
          </p:nvPicPr>
          <p:blipFill>
            <a:blip r:embed="rId9"/>
            <a:stretch>
              <a:fillRect/>
            </a:stretch>
          </p:blipFill>
          <p:spPr>
            <a:xfrm rot="956">
              <a:off x="40" y="369965"/>
              <a:ext cx="5626015" cy="302353"/>
            </a:xfrm>
            <a:prstGeom prst="rect">
              <a:avLst/>
            </a:prstGeom>
            <a:ln w="12700" cap="flat">
              <a:noFill/>
              <a:miter lim="400000"/>
            </a:ln>
            <a:effectLst>
              <a:outerShdw blurRad="63500" dist="46662" dir="3284182" rotWithShape="0">
                <a:srgbClr val="000000">
                  <a:alpha val="74996"/>
                </a:srgbClr>
              </a:outerShdw>
            </a:effectLst>
          </p:spPr>
        </p:pic>
      </p:grpSp>
      <p:grpSp>
        <p:nvGrpSpPr>
          <p:cNvPr id="5929" name="Group"/>
          <p:cNvGrpSpPr/>
          <p:nvPr/>
        </p:nvGrpSpPr>
        <p:grpSpPr>
          <a:xfrm>
            <a:off x="3940170" y="4376762"/>
            <a:ext cx="4672019" cy="611139"/>
            <a:chOff x="-1" y="0"/>
            <a:chExt cx="4672018" cy="611137"/>
          </a:xfrm>
        </p:grpSpPr>
        <p:pic>
          <p:nvPicPr>
            <p:cNvPr id="5925" name="Picture 28" descr="Picture 28"/>
            <p:cNvPicPr>
              <a:picLocks noChangeAspect="1"/>
            </p:cNvPicPr>
            <p:nvPr/>
          </p:nvPicPr>
          <p:blipFill>
            <a:blip r:embed="rId10"/>
            <a:stretch>
              <a:fillRect/>
            </a:stretch>
          </p:blipFill>
          <p:spPr>
            <a:xfrm rot="21586144">
              <a:off x="78277" y="9255"/>
              <a:ext cx="4593231" cy="262156"/>
            </a:xfrm>
            <a:prstGeom prst="rect">
              <a:avLst/>
            </a:prstGeom>
            <a:ln w="12700" cap="flat">
              <a:noFill/>
              <a:miter lim="400000"/>
            </a:ln>
            <a:effectLst>
              <a:outerShdw blurRad="63500" dist="46662" dir="3284182" rotWithShape="0">
                <a:srgbClr val="000000">
                  <a:alpha val="74996"/>
                </a:srgbClr>
              </a:outerShdw>
            </a:effectLst>
          </p:spPr>
        </p:pic>
        <p:pic>
          <p:nvPicPr>
            <p:cNvPr id="5926" name="Picture 29" descr="Picture 29"/>
            <p:cNvPicPr>
              <a:picLocks noChangeAspect="1"/>
            </p:cNvPicPr>
            <p:nvPr/>
          </p:nvPicPr>
          <p:blipFill>
            <a:blip r:embed="rId10"/>
            <a:stretch>
              <a:fillRect/>
            </a:stretch>
          </p:blipFill>
          <p:spPr>
            <a:xfrm rot="21586144">
              <a:off x="40187" y="123648"/>
              <a:ext cx="4591642" cy="262158"/>
            </a:xfrm>
            <a:prstGeom prst="rect">
              <a:avLst/>
            </a:prstGeom>
            <a:ln w="12700" cap="flat">
              <a:noFill/>
              <a:miter lim="400000"/>
            </a:ln>
            <a:effectLst>
              <a:outerShdw blurRad="63500" dist="46662" dir="3284182" rotWithShape="0">
                <a:srgbClr val="000000">
                  <a:alpha val="74996"/>
                </a:srgbClr>
              </a:outerShdw>
            </a:effectLst>
          </p:spPr>
        </p:pic>
        <p:pic>
          <p:nvPicPr>
            <p:cNvPr id="5927" name="Picture 30" descr="Picture 30"/>
            <p:cNvPicPr>
              <a:picLocks noChangeAspect="1"/>
            </p:cNvPicPr>
            <p:nvPr/>
          </p:nvPicPr>
          <p:blipFill>
            <a:blip r:embed="rId10"/>
            <a:stretch>
              <a:fillRect/>
            </a:stretch>
          </p:blipFill>
          <p:spPr>
            <a:xfrm rot="21586144">
              <a:off x="507" y="238042"/>
              <a:ext cx="4593231" cy="262157"/>
            </a:xfrm>
            <a:prstGeom prst="rect">
              <a:avLst/>
            </a:prstGeom>
            <a:ln w="12700" cap="flat">
              <a:noFill/>
              <a:miter lim="400000"/>
            </a:ln>
            <a:effectLst>
              <a:outerShdw blurRad="63500" dist="46662" dir="3284182" rotWithShape="0">
                <a:srgbClr val="000000">
                  <a:alpha val="74996"/>
                </a:srgbClr>
              </a:outerShdw>
            </a:effectLst>
          </p:spPr>
        </p:pic>
        <p:pic>
          <p:nvPicPr>
            <p:cNvPr id="5928" name="Picture 31" descr="Picture 31"/>
            <p:cNvPicPr>
              <a:picLocks noChangeAspect="1"/>
            </p:cNvPicPr>
            <p:nvPr/>
          </p:nvPicPr>
          <p:blipFill>
            <a:blip r:embed="rId10"/>
            <a:stretch>
              <a:fillRect/>
            </a:stretch>
          </p:blipFill>
          <p:spPr>
            <a:xfrm rot="21586144">
              <a:off x="25902" y="339727"/>
              <a:ext cx="4593230" cy="262155"/>
            </a:xfrm>
            <a:prstGeom prst="rect">
              <a:avLst/>
            </a:prstGeom>
            <a:ln w="12700" cap="flat">
              <a:noFill/>
              <a:miter lim="400000"/>
            </a:ln>
            <a:effectLst>
              <a:outerShdw blurRad="63500" dist="46662" dir="3284182" rotWithShape="0">
                <a:srgbClr val="000000">
                  <a:alpha val="74996"/>
                </a:srgbClr>
              </a:outerShdw>
            </a:effectLst>
          </p:spPr>
        </p:pic>
      </p:grpSp>
      <p:pic>
        <p:nvPicPr>
          <p:cNvPr id="5930" name="Picture 32" descr="Picture 32"/>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grpSp>
        <p:nvGrpSpPr>
          <p:cNvPr id="5935" name="Group"/>
          <p:cNvGrpSpPr/>
          <p:nvPr/>
        </p:nvGrpSpPr>
        <p:grpSpPr>
          <a:xfrm>
            <a:off x="3965571" y="5126063"/>
            <a:ext cx="4562483" cy="622254"/>
            <a:chOff x="0" y="0"/>
            <a:chExt cx="4562481" cy="622252"/>
          </a:xfrm>
        </p:grpSpPr>
        <p:pic>
          <p:nvPicPr>
            <p:cNvPr id="5931" name="Picture 34" descr="Picture 34"/>
            <p:cNvPicPr>
              <a:picLocks noChangeAspect="1"/>
            </p:cNvPicPr>
            <p:nvPr/>
          </p:nvPicPr>
          <p:blipFill>
            <a:blip r:embed="rId11"/>
            <a:stretch>
              <a:fillRect/>
            </a:stretch>
          </p:blipFill>
          <p:spPr>
            <a:xfrm rot="21586144">
              <a:off x="25901" y="8990"/>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5932" name="Picture 35" descr="Picture 35"/>
            <p:cNvPicPr>
              <a:picLocks noChangeAspect="1"/>
            </p:cNvPicPr>
            <p:nvPr/>
          </p:nvPicPr>
          <p:blipFill>
            <a:blip r:embed="rId11"/>
            <a:stretch>
              <a:fillRect/>
            </a:stretch>
          </p:blipFill>
          <p:spPr>
            <a:xfrm rot="21586144">
              <a:off x="506" y="123483"/>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5933" name="Picture 36" descr="Picture 36"/>
            <p:cNvPicPr>
              <a:picLocks noChangeAspect="1"/>
            </p:cNvPicPr>
            <p:nvPr/>
          </p:nvPicPr>
          <p:blipFill>
            <a:blip r:embed="rId11"/>
            <a:stretch>
              <a:fillRect/>
            </a:stretch>
          </p:blipFill>
          <p:spPr>
            <a:xfrm rot="21586144">
              <a:off x="100496" y="237976"/>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5934" name="Picture 37" descr="Picture 37"/>
            <p:cNvPicPr>
              <a:picLocks noChangeAspect="1"/>
            </p:cNvPicPr>
            <p:nvPr/>
          </p:nvPicPr>
          <p:blipFill>
            <a:blip r:embed="rId11"/>
            <a:stretch>
              <a:fillRect/>
            </a:stretch>
          </p:blipFill>
          <p:spPr>
            <a:xfrm rot="21586144">
              <a:off x="13203" y="352469"/>
              <a:ext cx="4461478" cy="260794"/>
            </a:xfrm>
            <a:prstGeom prst="rect">
              <a:avLst/>
            </a:prstGeom>
            <a:ln w="12700" cap="flat">
              <a:noFill/>
              <a:miter lim="400000"/>
            </a:ln>
            <a:effectLst>
              <a:outerShdw blurRad="63500" dist="46662" dir="3284182" rotWithShape="0">
                <a:srgbClr val="000000">
                  <a:alpha val="74996"/>
                </a:srgbClr>
              </a:outerShdw>
            </a:effectLst>
          </p:spPr>
        </p:pic>
      </p:grpSp>
      <p:pic>
        <p:nvPicPr>
          <p:cNvPr id="5936" name="Picture 38" descr="Picture 38"/>
          <p:cNvPicPr>
            <a:picLocks noChangeAspect="1"/>
          </p:cNvPicPr>
          <p:nvPr/>
        </p:nvPicPr>
        <p:blipFill>
          <a:blip r:embed="rId6"/>
          <a:stretch>
            <a:fillRect/>
          </a:stretch>
        </p:blipFill>
        <p:spPr>
          <a:xfrm rot="5361336">
            <a:off x="791368" y="4204491"/>
            <a:ext cx="4605340" cy="301628"/>
          </a:xfrm>
          <a:prstGeom prst="rect">
            <a:avLst/>
          </a:prstGeom>
          <a:ln w="12700">
            <a:miter lim="400000"/>
          </a:ln>
        </p:spPr>
      </p:pic>
      <p:pic>
        <p:nvPicPr>
          <p:cNvPr id="5937" name="Picture 39" descr="Picture 39"/>
          <p:cNvPicPr>
            <a:picLocks noChangeAspect="1"/>
          </p:cNvPicPr>
          <p:nvPr/>
        </p:nvPicPr>
        <p:blipFill>
          <a:blip r:embed="rId6"/>
          <a:stretch>
            <a:fillRect/>
          </a:stretch>
        </p:blipFill>
        <p:spPr>
          <a:xfrm rot="5361336">
            <a:off x="124617" y="4239416"/>
            <a:ext cx="4437066" cy="301628"/>
          </a:xfrm>
          <a:prstGeom prst="rect">
            <a:avLst/>
          </a:prstGeom>
          <a:ln w="12700">
            <a:miter lim="400000"/>
          </a:ln>
        </p:spPr>
      </p:pic>
      <p:pic>
        <p:nvPicPr>
          <p:cNvPr id="5938" name="Picture 40" descr="Picture 40"/>
          <p:cNvPicPr>
            <a:picLocks noChangeAspect="1"/>
          </p:cNvPicPr>
          <p:nvPr/>
        </p:nvPicPr>
        <p:blipFill>
          <a:blip r:embed="rId7"/>
          <a:stretch>
            <a:fillRect/>
          </a:stretch>
        </p:blipFill>
        <p:spPr>
          <a:xfrm rot="5361336">
            <a:off x="4525166" y="4179091"/>
            <a:ext cx="4516442" cy="301628"/>
          </a:xfrm>
          <a:prstGeom prst="rect">
            <a:avLst/>
          </a:prstGeom>
          <a:ln w="12700">
            <a:miter lim="400000"/>
          </a:ln>
        </p:spPr>
      </p:pic>
      <p:pic>
        <p:nvPicPr>
          <p:cNvPr id="5939" name="Picture 41" descr="Picture 41"/>
          <p:cNvPicPr>
            <a:picLocks noChangeAspect="1"/>
          </p:cNvPicPr>
          <p:nvPr/>
        </p:nvPicPr>
        <p:blipFill>
          <a:blip r:embed="rId7"/>
          <a:stretch>
            <a:fillRect/>
          </a:stretch>
        </p:blipFill>
        <p:spPr>
          <a:xfrm rot="5361336">
            <a:off x="3836987" y="4171950"/>
            <a:ext cx="4451353" cy="301625"/>
          </a:xfrm>
          <a:prstGeom prst="rect">
            <a:avLst/>
          </a:prstGeom>
          <a:ln w="12700">
            <a:miter lim="400000"/>
          </a:ln>
        </p:spPr>
      </p:pic>
      <p:pic>
        <p:nvPicPr>
          <p:cNvPr id="5940" name="Picture 42" descr="Picture 42"/>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5941" name="Picture 43" descr="Picture 43"/>
          <p:cNvPicPr>
            <a:picLocks noChangeAspect="1"/>
          </p:cNvPicPr>
          <p:nvPr/>
        </p:nvPicPr>
        <p:blipFill>
          <a:blip r:embed="rId12"/>
          <a:stretch>
            <a:fillRect/>
          </a:stretch>
        </p:blipFill>
        <p:spPr>
          <a:xfrm rot="5361336">
            <a:off x="3135310" y="4175125"/>
            <a:ext cx="4308480" cy="301625"/>
          </a:xfrm>
          <a:prstGeom prst="rect">
            <a:avLst/>
          </a:prstGeom>
          <a:ln w="12700">
            <a:miter lim="400000"/>
          </a:ln>
        </p:spPr>
      </p:pic>
      <p:sp>
        <p:nvSpPr>
          <p:cNvPr id="5942" name="Text Box 44"/>
          <p:cNvSpPr txBox="1"/>
          <p:nvPr/>
        </p:nvSpPr>
        <p:spPr>
          <a:xfrm>
            <a:off x="3095625" y="3668712"/>
            <a:ext cx="3143250" cy="461661"/>
          </a:xfrm>
          <a:prstGeom prst="rect">
            <a:avLst/>
          </a:prstGeom>
          <a:ln w="12700">
            <a:miter lim="400000"/>
          </a:ln>
          <a:effectLst>
            <a:outerShdw blurRad="63500" dist="53881" dir="2700000"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1400"/>
              </a:spcBef>
              <a:defRPr sz="2400" b="0">
                <a:solidFill>
                  <a:schemeClr val="accent2"/>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عهد الأرض </a:t>
            </a:r>
          </a:p>
        </p:txBody>
      </p:sp>
      <p:sp>
        <p:nvSpPr>
          <p:cNvPr id="5943" name="Text Box 45"/>
          <p:cNvSpPr txBox="1"/>
          <p:nvPr/>
        </p:nvSpPr>
        <p:spPr>
          <a:xfrm>
            <a:off x="2382836" y="2684461"/>
            <a:ext cx="5516565" cy="707882"/>
          </a:xfrm>
          <a:prstGeom prst="rect">
            <a:avLst/>
          </a:prstGeom>
          <a:ln w="12700">
            <a:miter lim="400000"/>
          </a:ln>
          <a:effectLst>
            <a:outerShdw blurRad="63500" dist="46662" dir="3284182" rotWithShape="0">
              <a:srgbClr val="535353">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rtl="1">
              <a:spcBef>
                <a:spcPts val="2400"/>
              </a:spcBef>
              <a:defRPr sz="4000" b="0">
                <a:solidFill>
                  <a:schemeClr val="accent1"/>
                </a:solidFill>
                <a:effectLst>
                  <a:outerShdw blurRad="127000" dist="1524" dir="16200000" rotWithShape="0">
                    <a:srgbClr val="000000">
                      <a:alpha val="87808"/>
                    </a:srgbClr>
                  </a:outerShdw>
                </a:effectLst>
                <a:latin typeface="+mn-lt"/>
                <a:ea typeface="+mn-ea"/>
                <a:cs typeface="+mn-cs"/>
                <a:sym typeface="Times Roman"/>
              </a:defRPr>
            </a:pPr>
            <a:r>
              <a:rPr>
                <a:latin typeface="Arial" panose="020B0604020202020204" pitchFamily="34" charset="0"/>
                <a:cs typeface="Arial" panose="020B0604020202020204" pitchFamily="34" charset="0"/>
              </a:rPr>
              <a:t>العهد</a:t>
            </a:r>
            <a:r>
              <a:rPr>
                <a:latin typeface="Arial" panose="020B0604020202020204" pitchFamily="34" charset="0"/>
                <a:ea typeface="Arial Black"/>
                <a:cs typeface="Arial" panose="020B0604020202020204" pitchFamily="34" charset="0"/>
                <a:sym typeface="Arial Black"/>
              </a:rPr>
              <a:t> </a:t>
            </a:r>
            <a:r>
              <a:rPr>
                <a:latin typeface="Arial" panose="020B0604020202020204" pitchFamily="34" charset="0"/>
                <a:cs typeface="Arial" panose="020B0604020202020204" pitchFamily="34" charset="0"/>
              </a:rPr>
              <a:t>الإبراهيمي</a:t>
            </a:r>
            <a:r>
              <a:rPr>
                <a:latin typeface="Arial" panose="020B0604020202020204" pitchFamily="34" charset="0"/>
                <a:ea typeface="Arial Black"/>
                <a:cs typeface="Arial" panose="020B0604020202020204" pitchFamily="34" charset="0"/>
                <a:sym typeface="Arial Black"/>
              </a:rPr>
              <a:t> </a:t>
            </a:r>
          </a:p>
        </p:txBody>
      </p:sp>
      <p:sp>
        <p:nvSpPr>
          <p:cNvPr id="5944" name="Text Box 46"/>
          <p:cNvSpPr txBox="1"/>
          <p:nvPr/>
        </p:nvSpPr>
        <p:spPr>
          <a:xfrm>
            <a:off x="3876675" y="5105401"/>
            <a:ext cx="3662363" cy="646327"/>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3600" b="0">
                <a:solidFill>
                  <a:schemeClr val="accent2"/>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العهد الجديد</a:t>
            </a:r>
          </a:p>
        </p:txBody>
      </p:sp>
      <p:sp>
        <p:nvSpPr>
          <p:cNvPr id="5945" name="Line 47"/>
          <p:cNvSpPr/>
          <p:nvPr/>
        </p:nvSpPr>
        <p:spPr>
          <a:xfrm>
            <a:off x="7934325" y="22717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5946" name="Line 48"/>
          <p:cNvSpPr/>
          <p:nvPr/>
        </p:nvSpPr>
        <p:spPr>
          <a:xfrm>
            <a:off x="8086725" y="24241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5947" name="Line 49"/>
          <p:cNvSpPr/>
          <p:nvPr/>
        </p:nvSpPr>
        <p:spPr>
          <a:xfrm>
            <a:off x="8239125" y="22336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5948" name="Text Box 50"/>
          <p:cNvSpPr txBox="1"/>
          <p:nvPr/>
        </p:nvSpPr>
        <p:spPr>
          <a:xfrm rot="17945350">
            <a:off x="5355654" y="1697534"/>
            <a:ext cx="974627" cy="152349"/>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90000"/>
              </a:lnSpc>
              <a:defRPr sz="1100">
                <a:solidFill>
                  <a:srgbClr val="FFEA18"/>
                </a:solidFill>
                <a:latin typeface="Arial"/>
                <a:ea typeface="Arial"/>
                <a:cs typeface="Arial"/>
                <a:sym typeface="Arial"/>
              </a:defRPr>
            </a:lvl1pPr>
          </a:lstStyle>
          <a:p>
            <a:r>
              <a:rPr>
                <a:latin typeface="Arial" panose="020B0604020202020204" pitchFamily="34" charset="0"/>
                <a:cs typeface="Arial" panose="020B0604020202020204" pitchFamily="34" charset="0"/>
              </a:rPr>
              <a:t>عشاء عرس الخروف</a:t>
            </a:r>
          </a:p>
        </p:txBody>
      </p:sp>
      <p:sp>
        <p:nvSpPr>
          <p:cNvPr id="5949" name="Text Box 51"/>
          <p:cNvSpPr txBox="1"/>
          <p:nvPr/>
        </p:nvSpPr>
        <p:spPr>
          <a:xfrm rot="17945350">
            <a:off x="5870579" y="1808582"/>
            <a:ext cx="766236" cy="135422"/>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80000"/>
              </a:lnSpc>
              <a:defRPr sz="1100">
                <a:solidFill>
                  <a:srgbClr val="11B0C5"/>
                </a:solidFill>
                <a:latin typeface="Arial"/>
                <a:ea typeface="Arial"/>
                <a:cs typeface="Arial"/>
                <a:sym typeface="Arial"/>
              </a:defRPr>
            </a:lvl1pPr>
          </a:lstStyle>
          <a:p>
            <a:r>
              <a:rPr>
                <a:latin typeface="Arial" panose="020B0604020202020204" pitchFamily="34" charset="0"/>
                <a:cs typeface="Arial" panose="020B0604020202020204" pitchFamily="34" charset="0"/>
              </a:rPr>
              <a:t>المجيئ الثاني    </a:t>
            </a:r>
          </a:p>
        </p:txBody>
      </p:sp>
      <p:sp>
        <p:nvSpPr>
          <p:cNvPr id="5950" name="Text Box 52"/>
          <p:cNvSpPr txBox="1"/>
          <p:nvPr/>
        </p:nvSpPr>
        <p:spPr>
          <a:xfrm rot="17945350">
            <a:off x="6177072" y="1686454"/>
            <a:ext cx="963405" cy="135422"/>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80000"/>
              </a:lnSpc>
              <a:defRPr sz="1100">
                <a:solidFill>
                  <a:srgbClr val="08F220"/>
                </a:solidFill>
                <a:latin typeface="Arial"/>
                <a:ea typeface="Arial"/>
                <a:cs typeface="Arial"/>
                <a:sym typeface="Arial"/>
              </a:defRPr>
            </a:lvl1pPr>
          </a:lstStyle>
          <a:p>
            <a:r>
              <a:rPr>
                <a:latin typeface="Arial" panose="020B0604020202020204" pitchFamily="34" charset="0"/>
                <a:cs typeface="Arial" panose="020B0604020202020204" pitchFamily="34" charset="0"/>
              </a:rPr>
              <a:t>ملك المسيح الارضي </a:t>
            </a:r>
          </a:p>
        </p:txBody>
      </p:sp>
      <p:sp>
        <p:nvSpPr>
          <p:cNvPr id="5951" name="Text Box 53"/>
          <p:cNvSpPr txBox="1"/>
          <p:nvPr/>
        </p:nvSpPr>
        <p:spPr>
          <a:xfrm rot="17945350">
            <a:off x="6362133" y="1512012"/>
            <a:ext cx="1373774" cy="152349"/>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90000"/>
              </a:lnSpc>
              <a:defRPr sz="11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دينونة العرض الأبيض العظيم </a:t>
            </a:r>
          </a:p>
        </p:txBody>
      </p:sp>
      <p:sp>
        <p:nvSpPr>
          <p:cNvPr id="5952" name="Text Box 54"/>
          <p:cNvSpPr txBox="1"/>
          <p:nvPr/>
        </p:nvSpPr>
        <p:spPr>
          <a:xfrm rot="17945350">
            <a:off x="6807246" y="1534697"/>
            <a:ext cx="1322478" cy="135422"/>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80000"/>
              </a:lnSpc>
              <a:defRPr sz="1100">
                <a:solidFill>
                  <a:srgbClr val="F87B57"/>
                </a:solidFill>
                <a:latin typeface="Arial"/>
                <a:ea typeface="Arial"/>
                <a:cs typeface="Arial"/>
                <a:sym typeface="Arial"/>
              </a:defRPr>
            </a:lvl1pPr>
          </a:lstStyle>
          <a:p>
            <a:r>
              <a:rPr>
                <a:latin typeface="Arial" panose="020B0604020202020204" pitchFamily="34" charset="0"/>
                <a:cs typeface="Arial" panose="020B0604020202020204" pitchFamily="34" charset="0"/>
              </a:rPr>
              <a:t>سماء جديدة ، أرضض جديدو</a:t>
            </a:r>
          </a:p>
        </p:txBody>
      </p:sp>
      <p:sp>
        <p:nvSpPr>
          <p:cNvPr id="5953" name="Text Box 55"/>
          <p:cNvSpPr txBox="1"/>
          <p:nvPr/>
        </p:nvSpPr>
        <p:spPr>
          <a:xfrm>
            <a:off x="491317" y="6534864"/>
            <a:ext cx="889022"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rPr>
                <a:latin typeface="Arial" panose="020B0604020202020204" pitchFamily="34" charset="0"/>
                <a:cs typeface="Arial" panose="020B0604020202020204" pitchFamily="34" charset="0"/>
              </a:rPr>
              <a:t>© </a:t>
            </a:r>
            <a:r>
              <a:rPr sz="1000">
                <a:latin typeface="Arial" panose="020B0604020202020204" pitchFamily="34" charset="0"/>
                <a:cs typeface="Arial" panose="020B0604020202020204" pitchFamily="34" charset="0"/>
              </a:rPr>
              <a:t>2006</a:t>
            </a:r>
            <a:r>
              <a:rPr>
                <a:latin typeface="Arial" panose="020B0604020202020204" pitchFamily="34" charset="0"/>
                <a:cs typeface="Arial" panose="020B0604020202020204" pitchFamily="34" charset="0"/>
              </a:rPr>
              <a:t> TBBMI</a:t>
            </a:r>
          </a:p>
        </p:txBody>
      </p:sp>
      <p:sp>
        <p:nvSpPr>
          <p:cNvPr id="5954" name="Text Box 56"/>
          <p:cNvSpPr txBox="1"/>
          <p:nvPr/>
        </p:nvSpPr>
        <p:spPr>
          <a:xfrm>
            <a:off x="7659852" y="6517402"/>
            <a:ext cx="523536"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8.0.03f.</a:t>
            </a:r>
          </a:p>
        </p:txBody>
      </p:sp>
      <p:sp>
        <p:nvSpPr>
          <p:cNvPr id="5955" name="Text Box 57"/>
          <p:cNvSpPr txBox="1"/>
          <p:nvPr/>
        </p:nvSpPr>
        <p:spPr>
          <a:xfrm>
            <a:off x="8157350" y="6509464"/>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85</a:t>
            </a:r>
          </a:p>
        </p:txBody>
      </p:sp>
      <p:sp>
        <p:nvSpPr>
          <p:cNvPr id="5956" name="Text Box 58"/>
          <p:cNvSpPr txBox="1"/>
          <p:nvPr/>
        </p:nvSpPr>
        <p:spPr>
          <a:xfrm>
            <a:off x="8601189" y="6447422"/>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3</a:t>
            </a:r>
          </a:p>
        </p:txBody>
      </p:sp>
      <p:grpSp>
        <p:nvGrpSpPr>
          <p:cNvPr id="5959" name="Group"/>
          <p:cNvGrpSpPr/>
          <p:nvPr/>
        </p:nvGrpSpPr>
        <p:grpSpPr>
          <a:xfrm>
            <a:off x="7643808" y="1323975"/>
            <a:ext cx="1260483" cy="5264150"/>
            <a:chOff x="-2" y="0"/>
            <a:chExt cx="1260482" cy="5264150"/>
          </a:xfrm>
        </p:grpSpPr>
        <p:sp>
          <p:nvSpPr>
            <p:cNvPr id="5957" name="AutoShape 60"/>
            <p:cNvSpPr/>
            <p:nvPr/>
          </p:nvSpPr>
          <p:spPr>
            <a:xfrm>
              <a:off x="40095" y="0"/>
              <a:ext cx="1220385" cy="5264150"/>
            </a:xfrm>
            <a:prstGeom prst="rightArrow">
              <a:avLst>
                <a:gd name="adj1" fmla="val 67370"/>
                <a:gd name="adj2" fmla="val 28787"/>
              </a:avLst>
            </a:prstGeom>
            <a:solidFill>
              <a:srgbClr val="FC030C">
                <a:alpha val="50193"/>
              </a:srgbClr>
            </a:solidFill>
            <a:ln w="57150" cap="flat">
              <a:solidFill>
                <a:srgbClr val="FFFFFF"/>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58" name="Text Box 61"/>
            <p:cNvSpPr txBox="1"/>
            <p:nvPr/>
          </p:nvSpPr>
          <p:spPr>
            <a:xfrm>
              <a:off x="-2" y="1120774"/>
              <a:ext cx="520932" cy="3000817"/>
            </a:xfrm>
            <a:prstGeom prst="rect">
              <a:avLst/>
            </a:prstGeom>
            <a:noFill/>
            <a:ln w="12700" cap="flat">
              <a:noFill/>
              <a:miter lim="400000"/>
            </a:ln>
            <a:effectLst>
              <a:outerShdw blurRad="63500" dist="8980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11300"/>
                </a:spcBef>
                <a:defRPr sz="18900">
                  <a:solidFill>
                    <a:srgbClr val="FFFF00"/>
                  </a:solidFill>
                  <a:latin typeface="Trebuchet MS"/>
                  <a:ea typeface="Trebuchet MS"/>
                  <a:cs typeface="Trebuchet MS"/>
                  <a:sym typeface="Trebuchet MS"/>
                </a:defRPr>
              </a:lvl1pPr>
            </a:lstStyle>
            <a:p>
              <a:r>
                <a:rPr>
                  <a:latin typeface="Arial" panose="020B0604020202020204" pitchFamily="34" charset="0"/>
                  <a:cs typeface="Arial" panose="020B0604020202020204" pitchFamily="34" charset="0"/>
                </a:rPr>
                <a:t>?</a:t>
              </a:r>
            </a:p>
          </p:txBody>
        </p:sp>
      </p:grpSp>
      <p:grpSp>
        <p:nvGrpSpPr>
          <p:cNvPr id="6082" name="Group"/>
          <p:cNvGrpSpPr/>
          <p:nvPr/>
        </p:nvGrpSpPr>
        <p:grpSpPr>
          <a:xfrm>
            <a:off x="1917712" y="2209767"/>
            <a:ext cx="5330804" cy="3946586"/>
            <a:chOff x="-1" y="-3"/>
            <a:chExt cx="5330803" cy="3946584"/>
          </a:xfrm>
        </p:grpSpPr>
        <p:grpSp>
          <p:nvGrpSpPr>
            <p:cNvPr id="6020" name="Group"/>
            <p:cNvGrpSpPr/>
            <p:nvPr/>
          </p:nvGrpSpPr>
          <p:grpSpPr>
            <a:xfrm>
              <a:off x="-2" y="-4"/>
              <a:ext cx="5304202" cy="239826"/>
              <a:chOff x="-1" y="-2"/>
              <a:chExt cx="5304201" cy="239824"/>
            </a:xfrm>
          </p:grpSpPr>
          <p:grpSp>
            <p:nvGrpSpPr>
              <p:cNvPr id="5963" name="Group"/>
              <p:cNvGrpSpPr/>
              <p:nvPr/>
            </p:nvGrpSpPr>
            <p:grpSpPr>
              <a:xfrm>
                <a:off x="-2" y="23808"/>
                <a:ext cx="201992" cy="206490"/>
                <a:chOff x="-1" y="0"/>
                <a:chExt cx="201990" cy="206489"/>
              </a:xfrm>
            </p:grpSpPr>
            <p:sp>
              <p:nvSpPr>
                <p:cNvPr id="5960" name="AutoShape 65"/>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61" name="Oval 66"/>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62" name="AutoShape 67"/>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967" name="Group"/>
              <p:cNvGrpSpPr/>
              <p:nvPr/>
            </p:nvGrpSpPr>
            <p:grpSpPr>
              <a:xfrm>
                <a:off x="360471" y="33331"/>
                <a:ext cx="201993" cy="206491"/>
                <a:chOff x="0" y="-1"/>
                <a:chExt cx="201991" cy="206489"/>
              </a:xfrm>
            </p:grpSpPr>
            <p:sp>
              <p:nvSpPr>
                <p:cNvPr id="5964" name="AutoShape 69"/>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65" name="Oval 7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66" name="AutoShape 71"/>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971" name="Group"/>
              <p:cNvGrpSpPr/>
              <p:nvPr/>
            </p:nvGrpSpPr>
            <p:grpSpPr>
              <a:xfrm>
                <a:off x="730473" y="33332"/>
                <a:ext cx="201993" cy="206490"/>
                <a:chOff x="-1" y="0"/>
                <a:chExt cx="201992" cy="206489"/>
              </a:xfrm>
            </p:grpSpPr>
            <p:sp>
              <p:nvSpPr>
                <p:cNvPr id="5968" name="AutoShape 73"/>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69" name="Oval 74"/>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70" name="AutoShape 75"/>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975" name="Group"/>
              <p:cNvGrpSpPr/>
              <p:nvPr/>
            </p:nvGrpSpPr>
            <p:grpSpPr>
              <a:xfrm>
                <a:off x="1092534" y="33332"/>
                <a:ext cx="201993" cy="206491"/>
                <a:chOff x="0" y="-1"/>
                <a:chExt cx="201992" cy="206490"/>
              </a:xfrm>
            </p:grpSpPr>
            <p:sp>
              <p:nvSpPr>
                <p:cNvPr id="5972" name="AutoShape 77"/>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73" name="Oval 7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74" name="AutoShape 79"/>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979" name="Group"/>
              <p:cNvGrpSpPr/>
              <p:nvPr/>
            </p:nvGrpSpPr>
            <p:grpSpPr>
              <a:xfrm>
                <a:off x="1435540" y="26981"/>
                <a:ext cx="201993" cy="206492"/>
                <a:chOff x="0" y="-1"/>
                <a:chExt cx="201992" cy="206490"/>
              </a:xfrm>
            </p:grpSpPr>
            <p:sp>
              <p:nvSpPr>
                <p:cNvPr id="5976" name="AutoShape 81"/>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77" name="Oval 8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78" name="AutoShape 83"/>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983" name="Group"/>
              <p:cNvGrpSpPr/>
              <p:nvPr/>
            </p:nvGrpSpPr>
            <p:grpSpPr>
              <a:xfrm>
                <a:off x="1816658" y="7934"/>
                <a:ext cx="201992" cy="206491"/>
                <a:chOff x="0" y="-1"/>
                <a:chExt cx="201991" cy="206489"/>
              </a:xfrm>
            </p:grpSpPr>
            <p:sp>
              <p:nvSpPr>
                <p:cNvPr id="5980" name="AutoShape 85"/>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81" name="Oval 8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82" name="AutoShape 87"/>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987" name="Group"/>
              <p:cNvGrpSpPr/>
              <p:nvPr/>
            </p:nvGrpSpPr>
            <p:grpSpPr>
              <a:xfrm>
                <a:off x="2177131" y="14284"/>
                <a:ext cx="201992" cy="206490"/>
                <a:chOff x="-1" y="0"/>
                <a:chExt cx="201991" cy="206489"/>
              </a:xfrm>
            </p:grpSpPr>
            <p:sp>
              <p:nvSpPr>
                <p:cNvPr id="5984" name="AutoShape 89"/>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85" name="Oval 90"/>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86" name="AutoShape 91"/>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991" name="Group"/>
              <p:cNvGrpSpPr/>
              <p:nvPr/>
            </p:nvGrpSpPr>
            <p:grpSpPr>
              <a:xfrm>
                <a:off x="2536016" y="14283"/>
                <a:ext cx="201993" cy="206491"/>
                <a:chOff x="-1" y="0"/>
                <a:chExt cx="201992" cy="206490"/>
              </a:xfrm>
            </p:grpSpPr>
            <p:sp>
              <p:nvSpPr>
                <p:cNvPr id="5988" name="AutoShape 93"/>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89" name="Oval 94"/>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90" name="AutoShape 95"/>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995" name="Group"/>
              <p:cNvGrpSpPr/>
              <p:nvPr/>
            </p:nvGrpSpPr>
            <p:grpSpPr>
              <a:xfrm>
                <a:off x="2902842" y="14282"/>
                <a:ext cx="201993" cy="206491"/>
                <a:chOff x="0" y="-1"/>
                <a:chExt cx="201992" cy="206490"/>
              </a:xfrm>
            </p:grpSpPr>
            <p:sp>
              <p:nvSpPr>
                <p:cNvPr id="5992" name="AutoShape 97"/>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93" name="Oval 9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94" name="AutoShape 99"/>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5999" name="Group"/>
              <p:cNvGrpSpPr/>
              <p:nvPr/>
            </p:nvGrpSpPr>
            <p:grpSpPr>
              <a:xfrm>
                <a:off x="3303015" y="14282"/>
                <a:ext cx="201994" cy="206492"/>
                <a:chOff x="0" y="-1"/>
                <a:chExt cx="201992" cy="206490"/>
              </a:xfrm>
            </p:grpSpPr>
            <p:sp>
              <p:nvSpPr>
                <p:cNvPr id="5996" name="AutoShape 101"/>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97" name="Oval 10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5998" name="AutoShape 103"/>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003" name="Group"/>
              <p:cNvGrpSpPr/>
              <p:nvPr/>
            </p:nvGrpSpPr>
            <p:grpSpPr>
              <a:xfrm>
                <a:off x="3649198" y="11109"/>
                <a:ext cx="201992" cy="206490"/>
                <a:chOff x="-1" y="0"/>
                <a:chExt cx="201991" cy="206489"/>
              </a:xfrm>
            </p:grpSpPr>
            <p:sp>
              <p:nvSpPr>
                <p:cNvPr id="6000" name="AutoShape 105"/>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01" name="Oval 106"/>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02" name="AutoShape 107"/>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007" name="Group"/>
              <p:cNvGrpSpPr/>
              <p:nvPr/>
            </p:nvGrpSpPr>
            <p:grpSpPr>
              <a:xfrm>
                <a:off x="4050959" y="12696"/>
                <a:ext cx="201992" cy="206491"/>
                <a:chOff x="0" y="-1"/>
                <a:chExt cx="201991" cy="206489"/>
              </a:xfrm>
            </p:grpSpPr>
            <p:sp>
              <p:nvSpPr>
                <p:cNvPr id="6004" name="AutoShape 109"/>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05" name="Oval 11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06" name="AutoShape 111"/>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011" name="Group"/>
              <p:cNvGrpSpPr/>
              <p:nvPr/>
            </p:nvGrpSpPr>
            <p:grpSpPr>
              <a:xfrm>
                <a:off x="4408257" y="15871"/>
                <a:ext cx="201992" cy="206491"/>
                <a:chOff x="0" y="-1"/>
                <a:chExt cx="201991" cy="206489"/>
              </a:xfrm>
            </p:grpSpPr>
            <p:sp>
              <p:nvSpPr>
                <p:cNvPr id="6008" name="AutoShape 113"/>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09" name="Oval 11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10" name="AutoShape 115"/>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015" name="Group"/>
              <p:cNvGrpSpPr/>
              <p:nvPr/>
            </p:nvGrpSpPr>
            <p:grpSpPr>
              <a:xfrm>
                <a:off x="4770317" y="17457"/>
                <a:ext cx="201994" cy="206492"/>
                <a:chOff x="0" y="-1"/>
                <a:chExt cx="201992" cy="206490"/>
              </a:xfrm>
            </p:grpSpPr>
            <p:sp>
              <p:nvSpPr>
                <p:cNvPr id="6012" name="AutoShape 117"/>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13" name="Oval 11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14" name="AutoShape 119"/>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019" name="Group"/>
              <p:cNvGrpSpPr/>
              <p:nvPr/>
            </p:nvGrpSpPr>
            <p:grpSpPr>
              <a:xfrm>
                <a:off x="5102207" y="-3"/>
                <a:ext cx="201993" cy="206491"/>
                <a:chOff x="0" y="-1"/>
                <a:chExt cx="201991" cy="206489"/>
              </a:xfrm>
            </p:grpSpPr>
            <p:sp>
              <p:nvSpPr>
                <p:cNvPr id="6016" name="AutoShape 121"/>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17" name="Oval 12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18" name="AutoShape 123"/>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nvGrpSpPr>
            <p:cNvPr id="6081" name="Group"/>
            <p:cNvGrpSpPr/>
            <p:nvPr/>
          </p:nvGrpSpPr>
          <p:grpSpPr>
            <a:xfrm>
              <a:off x="27395" y="3736130"/>
              <a:ext cx="5303408" cy="210452"/>
              <a:chOff x="0" y="-1"/>
              <a:chExt cx="5303407" cy="210450"/>
            </a:xfrm>
          </p:grpSpPr>
          <p:grpSp>
            <p:nvGrpSpPr>
              <p:cNvPr id="6024" name="Group"/>
              <p:cNvGrpSpPr/>
              <p:nvPr/>
            </p:nvGrpSpPr>
            <p:grpSpPr>
              <a:xfrm>
                <a:off x="-1" y="-2"/>
                <a:ext cx="183728" cy="188227"/>
                <a:chOff x="0" y="0"/>
                <a:chExt cx="183726" cy="188226"/>
              </a:xfrm>
            </p:grpSpPr>
            <p:sp>
              <p:nvSpPr>
                <p:cNvPr id="6021" name="AutoShape 126"/>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22" name="Oval 127"/>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23" name="AutoShape 128"/>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028" name="Group"/>
              <p:cNvGrpSpPr/>
              <p:nvPr/>
            </p:nvGrpSpPr>
            <p:grpSpPr>
              <a:xfrm>
                <a:off x="355708" y="22220"/>
                <a:ext cx="183728" cy="188229"/>
                <a:chOff x="-1" y="0"/>
                <a:chExt cx="183727" cy="188227"/>
              </a:xfrm>
            </p:grpSpPr>
            <p:sp>
              <p:nvSpPr>
                <p:cNvPr id="6025" name="AutoShape 130"/>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26" name="Oval 131"/>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27" name="AutoShape 132"/>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032" name="Group"/>
              <p:cNvGrpSpPr/>
              <p:nvPr/>
            </p:nvGrpSpPr>
            <p:grpSpPr>
              <a:xfrm>
                <a:off x="733649" y="22220"/>
                <a:ext cx="183728" cy="188229"/>
                <a:chOff x="-1" y="0"/>
                <a:chExt cx="183727" cy="188227"/>
              </a:xfrm>
            </p:grpSpPr>
            <p:sp>
              <p:nvSpPr>
                <p:cNvPr id="6029" name="AutoShape 13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30" name="Oval 13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31" name="AutoShape 13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036" name="Group"/>
              <p:cNvGrpSpPr/>
              <p:nvPr/>
            </p:nvGrpSpPr>
            <p:grpSpPr>
              <a:xfrm>
                <a:off x="1102064" y="22220"/>
                <a:ext cx="183728" cy="188229"/>
                <a:chOff x="0" y="0"/>
                <a:chExt cx="183727" cy="188228"/>
              </a:xfrm>
            </p:grpSpPr>
            <p:sp>
              <p:nvSpPr>
                <p:cNvPr id="6033" name="AutoShape 138"/>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34" name="Oval 139"/>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35" name="AutoShape 140"/>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040" name="Group"/>
              <p:cNvGrpSpPr/>
              <p:nvPr/>
            </p:nvGrpSpPr>
            <p:grpSpPr>
              <a:xfrm>
                <a:off x="1438717" y="22220"/>
                <a:ext cx="183729" cy="188229"/>
                <a:chOff x="-1" y="0"/>
                <a:chExt cx="183727" cy="188227"/>
              </a:xfrm>
            </p:grpSpPr>
            <p:sp>
              <p:nvSpPr>
                <p:cNvPr id="6037" name="AutoShape 142"/>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38" name="Oval 143"/>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39" name="AutoShape 144"/>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044" name="Group"/>
              <p:cNvGrpSpPr/>
              <p:nvPr/>
            </p:nvGrpSpPr>
            <p:grpSpPr>
              <a:xfrm>
                <a:off x="1816659" y="15871"/>
                <a:ext cx="183728" cy="188229"/>
                <a:chOff x="-1" y="0"/>
                <a:chExt cx="183727" cy="188227"/>
              </a:xfrm>
            </p:grpSpPr>
            <p:sp>
              <p:nvSpPr>
                <p:cNvPr id="6041" name="AutoShape 146"/>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42" name="Oval 147"/>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43" name="AutoShape 148"/>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048" name="Group"/>
              <p:cNvGrpSpPr/>
              <p:nvPr/>
            </p:nvGrpSpPr>
            <p:grpSpPr>
              <a:xfrm>
                <a:off x="2191425" y="22220"/>
                <a:ext cx="183728" cy="188229"/>
                <a:chOff x="0" y="0"/>
                <a:chExt cx="183727" cy="188228"/>
              </a:xfrm>
            </p:grpSpPr>
            <p:sp>
              <p:nvSpPr>
                <p:cNvPr id="6045" name="AutoShape 150"/>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46" name="Oval 151"/>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47" name="AutoShape 152"/>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052" name="Group"/>
              <p:cNvGrpSpPr/>
              <p:nvPr/>
            </p:nvGrpSpPr>
            <p:grpSpPr>
              <a:xfrm>
                <a:off x="2539196" y="9522"/>
                <a:ext cx="183728" cy="188229"/>
                <a:chOff x="0" y="0"/>
                <a:chExt cx="183727" cy="188228"/>
              </a:xfrm>
            </p:grpSpPr>
            <p:sp>
              <p:nvSpPr>
                <p:cNvPr id="6049" name="AutoShape 154"/>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50" name="Oval 155"/>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51" name="AutoShape 156"/>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056" name="Group"/>
              <p:cNvGrpSpPr/>
              <p:nvPr/>
            </p:nvGrpSpPr>
            <p:grpSpPr>
              <a:xfrm>
                <a:off x="3283963" y="22220"/>
                <a:ext cx="183728" cy="188229"/>
                <a:chOff x="0" y="0"/>
                <a:chExt cx="183727" cy="188228"/>
              </a:xfrm>
            </p:grpSpPr>
            <p:sp>
              <p:nvSpPr>
                <p:cNvPr id="6053" name="AutoShape 158"/>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54" name="Oval 159"/>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55" name="AutoShape 160"/>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060" name="Group"/>
              <p:cNvGrpSpPr/>
              <p:nvPr/>
            </p:nvGrpSpPr>
            <p:grpSpPr>
              <a:xfrm>
                <a:off x="2920313" y="22220"/>
                <a:ext cx="183729" cy="188229"/>
                <a:chOff x="0" y="0"/>
                <a:chExt cx="183727" cy="188228"/>
              </a:xfrm>
            </p:grpSpPr>
            <p:sp>
              <p:nvSpPr>
                <p:cNvPr id="6057" name="AutoShape 162"/>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58" name="Oval 163"/>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59" name="AutoShape 164"/>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064" name="Group"/>
              <p:cNvGrpSpPr/>
              <p:nvPr/>
            </p:nvGrpSpPr>
            <p:grpSpPr>
              <a:xfrm>
                <a:off x="3652377" y="15871"/>
                <a:ext cx="183728" cy="188228"/>
                <a:chOff x="0" y="-1"/>
                <a:chExt cx="183727" cy="188227"/>
              </a:xfrm>
            </p:grpSpPr>
            <p:sp>
              <p:nvSpPr>
                <p:cNvPr id="6061" name="AutoShape 166"/>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62" name="Oval 167"/>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63" name="AutoShape 168"/>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068" name="Group"/>
              <p:cNvGrpSpPr/>
              <p:nvPr/>
            </p:nvGrpSpPr>
            <p:grpSpPr>
              <a:xfrm>
                <a:off x="4068428" y="22220"/>
                <a:ext cx="183729" cy="188229"/>
                <a:chOff x="-1" y="0"/>
                <a:chExt cx="183727" cy="188227"/>
              </a:xfrm>
            </p:grpSpPr>
            <p:sp>
              <p:nvSpPr>
                <p:cNvPr id="6065" name="AutoShape 170"/>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66" name="Oval 171"/>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67" name="AutoShape 172"/>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072" name="Group"/>
              <p:cNvGrpSpPr/>
              <p:nvPr/>
            </p:nvGrpSpPr>
            <p:grpSpPr>
              <a:xfrm>
                <a:off x="4430490" y="22220"/>
                <a:ext cx="183728" cy="188229"/>
                <a:chOff x="-1" y="0"/>
                <a:chExt cx="183727" cy="188227"/>
              </a:xfrm>
            </p:grpSpPr>
            <p:sp>
              <p:nvSpPr>
                <p:cNvPr id="6069" name="AutoShape 17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70" name="Oval 17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71" name="AutoShape 17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076" name="Group"/>
              <p:cNvGrpSpPr/>
              <p:nvPr/>
            </p:nvGrpSpPr>
            <p:grpSpPr>
              <a:xfrm>
                <a:off x="4784612" y="22220"/>
                <a:ext cx="183728" cy="188229"/>
                <a:chOff x="-1" y="0"/>
                <a:chExt cx="183727" cy="188227"/>
              </a:xfrm>
            </p:grpSpPr>
            <p:sp>
              <p:nvSpPr>
                <p:cNvPr id="6073" name="AutoShape 17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74" name="Oval 17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75" name="AutoShape 18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080" name="Group"/>
              <p:cNvGrpSpPr/>
              <p:nvPr/>
            </p:nvGrpSpPr>
            <p:grpSpPr>
              <a:xfrm>
                <a:off x="5119679" y="22220"/>
                <a:ext cx="183728" cy="188229"/>
                <a:chOff x="0" y="0"/>
                <a:chExt cx="183727" cy="188228"/>
              </a:xfrm>
            </p:grpSpPr>
            <p:sp>
              <p:nvSpPr>
                <p:cNvPr id="6077" name="AutoShape 182"/>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78" name="Oval 183"/>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079" name="AutoShape 184"/>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grpSp>
        <p:nvGrpSpPr>
          <p:cNvPr id="6107" name="Group"/>
          <p:cNvGrpSpPr/>
          <p:nvPr/>
        </p:nvGrpSpPr>
        <p:grpSpPr>
          <a:xfrm>
            <a:off x="1885942" y="92071"/>
            <a:ext cx="3762387" cy="2335135"/>
            <a:chOff x="-6" y="-2"/>
            <a:chExt cx="3762385" cy="2335133"/>
          </a:xfrm>
        </p:grpSpPr>
        <p:sp>
          <p:nvSpPr>
            <p:cNvPr id="6083" name="Text Box 186"/>
            <p:cNvSpPr txBox="1"/>
            <p:nvPr/>
          </p:nvSpPr>
          <p:spPr>
            <a:xfrm>
              <a:off x="3168316" y="1504139"/>
              <a:ext cx="594063" cy="830992"/>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2800"/>
                </a:spcBef>
                <a:defRPr sz="48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grpSp>
          <p:nvGrpSpPr>
            <p:cNvPr id="6086" name="Group"/>
            <p:cNvGrpSpPr/>
            <p:nvPr/>
          </p:nvGrpSpPr>
          <p:grpSpPr>
            <a:xfrm>
              <a:off x="790173" y="1215368"/>
              <a:ext cx="1786832" cy="568275"/>
              <a:chOff x="-2" y="0"/>
              <a:chExt cx="1786831" cy="568273"/>
            </a:xfrm>
          </p:grpSpPr>
          <p:sp>
            <p:nvSpPr>
              <p:cNvPr id="6084" name="Text Box 188"/>
              <p:cNvSpPr txBox="1"/>
              <p:nvPr/>
            </p:nvSpPr>
            <p:spPr>
              <a:xfrm>
                <a:off x="-2" y="14278"/>
                <a:ext cx="564256" cy="553995"/>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4P</a:t>
                </a:r>
              </a:p>
            </p:txBody>
          </p:sp>
          <p:sp>
            <p:nvSpPr>
              <p:cNvPr id="6085" name="Text Box 189"/>
              <p:cNvSpPr txBox="1"/>
              <p:nvPr/>
            </p:nvSpPr>
            <p:spPr>
              <a:xfrm>
                <a:off x="966092" y="0"/>
                <a:ext cx="820737" cy="553995"/>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3S</a:t>
                </a:r>
              </a:p>
            </p:txBody>
          </p:sp>
        </p:grpSp>
        <p:grpSp>
          <p:nvGrpSpPr>
            <p:cNvPr id="6097" name="Group"/>
            <p:cNvGrpSpPr/>
            <p:nvPr/>
          </p:nvGrpSpPr>
          <p:grpSpPr>
            <a:xfrm>
              <a:off x="-6" y="1772277"/>
              <a:ext cx="3118368" cy="394721"/>
              <a:chOff x="-4" y="-4"/>
              <a:chExt cx="3118366" cy="394720"/>
            </a:xfrm>
          </p:grpSpPr>
          <p:grpSp>
            <p:nvGrpSpPr>
              <p:cNvPr id="6095" name="Group"/>
              <p:cNvGrpSpPr/>
              <p:nvPr/>
            </p:nvGrpSpPr>
            <p:grpSpPr>
              <a:xfrm>
                <a:off x="-4" y="-4"/>
                <a:ext cx="2750436" cy="394720"/>
                <a:chOff x="-2" y="-2"/>
                <a:chExt cx="2750434" cy="394718"/>
              </a:xfrm>
            </p:grpSpPr>
            <p:sp>
              <p:nvSpPr>
                <p:cNvPr id="6087" name="Text Box 192"/>
                <p:cNvSpPr txBox="1"/>
                <p:nvPr/>
              </p:nvSpPr>
              <p:spPr>
                <a:xfrm>
                  <a:off x="-2" y="634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sp>
              <p:nvSpPr>
                <p:cNvPr id="6088" name="Text Box 193"/>
                <p:cNvSpPr txBox="1"/>
                <p:nvPr/>
              </p:nvSpPr>
              <p:spPr>
                <a:xfrm>
                  <a:off x="360179" y="634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6089" name="Text Box 194"/>
                <p:cNvSpPr txBox="1"/>
                <p:nvPr/>
              </p:nvSpPr>
              <p:spPr>
                <a:xfrm>
                  <a:off x="756854" y="9519"/>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6090" name="Text Box 195"/>
                <p:cNvSpPr txBox="1"/>
                <p:nvPr/>
              </p:nvSpPr>
              <p:spPr>
                <a:xfrm>
                  <a:off x="1077367" y="6346"/>
                  <a:ext cx="256480"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M</a:t>
                  </a:r>
                </a:p>
              </p:txBody>
            </p:sp>
            <p:sp>
              <p:nvSpPr>
                <p:cNvPr id="6091" name="Text Box 196"/>
                <p:cNvSpPr txBox="1"/>
                <p:nvPr/>
              </p:nvSpPr>
              <p:spPr>
                <a:xfrm>
                  <a:off x="1467696" y="-2"/>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6092" name="Text Box 197"/>
                <p:cNvSpPr txBox="1"/>
                <p:nvPr/>
              </p:nvSpPr>
              <p:spPr>
                <a:xfrm>
                  <a:off x="1819945" y="12693"/>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6093" name="Text Box 198"/>
                <p:cNvSpPr txBox="1"/>
                <p:nvPr/>
              </p:nvSpPr>
              <p:spPr>
                <a:xfrm>
                  <a:off x="2164258" y="12693"/>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R</a:t>
                  </a:r>
                </a:p>
              </p:txBody>
            </p:sp>
            <p:sp>
              <p:nvSpPr>
                <p:cNvPr id="6094" name="Text Box 199"/>
                <p:cNvSpPr txBox="1"/>
                <p:nvPr/>
              </p:nvSpPr>
              <p:spPr>
                <a:xfrm>
                  <a:off x="2527614" y="2538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grpSp>
          <p:sp>
            <p:nvSpPr>
              <p:cNvPr id="6096" name="Text Box 200"/>
              <p:cNvSpPr txBox="1"/>
              <p:nvPr/>
            </p:nvSpPr>
            <p:spPr>
              <a:xfrm>
                <a:off x="2913178" y="14279"/>
                <a:ext cx="205184" cy="36933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S</a:t>
                </a:r>
              </a:p>
            </p:txBody>
          </p:sp>
        </p:grpSp>
        <p:grpSp>
          <p:nvGrpSpPr>
            <p:cNvPr id="6100" name="Group"/>
            <p:cNvGrpSpPr/>
            <p:nvPr/>
          </p:nvGrpSpPr>
          <p:grpSpPr>
            <a:xfrm>
              <a:off x="1386453" y="-2"/>
              <a:ext cx="630562" cy="1107991"/>
              <a:chOff x="-1" y="-1"/>
              <a:chExt cx="630560" cy="1107989"/>
            </a:xfrm>
          </p:grpSpPr>
          <p:sp>
            <p:nvSpPr>
              <p:cNvPr id="6098" name="Text Box 202"/>
              <p:cNvSpPr txBox="1"/>
              <p:nvPr/>
            </p:nvSpPr>
            <p:spPr>
              <a:xfrm>
                <a:off x="-1" y="-1"/>
                <a:ext cx="630560" cy="1107989"/>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7</a:t>
                </a:r>
              </a:p>
            </p:txBody>
          </p:sp>
          <p:sp>
            <p:nvSpPr>
              <p:cNvPr id="6099" name="Line 203"/>
              <p:cNvSpPr/>
              <p:nvPr/>
            </p:nvSpPr>
            <p:spPr>
              <a:xfrm>
                <a:off x="163746" y="575950"/>
                <a:ext cx="285612" cy="4"/>
              </a:xfrm>
              <a:prstGeom prst="line">
                <a:avLst/>
              </a:prstGeom>
              <a:noFill/>
              <a:ln w="76200" cap="flat">
                <a:solidFill>
                  <a:srgbClr val="FF262D"/>
                </a:solidFill>
                <a:prstDash val="solid"/>
                <a:round/>
              </a:ln>
              <a:effectLst>
                <a:outerShdw blurRad="63500" dist="38098"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6103" name="Group"/>
            <p:cNvGrpSpPr/>
            <p:nvPr/>
          </p:nvGrpSpPr>
          <p:grpSpPr>
            <a:xfrm>
              <a:off x="326856" y="1746894"/>
              <a:ext cx="2478428" cy="431574"/>
              <a:chOff x="0" y="-1"/>
              <a:chExt cx="2478427" cy="431573"/>
            </a:xfrm>
          </p:grpSpPr>
          <p:sp>
            <p:nvSpPr>
              <p:cNvPr id="6101" name="Rectangle 205"/>
              <p:cNvSpPr/>
              <p:nvPr/>
            </p:nvSpPr>
            <p:spPr>
              <a:xfrm>
                <a:off x="-1" y="-2"/>
                <a:ext cx="1343939"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02" name="Rectangle 206"/>
              <p:cNvSpPr/>
              <p:nvPr/>
            </p:nvSpPr>
            <p:spPr>
              <a:xfrm>
                <a:off x="1429616" y="-2"/>
                <a:ext cx="1048811"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106" name="Group"/>
            <p:cNvGrpSpPr/>
            <p:nvPr/>
          </p:nvGrpSpPr>
          <p:grpSpPr>
            <a:xfrm>
              <a:off x="761295" y="825056"/>
              <a:ext cx="1931654" cy="584771"/>
              <a:chOff x="-1" y="0"/>
              <a:chExt cx="1931653" cy="584769"/>
            </a:xfrm>
          </p:grpSpPr>
          <p:sp>
            <p:nvSpPr>
              <p:cNvPr id="6104" name="Text Box 208"/>
              <p:cNvSpPr txBox="1"/>
              <p:nvPr/>
            </p:nvSpPr>
            <p:spPr>
              <a:xfrm>
                <a:off x="-1" y="0"/>
                <a:ext cx="1931653" cy="584769"/>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rPr>
                    <a:latin typeface="Arial" panose="020B0604020202020204" pitchFamily="34" charset="0"/>
                    <a:cs typeface="Arial" panose="020B0604020202020204" pitchFamily="34" charset="0"/>
                  </a:rPr>
                  <a:t>C 7 S J</a:t>
                </a:r>
              </a:p>
            </p:txBody>
          </p:sp>
          <p:sp>
            <p:nvSpPr>
              <p:cNvPr id="6105" name="Line 209"/>
              <p:cNvSpPr/>
              <p:nvPr/>
            </p:nvSpPr>
            <p:spPr>
              <a:xfrm>
                <a:off x="722264" y="301463"/>
                <a:ext cx="149154" cy="4"/>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sp>
        <p:nvSpPr>
          <p:cNvPr id="6108" name="Text Box 210"/>
          <p:cNvSpPr txBox="1"/>
          <p:nvPr/>
        </p:nvSpPr>
        <p:spPr>
          <a:xfrm>
            <a:off x="4235450" y="4419599"/>
            <a:ext cx="3533775" cy="461661"/>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b="0">
                <a:solidFill>
                  <a:schemeClr val="accent2"/>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العهد الدادوي</a:t>
            </a:r>
          </a:p>
        </p:txBody>
      </p:sp>
      <p:grpSp>
        <p:nvGrpSpPr>
          <p:cNvPr id="6111" name="Group"/>
          <p:cNvGrpSpPr/>
          <p:nvPr/>
        </p:nvGrpSpPr>
        <p:grpSpPr>
          <a:xfrm>
            <a:off x="918652" y="3056730"/>
            <a:ext cx="8730016" cy="2597151"/>
            <a:chOff x="0" y="0"/>
            <a:chExt cx="8730014" cy="2597150"/>
          </a:xfrm>
        </p:grpSpPr>
        <p:sp>
          <p:nvSpPr>
            <p:cNvPr id="6109" name="AutoShape 212"/>
            <p:cNvSpPr/>
            <p:nvPr/>
          </p:nvSpPr>
          <p:spPr>
            <a:xfrm>
              <a:off x="11781" y="0"/>
              <a:ext cx="8718233" cy="2597150"/>
            </a:xfrm>
            <a:prstGeom prst="rightArrow">
              <a:avLst>
                <a:gd name="adj1" fmla="val 50000"/>
                <a:gd name="adj2" fmla="val 83906"/>
              </a:avLst>
            </a:prstGeom>
            <a:gradFill flip="none" rotWithShape="1">
              <a:gsLst>
                <a:gs pos="0">
                  <a:srgbClr val="FFE957"/>
                </a:gs>
                <a:gs pos="50000">
                  <a:srgbClr val="B7A73E"/>
                </a:gs>
                <a:gs pos="100000">
                  <a:srgbClr val="FFE957"/>
                </a:gs>
              </a:gsLst>
              <a:lin ang="2700000" scaled="0"/>
            </a:gradFill>
            <a:ln w="57150" cap="flat">
              <a:solidFill>
                <a:srgbClr val="FC030C"/>
              </a:solidFill>
              <a:prstDash val="solid"/>
              <a:miter lim="800000"/>
            </a:ln>
            <a:effectLst>
              <a:outerShdw blurRad="63500" dist="179829" dir="488305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10" name="Text Box 213"/>
            <p:cNvSpPr/>
            <p:nvPr/>
          </p:nvSpPr>
          <p:spPr>
            <a:xfrm>
              <a:off x="0" y="787545"/>
              <a:ext cx="8452130" cy="64632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2600"/>
                </a:spcBef>
                <a:defRPr sz="3600">
                  <a:solidFill>
                    <a:srgbClr val="FF0000"/>
                  </a:solidFill>
                  <a:effectLst>
                    <a:outerShdw blurRad="127000" dist="4572" dir="16200000" rotWithShape="0">
                      <a:srgbClr val="000000">
                        <a:alpha val="87808"/>
                      </a:srgbClr>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شيء سوف يأتي هنا</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5945"/>
                                        </p:tgtEl>
                                        <p:attrNameLst>
                                          <p:attrName>style.visibility</p:attrName>
                                        </p:attrNameLst>
                                      </p:cBhvr>
                                      <p:to>
                                        <p:strVal val="visible"/>
                                      </p:to>
                                    </p:set>
                                    <p:animEffect transition="in" filter="wipe(down)">
                                      <p:cBhvr>
                                        <p:cTn id="7" dur="1000"/>
                                        <p:tgtEl>
                                          <p:spTgt spid="5945"/>
                                        </p:tgtEl>
                                      </p:cBhvr>
                                    </p:animEffect>
                                  </p:childTnLst>
                                </p:cTn>
                              </p:par>
                            </p:childTnLst>
                          </p:cTn>
                        </p:par>
                        <p:par>
                          <p:cTn id="8" fill="hold">
                            <p:stCondLst>
                              <p:cond delay="1000"/>
                            </p:stCondLst>
                            <p:childTnLst>
                              <p:par>
                                <p:cTn id="9" presetID="22" presetClass="entr" presetSubtype="4" fill="hold" grpId="2" nodeType="afterEffect">
                                  <p:stCondLst>
                                    <p:cond delay="0"/>
                                  </p:stCondLst>
                                  <p:iterate>
                                    <p:tmAbs val="0"/>
                                  </p:iterate>
                                  <p:childTnLst>
                                    <p:set>
                                      <p:cBhvr>
                                        <p:cTn id="10" fill="hold"/>
                                        <p:tgtEl>
                                          <p:spTgt spid="5946"/>
                                        </p:tgtEl>
                                        <p:attrNameLst>
                                          <p:attrName>style.visibility</p:attrName>
                                        </p:attrNameLst>
                                      </p:cBhvr>
                                      <p:to>
                                        <p:strVal val="visible"/>
                                      </p:to>
                                    </p:set>
                                    <p:animEffect transition="in" filter="wipe(down)">
                                      <p:cBhvr>
                                        <p:cTn id="11" dur="1000"/>
                                        <p:tgtEl>
                                          <p:spTgt spid="5946"/>
                                        </p:tgtEl>
                                      </p:cBhvr>
                                    </p:animEffect>
                                  </p:childTnLst>
                                </p:cTn>
                              </p:par>
                            </p:childTnLst>
                          </p:cTn>
                        </p:par>
                        <p:par>
                          <p:cTn id="12" fill="hold">
                            <p:stCondLst>
                              <p:cond delay="2000"/>
                            </p:stCondLst>
                            <p:childTnLst>
                              <p:par>
                                <p:cTn id="13" presetID="22" presetClass="entr" presetSubtype="4" fill="hold" grpId="3" nodeType="afterEffect">
                                  <p:stCondLst>
                                    <p:cond delay="0"/>
                                  </p:stCondLst>
                                  <p:iterate>
                                    <p:tmAbs val="0"/>
                                  </p:iterate>
                                  <p:childTnLst>
                                    <p:set>
                                      <p:cBhvr>
                                        <p:cTn id="14" fill="hold"/>
                                        <p:tgtEl>
                                          <p:spTgt spid="5947"/>
                                        </p:tgtEl>
                                        <p:attrNameLst>
                                          <p:attrName>style.visibility</p:attrName>
                                        </p:attrNameLst>
                                      </p:cBhvr>
                                      <p:to>
                                        <p:strVal val="visible"/>
                                      </p:to>
                                    </p:set>
                                    <p:animEffect transition="in" filter="wipe(down)">
                                      <p:cBhvr>
                                        <p:cTn id="15" dur="1000"/>
                                        <p:tgtEl>
                                          <p:spTgt spid="594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4" nodeType="clickEffect">
                                  <p:stCondLst>
                                    <p:cond delay="0"/>
                                  </p:stCondLst>
                                  <p:iterate>
                                    <p:tmAbs val="0"/>
                                  </p:iterate>
                                  <p:childTnLst>
                                    <p:set>
                                      <p:cBhvr>
                                        <p:cTn id="19" fill="hold"/>
                                        <p:tgtEl>
                                          <p:spTgt spid="595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5" nodeType="clickEffect">
                                  <p:stCondLst>
                                    <p:cond delay="0"/>
                                  </p:stCondLst>
                                  <p:iterate>
                                    <p:tmAbs val="0"/>
                                  </p:iterate>
                                  <p:childTnLst>
                                    <p:set>
                                      <p:cBhvr>
                                        <p:cTn id="23" fill="hold"/>
                                        <p:tgtEl>
                                          <p:spTgt spid="6111"/>
                                        </p:tgtEl>
                                        <p:attrNameLst>
                                          <p:attrName>style.visibility</p:attrName>
                                        </p:attrNameLst>
                                      </p:cBhvr>
                                      <p:to>
                                        <p:strVal val="visible"/>
                                      </p:to>
                                    </p:set>
                                    <p:anim calcmode="lin" valueType="num">
                                      <p:cBhvr>
                                        <p:cTn id="24" dur="1000" fill="hold"/>
                                        <p:tgtEl>
                                          <p:spTgt spid="6111"/>
                                        </p:tgtEl>
                                        <p:attrNameLst>
                                          <p:attrName>ppt_x</p:attrName>
                                        </p:attrNameLst>
                                      </p:cBhvr>
                                      <p:tavLst>
                                        <p:tav tm="0">
                                          <p:val>
                                            <p:strVal val="0-#ppt_w/2"/>
                                          </p:val>
                                        </p:tav>
                                        <p:tav tm="100000">
                                          <p:val>
                                            <p:strVal val="#ppt_x"/>
                                          </p:val>
                                        </p:tav>
                                      </p:tavLst>
                                    </p:anim>
                                    <p:anim calcmode="lin" valueType="num">
                                      <p:cBhvr>
                                        <p:cTn id="25" dur="1000" fill="hold"/>
                                        <p:tgtEl>
                                          <p:spTgt spid="6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5" grpId="1" animBg="1" advAuto="0"/>
      <p:bldP spid="5946" grpId="2" animBg="1" advAuto="0"/>
      <p:bldP spid="5947" grpId="3" animBg="1" advAuto="0"/>
      <p:bldP spid="5959" grpId="4" animBg="1" advAuto="0"/>
      <p:bldP spid="6111" grpId="5"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5"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16" name="Rectangle 2"/>
          <p:cNvSpPr/>
          <p:nvPr/>
        </p:nvSpPr>
        <p:spPr>
          <a:xfrm>
            <a:off x="7466010" y="2209800"/>
            <a:ext cx="203203" cy="3956050"/>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17" name="Rectangle 3"/>
          <p:cNvSpPr/>
          <p:nvPr/>
        </p:nvSpPr>
        <p:spPr>
          <a:xfrm>
            <a:off x="1627185" y="2182810"/>
            <a:ext cx="6045203"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18" name="Text Box 4"/>
          <p:cNvSpPr txBox="1"/>
          <p:nvPr/>
        </p:nvSpPr>
        <p:spPr>
          <a:xfrm rot="17945350">
            <a:off x="5355654" y="1697534"/>
            <a:ext cx="974627" cy="152349"/>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90000"/>
              </a:lnSpc>
              <a:defRPr sz="1100">
                <a:solidFill>
                  <a:srgbClr val="FFEA18"/>
                </a:solidFill>
                <a:latin typeface="Arial"/>
                <a:ea typeface="Arial"/>
                <a:cs typeface="Arial"/>
                <a:sym typeface="Arial"/>
              </a:defRPr>
            </a:lvl1pPr>
          </a:lstStyle>
          <a:p>
            <a:r>
              <a:rPr>
                <a:latin typeface="Arial" panose="020B0604020202020204" pitchFamily="34" charset="0"/>
                <a:cs typeface="Arial" panose="020B0604020202020204" pitchFamily="34" charset="0"/>
              </a:rPr>
              <a:t>عشاء عرس الخروف</a:t>
            </a:r>
          </a:p>
        </p:txBody>
      </p:sp>
      <p:sp>
        <p:nvSpPr>
          <p:cNvPr id="6119" name="Text Box 5"/>
          <p:cNvSpPr txBox="1"/>
          <p:nvPr/>
        </p:nvSpPr>
        <p:spPr>
          <a:xfrm rot="17945350">
            <a:off x="5909501" y="1876703"/>
            <a:ext cx="612348" cy="135422"/>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80000"/>
              </a:lnSpc>
              <a:defRPr sz="1100">
                <a:solidFill>
                  <a:srgbClr val="11B0C5"/>
                </a:solidFill>
                <a:latin typeface="Arial"/>
                <a:ea typeface="Arial"/>
                <a:cs typeface="Arial"/>
                <a:sym typeface="Arial"/>
              </a:defRPr>
            </a:lvl1pPr>
          </a:lstStyle>
          <a:p>
            <a:r>
              <a:rPr>
                <a:latin typeface="Arial" panose="020B0604020202020204" pitchFamily="34" charset="0"/>
                <a:cs typeface="Arial" panose="020B0604020202020204" pitchFamily="34" charset="0"/>
              </a:rPr>
              <a:t>المجيئ الثاني</a:t>
            </a:r>
          </a:p>
        </p:txBody>
      </p:sp>
      <p:sp>
        <p:nvSpPr>
          <p:cNvPr id="6120" name="Text Box 6"/>
          <p:cNvSpPr txBox="1"/>
          <p:nvPr/>
        </p:nvSpPr>
        <p:spPr>
          <a:xfrm rot="17945350">
            <a:off x="6177072" y="1686454"/>
            <a:ext cx="963405" cy="135422"/>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80000"/>
              </a:lnSpc>
              <a:defRPr sz="1100">
                <a:solidFill>
                  <a:srgbClr val="08F220"/>
                </a:solidFill>
                <a:latin typeface="Arial"/>
                <a:ea typeface="Arial"/>
                <a:cs typeface="Arial"/>
                <a:sym typeface="Arial"/>
              </a:defRPr>
            </a:lvl1pPr>
          </a:lstStyle>
          <a:p>
            <a:r>
              <a:rPr>
                <a:latin typeface="Arial" panose="020B0604020202020204" pitchFamily="34" charset="0"/>
                <a:cs typeface="Arial" panose="020B0604020202020204" pitchFamily="34" charset="0"/>
              </a:rPr>
              <a:t>ملك المسيح الارضي </a:t>
            </a:r>
          </a:p>
        </p:txBody>
      </p:sp>
      <p:sp>
        <p:nvSpPr>
          <p:cNvPr id="6121" name="Text Box 7"/>
          <p:cNvSpPr txBox="1"/>
          <p:nvPr/>
        </p:nvSpPr>
        <p:spPr>
          <a:xfrm rot="17945350">
            <a:off x="6376394" y="1538168"/>
            <a:ext cx="1311257" cy="152349"/>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90000"/>
              </a:lnSpc>
              <a:defRPr sz="11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دينونة العرش الأبيض العظيم</a:t>
            </a:r>
          </a:p>
        </p:txBody>
      </p:sp>
      <p:sp>
        <p:nvSpPr>
          <p:cNvPr id="6122" name="Text Box 8"/>
          <p:cNvSpPr txBox="1"/>
          <p:nvPr/>
        </p:nvSpPr>
        <p:spPr>
          <a:xfrm rot="17945350">
            <a:off x="6831384" y="1570787"/>
            <a:ext cx="1235916" cy="135422"/>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80000"/>
              </a:lnSpc>
              <a:defRPr sz="1100">
                <a:solidFill>
                  <a:srgbClr val="F87B57"/>
                </a:solidFill>
                <a:latin typeface="Arial"/>
                <a:ea typeface="Arial"/>
                <a:cs typeface="Arial"/>
                <a:sym typeface="Arial"/>
              </a:defRPr>
            </a:lvl1pPr>
          </a:lstStyle>
          <a:p>
            <a:r>
              <a:rPr>
                <a:latin typeface="Arial" panose="020B0604020202020204" pitchFamily="34" charset="0"/>
                <a:cs typeface="Arial" panose="020B0604020202020204" pitchFamily="34" charset="0"/>
              </a:rPr>
              <a:t>سماء جديدة ، أرض جديدة </a:t>
            </a:r>
          </a:p>
        </p:txBody>
      </p:sp>
      <p:sp>
        <p:nvSpPr>
          <p:cNvPr id="6123" name="Rectangle 9"/>
          <p:cNvSpPr/>
          <p:nvPr/>
        </p:nvSpPr>
        <p:spPr>
          <a:xfrm>
            <a:off x="1639885" y="5926137"/>
            <a:ext cx="5834067"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6124" name="Picture 10" descr="Picture 10"/>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sp>
        <p:nvSpPr>
          <p:cNvPr id="6125" name="Rectangle 11"/>
          <p:cNvSpPr/>
          <p:nvPr/>
        </p:nvSpPr>
        <p:spPr>
          <a:xfrm>
            <a:off x="1627185" y="2189160"/>
            <a:ext cx="163516" cy="3965578"/>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6126" name="Picture 12" descr="Picture 12"/>
          <p:cNvPicPr>
            <a:picLocks noChangeAspect="1"/>
          </p:cNvPicPr>
          <p:nvPr/>
        </p:nvPicPr>
        <p:blipFill>
          <a:blip r:embed="rId6"/>
          <a:stretch>
            <a:fillRect/>
          </a:stretch>
        </p:blipFill>
        <p:spPr>
          <a:xfrm rot="5361336">
            <a:off x="1915317" y="4226716"/>
            <a:ext cx="4541841" cy="301628"/>
          </a:xfrm>
          <a:prstGeom prst="rect">
            <a:avLst/>
          </a:prstGeom>
          <a:ln w="12700">
            <a:miter lim="400000"/>
          </a:ln>
        </p:spPr>
      </p:pic>
      <p:pic>
        <p:nvPicPr>
          <p:cNvPr id="6127" name="Picture 13" descr="Picture 13"/>
          <p:cNvPicPr>
            <a:picLocks noChangeAspect="1"/>
          </p:cNvPicPr>
          <p:nvPr/>
        </p:nvPicPr>
        <p:blipFill>
          <a:blip r:embed="rId5"/>
          <a:stretch>
            <a:fillRect/>
          </a:stretch>
        </p:blipFill>
        <p:spPr>
          <a:xfrm rot="5361336">
            <a:off x="-323058" y="4121941"/>
            <a:ext cx="4605341" cy="301628"/>
          </a:xfrm>
          <a:prstGeom prst="rect">
            <a:avLst/>
          </a:prstGeom>
          <a:ln w="12700">
            <a:miter lim="400000"/>
          </a:ln>
          <a:effectLst>
            <a:outerShdw blurRad="63500" dist="38098" dir="2700000" rotWithShape="0">
              <a:schemeClr val="accent2">
                <a:alpha val="74996"/>
              </a:schemeClr>
            </a:outerShdw>
          </a:effectLst>
        </p:spPr>
      </p:pic>
      <p:pic>
        <p:nvPicPr>
          <p:cNvPr id="6128" name="Picture 14" descr="Picture 14"/>
          <p:cNvPicPr>
            <a:picLocks noChangeAspect="1"/>
          </p:cNvPicPr>
          <p:nvPr/>
        </p:nvPicPr>
        <p:blipFill>
          <a:blip r:embed="rId7"/>
          <a:stretch>
            <a:fillRect/>
          </a:stretch>
        </p:blipFill>
        <p:spPr>
          <a:xfrm rot="5361336">
            <a:off x="4829966" y="4160041"/>
            <a:ext cx="4662492" cy="301628"/>
          </a:xfrm>
          <a:prstGeom prst="rect">
            <a:avLst/>
          </a:prstGeom>
          <a:ln w="12700">
            <a:miter lim="400000"/>
          </a:ln>
        </p:spPr>
      </p:pic>
      <p:pic>
        <p:nvPicPr>
          <p:cNvPr id="6129" name="Picture 15" descr="Picture 15"/>
          <p:cNvPicPr>
            <a:picLocks noChangeAspect="1"/>
          </p:cNvPicPr>
          <p:nvPr/>
        </p:nvPicPr>
        <p:blipFill>
          <a:blip r:embed="rId7"/>
          <a:stretch>
            <a:fillRect/>
          </a:stretch>
        </p:blipFill>
        <p:spPr>
          <a:xfrm rot="5361336">
            <a:off x="4155280" y="4236241"/>
            <a:ext cx="4554540" cy="301628"/>
          </a:xfrm>
          <a:prstGeom prst="rect">
            <a:avLst/>
          </a:prstGeom>
          <a:ln w="12700">
            <a:miter lim="400000"/>
          </a:ln>
        </p:spPr>
      </p:pic>
      <p:pic>
        <p:nvPicPr>
          <p:cNvPr id="6130" name="Picture 16" descr="Picture 16"/>
          <p:cNvPicPr>
            <a:picLocks noChangeAspect="1"/>
          </p:cNvPicPr>
          <p:nvPr/>
        </p:nvPicPr>
        <p:blipFill>
          <a:blip r:embed="rId7"/>
          <a:stretch>
            <a:fillRect/>
          </a:stretch>
        </p:blipFill>
        <p:spPr>
          <a:xfrm rot="5361336">
            <a:off x="3364705" y="4191791"/>
            <a:ext cx="4567240" cy="301628"/>
          </a:xfrm>
          <a:prstGeom prst="rect">
            <a:avLst/>
          </a:prstGeom>
          <a:ln w="12700">
            <a:miter lim="400000"/>
          </a:ln>
        </p:spPr>
      </p:pic>
      <p:pic>
        <p:nvPicPr>
          <p:cNvPr id="6131" name="Picture 17" descr="Picture 17"/>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6132" name="Picture 18" descr="Picture 18"/>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sp>
        <p:nvSpPr>
          <p:cNvPr id="6133" name="Text Box 19"/>
          <p:cNvSpPr txBox="1"/>
          <p:nvPr/>
        </p:nvSpPr>
        <p:spPr>
          <a:xfrm>
            <a:off x="165100" y="106362"/>
            <a:ext cx="3006725" cy="83099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نسيج من التسلسل الزمني للكتاب المقدس</a:t>
            </a:r>
          </a:p>
        </p:txBody>
      </p:sp>
      <p:grpSp>
        <p:nvGrpSpPr>
          <p:cNvPr id="6140" name="Group"/>
          <p:cNvGrpSpPr/>
          <p:nvPr/>
        </p:nvGrpSpPr>
        <p:grpSpPr>
          <a:xfrm>
            <a:off x="2095496" y="2587620"/>
            <a:ext cx="6497644" cy="938219"/>
            <a:chOff x="0" y="-1"/>
            <a:chExt cx="6497643" cy="938218"/>
          </a:xfrm>
        </p:grpSpPr>
        <p:pic>
          <p:nvPicPr>
            <p:cNvPr id="6134" name="Picture 21" descr="Picture 21"/>
            <p:cNvPicPr>
              <a:picLocks noChangeAspect="1"/>
            </p:cNvPicPr>
            <p:nvPr/>
          </p:nvPicPr>
          <p:blipFill>
            <a:blip r:embed="rId8"/>
            <a:stretch>
              <a:fillRect/>
            </a:stretch>
          </p:blipFill>
          <p:spPr>
            <a:xfrm rot="956">
              <a:off x="41" y="12786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135" name="Picture 22" descr="Picture 22"/>
            <p:cNvPicPr>
              <a:picLocks noChangeAspect="1"/>
            </p:cNvPicPr>
            <p:nvPr/>
          </p:nvPicPr>
          <p:blipFill>
            <a:blip r:embed="rId8"/>
            <a:stretch>
              <a:fillRect/>
            </a:stretch>
          </p:blipFill>
          <p:spPr>
            <a:xfrm rot="956">
              <a:off x="63556" y="254840"/>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136" name="Picture 23" descr="Picture 23"/>
            <p:cNvPicPr>
              <a:picLocks noChangeAspect="1"/>
            </p:cNvPicPr>
            <p:nvPr/>
          </p:nvPicPr>
          <p:blipFill>
            <a:blip r:embed="rId8"/>
            <a:stretch>
              <a:fillRect/>
            </a:stretch>
          </p:blipFill>
          <p:spPr>
            <a:xfrm rot="956">
              <a:off x="12744" y="381812"/>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6137" name="Picture 24" descr="Picture 24"/>
            <p:cNvPicPr>
              <a:picLocks noChangeAspect="1"/>
            </p:cNvPicPr>
            <p:nvPr/>
          </p:nvPicPr>
          <p:blipFill>
            <a:blip r:embed="rId8"/>
            <a:stretch>
              <a:fillRect/>
            </a:stretch>
          </p:blipFill>
          <p:spPr>
            <a:xfrm rot="956">
              <a:off x="50853" y="496088"/>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6138" name="Picture 25" descr="Picture 25"/>
            <p:cNvPicPr>
              <a:picLocks noChangeAspect="1"/>
            </p:cNvPicPr>
            <p:nvPr/>
          </p:nvPicPr>
          <p:blipFill>
            <a:blip r:embed="rId8"/>
            <a:stretch>
              <a:fillRect/>
            </a:stretch>
          </p:blipFill>
          <p:spPr>
            <a:xfrm rot="956">
              <a:off x="12744" y="63575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139" name="Picture 26" descr="Picture 26"/>
            <p:cNvPicPr>
              <a:picLocks noChangeAspect="1"/>
            </p:cNvPicPr>
            <p:nvPr/>
          </p:nvPicPr>
          <p:blipFill>
            <a:blip r:embed="rId8"/>
            <a:stretch>
              <a:fillRect/>
            </a:stretch>
          </p:blipFill>
          <p:spPr>
            <a:xfrm rot="956">
              <a:off x="46090" y="892"/>
              <a:ext cx="6434045" cy="301567"/>
            </a:xfrm>
            <a:prstGeom prst="rect">
              <a:avLst/>
            </a:prstGeom>
            <a:ln w="12700" cap="flat">
              <a:noFill/>
              <a:miter lim="400000"/>
            </a:ln>
            <a:effectLst>
              <a:outerShdw blurRad="63500" dist="46662" dir="3284182" rotWithShape="0">
                <a:srgbClr val="000000">
                  <a:alpha val="74996"/>
                </a:srgbClr>
              </a:outerShdw>
            </a:effectLst>
          </p:spPr>
        </p:pic>
      </p:grpSp>
      <p:grpSp>
        <p:nvGrpSpPr>
          <p:cNvPr id="6145" name="Group"/>
          <p:cNvGrpSpPr/>
          <p:nvPr/>
        </p:nvGrpSpPr>
        <p:grpSpPr>
          <a:xfrm>
            <a:off x="2835272" y="3605213"/>
            <a:ext cx="5665793" cy="673102"/>
            <a:chOff x="0" y="0"/>
            <a:chExt cx="5665792" cy="673100"/>
          </a:xfrm>
        </p:grpSpPr>
        <p:pic>
          <p:nvPicPr>
            <p:cNvPr id="6141" name="Picture 28" descr="Picture 28"/>
            <p:cNvPicPr>
              <a:picLocks noChangeAspect="1"/>
            </p:cNvPicPr>
            <p:nvPr/>
          </p:nvPicPr>
          <p:blipFill>
            <a:blip r:embed="rId9"/>
            <a:stretch>
              <a:fillRect/>
            </a:stretch>
          </p:blipFill>
          <p:spPr>
            <a:xfrm rot="956">
              <a:off x="27036" y="781"/>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6142" name="Picture 29" descr="Picture 29"/>
            <p:cNvPicPr>
              <a:picLocks noChangeAspect="1"/>
            </p:cNvPicPr>
            <p:nvPr/>
          </p:nvPicPr>
          <p:blipFill>
            <a:blip r:embed="rId9"/>
            <a:stretch>
              <a:fillRect/>
            </a:stretch>
          </p:blipFill>
          <p:spPr>
            <a:xfrm rot="956">
              <a:off x="40" y="128086"/>
              <a:ext cx="5626015" cy="302353"/>
            </a:xfrm>
            <a:prstGeom prst="rect">
              <a:avLst/>
            </a:prstGeom>
            <a:ln w="12700" cap="flat">
              <a:noFill/>
              <a:miter lim="400000"/>
            </a:ln>
            <a:effectLst>
              <a:outerShdw blurRad="63500" dist="46662" dir="3284182" rotWithShape="0">
                <a:srgbClr val="000000">
                  <a:alpha val="74996"/>
                </a:srgbClr>
              </a:outerShdw>
            </a:effectLst>
          </p:spPr>
        </p:pic>
        <p:pic>
          <p:nvPicPr>
            <p:cNvPr id="6143" name="Picture 30" descr="Picture 30"/>
            <p:cNvPicPr>
              <a:picLocks noChangeAspect="1"/>
            </p:cNvPicPr>
            <p:nvPr/>
          </p:nvPicPr>
          <p:blipFill>
            <a:blip r:embed="rId9"/>
            <a:stretch>
              <a:fillRect/>
            </a:stretch>
          </p:blipFill>
          <p:spPr>
            <a:xfrm rot="956">
              <a:off x="39739" y="242660"/>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6144" name="Picture 31" descr="Picture 31"/>
            <p:cNvPicPr>
              <a:picLocks noChangeAspect="1"/>
            </p:cNvPicPr>
            <p:nvPr/>
          </p:nvPicPr>
          <p:blipFill>
            <a:blip r:embed="rId9"/>
            <a:stretch>
              <a:fillRect/>
            </a:stretch>
          </p:blipFill>
          <p:spPr>
            <a:xfrm rot="956">
              <a:off x="40" y="369965"/>
              <a:ext cx="5626015" cy="302353"/>
            </a:xfrm>
            <a:prstGeom prst="rect">
              <a:avLst/>
            </a:prstGeom>
            <a:ln w="12700" cap="flat">
              <a:noFill/>
              <a:miter lim="400000"/>
            </a:ln>
            <a:effectLst>
              <a:outerShdw blurRad="63500" dist="46662" dir="3284182" rotWithShape="0">
                <a:srgbClr val="000000">
                  <a:alpha val="74996"/>
                </a:srgbClr>
              </a:outerShdw>
            </a:effectLst>
          </p:spPr>
        </p:pic>
      </p:grpSp>
      <p:grpSp>
        <p:nvGrpSpPr>
          <p:cNvPr id="6150" name="Group"/>
          <p:cNvGrpSpPr/>
          <p:nvPr/>
        </p:nvGrpSpPr>
        <p:grpSpPr>
          <a:xfrm>
            <a:off x="3940170" y="4376762"/>
            <a:ext cx="4672019" cy="611139"/>
            <a:chOff x="-1" y="0"/>
            <a:chExt cx="4672018" cy="611137"/>
          </a:xfrm>
        </p:grpSpPr>
        <p:pic>
          <p:nvPicPr>
            <p:cNvPr id="6146" name="Picture 33" descr="Picture 33"/>
            <p:cNvPicPr>
              <a:picLocks noChangeAspect="1"/>
            </p:cNvPicPr>
            <p:nvPr/>
          </p:nvPicPr>
          <p:blipFill>
            <a:blip r:embed="rId10"/>
            <a:stretch>
              <a:fillRect/>
            </a:stretch>
          </p:blipFill>
          <p:spPr>
            <a:xfrm rot="21586144">
              <a:off x="78277" y="9255"/>
              <a:ext cx="4593231" cy="262156"/>
            </a:xfrm>
            <a:prstGeom prst="rect">
              <a:avLst/>
            </a:prstGeom>
            <a:ln w="12700" cap="flat">
              <a:noFill/>
              <a:miter lim="400000"/>
            </a:ln>
            <a:effectLst>
              <a:outerShdw blurRad="63500" dist="46662" dir="3284182" rotWithShape="0">
                <a:srgbClr val="000000">
                  <a:alpha val="74996"/>
                </a:srgbClr>
              </a:outerShdw>
            </a:effectLst>
          </p:spPr>
        </p:pic>
        <p:pic>
          <p:nvPicPr>
            <p:cNvPr id="6147" name="Picture 34" descr="Picture 34"/>
            <p:cNvPicPr>
              <a:picLocks noChangeAspect="1"/>
            </p:cNvPicPr>
            <p:nvPr/>
          </p:nvPicPr>
          <p:blipFill>
            <a:blip r:embed="rId10"/>
            <a:stretch>
              <a:fillRect/>
            </a:stretch>
          </p:blipFill>
          <p:spPr>
            <a:xfrm rot="21586144">
              <a:off x="40187" y="123648"/>
              <a:ext cx="4591642" cy="262158"/>
            </a:xfrm>
            <a:prstGeom prst="rect">
              <a:avLst/>
            </a:prstGeom>
            <a:ln w="12700" cap="flat">
              <a:noFill/>
              <a:miter lim="400000"/>
            </a:ln>
            <a:effectLst>
              <a:outerShdw blurRad="63500" dist="46662" dir="3284182" rotWithShape="0">
                <a:srgbClr val="000000">
                  <a:alpha val="74996"/>
                </a:srgbClr>
              </a:outerShdw>
            </a:effectLst>
          </p:spPr>
        </p:pic>
        <p:pic>
          <p:nvPicPr>
            <p:cNvPr id="6148" name="Picture 35" descr="Picture 35"/>
            <p:cNvPicPr>
              <a:picLocks noChangeAspect="1"/>
            </p:cNvPicPr>
            <p:nvPr/>
          </p:nvPicPr>
          <p:blipFill>
            <a:blip r:embed="rId10"/>
            <a:stretch>
              <a:fillRect/>
            </a:stretch>
          </p:blipFill>
          <p:spPr>
            <a:xfrm rot="21586144">
              <a:off x="507" y="238042"/>
              <a:ext cx="4593231" cy="262157"/>
            </a:xfrm>
            <a:prstGeom prst="rect">
              <a:avLst/>
            </a:prstGeom>
            <a:ln w="12700" cap="flat">
              <a:noFill/>
              <a:miter lim="400000"/>
            </a:ln>
            <a:effectLst>
              <a:outerShdw blurRad="63500" dist="46662" dir="3284182" rotWithShape="0">
                <a:srgbClr val="000000">
                  <a:alpha val="74996"/>
                </a:srgbClr>
              </a:outerShdw>
            </a:effectLst>
          </p:spPr>
        </p:pic>
        <p:pic>
          <p:nvPicPr>
            <p:cNvPr id="6149" name="Picture 36" descr="Picture 36"/>
            <p:cNvPicPr>
              <a:picLocks noChangeAspect="1"/>
            </p:cNvPicPr>
            <p:nvPr/>
          </p:nvPicPr>
          <p:blipFill>
            <a:blip r:embed="rId10"/>
            <a:stretch>
              <a:fillRect/>
            </a:stretch>
          </p:blipFill>
          <p:spPr>
            <a:xfrm rot="21586144">
              <a:off x="25902" y="339727"/>
              <a:ext cx="4593230" cy="262155"/>
            </a:xfrm>
            <a:prstGeom prst="rect">
              <a:avLst/>
            </a:prstGeom>
            <a:ln w="12700" cap="flat">
              <a:noFill/>
              <a:miter lim="400000"/>
            </a:ln>
            <a:effectLst>
              <a:outerShdw blurRad="63500" dist="46662" dir="3284182" rotWithShape="0">
                <a:srgbClr val="000000">
                  <a:alpha val="74996"/>
                </a:srgbClr>
              </a:outerShdw>
            </a:effectLst>
          </p:spPr>
        </p:pic>
      </p:grpSp>
      <p:pic>
        <p:nvPicPr>
          <p:cNvPr id="6151" name="Picture 37" descr="Picture 37"/>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grpSp>
        <p:nvGrpSpPr>
          <p:cNvPr id="6156" name="Group"/>
          <p:cNvGrpSpPr/>
          <p:nvPr/>
        </p:nvGrpSpPr>
        <p:grpSpPr>
          <a:xfrm>
            <a:off x="3965571" y="5126063"/>
            <a:ext cx="4562483" cy="622254"/>
            <a:chOff x="0" y="0"/>
            <a:chExt cx="4562481" cy="622252"/>
          </a:xfrm>
        </p:grpSpPr>
        <p:pic>
          <p:nvPicPr>
            <p:cNvPr id="6152" name="Picture 39" descr="Picture 39"/>
            <p:cNvPicPr>
              <a:picLocks noChangeAspect="1"/>
            </p:cNvPicPr>
            <p:nvPr/>
          </p:nvPicPr>
          <p:blipFill>
            <a:blip r:embed="rId11"/>
            <a:stretch>
              <a:fillRect/>
            </a:stretch>
          </p:blipFill>
          <p:spPr>
            <a:xfrm rot="21586144">
              <a:off x="25901" y="8990"/>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153" name="Picture 40" descr="Picture 40"/>
            <p:cNvPicPr>
              <a:picLocks noChangeAspect="1"/>
            </p:cNvPicPr>
            <p:nvPr/>
          </p:nvPicPr>
          <p:blipFill>
            <a:blip r:embed="rId11"/>
            <a:stretch>
              <a:fillRect/>
            </a:stretch>
          </p:blipFill>
          <p:spPr>
            <a:xfrm rot="21586144">
              <a:off x="506" y="123483"/>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154" name="Picture 41" descr="Picture 41"/>
            <p:cNvPicPr>
              <a:picLocks noChangeAspect="1"/>
            </p:cNvPicPr>
            <p:nvPr/>
          </p:nvPicPr>
          <p:blipFill>
            <a:blip r:embed="rId11"/>
            <a:stretch>
              <a:fillRect/>
            </a:stretch>
          </p:blipFill>
          <p:spPr>
            <a:xfrm rot="21586144">
              <a:off x="100496" y="237976"/>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155" name="Picture 42" descr="Picture 42"/>
            <p:cNvPicPr>
              <a:picLocks noChangeAspect="1"/>
            </p:cNvPicPr>
            <p:nvPr/>
          </p:nvPicPr>
          <p:blipFill>
            <a:blip r:embed="rId11"/>
            <a:stretch>
              <a:fillRect/>
            </a:stretch>
          </p:blipFill>
          <p:spPr>
            <a:xfrm rot="21586144">
              <a:off x="13203" y="352469"/>
              <a:ext cx="4461478" cy="260794"/>
            </a:xfrm>
            <a:prstGeom prst="rect">
              <a:avLst/>
            </a:prstGeom>
            <a:ln w="12700" cap="flat">
              <a:noFill/>
              <a:miter lim="400000"/>
            </a:ln>
            <a:effectLst>
              <a:outerShdw blurRad="63500" dist="46662" dir="3284182" rotWithShape="0">
                <a:srgbClr val="000000">
                  <a:alpha val="74996"/>
                </a:srgbClr>
              </a:outerShdw>
            </a:effectLst>
          </p:spPr>
        </p:pic>
      </p:grpSp>
      <p:pic>
        <p:nvPicPr>
          <p:cNvPr id="6157" name="Picture 43" descr="Picture 43"/>
          <p:cNvPicPr>
            <a:picLocks noChangeAspect="1"/>
          </p:cNvPicPr>
          <p:nvPr/>
        </p:nvPicPr>
        <p:blipFill>
          <a:blip r:embed="rId6"/>
          <a:stretch>
            <a:fillRect/>
          </a:stretch>
        </p:blipFill>
        <p:spPr>
          <a:xfrm rot="5361336">
            <a:off x="791368" y="4204491"/>
            <a:ext cx="4605340" cy="301628"/>
          </a:xfrm>
          <a:prstGeom prst="rect">
            <a:avLst/>
          </a:prstGeom>
          <a:ln w="12700">
            <a:miter lim="400000"/>
          </a:ln>
        </p:spPr>
      </p:pic>
      <p:pic>
        <p:nvPicPr>
          <p:cNvPr id="6158" name="Picture 44" descr="Picture 44"/>
          <p:cNvPicPr>
            <a:picLocks noChangeAspect="1"/>
          </p:cNvPicPr>
          <p:nvPr/>
        </p:nvPicPr>
        <p:blipFill>
          <a:blip r:embed="rId6"/>
          <a:stretch>
            <a:fillRect/>
          </a:stretch>
        </p:blipFill>
        <p:spPr>
          <a:xfrm rot="5361336">
            <a:off x="124617" y="4239416"/>
            <a:ext cx="4437066" cy="301628"/>
          </a:xfrm>
          <a:prstGeom prst="rect">
            <a:avLst/>
          </a:prstGeom>
          <a:ln w="12700">
            <a:miter lim="400000"/>
          </a:ln>
        </p:spPr>
      </p:pic>
      <p:pic>
        <p:nvPicPr>
          <p:cNvPr id="6159" name="Picture 45" descr="Picture 45"/>
          <p:cNvPicPr>
            <a:picLocks noChangeAspect="1"/>
          </p:cNvPicPr>
          <p:nvPr/>
        </p:nvPicPr>
        <p:blipFill>
          <a:blip r:embed="rId7"/>
          <a:stretch>
            <a:fillRect/>
          </a:stretch>
        </p:blipFill>
        <p:spPr>
          <a:xfrm rot="5361336">
            <a:off x="4525166" y="4179091"/>
            <a:ext cx="4516442" cy="301628"/>
          </a:xfrm>
          <a:prstGeom prst="rect">
            <a:avLst/>
          </a:prstGeom>
          <a:ln w="12700">
            <a:miter lim="400000"/>
          </a:ln>
        </p:spPr>
      </p:pic>
      <p:pic>
        <p:nvPicPr>
          <p:cNvPr id="6160" name="Picture 46" descr="Picture 46"/>
          <p:cNvPicPr>
            <a:picLocks noChangeAspect="1"/>
          </p:cNvPicPr>
          <p:nvPr/>
        </p:nvPicPr>
        <p:blipFill>
          <a:blip r:embed="rId7"/>
          <a:stretch>
            <a:fillRect/>
          </a:stretch>
        </p:blipFill>
        <p:spPr>
          <a:xfrm rot="5361336">
            <a:off x="3836987" y="4171950"/>
            <a:ext cx="4451353" cy="301625"/>
          </a:xfrm>
          <a:prstGeom prst="rect">
            <a:avLst/>
          </a:prstGeom>
          <a:ln w="12700">
            <a:miter lim="400000"/>
          </a:ln>
        </p:spPr>
      </p:pic>
      <p:pic>
        <p:nvPicPr>
          <p:cNvPr id="6161" name="Picture 47" descr="Picture 47"/>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6162" name="Picture 48" descr="Picture 48"/>
          <p:cNvPicPr>
            <a:picLocks noChangeAspect="1"/>
          </p:cNvPicPr>
          <p:nvPr/>
        </p:nvPicPr>
        <p:blipFill>
          <a:blip r:embed="rId12"/>
          <a:stretch>
            <a:fillRect/>
          </a:stretch>
        </p:blipFill>
        <p:spPr>
          <a:xfrm rot="5361336">
            <a:off x="3135310" y="4175125"/>
            <a:ext cx="4308480" cy="301625"/>
          </a:xfrm>
          <a:prstGeom prst="rect">
            <a:avLst/>
          </a:prstGeom>
          <a:ln w="12700">
            <a:miter lim="400000"/>
          </a:ln>
        </p:spPr>
      </p:pic>
      <p:sp>
        <p:nvSpPr>
          <p:cNvPr id="6163" name="Line 49"/>
          <p:cNvSpPr/>
          <p:nvPr/>
        </p:nvSpPr>
        <p:spPr>
          <a:xfrm>
            <a:off x="7934325" y="22717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6164" name="Line 50"/>
          <p:cNvSpPr/>
          <p:nvPr/>
        </p:nvSpPr>
        <p:spPr>
          <a:xfrm>
            <a:off x="8086725" y="24241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grpSp>
        <p:nvGrpSpPr>
          <p:cNvPr id="6287" name="Group"/>
          <p:cNvGrpSpPr/>
          <p:nvPr/>
        </p:nvGrpSpPr>
        <p:grpSpPr>
          <a:xfrm>
            <a:off x="1917712" y="2209767"/>
            <a:ext cx="5330804" cy="3946586"/>
            <a:chOff x="-1" y="-3"/>
            <a:chExt cx="5330803" cy="3946584"/>
          </a:xfrm>
        </p:grpSpPr>
        <p:grpSp>
          <p:nvGrpSpPr>
            <p:cNvPr id="6225" name="Group"/>
            <p:cNvGrpSpPr/>
            <p:nvPr/>
          </p:nvGrpSpPr>
          <p:grpSpPr>
            <a:xfrm>
              <a:off x="-2" y="-4"/>
              <a:ext cx="5304202" cy="239826"/>
              <a:chOff x="-1" y="-2"/>
              <a:chExt cx="5304201" cy="239824"/>
            </a:xfrm>
          </p:grpSpPr>
          <p:grpSp>
            <p:nvGrpSpPr>
              <p:cNvPr id="6168" name="Group"/>
              <p:cNvGrpSpPr/>
              <p:nvPr/>
            </p:nvGrpSpPr>
            <p:grpSpPr>
              <a:xfrm>
                <a:off x="-2" y="23808"/>
                <a:ext cx="201992" cy="206490"/>
                <a:chOff x="-1" y="0"/>
                <a:chExt cx="201990" cy="206489"/>
              </a:xfrm>
            </p:grpSpPr>
            <p:sp>
              <p:nvSpPr>
                <p:cNvPr id="6165" name="AutoShape 54"/>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66" name="Oval 55"/>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67" name="AutoShape 56"/>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172" name="Group"/>
              <p:cNvGrpSpPr/>
              <p:nvPr/>
            </p:nvGrpSpPr>
            <p:grpSpPr>
              <a:xfrm>
                <a:off x="360471" y="33331"/>
                <a:ext cx="201993" cy="206491"/>
                <a:chOff x="0" y="-1"/>
                <a:chExt cx="201991" cy="206489"/>
              </a:xfrm>
            </p:grpSpPr>
            <p:sp>
              <p:nvSpPr>
                <p:cNvPr id="6169" name="AutoShape 58"/>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70" name="Oval 5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71" name="AutoShape 60"/>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176" name="Group"/>
              <p:cNvGrpSpPr/>
              <p:nvPr/>
            </p:nvGrpSpPr>
            <p:grpSpPr>
              <a:xfrm>
                <a:off x="730473" y="33332"/>
                <a:ext cx="201993" cy="206490"/>
                <a:chOff x="-1" y="0"/>
                <a:chExt cx="201992" cy="206489"/>
              </a:xfrm>
            </p:grpSpPr>
            <p:sp>
              <p:nvSpPr>
                <p:cNvPr id="6173" name="AutoShape 62"/>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74" name="Oval 63"/>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75" name="AutoShape 64"/>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180" name="Group"/>
              <p:cNvGrpSpPr/>
              <p:nvPr/>
            </p:nvGrpSpPr>
            <p:grpSpPr>
              <a:xfrm>
                <a:off x="1092534" y="33332"/>
                <a:ext cx="201993" cy="206491"/>
                <a:chOff x="0" y="-1"/>
                <a:chExt cx="201992" cy="206490"/>
              </a:xfrm>
            </p:grpSpPr>
            <p:sp>
              <p:nvSpPr>
                <p:cNvPr id="6177" name="AutoShape 66"/>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78" name="Oval 6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79" name="AutoShape 68"/>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184" name="Group"/>
              <p:cNvGrpSpPr/>
              <p:nvPr/>
            </p:nvGrpSpPr>
            <p:grpSpPr>
              <a:xfrm>
                <a:off x="1435540" y="26981"/>
                <a:ext cx="201993" cy="206492"/>
                <a:chOff x="0" y="-1"/>
                <a:chExt cx="201992" cy="206490"/>
              </a:xfrm>
            </p:grpSpPr>
            <p:sp>
              <p:nvSpPr>
                <p:cNvPr id="6181" name="AutoShape 70"/>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82" name="Oval 7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83" name="AutoShape 72"/>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188" name="Group"/>
              <p:cNvGrpSpPr/>
              <p:nvPr/>
            </p:nvGrpSpPr>
            <p:grpSpPr>
              <a:xfrm>
                <a:off x="1816658" y="7934"/>
                <a:ext cx="201992" cy="206491"/>
                <a:chOff x="0" y="-1"/>
                <a:chExt cx="201991" cy="206489"/>
              </a:xfrm>
            </p:grpSpPr>
            <p:sp>
              <p:nvSpPr>
                <p:cNvPr id="6185" name="AutoShape 74"/>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86" name="Oval 7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87" name="AutoShape 76"/>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192" name="Group"/>
              <p:cNvGrpSpPr/>
              <p:nvPr/>
            </p:nvGrpSpPr>
            <p:grpSpPr>
              <a:xfrm>
                <a:off x="2177131" y="14284"/>
                <a:ext cx="201992" cy="206490"/>
                <a:chOff x="-1" y="0"/>
                <a:chExt cx="201991" cy="206489"/>
              </a:xfrm>
            </p:grpSpPr>
            <p:sp>
              <p:nvSpPr>
                <p:cNvPr id="6189" name="AutoShape 78"/>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90" name="Oval 79"/>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91" name="AutoShape 80"/>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196" name="Group"/>
              <p:cNvGrpSpPr/>
              <p:nvPr/>
            </p:nvGrpSpPr>
            <p:grpSpPr>
              <a:xfrm>
                <a:off x="2536016" y="14283"/>
                <a:ext cx="201993" cy="206491"/>
                <a:chOff x="-1" y="0"/>
                <a:chExt cx="201992" cy="206490"/>
              </a:xfrm>
            </p:grpSpPr>
            <p:sp>
              <p:nvSpPr>
                <p:cNvPr id="6193" name="AutoShape 82"/>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94" name="Oval 83"/>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95" name="AutoShape 84"/>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200" name="Group"/>
              <p:cNvGrpSpPr/>
              <p:nvPr/>
            </p:nvGrpSpPr>
            <p:grpSpPr>
              <a:xfrm>
                <a:off x="2902842" y="14282"/>
                <a:ext cx="201993" cy="206491"/>
                <a:chOff x="0" y="-1"/>
                <a:chExt cx="201992" cy="206490"/>
              </a:xfrm>
            </p:grpSpPr>
            <p:sp>
              <p:nvSpPr>
                <p:cNvPr id="6197" name="AutoShape 86"/>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98" name="Oval 8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199" name="AutoShape 88"/>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204" name="Group"/>
              <p:cNvGrpSpPr/>
              <p:nvPr/>
            </p:nvGrpSpPr>
            <p:grpSpPr>
              <a:xfrm>
                <a:off x="3303015" y="14282"/>
                <a:ext cx="201994" cy="206492"/>
                <a:chOff x="0" y="-1"/>
                <a:chExt cx="201992" cy="206490"/>
              </a:xfrm>
            </p:grpSpPr>
            <p:sp>
              <p:nvSpPr>
                <p:cNvPr id="6201" name="AutoShape 90"/>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02" name="Oval 9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03" name="AutoShape 92"/>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208" name="Group"/>
              <p:cNvGrpSpPr/>
              <p:nvPr/>
            </p:nvGrpSpPr>
            <p:grpSpPr>
              <a:xfrm>
                <a:off x="3649198" y="11109"/>
                <a:ext cx="201992" cy="206490"/>
                <a:chOff x="-1" y="0"/>
                <a:chExt cx="201991" cy="206489"/>
              </a:xfrm>
            </p:grpSpPr>
            <p:sp>
              <p:nvSpPr>
                <p:cNvPr id="6205" name="AutoShape 94"/>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06" name="Oval 95"/>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07" name="AutoShape 96"/>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212" name="Group"/>
              <p:cNvGrpSpPr/>
              <p:nvPr/>
            </p:nvGrpSpPr>
            <p:grpSpPr>
              <a:xfrm>
                <a:off x="4050959" y="12696"/>
                <a:ext cx="201992" cy="206491"/>
                <a:chOff x="0" y="-1"/>
                <a:chExt cx="201991" cy="206489"/>
              </a:xfrm>
            </p:grpSpPr>
            <p:sp>
              <p:nvSpPr>
                <p:cNvPr id="6209" name="AutoShape 98"/>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10" name="Oval 9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11" name="AutoShape 100"/>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216" name="Group"/>
              <p:cNvGrpSpPr/>
              <p:nvPr/>
            </p:nvGrpSpPr>
            <p:grpSpPr>
              <a:xfrm>
                <a:off x="4408257" y="15871"/>
                <a:ext cx="201992" cy="206491"/>
                <a:chOff x="0" y="-1"/>
                <a:chExt cx="201991" cy="206489"/>
              </a:xfrm>
            </p:grpSpPr>
            <p:sp>
              <p:nvSpPr>
                <p:cNvPr id="6213" name="AutoShape 102"/>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14" name="Oval 10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15" name="AutoShape 104"/>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220" name="Group"/>
              <p:cNvGrpSpPr/>
              <p:nvPr/>
            </p:nvGrpSpPr>
            <p:grpSpPr>
              <a:xfrm>
                <a:off x="4770317" y="17457"/>
                <a:ext cx="201994" cy="206492"/>
                <a:chOff x="0" y="-1"/>
                <a:chExt cx="201992" cy="206490"/>
              </a:xfrm>
            </p:grpSpPr>
            <p:sp>
              <p:nvSpPr>
                <p:cNvPr id="6217" name="AutoShape 106"/>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18" name="Oval 10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19" name="AutoShape 108"/>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224" name="Group"/>
              <p:cNvGrpSpPr/>
              <p:nvPr/>
            </p:nvGrpSpPr>
            <p:grpSpPr>
              <a:xfrm>
                <a:off x="5102207" y="-3"/>
                <a:ext cx="201993" cy="206491"/>
                <a:chOff x="0" y="-1"/>
                <a:chExt cx="201991" cy="206489"/>
              </a:xfrm>
            </p:grpSpPr>
            <p:sp>
              <p:nvSpPr>
                <p:cNvPr id="6221" name="AutoShape 110"/>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22" name="Oval 11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23" name="AutoShape 112"/>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nvGrpSpPr>
            <p:cNvPr id="6286" name="Group"/>
            <p:cNvGrpSpPr/>
            <p:nvPr/>
          </p:nvGrpSpPr>
          <p:grpSpPr>
            <a:xfrm>
              <a:off x="27395" y="3736130"/>
              <a:ext cx="5303408" cy="210452"/>
              <a:chOff x="0" y="-1"/>
              <a:chExt cx="5303407" cy="210450"/>
            </a:xfrm>
          </p:grpSpPr>
          <p:grpSp>
            <p:nvGrpSpPr>
              <p:cNvPr id="6229" name="Group"/>
              <p:cNvGrpSpPr/>
              <p:nvPr/>
            </p:nvGrpSpPr>
            <p:grpSpPr>
              <a:xfrm>
                <a:off x="-1" y="-2"/>
                <a:ext cx="183728" cy="188227"/>
                <a:chOff x="0" y="0"/>
                <a:chExt cx="183726" cy="188226"/>
              </a:xfrm>
            </p:grpSpPr>
            <p:sp>
              <p:nvSpPr>
                <p:cNvPr id="6226" name="AutoShape 115"/>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27" name="Oval 116"/>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28" name="AutoShape 117"/>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233" name="Group"/>
              <p:cNvGrpSpPr/>
              <p:nvPr/>
            </p:nvGrpSpPr>
            <p:grpSpPr>
              <a:xfrm>
                <a:off x="355708" y="22220"/>
                <a:ext cx="183728" cy="188229"/>
                <a:chOff x="-1" y="0"/>
                <a:chExt cx="183727" cy="188227"/>
              </a:xfrm>
            </p:grpSpPr>
            <p:sp>
              <p:nvSpPr>
                <p:cNvPr id="6230" name="AutoShape 119"/>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31" name="Oval 120"/>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32" name="AutoShape 121"/>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237" name="Group"/>
              <p:cNvGrpSpPr/>
              <p:nvPr/>
            </p:nvGrpSpPr>
            <p:grpSpPr>
              <a:xfrm>
                <a:off x="733649" y="22220"/>
                <a:ext cx="183728" cy="188229"/>
                <a:chOff x="-1" y="0"/>
                <a:chExt cx="183727" cy="188227"/>
              </a:xfrm>
            </p:grpSpPr>
            <p:sp>
              <p:nvSpPr>
                <p:cNvPr id="6234" name="AutoShape 123"/>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35" name="Oval 124"/>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36" name="AutoShape 125"/>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241" name="Group"/>
              <p:cNvGrpSpPr/>
              <p:nvPr/>
            </p:nvGrpSpPr>
            <p:grpSpPr>
              <a:xfrm>
                <a:off x="1102064" y="22220"/>
                <a:ext cx="183728" cy="188229"/>
                <a:chOff x="0" y="0"/>
                <a:chExt cx="183727" cy="188228"/>
              </a:xfrm>
            </p:grpSpPr>
            <p:sp>
              <p:nvSpPr>
                <p:cNvPr id="6238" name="AutoShape 127"/>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39" name="Oval 128"/>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40" name="AutoShape 129"/>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245" name="Group"/>
              <p:cNvGrpSpPr/>
              <p:nvPr/>
            </p:nvGrpSpPr>
            <p:grpSpPr>
              <a:xfrm>
                <a:off x="1438717" y="22220"/>
                <a:ext cx="183729" cy="188229"/>
                <a:chOff x="-1" y="0"/>
                <a:chExt cx="183727" cy="188227"/>
              </a:xfrm>
            </p:grpSpPr>
            <p:sp>
              <p:nvSpPr>
                <p:cNvPr id="6242" name="AutoShape 13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43" name="Oval 13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44" name="AutoShape 13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249" name="Group"/>
              <p:cNvGrpSpPr/>
              <p:nvPr/>
            </p:nvGrpSpPr>
            <p:grpSpPr>
              <a:xfrm>
                <a:off x="1816659" y="15871"/>
                <a:ext cx="183728" cy="188229"/>
                <a:chOff x="-1" y="0"/>
                <a:chExt cx="183727" cy="188227"/>
              </a:xfrm>
            </p:grpSpPr>
            <p:sp>
              <p:nvSpPr>
                <p:cNvPr id="6246" name="AutoShape 135"/>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47" name="Oval 136"/>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48" name="AutoShape 137"/>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253" name="Group"/>
              <p:cNvGrpSpPr/>
              <p:nvPr/>
            </p:nvGrpSpPr>
            <p:grpSpPr>
              <a:xfrm>
                <a:off x="2191425" y="22220"/>
                <a:ext cx="183728" cy="188229"/>
                <a:chOff x="0" y="0"/>
                <a:chExt cx="183727" cy="188228"/>
              </a:xfrm>
            </p:grpSpPr>
            <p:sp>
              <p:nvSpPr>
                <p:cNvPr id="6250" name="AutoShape 139"/>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51" name="Oval 140"/>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52" name="AutoShape 141"/>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257" name="Group"/>
              <p:cNvGrpSpPr/>
              <p:nvPr/>
            </p:nvGrpSpPr>
            <p:grpSpPr>
              <a:xfrm>
                <a:off x="2539196" y="9522"/>
                <a:ext cx="183728" cy="188229"/>
                <a:chOff x="0" y="0"/>
                <a:chExt cx="183727" cy="188228"/>
              </a:xfrm>
            </p:grpSpPr>
            <p:sp>
              <p:nvSpPr>
                <p:cNvPr id="6254" name="AutoShape 143"/>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55" name="Oval 144"/>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56" name="AutoShape 145"/>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261" name="Group"/>
              <p:cNvGrpSpPr/>
              <p:nvPr/>
            </p:nvGrpSpPr>
            <p:grpSpPr>
              <a:xfrm>
                <a:off x="3283963" y="22220"/>
                <a:ext cx="183728" cy="188229"/>
                <a:chOff x="0" y="0"/>
                <a:chExt cx="183727" cy="188228"/>
              </a:xfrm>
            </p:grpSpPr>
            <p:sp>
              <p:nvSpPr>
                <p:cNvPr id="6258" name="AutoShape 147"/>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59" name="Oval 148"/>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60" name="AutoShape 149"/>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265" name="Group"/>
              <p:cNvGrpSpPr/>
              <p:nvPr/>
            </p:nvGrpSpPr>
            <p:grpSpPr>
              <a:xfrm>
                <a:off x="2920313" y="22220"/>
                <a:ext cx="183729" cy="188229"/>
                <a:chOff x="0" y="0"/>
                <a:chExt cx="183727" cy="188228"/>
              </a:xfrm>
            </p:grpSpPr>
            <p:sp>
              <p:nvSpPr>
                <p:cNvPr id="6262" name="AutoShape 151"/>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63" name="Oval 152"/>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64" name="AutoShape 153"/>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269" name="Group"/>
              <p:cNvGrpSpPr/>
              <p:nvPr/>
            </p:nvGrpSpPr>
            <p:grpSpPr>
              <a:xfrm>
                <a:off x="3652377" y="15871"/>
                <a:ext cx="183728" cy="188228"/>
                <a:chOff x="0" y="-1"/>
                <a:chExt cx="183727" cy="188227"/>
              </a:xfrm>
            </p:grpSpPr>
            <p:sp>
              <p:nvSpPr>
                <p:cNvPr id="6266" name="AutoShape 155"/>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67" name="Oval 156"/>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68" name="AutoShape 157"/>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273" name="Group"/>
              <p:cNvGrpSpPr/>
              <p:nvPr/>
            </p:nvGrpSpPr>
            <p:grpSpPr>
              <a:xfrm>
                <a:off x="4068428" y="22220"/>
                <a:ext cx="183729" cy="188229"/>
                <a:chOff x="-1" y="0"/>
                <a:chExt cx="183727" cy="188227"/>
              </a:xfrm>
            </p:grpSpPr>
            <p:sp>
              <p:nvSpPr>
                <p:cNvPr id="6270" name="AutoShape 159"/>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71" name="Oval 160"/>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72" name="AutoShape 161"/>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277" name="Group"/>
              <p:cNvGrpSpPr/>
              <p:nvPr/>
            </p:nvGrpSpPr>
            <p:grpSpPr>
              <a:xfrm>
                <a:off x="4430490" y="22220"/>
                <a:ext cx="183728" cy="188229"/>
                <a:chOff x="-1" y="0"/>
                <a:chExt cx="183727" cy="188227"/>
              </a:xfrm>
            </p:grpSpPr>
            <p:sp>
              <p:nvSpPr>
                <p:cNvPr id="6274" name="AutoShape 163"/>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75" name="Oval 164"/>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76" name="AutoShape 165"/>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281" name="Group"/>
              <p:cNvGrpSpPr/>
              <p:nvPr/>
            </p:nvGrpSpPr>
            <p:grpSpPr>
              <a:xfrm>
                <a:off x="4784612" y="22220"/>
                <a:ext cx="183728" cy="188229"/>
                <a:chOff x="-1" y="0"/>
                <a:chExt cx="183727" cy="188227"/>
              </a:xfrm>
            </p:grpSpPr>
            <p:sp>
              <p:nvSpPr>
                <p:cNvPr id="6278" name="AutoShape 16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79" name="Oval 16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80" name="AutoShape 16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285" name="Group"/>
              <p:cNvGrpSpPr/>
              <p:nvPr/>
            </p:nvGrpSpPr>
            <p:grpSpPr>
              <a:xfrm>
                <a:off x="5119679" y="22220"/>
                <a:ext cx="183728" cy="188229"/>
                <a:chOff x="0" y="0"/>
                <a:chExt cx="183727" cy="188228"/>
              </a:xfrm>
            </p:grpSpPr>
            <p:sp>
              <p:nvSpPr>
                <p:cNvPr id="6282" name="AutoShape 171"/>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83" name="Oval 172"/>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84" name="AutoShape 173"/>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sp>
        <p:nvSpPr>
          <p:cNvPr id="6288" name="Line 174"/>
          <p:cNvSpPr/>
          <p:nvPr/>
        </p:nvSpPr>
        <p:spPr>
          <a:xfrm>
            <a:off x="8239125" y="22336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6289" name="Rectangle 175"/>
          <p:cNvSpPr/>
          <p:nvPr/>
        </p:nvSpPr>
        <p:spPr>
          <a:xfrm>
            <a:off x="-33339" y="0"/>
            <a:ext cx="9142415" cy="6856413"/>
          </a:xfrm>
          <a:prstGeom prst="rect">
            <a:avLst/>
          </a:prstGeom>
          <a:solidFill>
            <a:srgbClr val="1A0004">
              <a:alpha val="50193"/>
            </a:srgbClr>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6293" name="Group"/>
          <p:cNvGrpSpPr/>
          <p:nvPr/>
        </p:nvGrpSpPr>
        <p:grpSpPr>
          <a:xfrm>
            <a:off x="1862133" y="5775323"/>
            <a:ext cx="5746758" cy="923326"/>
            <a:chOff x="-1" y="-1"/>
            <a:chExt cx="5746756" cy="923324"/>
          </a:xfrm>
        </p:grpSpPr>
        <p:sp>
          <p:nvSpPr>
            <p:cNvPr id="6290" name="Text Box 177"/>
            <p:cNvSpPr txBox="1"/>
            <p:nvPr/>
          </p:nvSpPr>
          <p:spPr>
            <a:xfrm>
              <a:off x="936305" y="-1"/>
              <a:ext cx="3901130" cy="923324"/>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3200"/>
                </a:spcBef>
                <a:defRPr sz="5400">
                  <a:solidFill>
                    <a:srgbClr val="FFFFFF"/>
                  </a:solidFill>
                  <a:effectLst>
                    <a:outerShdw blurRad="127000" dist="6858" dir="16200000" rotWithShape="0">
                      <a:srgbClr val="000000">
                        <a:alpha val="87808"/>
                      </a:srgbClr>
                    </a:outerShdw>
                  </a:effectLst>
                  <a:latin typeface="Arial"/>
                  <a:ea typeface="Arial"/>
                  <a:cs typeface="Arial"/>
                  <a:sym typeface="Arial"/>
                </a:defRPr>
              </a:lvl1pPr>
            </a:lstStyle>
            <a:p>
              <a:r>
                <a:rPr>
                  <a:latin typeface="Arial" panose="020B0604020202020204" pitchFamily="34" charset="0"/>
                  <a:cs typeface="Arial" panose="020B0604020202020204" pitchFamily="34" charset="0"/>
                </a:rPr>
                <a:t>ماذا</a:t>
              </a:r>
            </a:p>
          </p:txBody>
        </p:sp>
        <p:sp>
          <p:nvSpPr>
            <p:cNvPr id="6291" name="AutoShape 178"/>
            <p:cNvSpPr/>
            <p:nvPr/>
          </p:nvSpPr>
          <p:spPr>
            <a:xfrm>
              <a:off x="4030663" y="169566"/>
              <a:ext cx="1716092" cy="549913"/>
            </a:xfrm>
            <a:prstGeom prst="rightArrow">
              <a:avLst>
                <a:gd name="adj1" fmla="val 50000"/>
                <a:gd name="adj2" fmla="val 77945"/>
              </a:avLst>
            </a:prstGeom>
            <a:solidFill>
              <a:srgbClr val="FFE957"/>
            </a:solidFill>
            <a:ln w="38100" cap="flat">
              <a:solidFill>
                <a:srgbClr val="FC030C"/>
              </a:solidFill>
              <a:prstDash val="solid"/>
              <a:miter lim="800000"/>
            </a:ln>
            <a:effectLst>
              <a:outerShdw blurRad="63500" dist="53881"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292" name="AutoShape 179"/>
            <p:cNvSpPr/>
            <p:nvPr/>
          </p:nvSpPr>
          <p:spPr>
            <a:xfrm rot="10800000">
              <a:off x="-1" y="177490"/>
              <a:ext cx="1716092" cy="549913"/>
            </a:xfrm>
            <a:prstGeom prst="rightArrow">
              <a:avLst>
                <a:gd name="adj1" fmla="val 50000"/>
                <a:gd name="adj2" fmla="val 77945"/>
              </a:avLst>
            </a:prstGeom>
            <a:solidFill>
              <a:srgbClr val="FFE957"/>
            </a:solidFill>
            <a:ln w="38100" cap="flat">
              <a:solidFill>
                <a:srgbClr val="FC030C"/>
              </a:solidFill>
              <a:prstDash val="solid"/>
              <a:miter lim="800000"/>
            </a:ln>
            <a:effectLst>
              <a:outerShdw blurRad="63500" dist="53881"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6294" name="Text Box 180"/>
          <p:cNvSpPr txBox="1"/>
          <p:nvPr/>
        </p:nvSpPr>
        <p:spPr>
          <a:xfrm>
            <a:off x="3238500" y="3609974"/>
            <a:ext cx="3143250" cy="461661"/>
          </a:xfrm>
          <a:prstGeom prst="rect">
            <a:avLst/>
          </a:prstGeom>
          <a:ln w="12700">
            <a:miter lim="400000"/>
          </a:ln>
          <a:effectLst>
            <a:outerShdw blurRad="63500" dist="53881" dir="2700000"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1400"/>
              </a:spcBef>
              <a:defRPr sz="2400" b="0">
                <a:solidFill>
                  <a:schemeClr val="accent2"/>
                </a:solidFill>
                <a:effectLst>
                  <a:outerShdw blurRad="127000" dist="3048" dir="16200000" rotWithShape="0">
                    <a:srgbClr val="000000">
                      <a:alpha val="87808"/>
                    </a:srgbClr>
                  </a:outerShdw>
                </a:effectLst>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عهد الأرض</a:t>
            </a:r>
          </a:p>
        </p:txBody>
      </p:sp>
      <p:sp>
        <p:nvSpPr>
          <p:cNvPr id="6295" name="Text Box 181"/>
          <p:cNvSpPr txBox="1"/>
          <p:nvPr/>
        </p:nvSpPr>
        <p:spPr>
          <a:xfrm>
            <a:off x="2227260" y="2573336"/>
            <a:ext cx="5607053" cy="584771"/>
          </a:xfrm>
          <a:prstGeom prst="rect">
            <a:avLst/>
          </a:prstGeom>
          <a:ln w="12700">
            <a:miter lim="400000"/>
          </a:ln>
          <a:effectLst>
            <a:outerShdw blurRad="63500" dist="46662" dir="3284182"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900"/>
              </a:spcBef>
              <a:defRPr sz="3200" b="0">
                <a:solidFill>
                  <a:schemeClr val="accent1"/>
                </a:solidFill>
                <a:effectLst>
                  <a:outerShdw blurRad="127000" dist="4064" dir="16200000" rotWithShape="0">
                    <a:srgbClr val="000000">
                      <a:alpha val="87808"/>
                    </a:srgbClr>
                  </a:outerShdw>
                </a:effectLst>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العهد الإبراهمي </a:t>
            </a:r>
          </a:p>
        </p:txBody>
      </p:sp>
      <p:sp>
        <p:nvSpPr>
          <p:cNvPr id="6296" name="Text Box 182"/>
          <p:cNvSpPr txBox="1"/>
          <p:nvPr/>
        </p:nvSpPr>
        <p:spPr>
          <a:xfrm>
            <a:off x="3876675" y="5160962"/>
            <a:ext cx="3662363" cy="461661"/>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b="0">
                <a:solidFill>
                  <a:schemeClr val="accent2"/>
                </a:solidFill>
                <a:effectLst>
                  <a:outerShdw blurRad="127000" dist="3048" dir="16200000" rotWithShape="0">
                    <a:srgbClr val="000000">
                      <a:alpha val="87808"/>
                    </a:srgbClr>
                  </a:outerShdw>
                </a:effectLst>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العهد الجديد</a:t>
            </a:r>
          </a:p>
        </p:txBody>
      </p:sp>
      <p:sp>
        <p:nvSpPr>
          <p:cNvPr id="6297" name="Text Box 183"/>
          <p:cNvSpPr txBox="1"/>
          <p:nvPr/>
        </p:nvSpPr>
        <p:spPr>
          <a:xfrm>
            <a:off x="491317" y="6534864"/>
            <a:ext cx="889022"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rPr>
                <a:latin typeface="Arial" panose="020B0604020202020204" pitchFamily="34" charset="0"/>
                <a:cs typeface="Arial" panose="020B0604020202020204" pitchFamily="34" charset="0"/>
              </a:rPr>
              <a:t>© </a:t>
            </a:r>
            <a:r>
              <a:rPr sz="1000">
                <a:latin typeface="Arial" panose="020B0604020202020204" pitchFamily="34" charset="0"/>
                <a:cs typeface="Arial" panose="020B0604020202020204" pitchFamily="34" charset="0"/>
              </a:rPr>
              <a:t>2006</a:t>
            </a:r>
            <a:r>
              <a:rPr>
                <a:latin typeface="Arial" panose="020B0604020202020204" pitchFamily="34" charset="0"/>
                <a:cs typeface="Arial" panose="020B0604020202020204" pitchFamily="34" charset="0"/>
              </a:rPr>
              <a:t> TBBMI</a:t>
            </a:r>
          </a:p>
        </p:txBody>
      </p:sp>
      <p:sp>
        <p:nvSpPr>
          <p:cNvPr id="6298" name="Text Box 184"/>
          <p:cNvSpPr txBox="1"/>
          <p:nvPr/>
        </p:nvSpPr>
        <p:spPr>
          <a:xfrm>
            <a:off x="7659852" y="6517402"/>
            <a:ext cx="523536"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8.0.03f.</a:t>
            </a:r>
          </a:p>
        </p:txBody>
      </p:sp>
      <p:sp>
        <p:nvSpPr>
          <p:cNvPr id="6299" name="Text Box 185"/>
          <p:cNvSpPr txBox="1"/>
          <p:nvPr/>
        </p:nvSpPr>
        <p:spPr>
          <a:xfrm>
            <a:off x="8155763" y="6509464"/>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86</a:t>
            </a:r>
          </a:p>
        </p:txBody>
      </p:sp>
      <p:sp>
        <p:nvSpPr>
          <p:cNvPr id="6300" name="Text Box 186"/>
          <p:cNvSpPr txBox="1"/>
          <p:nvPr/>
        </p:nvSpPr>
        <p:spPr>
          <a:xfrm>
            <a:off x="8604364" y="6450597"/>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a:t>
            </a:r>
          </a:p>
        </p:txBody>
      </p:sp>
      <p:grpSp>
        <p:nvGrpSpPr>
          <p:cNvPr id="6325" name="Group"/>
          <p:cNvGrpSpPr/>
          <p:nvPr/>
        </p:nvGrpSpPr>
        <p:grpSpPr>
          <a:xfrm>
            <a:off x="1862132" y="103182"/>
            <a:ext cx="3762384" cy="2335136"/>
            <a:chOff x="-4" y="-3"/>
            <a:chExt cx="3762383" cy="2335134"/>
          </a:xfrm>
        </p:grpSpPr>
        <p:sp>
          <p:nvSpPr>
            <p:cNvPr id="6301" name="Text Box 188"/>
            <p:cNvSpPr txBox="1"/>
            <p:nvPr/>
          </p:nvSpPr>
          <p:spPr>
            <a:xfrm>
              <a:off x="3168316" y="1504139"/>
              <a:ext cx="594063" cy="830992"/>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2800"/>
                </a:spcBef>
                <a:defRPr sz="48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grpSp>
          <p:nvGrpSpPr>
            <p:cNvPr id="6304" name="Group"/>
            <p:cNvGrpSpPr/>
            <p:nvPr/>
          </p:nvGrpSpPr>
          <p:grpSpPr>
            <a:xfrm>
              <a:off x="790174" y="1215367"/>
              <a:ext cx="1786831" cy="568275"/>
              <a:chOff x="-1" y="0"/>
              <a:chExt cx="1786830" cy="568273"/>
            </a:xfrm>
          </p:grpSpPr>
          <p:sp>
            <p:nvSpPr>
              <p:cNvPr id="6302" name="Text Box 190"/>
              <p:cNvSpPr txBox="1"/>
              <p:nvPr/>
            </p:nvSpPr>
            <p:spPr>
              <a:xfrm>
                <a:off x="-1" y="14278"/>
                <a:ext cx="564257" cy="553995"/>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4P</a:t>
                </a:r>
              </a:p>
            </p:txBody>
          </p:sp>
          <p:sp>
            <p:nvSpPr>
              <p:cNvPr id="6303" name="Text Box 191"/>
              <p:cNvSpPr txBox="1"/>
              <p:nvPr/>
            </p:nvSpPr>
            <p:spPr>
              <a:xfrm>
                <a:off x="966091" y="0"/>
                <a:ext cx="820738" cy="553995"/>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3S</a:t>
                </a:r>
              </a:p>
            </p:txBody>
          </p:sp>
        </p:grpSp>
        <p:grpSp>
          <p:nvGrpSpPr>
            <p:cNvPr id="6315" name="Group"/>
            <p:cNvGrpSpPr/>
            <p:nvPr/>
          </p:nvGrpSpPr>
          <p:grpSpPr>
            <a:xfrm>
              <a:off x="-4" y="1772277"/>
              <a:ext cx="3118367" cy="394721"/>
              <a:chOff x="-3" y="-4"/>
              <a:chExt cx="3118365" cy="394720"/>
            </a:xfrm>
          </p:grpSpPr>
          <p:grpSp>
            <p:nvGrpSpPr>
              <p:cNvPr id="6313" name="Group"/>
              <p:cNvGrpSpPr/>
              <p:nvPr/>
            </p:nvGrpSpPr>
            <p:grpSpPr>
              <a:xfrm>
                <a:off x="-3" y="-4"/>
                <a:ext cx="2750434" cy="394720"/>
                <a:chOff x="-1" y="-2"/>
                <a:chExt cx="2750432" cy="394718"/>
              </a:xfrm>
            </p:grpSpPr>
            <p:sp>
              <p:nvSpPr>
                <p:cNvPr id="6305" name="Text Box 194"/>
                <p:cNvSpPr txBox="1"/>
                <p:nvPr/>
              </p:nvSpPr>
              <p:spPr>
                <a:xfrm>
                  <a:off x="-1" y="634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sp>
              <p:nvSpPr>
                <p:cNvPr id="6306" name="Text Box 195"/>
                <p:cNvSpPr txBox="1"/>
                <p:nvPr/>
              </p:nvSpPr>
              <p:spPr>
                <a:xfrm>
                  <a:off x="360179" y="634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6307" name="Text Box 196"/>
                <p:cNvSpPr txBox="1"/>
                <p:nvPr/>
              </p:nvSpPr>
              <p:spPr>
                <a:xfrm>
                  <a:off x="756853" y="9519"/>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6308" name="Text Box 197"/>
                <p:cNvSpPr txBox="1"/>
                <p:nvPr/>
              </p:nvSpPr>
              <p:spPr>
                <a:xfrm>
                  <a:off x="1077368" y="6346"/>
                  <a:ext cx="256480"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M</a:t>
                  </a:r>
                </a:p>
              </p:txBody>
            </p:sp>
            <p:sp>
              <p:nvSpPr>
                <p:cNvPr id="6309" name="Text Box 198"/>
                <p:cNvSpPr txBox="1"/>
                <p:nvPr/>
              </p:nvSpPr>
              <p:spPr>
                <a:xfrm>
                  <a:off x="1467695" y="-2"/>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6310" name="Text Box 199"/>
                <p:cNvSpPr txBox="1"/>
                <p:nvPr/>
              </p:nvSpPr>
              <p:spPr>
                <a:xfrm>
                  <a:off x="1819944" y="12693"/>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6311" name="Text Box 200"/>
                <p:cNvSpPr txBox="1"/>
                <p:nvPr/>
              </p:nvSpPr>
              <p:spPr>
                <a:xfrm>
                  <a:off x="2164258" y="12693"/>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R</a:t>
                  </a:r>
                </a:p>
              </p:txBody>
            </p:sp>
            <p:sp>
              <p:nvSpPr>
                <p:cNvPr id="6312" name="Text Box 201"/>
                <p:cNvSpPr txBox="1"/>
                <p:nvPr/>
              </p:nvSpPr>
              <p:spPr>
                <a:xfrm>
                  <a:off x="2527613" y="2538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grpSp>
          <p:sp>
            <p:nvSpPr>
              <p:cNvPr id="6314" name="Text Box 202"/>
              <p:cNvSpPr txBox="1"/>
              <p:nvPr/>
            </p:nvSpPr>
            <p:spPr>
              <a:xfrm>
                <a:off x="2913178" y="14279"/>
                <a:ext cx="205184" cy="36933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S</a:t>
                </a:r>
              </a:p>
            </p:txBody>
          </p:sp>
        </p:grpSp>
        <p:grpSp>
          <p:nvGrpSpPr>
            <p:cNvPr id="6318" name="Group"/>
            <p:cNvGrpSpPr/>
            <p:nvPr/>
          </p:nvGrpSpPr>
          <p:grpSpPr>
            <a:xfrm>
              <a:off x="1386454" y="-3"/>
              <a:ext cx="630562" cy="1107991"/>
              <a:chOff x="0" y="-1"/>
              <a:chExt cx="630560" cy="1107989"/>
            </a:xfrm>
          </p:grpSpPr>
          <p:sp>
            <p:nvSpPr>
              <p:cNvPr id="6316" name="Text Box 204"/>
              <p:cNvSpPr txBox="1"/>
              <p:nvPr/>
            </p:nvSpPr>
            <p:spPr>
              <a:xfrm>
                <a:off x="0" y="-1"/>
                <a:ext cx="630560" cy="1107989"/>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7</a:t>
                </a:r>
              </a:p>
            </p:txBody>
          </p:sp>
          <p:sp>
            <p:nvSpPr>
              <p:cNvPr id="6317" name="Line 205"/>
              <p:cNvSpPr/>
              <p:nvPr/>
            </p:nvSpPr>
            <p:spPr>
              <a:xfrm>
                <a:off x="163747" y="575950"/>
                <a:ext cx="285612" cy="4"/>
              </a:xfrm>
              <a:prstGeom prst="line">
                <a:avLst/>
              </a:prstGeom>
              <a:noFill/>
              <a:ln w="76200" cap="flat">
                <a:solidFill>
                  <a:srgbClr val="FF262D"/>
                </a:solidFill>
                <a:prstDash val="solid"/>
                <a:round/>
              </a:ln>
              <a:effectLst>
                <a:outerShdw blurRad="63500" dist="38098"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6321" name="Group"/>
            <p:cNvGrpSpPr/>
            <p:nvPr/>
          </p:nvGrpSpPr>
          <p:grpSpPr>
            <a:xfrm>
              <a:off x="326857" y="1746894"/>
              <a:ext cx="2478428" cy="431574"/>
              <a:chOff x="0" y="-1"/>
              <a:chExt cx="2478427" cy="431573"/>
            </a:xfrm>
          </p:grpSpPr>
          <p:sp>
            <p:nvSpPr>
              <p:cNvPr id="6319" name="Rectangle 207"/>
              <p:cNvSpPr/>
              <p:nvPr/>
            </p:nvSpPr>
            <p:spPr>
              <a:xfrm>
                <a:off x="-1" y="-2"/>
                <a:ext cx="1343939"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320" name="Rectangle 208"/>
              <p:cNvSpPr/>
              <p:nvPr/>
            </p:nvSpPr>
            <p:spPr>
              <a:xfrm>
                <a:off x="1429615" y="-2"/>
                <a:ext cx="1048812"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324" name="Group"/>
            <p:cNvGrpSpPr/>
            <p:nvPr/>
          </p:nvGrpSpPr>
          <p:grpSpPr>
            <a:xfrm>
              <a:off x="761296" y="825054"/>
              <a:ext cx="1931654" cy="584771"/>
              <a:chOff x="0" y="-1"/>
              <a:chExt cx="1931653" cy="584769"/>
            </a:xfrm>
          </p:grpSpPr>
          <p:sp>
            <p:nvSpPr>
              <p:cNvPr id="6322" name="Text Box 210"/>
              <p:cNvSpPr txBox="1"/>
              <p:nvPr/>
            </p:nvSpPr>
            <p:spPr>
              <a:xfrm>
                <a:off x="0" y="-1"/>
                <a:ext cx="1931653" cy="584769"/>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rPr>
                    <a:latin typeface="Arial" panose="020B0604020202020204" pitchFamily="34" charset="0"/>
                    <a:cs typeface="Arial" panose="020B0604020202020204" pitchFamily="34" charset="0"/>
                  </a:rPr>
                  <a:t>C 7 S J</a:t>
                </a:r>
              </a:p>
            </p:txBody>
          </p:sp>
          <p:sp>
            <p:nvSpPr>
              <p:cNvPr id="6323" name="Line 211"/>
              <p:cNvSpPr/>
              <p:nvPr/>
            </p:nvSpPr>
            <p:spPr>
              <a:xfrm>
                <a:off x="722265" y="301462"/>
                <a:ext cx="149154" cy="4"/>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sp>
        <p:nvSpPr>
          <p:cNvPr id="6326" name="Text Box 212"/>
          <p:cNvSpPr txBox="1"/>
          <p:nvPr/>
        </p:nvSpPr>
        <p:spPr>
          <a:xfrm>
            <a:off x="4235450" y="4419599"/>
            <a:ext cx="3533775" cy="461661"/>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b="0">
                <a:solidFill>
                  <a:schemeClr val="accent2"/>
                </a:solidFill>
                <a:effectLst>
                  <a:outerShdw blurRad="127000" dist="3048" dir="16200000" rotWithShape="0">
                    <a:srgbClr val="000000">
                      <a:alpha val="87808"/>
                    </a:srgbClr>
                  </a:outerShdw>
                </a:effectLst>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العهد الدادودي </a:t>
            </a:r>
          </a:p>
        </p:txBody>
      </p:sp>
      <p:grpSp>
        <p:nvGrpSpPr>
          <p:cNvPr id="6330" name="Group"/>
          <p:cNvGrpSpPr/>
          <p:nvPr/>
        </p:nvGrpSpPr>
        <p:grpSpPr>
          <a:xfrm>
            <a:off x="2488224" y="3127202"/>
            <a:ext cx="5388339" cy="2208559"/>
            <a:chOff x="37037" y="330312"/>
            <a:chExt cx="5388338" cy="2208557"/>
          </a:xfrm>
        </p:grpSpPr>
        <p:sp>
          <p:nvSpPr>
            <p:cNvPr id="6327" name="Text Box 214"/>
            <p:cNvSpPr txBox="1"/>
            <p:nvPr/>
          </p:nvSpPr>
          <p:spPr>
            <a:xfrm rot="1465616">
              <a:off x="731897" y="1018352"/>
              <a:ext cx="3902559" cy="923325"/>
            </a:xfrm>
            <a:prstGeom prst="rect">
              <a:avLst/>
            </a:prstGeom>
            <a:noFill/>
            <a:ln w="12700" cap="flat">
              <a:noFill/>
              <a:miter lim="400000"/>
            </a:ln>
            <a:effectLst>
              <a:outerShdw blurRad="63500" dist="99190" dir="3011665"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3200"/>
                </a:spcBef>
                <a:defRPr sz="5400">
                  <a:solidFill>
                    <a:srgbClr val="FFFFFF"/>
                  </a:solidFill>
                  <a:effectLst>
                    <a:outerShdw blurRad="127000" dist="6858" dir="16200000" rotWithShape="0">
                      <a:srgbClr val="000000">
                        <a:alpha val="87808"/>
                      </a:srgbClr>
                    </a:outerShdw>
                  </a:effectLst>
                  <a:latin typeface="Arial"/>
                  <a:ea typeface="Arial"/>
                  <a:cs typeface="Arial"/>
                  <a:sym typeface="Arial"/>
                </a:defRPr>
              </a:lvl1pPr>
            </a:lstStyle>
            <a:p>
              <a:r>
                <a:rPr>
                  <a:latin typeface="Arial" panose="020B0604020202020204" pitchFamily="34" charset="0"/>
                  <a:cs typeface="Arial" panose="020B0604020202020204" pitchFamily="34" charset="0"/>
                </a:rPr>
                <a:t>لماذا</a:t>
              </a:r>
            </a:p>
          </p:txBody>
        </p:sp>
        <p:sp>
          <p:nvSpPr>
            <p:cNvPr id="6328" name="AutoShape 215"/>
            <p:cNvSpPr/>
            <p:nvPr/>
          </p:nvSpPr>
          <p:spPr>
            <a:xfrm rot="1465616">
              <a:off x="3708651" y="1988147"/>
              <a:ext cx="1716724" cy="550722"/>
            </a:xfrm>
            <a:prstGeom prst="rightArrow">
              <a:avLst>
                <a:gd name="adj1" fmla="val 50000"/>
                <a:gd name="adj2" fmla="val 77945"/>
              </a:avLst>
            </a:prstGeom>
            <a:solidFill>
              <a:srgbClr val="FFE957"/>
            </a:solidFill>
            <a:ln w="38100" cap="flat">
              <a:solidFill>
                <a:srgbClr val="FC030C"/>
              </a:solidFill>
              <a:prstDash val="solid"/>
              <a:miter lim="800000"/>
            </a:ln>
            <a:effectLst>
              <a:outerShdw blurRad="63500" dist="99190" dir="3011665"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329" name="AutoShape 216"/>
            <p:cNvSpPr/>
            <p:nvPr/>
          </p:nvSpPr>
          <p:spPr>
            <a:xfrm rot="12265616">
              <a:off x="37037" y="330312"/>
              <a:ext cx="1716722" cy="550721"/>
            </a:xfrm>
            <a:prstGeom prst="rightArrow">
              <a:avLst>
                <a:gd name="adj1" fmla="val 50000"/>
                <a:gd name="adj2" fmla="val 77945"/>
              </a:avLst>
            </a:prstGeom>
            <a:solidFill>
              <a:srgbClr val="FFE957"/>
            </a:solidFill>
            <a:ln w="38100" cap="flat">
              <a:solidFill>
                <a:srgbClr val="FC030C"/>
              </a:solidFill>
              <a:prstDash val="solid"/>
              <a:miter lim="800000"/>
            </a:ln>
            <a:effectLst>
              <a:outerShdw blurRad="63500" dist="99190" dir="3011665"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6293"/>
                                        </p:tgtEl>
                                        <p:attrNameLst>
                                          <p:attrName>style.visibility</p:attrName>
                                        </p:attrNameLst>
                                      </p:cBhvr>
                                      <p:to>
                                        <p:strVal val="visible"/>
                                      </p:to>
                                    </p:set>
                                    <p:animEffect transition="in" filter="wipe(left)">
                                      <p:cBhvr>
                                        <p:cTn id="7" dur="1000"/>
                                        <p:tgtEl>
                                          <p:spTgt spid="62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6330"/>
                                        </p:tgtEl>
                                        <p:attrNameLst>
                                          <p:attrName>style.visibility</p:attrName>
                                        </p:attrNameLst>
                                      </p:cBhvr>
                                      <p:to>
                                        <p:strVal val="visible"/>
                                      </p:to>
                                    </p:set>
                                    <p:animEffect transition="in" filter="wipe(left)">
                                      <p:cBhvr>
                                        <p:cTn id="12" dur="1000"/>
                                        <p:tgtEl>
                                          <p:spTgt spid="6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3" grpId="1" animBg="1" advAuto="0"/>
      <p:bldP spid="6330" grpId="2" animBg="1"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4" name="Rectangle 1"/>
          <p:cNvSpPr/>
          <p:nvPr/>
        </p:nvSpPr>
        <p:spPr>
          <a:xfrm>
            <a:off x="-2" y="0"/>
            <a:ext cx="9144004" cy="6858000"/>
          </a:xfrm>
          <a:prstGeom prst="rect">
            <a:avLst/>
          </a:prstGeom>
          <a:solidFill>
            <a:srgbClr val="1A0004">
              <a:alpha val="50193"/>
            </a:srgbClr>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335" name="Rectangle 2"/>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336" name="Rectangle 3"/>
          <p:cNvSpPr/>
          <p:nvPr/>
        </p:nvSpPr>
        <p:spPr>
          <a:xfrm>
            <a:off x="7466010" y="2209800"/>
            <a:ext cx="203203" cy="3956050"/>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337" name="Rectangle 4"/>
          <p:cNvSpPr/>
          <p:nvPr/>
        </p:nvSpPr>
        <p:spPr>
          <a:xfrm>
            <a:off x="1627185" y="2182810"/>
            <a:ext cx="6045203"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338" name="Text Box 5"/>
          <p:cNvSpPr txBox="1"/>
          <p:nvPr/>
        </p:nvSpPr>
        <p:spPr>
          <a:xfrm rot="17945350">
            <a:off x="5347218" y="1680046"/>
            <a:ext cx="1013099" cy="152349"/>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90000"/>
              </a:lnSpc>
              <a:defRPr sz="1100">
                <a:solidFill>
                  <a:srgbClr val="FFEA18"/>
                </a:solidFill>
                <a:latin typeface="Arial"/>
                <a:ea typeface="Arial"/>
                <a:cs typeface="Arial"/>
                <a:sym typeface="Arial"/>
              </a:defRPr>
            </a:lvl1pPr>
          </a:lstStyle>
          <a:p>
            <a:r>
              <a:rPr>
                <a:latin typeface="Arial" panose="020B0604020202020204" pitchFamily="34" charset="0"/>
                <a:cs typeface="Arial" panose="020B0604020202020204" pitchFamily="34" charset="0"/>
              </a:rPr>
              <a:t>عشاء عرس الخروف </a:t>
            </a:r>
          </a:p>
        </p:txBody>
      </p:sp>
      <p:sp>
        <p:nvSpPr>
          <p:cNvPr id="6339" name="Text Box 6"/>
          <p:cNvSpPr txBox="1"/>
          <p:nvPr/>
        </p:nvSpPr>
        <p:spPr>
          <a:xfrm rot="17945350">
            <a:off x="5898475" y="1860131"/>
            <a:ext cx="650820" cy="135422"/>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80000"/>
              </a:lnSpc>
              <a:defRPr sz="1100">
                <a:solidFill>
                  <a:srgbClr val="11B0C5"/>
                </a:solidFill>
                <a:latin typeface="Arial"/>
                <a:ea typeface="Arial"/>
                <a:cs typeface="Arial"/>
                <a:sym typeface="Arial"/>
              </a:defRPr>
            </a:lvl1pPr>
          </a:lstStyle>
          <a:p>
            <a:r>
              <a:rPr>
                <a:latin typeface="Arial" panose="020B0604020202020204" pitchFamily="34" charset="0"/>
                <a:cs typeface="Arial" panose="020B0604020202020204" pitchFamily="34" charset="0"/>
              </a:rPr>
              <a:t>المجيئ الثاني </a:t>
            </a:r>
          </a:p>
        </p:txBody>
      </p:sp>
      <p:sp>
        <p:nvSpPr>
          <p:cNvPr id="6340" name="Text Box 7"/>
          <p:cNvSpPr txBox="1"/>
          <p:nvPr/>
        </p:nvSpPr>
        <p:spPr>
          <a:xfrm rot="17945350">
            <a:off x="6177072" y="1686454"/>
            <a:ext cx="963405" cy="135422"/>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80000"/>
              </a:lnSpc>
              <a:defRPr sz="1100">
                <a:solidFill>
                  <a:srgbClr val="08F220"/>
                </a:solidFill>
                <a:latin typeface="Arial"/>
                <a:ea typeface="Arial"/>
                <a:cs typeface="Arial"/>
                <a:sym typeface="Arial"/>
              </a:defRPr>
            </a:lvl1pPr>
          </a:lstStyle>
          <a:p>
            <a:r>
              <a:rPr>
                <a:latin typeface="Arial" panose="020B0604020202020204" pitchFamily="34" charset="0"/>
                <a:cs typeface="Arial" panose="020B0604020202020204" pitchFamily="34" charset="0"/>
              </a:rPr>
              <a:t>ملك المسيح الارضي </a:t>
            </a:r>
          </a:p>
        </p:txBody>
      </p:sp>
      <p:sp>
        <p:nvSpPr>
          <p:cNvPr id="6341" name="Text Box 8"/>
          <p:cNvSpPr txBox="1"/>
          <p:nvPr/>
        </p:nvSpPr>
        <p:spPr>
          <a:xfrm rot="17945350">
            <a:off x="6362133" y="1512012"/>
            <a:ext cx="1373774" cy="152349"/>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90000"/>
              </a:lnSpc>
              <a:defRPr sz="11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دينونة العرض الأبيض العظيم </a:t>
            </a:r>
          </a:p>
        </p:txBody>
      </p:sp>
      <p:sp>
        <p:nvSpPr>
          <p:cNvPr id="6342" name="Text Box 9"/>
          <p:cNvSpPr txBox="1"/>
          <p:nvPr/>
        </p:nvSpPr>
        <p:spPr>
          <a:xfrm rot="17945350">
            <a:off x="6835200" y="1579150"/>
            <a:ext cx="1218283" cy="135422"/>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80000"/>
              </a:lnSpc>
              <a:defRPr sz="1100">
                <a:solidFill>
                  <a:srgbClr val="F87B57"/>
                </a:solidFill>
                <a:latin typeface="Arial"/>
                <a:ea typeface="Arial"/>
                <a:cs typeface="Arial"/>
                <a:sym typeface="Arial"/>
              </a:defRPr>
            </a:lvl1pPr>
          </a:lstStyle>
          <a:p>
            <a:r>
              <a:rPr>
                <a:latin typeface="Arial" panose="020B0604020202020204" pitchFamily="34" charset="0"/>
                <a:cs typeface="Arial" panose="020B0604020202020204" pitchFamily="34" charset="0"/>
              </a:rPr>
              <a:t>سماء جديدة ـ أرض جديدة </a:t>
            </a:r>
          </a:p>
        </p:txBody>
      </p:sp>
      <p:sp>
        <p:nvSpPr>
          <p:cNvPr id="6343" name="Rectangle 10"/>
          <p:cNvSpPr/>
          <p:nvPr/>
        </p:nvSpPr>
        <p:spPr>
          <a:xfrm>
            <a:off x="1639885" y="5926137"/>
            <a:ext cx="5834067"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6344" name="Picture 11" descr="Picture 11"/>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sp>
        <p:nvSpPr>
          <p:cNvPr id="6345" name="Rectangle 12"/>
          <p:cNvSpPr/>
          <p:nvPr/>
        </p:nvSpPr>
        <p:spPr>
          <a:xfrm>
            <a:off x="1627185" y="2189160"/>
            <a:ext cx="163516" cy="3965578"/>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6346" name="Picture 13" descr="Picture 13"/>
          <p:cNvPicPr>
            <a:picLocks noChangeAspect="1"/>
          </p:cNvPicPr>
          <p:nvPr/>
        </p:nvPicPr>
        <p:blipFill>
          <a:blip r:embed="rId6"/>
          <a:stretch>
            <a:fillRect/>
          </a:stretch>
        </p:blipFill>
        <p:spPr>
          <a:xfrm rot="5361336">
            <a:off x="1915317" y="4226716"/>
            <a:ext cx="4541841" cy="301628"/>
          </a:xfrm>
          <a:prstGeom prst="rect">
            <a:avLst/>
          </a:prstGeom>
          <a:ln w="12700">
            <a:miter lim="400000"/>
          </a:ln>
        </p:spPr>
      </p:pic>
      <p:pic>
        <p:nvPicPr>
          <p:cNvPr id="6347" name="Picture 14" descr="Picture 14"/>
          <p:cNvPicPr>
            <a:picLocks noChangeAspect="1"/>
          </p:cNvPicPr>
          <p:nvPr/>
        </p:nvPicPr>
        <p:blipFill>
          <a:blip r:embed="rId5"/>
          <a:stretch>
            <a:fillRect/>
          </a:stretch>
        </p:blipFill>
        <p:spPr>
          <a:xfrm rot="5361336">
            <a:off x="-319883" y="4121941"/>
            <a:ext cx="4605341" cy="301628"/>
          </a:xfrm>
          <a:prstGeom prst="rect">
            <a:avLst/>
          </a:prstGeom>
          <a:ln w="12700">
            <a:miter lim="400000"/>
          </a:ln>
          <a:effectLst>
            <a:outerShdw blurRad="63500" dist="38098" dir="2700000" rotWithShape="0">
              <a:schemeClr val="accent2">
                <a:alpha val="74996"/>
              </a:schemeClr>
            </a:outerShdw>
          </a:effectLst>
        </p:spPr>
      </p:pic>
      <p:pic>
        <p:nvPicPr>
          <p:cNvPr id="6348" name="Picture 15" descr="Picture 15"/>
          <p:cNvPicPr>
            <a:picLocks noChangeAspect="1"/>
          </p:cNvPicPr>
          <p:nvPr/>
        </p:nvPicPr>
        <p:blipFill>
          <a:blip r:embed="rId7"/>
          <a:stretch>
            <a:fillRect/>
          </a:stretch>
        </p:blipFill>
        <p:spPr>
          <a:xfrm rot="5361336">
            <a:off x="4829966" y="4071141"/>
            <a:ext cx="4662492" cy="301628"/>
          </a:xfrm>
          <a:prstGeom prst="rect">
            <a:avLst/>
          </a:prstGeom>
          <a:ln w="12700">
            <a:miter lim="400000"/>
          </a:ln>
        </p:spPr>
      </p:pic>
      <p:pic>
        <p:nvPicPr>
          <p:cNvPr id="6349" name="Picture 16" descr="Picture 16"/>
          <p:cNvPicPr>
            <a:picLocks noChangeAspect="1"/>
          </p:cNvPicPr>
          <p:nvPr/>
        </p:nvPicPr>
        <p:blipFill>
          <a:blip r:embed="rId7"/>
          <a:stretch>
            <a:fillRect/>
          </a:stretch>
        </p:blipFill>
        <p:spPr>
          <a:xfrm rot="5361336">
            <a:off x="4155280" y="4236241"/>
            <a:ext cx="4554540" cy="301628"/>
          </a:xfrm>
          <a:prstGeom prst="rect">
            <a:avLst/>
          </a:prstGeom>
          <a:ln w="12700">
            <a:miter lim="400000"/>
          </a:ln>
        </p:spPr>
      </p:pic>
      <p:pic>
        <p:nvPicPr>
          <p:cNvPr id="6350" name="Picture 17" descr="Picture 17"/>
          <p:cNvPicPr>
            <a:picLocks noChangeAspect="1"/>
          </p:cNvPicPr>
          <p:nvPr/>
        </p:nvPicPr>
        <p:blipFill>
          <a:blip r:embed="rId7"/>
          <a:stretch>
            <a:fillRect/>
          </a:stretch>
        </p:blipFill>
        <p:spPr>
          <a:xfrm rot="5361336">
            <a:off x="3364705" y="4191791"/>
            <a:ext cx="4567240" cy="301628"/>
          </a:xfrm>
          <a:prstGeom prst="rect">
            <a:avLst/>
          </a:prstGeom>
          <a:ln w="12700">
            <a:miter lim="400000"/>
          </a:ln>
        </p:spPr>
      </p:pic>
      <p:pic>
        <p:nvPicPr>
          <p:cNvPr id="6351" name="Picture 18" descr="Picture 18"/>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6352" name="Picture 19" descr="Picture 19"/>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sp>
        <p:nvSpPr>
          <p:cNvPr id="6353" name="Text Box 20"/>
          <p:cNvSpPr txBox="1"/>
          <p:nvPr/>
        </p:nvSpPr>
        <p:spPr>
          <a:xfrm>
            <a:off x="165100" y="106362"/>
            <a:ext cx="3006725" cy="83099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نسيج من التسلسل الزمني للكتاب المقدس</a:t>
            </a:r>
          </a:p>
        </p:txBody>
      </p:sp>
      <p:grpSp>
        <p:nvGrpSpPr>
          <p:cNvPr id="6360" name="Group"/>
          <p:cNvGrpSpPr/>
          <p:nvPr/>
        </p:nvGrpSpPr>
        <p:grpSpPr>
          <a:xfrm>
            <a:off x="2095496" y="2587620"/>
            <a:ext cx="6497644" cy="938219"/>
            <a:chOff x="0" y="-1"/>
            <a:chExt cx="6497643" cy="938218"/>
          </a:xfrm>
        </p:grpSpPr>
        <p:pic>
          <p:nvPicPr>
            <p:cNvPr id="6354" name="Picture 22" descr="Picture 22"/>
            <p:cNvPicPr>
              <a:picLocks noChangeAspect="1"/>
            </p:cNvPicPr>
            <p:nvPr/>
          </p:nvPicPr>
          <p:blipFill>
            <a:blip r:embed="rId8"/>
            <a:stretch>
              <a:fillRect/>
            </a:stretch>
          </p:blipFill>
          <p:spPr>
            <a:xfrm rot="956">
              <a:off x="41" y="12786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355" name="Picture 23" descr="Picture 23"/>
            <p:cNvPicPr>
              <a:picLocks noChangeAspect="1"/>
            </p:cNvPicPr>
            <p:nvPr/>
          </p:nvPicPr>
          <p:blipFill>
            <a:blip r:embed="rId8"/>
            <a:stretch>
              <a:fillRect/>
            </a:stretch>
          </p:blipFill>
          <p:spPr>
            <a:xfrm rot="956">
              <a:off x="63556" y="254840"/>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356" name="Picture 24" descr="Picture 24"/>
            <p:cNvPicPr>
              <a:picLocks noChangeAspect="1"/>
            </p:cNvPicPr>
            <p:nvPr/>
          </p:nvPicPr>
          <p:blipFill>
            <a:blip r:embed="rId8"/>
            <a:stretch>
              <a:fillRect/>
            </a:stretch>
          </p:blipFill>
          <p:spPr>
            <a:xfrm rot="956">
              <a:off x="12744" y="381812"/>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6357" name="Picture 25" descr="Picture 25"/>
            <p:cNvPicPr>
              <a:picLocks noChangeAspect="1"/>
            </p:cNvPicPr>
            <p:nvPr/>
          </p:nvPicPr>
          <p:blipFill>
            <a:blip r:embed="rId8"/>
            <a:stretch>
              <a:fillRect/>
            </a:stretch>
          </p:blipFill>
          <p:spPr>
            <a:xfrm rot="956">
              <a:off x="50853" y="496088"/>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6358" name="Picture 26" descr="Picture 26"/>
            <p:cNvPicPr>
              <a:picLocks noChangeAspect="1"/>
            </p:cNvPicPr>
            <p:nvPr/>
          </p:nvPicPr>
          <p:blipFill>
            <a:blip r:embed="rId8"/>
            <a:stretch>
              <a:fillRect/>
            </a:stretch>
          </p:blipFill>
          <p:spPr>
            <a:xfrm rot="956">
              <a:off x="12744" y="63575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359" name="Picture 27" descr="Picture 27"/>
            <p:cNvPicPr>
              <a:picLocks noChangeAspect="1"/>
            </p:cNvPicPr>
            <p:nvPr/>
          </p:nvPicPr>
          <p:blipFill>
            <a:blip r:embed="rId8"/>
            <a:stretch>
              <a:fillRect/>
            </a:stretch>
          </p:blipFill>
          <p:spPr>
            <a:xfrm rot="956">
              <a:off x="46090" y="892"/>
              <a:ext cx="6434045" cy="301567"/>
            </a:xfrm>
            <a:prstGeom prst="rect">
              <a:avLst/>
            </a:prstGeom>
            <a:ln w="12700" cap="flat">
              <a:noFill/>
              <a:miter lim="400000"/>
            </a:ln>
            <a:effectLst>
              <a:outerShdw blurRad="63500" dist="46662" dir="3284182" rotWithShape="0">
                <a:srgbClr val="000000">
                  <a:alpha val="74996"/>
                </a:srgbClr>
              </a:outerShdw>
            </a:effectLst>
          </p:spPr>
        </p:pic>
      </p:grpSp>
      <p:grpSp>
        <p:nvGrpSpPr>
          <p:cNvPr id="6365" name="Group"/>
          <p:cNvGrpSpPr/>
          <p:nvPr/>
        </p:nvGrpSpPr>
        <p:grpSpPr>
          <a:xfrm>
            <a:off x="2835272" y="3605213"/>
            <a:ext cx="5665793" cy="673102"/>
            <a:chOff x="0" y="0"/>
            <a:chExt cx="5665792" cy="673100"/>
          </a:xfrm>
        </p:grpSpPr>
        <p:pic>
          <p:nvPicPr>
            <p:cNvPr id="6361" name="Picture 29" descr="Picture 29"/>
            <p:cNvPicPr>
              <a:picLocks noChangeAspect="1"/>
            </p:cNvPicPr>
            <p:nvPr/>
          </p:nvPicPr>
          <p:blipFill>
            <a:blip r:embed="rId9"/>
            <a:stretch>
              <a:fillRect/>
            </a:stretch>
          </p:blipFill>
          <p:spPr>
            <a:xfrm rot="956">
              <a:off x="27036" y="781"/>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6362" name="Picture 30" descr="Picture 30"/>
            <p:cNvPicPr>
              <a:picLocks noChangeAspect="1"/>
            </p:cNvPicPr>
            <p:nvPr/>
          </p:nvPicPr>
          <p:blipFill>
            <a:blip r:embed="rId9"/>
            <a:stretch>
              <a:fillRect/>
            </a:stretch>
          </p:blipFill>
          <p:spPr>
            <a:xfrm rot="956">
              <a:off x="40" y="128086"/>
              <a:ext cx="5626015" cy="302353"/>
            </a:xfrm>
            <a:prstGeom prst="rect">
              <a:avLst/>
            </a:prstGeom>
            <a:ln w="12700" cap="flat">
              <a:noFill/>
              <a:miter lim="400000"/>
            </a:ln>
            <a:effectLst>
              <a:outerShdw blurRad="63500" dist="46662" dir="3284182" rotWithShape="0">
                <a:srgbClr val="000000">
                  <a:alpha val="74996"/>
                </a:srgbClr>
              </a:outerShdw>
            </a:effectLst>
          </p:spPr>
        </p:pic>
        <p:pic>
          <p:nvPicPr>
            <p:cNvPr id="6363" name="Picture 31" descr="Picture 31"/>
            <p:cNvPicPr>
              <a:picLocks noChangeAspect="1"/>
            </p:cNvPicPr>
            <p:nvPr/>
          </p:nvPicPr>
          <p:blipFill>
            <a:blip r:embed="rId9"/>
            <a:stretch>
              <a:fillRect/>
            </a:stretch>
          </p:blipFill>
          <p:spPr>
            <a:xfrm rot="956">
              <a:off x="39739" y="242660"/>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6364" name="Picture 32" descr="Picture 32"/>
            <p:cNvPicPr>
              <a:picLocks noChangeAspect="1"/>
            </p:cNvPicPr>
            <p:nvPr/>
          </p:nvPicPr>
          <p:blipFill>
            <a:blip r:embed="rId9"/>
            <a:stretch>
              <a:fillRect/>
            </a:stretch>
          </p:blipFill>
          <p:spPr>
            <a:xfrm rot="956">
              <a:off x="40" y="369965"/>
              <a:ext cx="5626015" cy="302353"/>
            </a:xfrm>
            <a:prstGeom prst="rect">
              <a:avLst/>
            </a:prstGeom>
            <a:ln w="12700" cap="flat">
              <a:noFill/>
              <a:miter lim="400000"/>
            </a:ln>
            <a:effectLst>
              <a:outerShdw blurRad="63500" dist="46662" dir="3284182" rotWithShape="0">
                <a:srgbClr val="000000">
                  <a:alpha val="74996"/>
                </a:srgbClr>
              </a:outerShdw>
            </a:effectLst>
          </p:spPr>
        </p:pic>
      </p:grpSp>
      <p:grpSp>
        <p:nvGrpSpPr>
          <p:cNvPr id="6370" name="Group"/>
          <p:cNvGrpSpPr/>
          <p:nvPr/>
        </p:nvGrpSpPr>
        <p:grpSpPr>
          <a:xfrm>
            <a:off x="3940170" y="4376762"/>
            <a:ext cx="4672019" cy="611139"/>
            <a:chOff x="-1" y="0"/>
            <a:chExt cx="4672018" cy="611137"/>
          </a:xfrm>
        </p:grpSpPr>
        <p:pic>
          <p:nvPicPr>
            <p:cNvPr id="6366" name="Picture 34" descr="Picture 34"/>
            <p:cNvPicPr>
              <a:picLocks noChangeAspect="1"/>
            </p:cNvPicPr>
            <p:nvPr/>
          </p:nvPicPr>
          <p:blipFill>
            <a:blip r:embed="rId10"/>
            <a:stretch>
              <a:fillRect/>
            </a:stretch>
          </p:blipFill>
          <p:spPr>
            <a:xfrm rot="21586144">
              <a:off x="78277" y="9255"/>
              <a:ext cx="4593231" cy="262156"/>
            </a:xfrm>
            <a:prstGeom prst="rect">
              <a:avLst/>
            </a:prstGeom>
            <a:ln w="12700" cap="flat">
              <a:noFill/>
              <a:miter lim="400000"/>
            </a:ln>
            <a:effectLst>
              <a:outerShdw blurRad="63500" dist="46662" dir="3284182" rotWithShape="0">
                <a:srgbClr val="000000">
                  <a:alpha val="74996"/>
                </a:srgbClr>
              </a:outerShdw>
            </a:effectLst>
          </p:spPr>
        </p:pic>
        <p:pic>
          <p:nvPicPr>
            <p:cNvPr id="6367" name="Picture 35" descr="Picture 35"/>
            <p:cNvPicPr>
              <a:picLocks noChangeAspect="1"/>
            </p:cNvPicPr>
            <p:nvPr/>
          </p:nvPicPr>
          <p:blipFill>
            <a:blip r:embed="rId10"/>
            <a:stretch>
              <a:fillRect/>
            </a:stretch>
          </p:blipFill>
          <p:spPr>
            <a:xfrm rot="21586144">
              <a:off x="40187" y="123648"/>
              <a:ext cx="4591642" cy="262158"/>
            </a:xfrm>
            <a:prstGeom prst="rect">
              <a:avLst/>
            </a:prstGeom>
            <a:ln w="12700" cap="flat">
              <a:noFill/>
              <a:miter lim="400000"/>
            </a:ln>
            <a:effectLst>
              <a:outerShdw blurRad="63500" dist="46662" dir="3284182" rotWithShape="0">
                <a:srgbClr val="000000">
                  <a:alpha val="74996"/>
                </a:srgbClr>
              </a:outerShdw>
            </a:effectLst>
          </p:spPr>
        </p:pic>
        <p:pic>
          <p:nvPicPr>
            <p:cNvPr id="6368" name="Picture 36" descr="Picture 36"/>
            <p:cNvPicPr>
              <a:picLocks noChangeAspect="1"/>
            </p:cNvPicPr>
            <p:nvPr/>
          </p:nvPicPr>
          <p:blipFill>
            <a:blip r:embed="rId10"/>
            <a:stretch>
              <a:fillRect/>
            </a:stretch>
          </p:blipFill>
          <p:spPr>
            <a:xfrm rot="21586144">
              <a:off x="507" y="238042"/>
              <a:ext cx="4593231" cy="262157"/>
            </a:xfrm>
            <a:prstGeom prst="rect">
              <a:avLst/>
            </a:prstGeom>
            <a:ln w="12700" cap="flat">
              <a:noFill/>
              <a:miter lim="400000"/>
            </a:ln>
            <a:effectLst>
              <a:outerShdw blurRad="63500" dist="46662" dir="3284182" rotWithShape="0">
                <a:srgbClr val="000000">
                  <a:alpha val="74996"/>
                </a:srgbClr>
              </a:outerShdw>
            </a:effectLst>
          </p:spPr>
        </p:pic>
        <p:pic>
          <p:nvPicPr>
            <p:cNvPr id="6369" name="Picture 37" descr="Picture 37"/>
            <p:cNvPicPr>
              <a:picLocks noChangeAspect="1"/>
            </p:cNvPicPr>
            <p:nvPr/>
          </p:nvPicPr>
          <p:blipFill>
            <a:blip r:embed="rId10"/>
            <a:stretch>
              <a:fillRect/>
            </a:stretch>
          </p:blipFill>
          <p:spPr>
            <a:xfrm rot="21586144">
              <a:off x="25902" y="339727"/>
              <a:ext cx="4593230" cy="262155"/>
            </a:xfrm>
            <a:prstGeom prst="rect">
              <a:avLst/>
            </a:prstGeom>
            <a:ln w="12700" cap="flat">
              <a:noFill/>
              <a:miter lim="400000"/>
            </a:ln>
            <a:effectLst>
              <a:outerShdw blurRad="63500" dist="46662" dir="3284182" rotWithShape="0">
                <a:srgbClr val="000000">
                  <a:alpha val="74996"/>
                </a:srgbClr>
              </a:outerShdw>
            </a:effectLst>
          </p:spPr>
        </p:pic>
      </p:grpSp>
      <p:pic>
        <p:nvPicPr>
          <p:cNvPr id="6371" name="Picture 38" descr="Picture 38"/>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grpSp>
        <p:nvGrpSpPr>
          <p:cNvPr id="6376" name="Group"/>
          <p:cNvGrpSpPr/>
          <p:nvPr/>
        </p:nvGrpSpPr>
        <p:grpSpPr>
          <a:xfrm>
            <a:off x="3965571" y="5126063"/>
            <a:ext cx="4562483" cy="622254"/>
            <a:chOff x="0" y="0"/>
            <a:chExt cx="4562481" cy="622252"/>
          </a:xfrm>
        </p:grpSpPr>
        <p:pic>
          <p:nvPicPr>
            <p:cNvPr id="6372" name="Picture 40" descr="Picture 40"/>
            <p:cNvPicPr>
              <a:picLocks noChangeAspect="1"/>
            </p:cNvPicPr>
            <p:nvPr/>
          </p:nvPicPr>
          <p:blipFill>
            <a:blip r:embed="rId11"/>
            <a:stretch>
              <a:fillRect/>
            </a:stretch>
          </p:blipFill>
          <p:spPr>
            <a:xfrm rot="21586144">
              <a:off x="25901" y="8990"/>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373" name="Picture 41" descr="Picture 41"/>
            <p:cNvPicPr>
              <a:picLocks noChangeAspect="1"/>
            </p:cNvPicPr>
            <p:nvPr/>
          </p:nvPicPr>
          <p:blipFill>
            <a:blip r:embed="rId11"/>
            <a:stretch>
              <a:fillRect/>
            </a:stretch>
          </p:blipFill>
          <p:spPr>
            <a:xfrm rot="21586144">
              <a:off x="506" y="123483"/>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374" name="Picture 42" descr="Picture 42"/>
            <p:cNvPicPr>
              <a:picLocks noChangeAspect="1"/>
            </p:cNvPicPr>
            <p:nvPr/>
          </p:nvPicPr>
          <p:blipFill>
            <a:blip r:embed="rId11"/>
            <a:stretch>
              <a:fillRect/>
            </a:stretch>
          </p:blipFill>
          <p:spPr>
            <a:xfrm rot="21586144">
              <a:off x="100496" y="237976"/>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375" name="Picture 43" descr="Picture 43"/>
            <p:cNvPicPr>
              <a:picLocks noChangeAspect="1"/>
            </p:cNvPicPr>
            <p:nvPr/>
          </p:nvPicPr>
          <p:blipFill>
            <a:blip r:embed="rId11"/>
            <a:stretch>
              <a:fillRect/>
            </a:stretch>
          </p:blipFill>
          <p:spPr>
            <a:xfrm rot="21586144">
              <a:off x="13203" y="352469"/>
              <a:ext cx="4461478" cy="260794"/>
            </a:xfrm>
            <a:prstGeom prst="rect">
              <a:avLst/>
            </a:prstGeom>
            <a:ln w="12700" cap="flat">
              <a:noFill/>
              <a:miter lim="400000"/>
            </a:ln>
            <a:effectLst>
              <a:outerShdw blurRad="63500" dist="46662" dir="3284182" rotWithShape="0">
                <a:srgbClr val="000000">
                  <a:alpha val="74996"/>
                </a:srgbClr>
              </a:outerShdw>
            </a:effectLst>
          </p:spPr>
        </p:pic>
      </p:grpSp>
      <p:pic>
        <p:nvPicPr>
          <p:cNvPr id="6377" name="Picture 44" descr="Picture 44"/>
          <p:cNvPicPr>
            <a:picLocks noChangeAspect="1"/>
          </p:cNvPicPr>
          <p:nvPr/>
        </p:nvPicPr>
        <p:blipFill>
          <a:blip r:embed="rId6"/>
          <a:stretch>
            <a:fillRect/>
          </a:stretch>
        </p:blipFill>
        <p:spPr>
          <a:xfrm rot="5361336">
            <a:off x="791368" y="4204491"/>
            <a:ext cx="4605340" cy="301628"/>
          </a:xfrm>
          <a:prstGeom prst="rect">
            <a:avLst/>
          </a:prstGeom>
          <a:ln w="12700">
            <a:miter lim="400000"/>
          </a:ln>
        </p:spPr>
      </p:pic>
      <p:pic>
        <p:nvPicPr>
          <p:cNvPr id="6378" name="Picture 45" descr="Picture 45"/>
          <p:cNvPicPr>
            <a:picLocks noChangeAspect="1"/>
          </p:cNvPicPr>
          <p:nvPr/>
        </p:nvPicPr>
        <p:blipFill>
          <a:blip r:embed="rId6"/>
          <a:stretch>
            <a:fillRect/>
          </a:stretch>
        </p:blipFill>
        <p:spPr>
          <a:xfrm rot="5361336">
            <a:off x="124617" y="4239416"/>
            <a:ext cx="4437066" cy="301628"/>
          </a:xfrm>
          <a:prstGeom prst="rect">
            <a:avLst/>
          </a:prstGeom>
          <a:ln w="12700">
            <a:miter lim="400000"/>
          </a:ln>
        </p:spPr>
      </p:pic>
      <p:pic>
        <p:nvPicPr>
          <p:cNvPr id="6379" name="Picture 46" descr="Picture 46"/>
          <p:cNvPicPr>
            <a:picLocks noChangeAspect="1"/>
          </p:cNvPicPr>
          <p:nvPr/>
        </p:nvPicPr>
        <p:blipFill>
          <a:blip r:embed="rId7"/>
          <a:stretch>
            <a:fillRect/>
          </a:stretch>
        </p:blipFill>
        <p:spPr>
          <a:xfrm rot="5361336">
            <a:off x="4525166" y="4179091"/>
            <a:ext cx="4516442" cy="301628"/>
          </a:xfrm>
          <a:prstGeom prst="rect">
            <a:avLst/>
          </a:prstGeom>
          <a:ln w="12700">
            <a:miter lim="400000"/>
          </a:ln>
        </p:spPr>
      </p:pic>
      <p:pic>
        <p:nvPicPr>
          <p:cNvPr id="6380" name="Picture 47" descr="Picture 47"/>
          <p:cNvPicPr>
            <a:picLocks noChangeAspect="1"/>
          </p:cNvPicPr>
          <p:nvPr/>
        </p:nvPicPr>
        <p:blipFill>
          <a:blip r:embed="rId7"/>
          <a:stretch>
            <a:fillRect/>
          </a:stretch>
        </p:blipFill>
        <p:spPr>
          <a:xfrm rot="5361336">
            <a:off x="3836987" y="4171950"/>
            <a:ext cx="4451353" cy="301625"/>
          </a:xfrm>
          <a:prstGeom prst="rect">
            <a:avLst/>
          </a:prstGeom>
          <a:ln w="12700">
            <a:miter lim="400000"/>
          </a:ln>
        </p:spPr>
      </p:pic>
      <p:pic>
        <p:nvPicPr>
          <p:cNvPr id="6381" name="Picture 48" descr="Picture 48"/>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6382" name="Picture 49" descr="Picture 49"/>
          <p:cNvPicPr>
            <a:picLocks noChangeAspect="1"/>
          </p:cNvPicPr>
          <p:nvPr/>
        </p:nvPicPr>
        <p:blipFill>
          <a:blip r:embed="rId12"/>
          <a:stretch>
            <a:fillRect/>
          </a:stretch>
        </p:blipFill>
        <p:spPr>
          <a:xfrm rot="5361336">
            <a:off x="3135310" y="4175125"/>
            <a:ext cx="4308480" cy="301625"/>
          </a:xfrm>
          <a:prstGeom prst="rect">
            <a:avLst/>
          </a:prstGeom>
          <a:ln w="12700">
            <a:miter lim="400000"/>
          </a:ln>
        </p:spPr>
      </p:pic>
      <p:sp>
        <p:nvSpPr>
          <p:cNvPr id="6383" name="Text Box 50"/>
          <p:cNvSpPr txBox="1"/>
          <p:nvPr/>
        </p:nvSpPr>
        <p:spPr>
          <a:xfrm>
            <a:off x="3095625" y="3581401"/>
            <a:ext cx="3143250" cy="646327"/>
          </a:xfrm>
          <a:prstGeom prst="rect">
            <a:avLst/>
          </a:prstGeom>
          <a:ln w="12700">
            <a:miter lim="400000"/>
          </a:ln>
          <a:effectLst>
            <a:outerShdw blurRad="63500" dist="53881" dir="2700000"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1400"/>
              </a:spcBef>
              <a:defRPr sz="3600" b="0">
                <a:solidFill>
                  <a:schemeClr val="accent2"/>
                </a:solidFill>
                <a:effectLst>
                  <a:outerShdw blurRad="127000" dist="4572" dir="16200000" rotWithShape="0">
                    <a:srgbClr val="000000">
                      <a:alpha val="87808"/>
                    </a:srgbClr>
                  </a:outerShdw>
                </a:effectLst>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عهد الأرض</a:t>
            </a:r>
          </a:p>
        </p:txBody>
      </p:sp>
      <p:sp>
        <p:nvSpPr>
          <p:cNvPr id="6384" name="Text Box 51"/>
          <p:cNvSpPr txBox="1"/>
          <p:nvPr/>
        </p:nvSpPr>
        <p:spPr>
          <a:xfrm>
            <a:off x="2382836" y="2684461"/>
            <a:ext cx="5516565" cy="707882"/>
          </a:xfrm>
          <a:prstGeom prst="rect">
            <a:avLst/>
          </a:prstGeom>
          <a:ln w="12700">
            <a:miter lim="400000"/>
          </a:ln>
          <a:effectLst>
            <a:outerShdw blurRad="63500" dist="46662" dir="3284182" rotWithShape="0">
              <a:srgbClr val="535353">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rtl="1">
              <a:spcBef>
                <a:spcPts val="2400"/>
              </a:spcBef>
              <a:defRPr sz="4000" b="0">
                <a:solidFill>
                  <a:schemeClr val="accent1"/>
                </a:solidFill>
                <a:effectLst>
                  <a:outerShdw blurRad="127000" dist="1524" dir="16200000" rotWithShape="0">
                    <a:srgbClr val="000000">
                      <a:alpha val="87808"/>
                    </a:srgbClr>
                  </a:outerShdw>
                </a:effectLst>
                <a:latin typeface="+mn-lt"/>
                <a:ea typeface="+mn-ea"/>
                <a:cs typeface="+mn-cs"/>
                <a:sym typeface="Times Roman"/>
              </a:defRPr>
            </a:pPr>
            <a:r>
              <a:rPr>
                <a:latin typeface="Arial" panose="020B0604020202020204" pitchFamily="34" charset="0"/>
                <a:cs typeface="Arial" panose="020B0604020202020204" pitchFamily="34" charset="0"/>
              </a:rPr>
              <a:t>العهد</a:t>
            </a:r>
            <a:r>
              <a:rPr>
                <a:latin typeface="Arial" panose="020B0604020202020204" pitchFamily="34" charset="0"/>
                <a:ea typeface="Arial Black"/>
                <a:cs typeface="Arial" panose="020B0604020202020204" pitchFamily="34" charset="0"/>
                <a:sym typeface="Arial Black"/>
              </a:rPr>
              <a:t> </a:t>
            </a:r>
            <a:r>
              <a:rPr>
                <a:latin typeface="Arial" panose="020B0604020202020204" pitchFamily="34" charset="0"/>
                <a:cs typeface="Arial" panose="020B0604020202020204" pitchFamily="34" charset="0"/>
              </a:rPr>
              <a:t>الإبراهيمي</a:t>
            </a:r>
            <a:r>
              <a:rPr>
                <a:latin typeface="Arial" panose="020B0604020202020204" pitchFamily="34" charset="0"/>
                <a:ea typeface="Arial Black"/>
                <a:cs typeface="Arial" panose="020B0604020202020204" pitchFamily="34" charset="0"/>
                <a:sym typeface="Arial Black"/>
              </a:rPr>
              <a:t> </a:t>
            </a:r>
          </a:p>
        </p:txBody>
      </p:sp>
      <p:sp>
        <p:nvSpPr>
          <p:cNvPr id="6385" name="Text Box 52"/>
          <p:cNvSpPr txBox="1"/>
          <p:nvPr/>
        </p:nvSpPr>
        <p:spPr>
          <a:xfrm>
            <a:off x="3876675" y="5105401"/>
            <a:ext cx="3662363" cy="646327"/>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3600" b="0">
                <a:solidFill>
                  <a:schemeClr val="accent2"/>
                </a:solidFill>
                <a:effectLst>
                  <a:outerShdw blurRad="127000" dist="4572" dir="16200000" rotWithShape="0">
                    <a:srgbClr val="000000">
                      <a:alpha val="87808"/>
                    </a:srgbClr>
                  </a:outerShdw>
                </a:effectLst>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العهد الجديد</a:t>
            </a:r>
          </a:p>
        </p:txBody>
      </p:sp>
      <p:sp>
        <p:nvSpPr>
          <p:cNvPr id="6386" name="Line 53"/>
          <p:cNvSpPr/>
          <p:nvPr/>
        </p:nvSpPr>
        <p:spPr>
          <a:xfrm>
            <a:off x="7934325" y="22717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6387" name="Line 54"/>
          <p:cNvSpPr/>
          <p:nvPr/>
        </p:nvSpPr>
        <p:spPr>
          <a:xfrm>
            <a:off x="8086725" y="24241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6388" name="Line 55"/>
          <p:cNvSpPr/>
          <p:nvPr/>
        </p:nvSpPr>
        <p:spPr>
          <a:xfrm>
            <a:off x="8239125" y="22336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grpSp>
        <p:nvGrpSpPr>
          <p:cNvPr id="6394" name="Group"/>
          <p:cNvGrpSpPr/>
          <p:nvPr/>
        </p:nvGrpSpPr>
        <p:grpSpPr>
          <a:xfrm>
            <a:off x="700087" y="2201860"/>
            <a:ext cx="593732" cy="4451354"/>
            <a:chOff x="0" y="-1"/>
            <a:chExt cx="593730" cy="4451353"/>
          </a:xfrm>
        </p:grpSpPr>
        <p:grpSp>
          <p:nvGrpSpPr>
            <p:cNvPr id="6392" name="Group"/>
            <p:cNvGrpSpPr/>
            <p:nvPr/>
          </p:nvGrpSpPr>
          <p:grpSpPr>
            <a:xfrm>
              <a:off x="287652" y="-1"/>
              <a:ext cx="306078" cy="4165607"/>
              <a:chOff x="-1" y="0"/>
              <a:chExt cx="306077" cy="4165604"/>
            </a:xfrm>
          </p:grpSpPr>
          <p:sp>
            <p:nvSpPr>
              <p:cNvPr id="6389" name="Line 58"/>
              <p:cNvSpPr/>
              <p:nvPr/>
            </p:nvSpPr>
            <p:spPr>
              <a:xfrm flipH="1">
                <a:off x="-2" y="0"/>
                <a:ext cx="6" cy="3800735"/>
              </a:xfrm>
              <a:prstGeom prst="line">
                <a:avLst/>
              </a:prstGeom>
              <a:noFill/>
              <a:ln w="38100" cap="flat">
                <a:solidFill>
                  <a:srgbClr val="FFFF00"/>
                </a:solidFill>
                <a:prstDash val="solid"/>
                <a:round/>
              </a:ln>
              <a:effectLst>
                <a:outerShdw blurRad="63500" dist="81319" dir="3080411"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390" name="Line 59"/>
              <p:cNvSpPr/>
              <p:nvPr/>
            </p:nvSpPr>
            <p:spPr>
              <a:xfrm flipH="1">
                <a:off x="152401" y="182433"/>
                <a:ext cx="5" cy="3800737"/>
              </a:xfrm>
              <a:prstGeom prst="line">
                <a:avLst/>
              </a:prstGeom>
              <a:noFill/>
              <a:ln w="38100" cap="flat">
                <a:solidFill>
                  <a:srgbClr val="FFFF00"/>
                </a:solidFill>
                <a:prstDash val="solid"/>
                <a:round/>
              </a:ln>
              <a:effectLst>
                <a:outerShdw blurRad="63500" dist="81319" dir="3080411"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391" name="Line 60"/>
              <p:cNvSpPr/>
              <p:nvPr/>
            </p:nvSpPr>
            <p:spPr>
              <a:xfrm flipH="1">
                <a:off x="306073" y="364868"/>
                <a:ext cx="4" cy="3800738"/>
              </a:xfrm>
              <a:prstGeom prst="line">
                <a:avLst/>
              </a:prstGeom>
              <a:noFill/>
              <a:ln w="38100" cap="flat">
                <a:solidFill>
                  <a:srgbClr val="FFFF00"/>
                </a:solidFill>
                <a:prstDash val="solid"/>
                <a:round/>
              </a:ln>
              <a:effectLst>
                <a:outerShdw blurRad="63500" dist="81319" dir="3080411"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sp>
          <p:nvSpPr>
            <p:cNvPr id="6393" name="AutoShape 61"/>
            <p:cNvSpPr/>
            <p:nvPr/>
          </p:nvSpPr>
          <p:spPr>
            <a:xfrm>
              <a:off x="0" y="1404369"/>
              <a:ext cx="229238" cy="304698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rtl="1">
                <a:spcBef>
                  <a:spcPts val="1900"/>
                </a:spcBef>
                <a:defRPr sz="3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اعوجاج</a:t>
              </a:r>
            </a:p>
          </p:txBody>
        </p:sp>
      </p:grpSp>
      <p:sp>
        <p:nvSpPr>
          <p:cNvPr id="6395" name="Text Box 62"/>
          <p:cNvSpPr txBox="1"/>
          <p:nvPr/>
        </p:nvSpPr>
        <p:spPr>
          <a:xfrm>
            <a:off x="491317" y="6534864"/>
            <a:ext cx="889022"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rPr>
                <a:latin typeface="Arial" panose="020B0604020202020204" pitchFamily="34" charset="0"/>
                <a:cs typeface="Arial" panose="020B0604020202020204" pitchFamily="34" charset="0"/>
              </a:rPr>
              <a:t>© </a:t>
            </a:r>
            <a:r>
              <a:rPr sz="1000">
                <a:latin typeface="Arial" panose="020B0604020202020204" pitchFamily="34" charset="0"/>
                <a:cs typeface="Arial" panose="020B0604020202020204" pitchFamily="34" charset="0"/>
              </a:rPr>
              <a:t>2006</a:t>
            </a:r>
            <a:r>
              <a:rPr>
                <a:latin typeface="Arial" panose="020B0604020202020204" pitchFamily="34" charset="0"/>
                <a:cs typeface="Arial" panose="020B0604020202020204" pitchFamily="34" charset="0"/>
              </a:rPr>
              <a:t> TBBMI</a:t>
            </a:r>
          </a:p>
        </p:txBody>
      </p:sp>
      <p:sp>
        <p:nvSpPr>
          <p:cNvPr id="6396" name="Text Box 63"/>
          <p:cNvSpPr txBox="1"/>
          <p:nvPr/>
        </p:nvSpPr>
        <p:spPr>
          <a:xfrm>
            <a:off x="8155763" y="6509464"/>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87</a:t>
            </a:r>
          </a:p>
        </p:txBody>
      </p:sp>
      <p:sp>
        <p:nvSpPr>
          <p:cNvPr id="6397" name="Text Box 64"/>
          <p:cNvSpPr txBox="1"/>
          <p:nvPr/>
        </p:nvSpPr>
        <p:spPr>
          <a:xfrm>
            <a:off x="8607539" y="6447422"/>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a:t>
            </a:r>
          </a:p>
        </p:txBody>
      </p:sp>
      <p:grpSp>
        <p:nvGrpSpPr>
          <p:cNvPr id="6520" name="Group"/>
          <p:cNvGrpSpPr/>
          <p:nvPr/>
        </p:nvGrpSpPr>
        <p:grpSpPr>
          <a:xfrm>
            <a:off x="1917712" y="2209767"/>
            <a:ext cx="5330804" cy="3946586"/>
            <a:chOff x="-1" y="-3"/>
            <a:chExt cx="5330803" cy="3946584"/>
          </a:xfrm>
        </p:grpSpPr>
        <p:grpSp>
          <p:nvGrpSpPr>
            <p:cNvPr id="6458" name="Group"/>
            <p:cNvGrpSpPr/>
            <p:nvPr/>
          </p:nvGrpSpPr>
          <p:grpSpPr>
            <a:xfrm>
              <a:off x="-2" y="-4"/>
              <a:ext cx="5304202" cy="239826"/>
              <a:chOff x="-1" y="-2"/>
              <a:chExt cx="5304201" cy="239824"/>
            </a:xfrm>
          </p:grpSpPr>
          <p:grpSp>
            <p:nvGrpSpPr>
              <p:cNvPr id="6401" name="Group"/>
              <p:cNvGrpSpPr/>
              <p:nvPr/>
            </p:nvGrpSpPr>
            <p:grpSpPr>
              <a:xfrm>
                <a:off x="-2" y="23808"/>
                <a:ext cx="201992" cy="206490"/>
                <a:chOff x="-1" y="0"/>
                <a:chExt cx="201990" cy="206489"/>
              </a:xfrm>
            </p:grpSpPr>
            <p:sp>
              <p:nvSpPr>
                <p:cNvPr id="6398" name="AutoShape 68"/>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399" name="Oval 69"/>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00" name="AutoShape 70"/>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05" name="Group"/>
              <p:cNvGrpSpPr/>
              <p:nvPr/>
            </p:nvGrpSpPr>
            <p:grpSpPr>
              <a:xfrm>
                <a:off x="360471" y="33331"/>
                <a:ext cx="201993" cy="206491"/>
                <a:chOff x="0" y="-1"/>
                <a:chExt cx="201991" cy="206489"/>
              </a:xfrm>
            </p:grpSpPr>
            <p:sp>
              <p:nvSpPr>
                <p:cNvPr id="6402" name="AutoShape 72"/>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03" name="Oval 7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04" name="AutoShape 74"/>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09" name="Group"/>
              <p:cNvGrpSpPr/>
              <p:nvPr/>
            </p:nvGrpSpPr>
            <p:grpSpPr>
              <a:xfrm>
                <a:off x="730473" y="33332"/>
                <a:ext cx="201993" cy="206490"/>
                <a:chOff x="-1" y="0"/>
                <a:chExt cx="201992" cy="206489"/>
              </a:xfrm>
            </p:grpSpPr>
            <p:sp>
              <p:nvSpPr>
                <p:cNvPr id="6406" name="AutoShape 76"/>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07" name="Oval 77"/>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08" name="AutoShape 78"/>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13" name="Group"/>
              <p:cNvGrpSpPr/>
              <p:nvPr/>
            </p:nvGrpSpPr>
            <p:grpSpPr>
              <a:xfrm>
                <a:off x="1092534" y="33332"/>
                <a:ext cx="201993" cy="206491"/>
                <a:chOff x="0" y="-1"/>
                <a:chExt cx="201992" cy="206490"/>
              </a:xfrm>
            </p:grpSpPr>
            <p:sp>
              <p:nvSpPr>
                <p:cNvPr id="6410" name="AutoShape 80"/>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11" name="Oval 8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12" name="AutoShape 82"/>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17" name="Group"/>
              <p:cNvGrpSpPr/>
              <p:nvPr/>
            </p:nvGrpSpPr>
            <p:grpSpPr>
              <a:xfrm>
                <a:off x="1435540" y="26981"/>
                <a:ext cx="201993" cy="206492"/>
                <a:chOff x="0" y="-1"/>
                <a:chExt cx="201992" cy="206490"/>
              </a:xfrm>
            </p:grpSpPr>
            <p:sp>
              <p:nvSpPr>
                <p:cNvPr id="6414" name="AutoShape 84"/>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15" name="Oval 8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16" name="AutoShape 86"/>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21" name="Group"/>
              <p:cNvGrpSpPr/>
              <p:nvPr/>
            </p:nvGrpSpPr>
            <p:grpSpPr>
              <a:xfrm>
                <a:off x="1816658" y="7934"/>
                <a:ext cx="201992" cy="206491"/>
                <a:chOff x="0" y="-1"/>
                <a:chExt cx="201991" cy="206489"/>
              </a:xfrm>
            </p:grpSpPr>
            <p:sp>
              <p:nvSpPr>
                <p:cNvPr id="6418" name="AutoShape 88"/>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19" name="Oval 8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20" name="AutoShape 90"/>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25" name="Group"/>
              <p:cNvGrpSpPr/>
              <p:nvPr/>
            </p:nvGrpSpPr>
            <p:grpSpPr>
              <a:xfrm>
                <a:off x="2177131" y="14284"/>
                <a:ext cx="201992" cy="206490"/>
                <a:chOff x="-1" y="0"/>
                <a:chExt cx="201991" cy="206489"/>
              </a:xfrm>
            </p:grpSpPr>
            <p:sp>
              <p:nvSpPr>
                <p:cNvPr id="6422" name="AutoShape 92"/>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23" name="Oval 93"/>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24" name="AutoShape 94"/>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29" name="Group"/>
              <p:cNvGrpSpPr/>
              <p:nvPr/>
            </p:nvGrpSpPr>
            <p:grpSpPr>
              <a:xfrm>
                <a:off x="2536016" y="14283"/>
                <a:ext cx="201993" cy="206491"/>
                <a:chOff x="-1" y="0"/>
                <a:chExt cx="201992" cy="206490"/>
              </a:xfrm>
            </p:grpSpPr>
            <p:sp>
              <p:nvSpPr>
                <p:cNvPr id="6426" name="AutoShape 96"/>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27" name="Oval 97"/>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28" name="AutoShape 98"/>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33" name="Group"/>
              <p:cNvGrpSpPr/>
              <p:nvPr/>
            </p:nvGrpSpPr>
            <p:grpSpPr>
              <a:xfrm>
                <a:off x="2902842" y="14282"/>
                <a:ext cx="201993" cy="206491"/>
                <a:chOff x="0" y="-1"/>
                <a:chExt cx="201992" cy="206490"/>
              </a:xfrm>
            </p:grpSpPr>
            <p:sp>
              <p:nvSpPr>
                <p:cNvPr id="6430" name="AutoShape 100"/>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31" name="Oval 10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32" name="AutoShape 102"/>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37" name="Group"/>
              <p:cNvGrpSpPr/>
              <p:nvPr/>
            </p:nvGrpSpPr>
            <p:grpSpPr>
              <a:xfrm>
                <a:off x="3303015" y="14282"/>
                <a:ext cx="201994" cy="206492"/>
                <a:chOff x="0" y="-1"/>
                <a:chExt cx="201992" cy="206490"/>
              </a:xfrm>
            </p:grpSpPr>
            <p:sp>
              <p:nvSpPr>
                <p:cNvPr id="6434" name="AutoShape 104"/>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35" name="Oval 10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36" name="AutoShape 106"/>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41" name="Group"/>
              <p:cNvGrpSpPr/>
              <p:nvPr/>
            </p:nvGrpSpPr>
            <p:grpSpPr>
              <a:xfrm>
                <a:off x="3649198" y="11109"/>
                <a:ext cx="201992" cy="206490"/>
                <a:chOff x="-1" y="0"/>
                <a:chExt cx="201991" cy="206489"/>
              </a:xfrm>
            </p:grpSpPr>
            <p:sp>
              <p:nvSpPr>
                <p:cNvPr id="6438" name="AutoShape 108"/>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39" name="Oval 109"/>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40" name="AutoShape 110"/>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45" name="Group"/>
              <p:cNvGrpSpPr/>
              <p:nvPr/>
            </p:nvGrpSpPr>
            <p:grpSpPr>
              <a:xfrm>
                <a:off x="4050959" y="12696"/>
                <a:ext cx="201992" cy="206491"/>
                <a:chOff x="0" y="-1"/>
                <a:chExt cx="201991" cy="206489"/>
              </a:xfrm>
            </p:grpSpPr>
            <p:sp>
              <p:nvSpPr>
                <p:cNvPr id="6442" name="AutoShape 112"/>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43" name="Oval 11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44" name="AutoShape 114"/>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49" name="Group"/>
              <p:cNvGrpSpPr/>
              <p:nvPr/>
            </p:nvGrpSpPr>
            <p:grpSpPr>
              <a:xfrm>
                <a:off x="4408257" y="15871"/>
                <a:ext cx="201992" cy="206491"/>
                <a:chOff x="0" y="-1"/>
                <a:chExt cx="201991" cy="206489"/>
              </a:xfrm>
            </p:grpSpPr>
            <p:sp>
              <p:nvSpPr>
                <p:cNvPr id="6446" name="AutoShape 116"/>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47" name="Oval 11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48" name="AutoShape 118"/>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53" name="Group"/>
              <p:cNvGrpSpPr/>
              <p:nvPr/>
            </p:nvGrpSpPr>
            <p:grpSpPr>
              <a:xfrm>
                <a:off x="4770317" y="17457"/>
                <a:ext cx="201994" cy="206492"/>
                <a:chOff x="0" y="-1"/>
                <a:chExt cx="201992" cy="206490"/>
              </a:xfrm>
            </p:grpSpPr>
            <p:sp>
              <p:nvSpPr>
                <p:cNvPr id="6450" name="AutoShape 120"/>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51" name="Oval 12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52" name="AutoShape 122"/>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57" name="Group"/>
              <p:cNvGrpSpPr/>
              <p:nvPr/>
            </p:nvGrpSpPr>
            <p:grpSpPr>
              <a:xfrm>
                <a:off x="5102207" y="-3"/>
                <a:ext cx="201993" cy="206491"/>
                <a:chOff x="0" y="-1"/>
                <a:chExt cx="201991" cy="206489"/>
              </a:xfrm>
            </p:grpSpPr>
            <p:sp>
              <p:nvSpPr>
                <p:cNvPr id="6454" name="AutoShape 124"/>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55" name="Oval 12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56" name="AutoShape 126"/>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nvGrpSpPr>
            <p:cNvPr id="6519" name="Group"/>
            <p:cNvGrpSpPr/>
            <p:nvPr/>
          </p:nvGrpSpPr>
          <p:grpSpPr>
            <a:xfrm>
              <a:off x="27395" y="3736130"/>
              <a:ext cx="5303408" cy="210452"/>
              <a:chOff x="0" y="-1"/>
              <a:chExt cx="5303407" cy="210450"/>
            </a:xfrm>
          </p:grpSpPr>
          <p:grpSp>
            <p:nvGrpSpPr>
              <p:cNvPr id="6462" name="Group"/>
              <p:cNvGrpSpPr/>
              <p:nvPr/>
            </p:nvGrpSpPr>
            <p:grpSpPr>
              <a:xfrm>
                <a:off x="-1" y="-2"/>
                <a:ext cx="183728" cy="188227"/>
                <a:chOff x="0" y="0"/>
                <a:chExt cx="183726" cy="188226"/>
              </a:xfrm>
            </p:grpSpPr>
            <p:sp>
              <p:nvSpPr>
                <p:cNvPr id="6459" name="AutoShape 129"/>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60" name="Oval 130"/>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61" name="AutoShape 131"/>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66" name="Group"/>
              <p:cNvGrpSpPr/>
              <p:nvPr/>
            </p:nvGrpSpPr>
            <p:grpSpPr>
              <a:xfrm>
                <a:off x="355708" y="22220"/>
                <a:ext cx="183728" cy="188229"/>
                <a:chOff x="-1" y="0"/>
                <a:chExt cx="183727" cy="188227"/>
              </a:xfrm>
            </p:grpSpPr>
            <p:sp>
              <p:nvSpPr>
                <p:cNvPr id="6463" name="AutoShape 133"/>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64" name="Oval 134"/>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65" name="AutoShape 135"/>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70" name="Group"/>
              <p:cNvGrpSpPr/>
              <p:nvPr/>
            </p:nvGrpSpPr>
            <p:grpSpPr>
              <a:xfrm>
                <a:off x="733649" y="22220"/>
                <a:ext cx="183728" cy="188229"/>
                <a:chOff x="-1" y="0"/>
                <a:chExt cx="183727" cy="188227"/>
              </a:xfrm>
            </p:grpSpPr>
            <p:sp>
              <p:nvSpPr>
                <p:cNvPr id="6467" name="AutoShape 13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68" name="Oval 13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69" name="AutoShape 13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74" name="Group"/>
              <p:cNvGrpSpPr/>
              <p:nvPr/>
            </p:nvGrpSpPr>
            <p:grpSpPr>
              <a:xfrm>
                <a:off x="1102064" y="22220"/>
                <a:ext cx="183728" cy="188229"/>
                <a:chOff x="0" y="0"/>
                <a:chExt cx="183727" cy="188228"/>
              </a:xfrm>
            </p:grpSpPr>
            <p:sp>
              <p:nvSpPr>
                <p:cNvPr id="6471" name="AutoShape 141"/>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72" name="Oval 142"/>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73" name="AutoShape 143"/>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78" name="Group"/>
              <p:cNvGrpSpPr/>
              <p:nvPr/>
            </p:nvGrpSpPr>
            <p:grpSpPr>
              <a:xfrm>
                <a:off x="1438717" y="22220"/>
                <a:ext cx="183729" cy="188229"/>
                <a:chOff x="-1" y="0"/>
                <a:chExt cx="183727" cy="188227"/>
              </a:xfrm>
            </p:grpSpPr>
            <p:sp>
              <p:nvSpPr>
                <p:cNvPr id="6475" name="AutoShape 145"/>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76" name="Oval 146"/>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77" name="AutoShape 147"/>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82" name="Group"/>
              <p:cNvGrpSpPr/>
              <p:nvPr/>
            </p:nvGrpSpPr>
            <p:grpSpPr>
              <a:xfrm>
                <a:off x="1816659" y="15871"/>
                <a:ext cx="183728" cy="188229"/>
                <a:chOff x="-1" y="0"/>
                <a:chExt cx="183727" cy="188227"/>
              </a:xfrm>
            </p:grpSpPr>
            <p:sp>
              <p:nvSpPr>
                <p:cNvPr id="6479" name="AutoShape 149"/>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80" name="Oval 150"/>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81" name="AutoShape 151"/>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86" name="Group"/>
              <p:cNvGrpSpPr/>
              <p:nvPr/>
            </p:nvGrpSpPr>
            <p:grpSpPr>
              <a:xfrm>
                <a:off x="2191425" y="22220"/>
                <a:ext cx="183728" cy="188229"/>
                <a:chOff x="0" y="0"/>
                <a:chExt cx="183727" cy="188228"/>
              </a:xfrm>
            </p:grpSpPr>
            <p:sp>
              <p:nvSpPr>
                <p:cNvPr id="6483" name="AutoShape 153"/>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84" name="Oval 154"/>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85" name="AutoShape 155"/>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90" name="Group"/>
              <p:cNvGrpSpPr/>
              <p:nvPr/>
            </p:nvGrpSpPr>
            <p:grpSpPr>
              <a:xfrm>
                <a:off x="2539196" y="9522"/>
                <a:ext cx="183728" cy="188229"/>
                <a:chOff x="0" y="0"/>
                <a:chExt cx="183727" cy="188228"/>
              </a:xfrm>
            </p:grpSpPr>
            <p:sp>
              <p:nvSpPr>
                <p:cNvPr id="6487" name="AutoShape 157"/>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88" name="Oval 158"/>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89" name="AutoShape 159"/>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94" name="Group"/>
              <p:cNvGrpSpPr/>
              <p:nvPr/>
            </p:nvGrpSpPr>
            <p:grpSpPr>
              <a:xfrm>
                <a:off x="3283963" y="22220"/>
                <a:ext cx="183728" cy="188229"/>
                <a:chOff x="0" y="0"/>
                <a:chExt cx="183727" cy="188228"/>
              </a:xfrm>
            </p:grpSpPr>
            <p:sp>
              <p:nvSpPr>
                <p:cNvPr id="6491" name="AutoShape 161"/>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92" name="Oval 162"/>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93" name="AutoShape 163"/>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498" name="Group"/>
              <p:cNvGrpSpPr/>
              <p:nvPr/>
            </p:nvGrpSpPr>
            <p:grpSpPr>
              <a:xfrm>
                <a:off x="2920313" y="22220"/>
                <a:ext cx="183729" cy="188229"/>
                <a:chOff x="0" y="0"/>
                <a:chExt cx="183727" cy="188228"/>
              </a:xfrm>
            </p:grpSpPr>
            <p:sp>
              <p:nvSpPr>
                <p:cNvPr id="6495" name="AutoShape 165"/>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96" name="Oval 166"/>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497" name="AutoShape 167"/>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502" name="Group"/>
              <p:cNvGrpSpPr/>
              <p:nvPr/>
            </p:nvGrpSpPr>
            <p:grpSpPr>
              <a:xfrm>
                <a:off x="3652377" y="15871"/>
                <a:ext cx="183728" cy="188228"/>
                <a:chOff x="0" y="-1"/>
                <a:chExt cx="183727" cy="188227"/>
              </a:xfrm>
            </p:grpSpPr>
            <p:sp>
              <p:nvSpPr>
                <p:cNvPr id="6499" name="AutoShape 169"/>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500" name="Oval 170"/>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501" name="AutoShape 171"/>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506" name="Group"/>
              <p:cNvGrpSpPr/>
              <p:nvPr/>
            </p:nvGrpSpPr>
            <p:grpSpPr>
              <a:xfrm>
                <a:off x="4068428" y="22220"/>
                <a:ext cx="183729" cy="188229"/>
                <a:chOff x="-1" y="0"/>
                <a:chExt cx="183727" cy="188227"/>
              </a:xfrm>
            </p:grpSpPr>
            <p:sp>
              <p:nvSpPr>
                <p:cNvPr id="6503" name="AutoShape 173"/>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504" name="Oval 174"/>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505" name="AutoShape 175"/>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510" name="Group"/>
              <p:cNvGrpSpPr/>
              <p:nvPr/>
            </p:nvGrpSpPr>
            <p:grpSpPr>
              <a:xfrm>
                <a:off x="4430490" y="22220"/>
                <a:ext cx="183728" cy="188229"/>
                <a:chOff x="-1" y="0"/>
                <a:chExt cx="183727" cy="188227"/>
              </a:xfrm>
            </p:grpSpPr>
            <p:sp>
              <p:nvSpPr>
                <p:cNvPr id="6507" name="AutoShape 17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508" name="Oval 17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509" name="AutoShape 17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514" name="Group"/>
              <p:cNvGrpSpPr/>
              <p:nvPr/>
            </p:nvGrpSpPr>
            <p:grpSpPr>
              <a:xfrm>
                <a:off x="4784612" y="22220"/>
                <a:ext cx="183728" cy="188229"/>
                <a:chOff x="-1" y="0"/>
                <a:chExt cx="183727" cy="188227"/>
              </a:xfrm>
            </p:grpSpPr>
            <p:sp>
              <p:nvSpPr>
                <p:cNvPr id="6511" name="AutoShape 18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512" name="Oval 18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513" name="AutoShape 18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518" name="Group"/>
              <p:cNvGrpSpPr/>
              <p:nvPr/>
            </p:nvGrpSpPr>
            <p:grpSpPr>
              <a:xfrm>
                <a:off x="5119679" y="22220"/>
                <a:ext cx="183728" cy="188229"/>
                <a:chOff x="0" y="0"/>
                <a:chExt cx="183727" cy="188228"/>
              </a:xfrm>
            </p:grpSpPr>
            <p:sp>
              <p:nvSpPr>
                <p:cNvPr id="6515" name="AutoShape 185"/>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516" name="Oval 186"/>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517" name="AutoShape 187"/>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grpSp>
        <p:nvGrpSpPr>
          <p:cNvPr id="6526" name="Group"/>
          <p:cNvGrpSpPr/>
          <p:nvPr/>
        </p:nvGrpSpPr>
        <p:grpSpPr>
          <a:xfrm>
            <a:off x="1703381" y="5929311"/>
            <a:ext cx="6296035" cy="803284"/>
            <a:chOff x="-3" y="-1"/>
            <a:chExt cx="6296034" cy="803283"/>
          </a:xfrm>
        </p:grpSpPr>
        <p:grpSp>
          <p:nvGrpSpPr>
            <p:cNvPr id="6524" name="Group"/>
            <p:cNvGrpSpPr/>
            <p:nvPr/>
          </p:nvGrpSpPr>
          <p:grpSpPr>
            <a:xfrm>
              <a:off x="-3" y="498473"/>
              <a:ext cx="6296034" cy="304809"/>
              <a:chOff x="-1" y="0"/>
              <a:chExt cx="6296033" cy="304807"/>
            </a:xfrm>
          </p:grpSpPr>
          <p:sp>
            <p:nvSpPr>
              <p:cNvPr id="6521" name="Line 190"/>
              <p:cNvSpPr/>
              <p:nvPr/>
            </p:nvSpPr>
            <p:spPr>
              <a:xfrm>
                <a:off x="-2" y="-1"/>
                <a:ext cx="5916373" cy="4"/>
              </a:xfrm>
              <a:prstGeom prst="line">
                <a:avLst/>
              </a:prstGeom>
              <a:noFill/>
              <a:ln w="38100" cap="flat">
                <a:solidFill>
                  <a:srgbClr val="33CC33"/>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522" name="Line 191"/>
              <p:cNvSpPr/>
              <p:nvPr/>
            </p:nvSpPr>
            <p:spPr>
              <a:xfrm>
                <a:off x="189830" y="152401"/>
                <a:ext cx="5914393" cy="4"/>
              </a:xfrm>
              <a:prstGeom prst="line">
                <a:avLst/>
              </a:prstGeom>
              <a:noFill/>
              <a:ln w="38100" cap="flat">
                <a:solidFill>
                  <a:srgbClr val="33CC33"/>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523" name="Line 192"/>
              <p:cNvSpPr/>
              <p:nvPr/>
            </p:nvSpPr>
            <p:spPr>
              <a:xfrm>
                <a:off x="379660" y="304803"/>
                <a:ext cx="5916373" cy="4"/>
              </a:xfrm>
              <a:prstGeom prst="line">
                <a:avLst/>
              </a:prstGeom>
              <a:noFill/>
              <a:ln w="38100" cap="flat">
                <a:solidFill>
                  <a:srgbClr val="33CC33"/>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sp>
          <p:nvSpPr>
            <p:cNvPr id="6525" name="Text Box 193"/>
            <p:cNvSpPr txBox="1"/>
            <p:nvPr/>
          </p:nvSpPr>
          <p:spPr>
            <a:xfrm>
              <a:off x="2924795" y="-1"/>
              <a:ext cx="2123269" cy="646326"/>
            </a:xfrm>
            <a:prstGeom prst="rect">
              <a:avLst/>
            </a:prstGeom>
            <a:noFill/>
            <a:ln w="12700" cap="flat">
              <a:noFill/>
              <a:miter lim="400000"/>
            </a:ln>
            <a:effectLst>
              <a:outerShdw blurRad="63500" dist="81319" dir="2319588"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rtl="1">
                <a:spcBef>
                  <a:spcPts val="2100"/>
                </a:spcBef>
                <a:defRPr sz="36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اللُحمة </a:t>
              </a:r>
            </a:p>
          </p:txBody>
        </p:sp>
      </p:grpSp>
      <p:grpSp>
        <p:nvGrpSpPr>
          <p:cNvPr id="6551" name="Group"/>
          <p:cNvGrpSpPr/>
          <p:nvPr/>
        </p:nvGrpSpPr>
        <p:grpSpPr>
          <a:xfrm>
            <a:off x="1885942" y="92071"/>
            <a:ext cx="3762387" cy="2335135"/>
            <a:chOff x="-6" y="-2"/>
            <a:chExt cx="3762385" cy="2335133"/>
          </a:xfrm>
        </p:grpSpPr>
        <p:sp>
          <p:nvSpPr>
            <p:cNvPr id="6527" name="Text Box 195"/>
            <p:cNvSpPr txBox="1"/>
            <p:nvPr/>
          </p:nvSpPr>
          <p:spPr>
            <a:xfrm>
              <a:off x="3168316" y="1504139"/>
              <a:ext cx="594063" cy="830992"/>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2800"/>
                </a:spcBef>
                <a:defRPr sz="48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grpSp>
          <p:nvGrpSpPr>
            <p:cNvPr id="6530" name="Group"/>
            <p:cNvGrpSpPr/>
            <p:nvPr/>
          </p:nvGrpSpPr>
          <p:grpSpPr>
            <a:xfrm>
              <a:off x="790173" y="1215368"/>
              <a:ext cx="1786832" cy="568275"/>
              <a:chOff x="-2" y="0"/>
              <a:chExt cx="1786831" cy="568273"/>
            </a:xfrm>
          </p:grpSpPr>
          <p:sp>
            <p:nvSpPr>
              <p:cNvPr id="6528" name="Text Box 197"/>
              <p:cNvSpPr txBox="1"/>
              <p:nvPr/>
            </p:nvSpPr>
            <p:spPr>
              <a:xfrm>
                <a:off x="-2" y="14278"/>
                <a:ext cx="564256" cy="553995"/>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4P</a:t>
                </a:r>
              </a:p>
            </p:txBody>
          </p:sp>
          <p:sp>
            <p:nvSpPr>
              <p:cNvPr id="6529" name="Text Box 198"/>
              <p:cNvSpPr txBox="1"/>
              <p:nvPr/>
            </p:nvSpPr>
            <p:spPr>
              <a:xfrm>
                <a:off x="966092" y="0"/>
                <a:ext cx="820737" cy="553995"/>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3S</a:t>
                </a:r>
              </a:p>
            </p:txBody>
          </p:sp>
        </p:grpSp>
        <p:grpSp>
          <p:nvGrpSpPr>
            <p:cNvPr id="6541" name="Group"/>
            <p:cNvGrpSpPr/>
            <p:nvPr/>
          </p:nvGrpSpPr>
          <p:grpSpPr>
            <a:xfrm>
              <a:off x="-6" y="1772277"/>
              <a:ext cx="3118368" cy="394721"/>
              <a:chOff x="-4" y="-4"/>
              <a:chExt cx="3118366" cy="394720"/>
            </a:xfrm>
          </p:grpSpPr>
          <p:grpSp>
            <p:nvGrpSpPr>
              <p:cNvPr id="6539" name="Group"/>
              <p:cNvGrpSpPr/>
              <p:nvPr/>
            </p:nvGrpSpPr>
            <p:grpSpPr>
              <a:xfrm>
                <a:off x="-4" y="-4"/>
                <a:ext cx="2750436" cy="394720"/>
                <a:chOff x="-2" y="-2"/>
                <a:chExt cx="2750434" cy="394718"/>
              </a:xfrm>
            </p:grpSpPr>
            <p:sp>
              <p:nvSpPr>
                <p:cNvPr id="6531" name="Text Box 201"/>
                <p:cNvSpPr txBox="1"/>
                <p:nvPr/>
              </p:nvSpPr>
              <p:spPr>
                <a:xfrm>
                  <a:off x="-2" y="634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sp>
              <p:nvSpPr>
                <p:cNvPr id="6532" name="Text Box 202"/>
                <p:cNvSpPr txBox="1"/>
                <p:nvPr/>
              </p:nvSpPr>
              <p:spPr>
                <a:xfrm>
                  <a:off x="360179" y="634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6533" name="Text Box 203"/>
                <p:cNvSpPr txBox="1"/>
                <p:nvPr/>
              </p:nvSpPr>
              <p:spPr>
                <a:xfrm>
                  <a:off x="756854" y="9519"/>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6534" name="Text Box 204"/>
                <p:cNvSpPr txBox="1"/>
                <p:nvPr/>
              </p:nvSpPr>
              <p:spPr>
                <a:xfrm>
                  <a:off x="1077367" y="6346"/>
                  <a:ext cx="256480"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M</a:t>
                  </a:r>
                </a:p>
              </p:txBody>
            </p:sp>
            <p:sp>
              <p:nvSpPr>
                <p:cNvPr id="6535" name="Text Box 205"/>
                <p:cNvSpPr txBox="1"/>
                <p:nvPr/>
              </p:nvSpPr>
              <p:spPr>
                <a:xfrm>
                  <a:off x="1467696" y="-2"/>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6536" name="Text Box 206"/>
                <p:cNvSpPr txBox="1"/>
                <p:nvPr/>
              </p:nvSpPr>
              <p:spPr>
                <a:xfrm>
                  <a:off x="1819945" y="12693"/>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6537" name="Text Box 207"/>
                <p:cNvSpPr txBox="1"/>
                <p:nvPr/>
              </p:nvSpPr>
              <p:spPr>
                <a:xfrm>
                  <a:off x="2164258" y="12693"/>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R</a:t>
                  </a:r>
                </a:p>
              </p:txBody>
            </p:sp>
            <p:sp>
              <p:nvSpPr>
                <p:cNvPr id="6538" name="Text Box 208"/>
                <p:cNvSpPr txBox="1"/>
                <p:nvPr/>
              </p:nvSpPr>
              <p:spPr>
                <a:xfrm>
                  <a:off x="2527614" y="2538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grpSp>
          <p:sp>
            <p:nvSpPr>
              <p:cNvPr id="6540" name="Text Box 209"/>
              <p:cNvSpPr txBox="1"/>
              <p:nvPr/>
            </p:nvSpPr>
            <p:spPr>
              <a:xfrm>
                <a:off x="2913178" y="14279"/>
                <a:ext cx="205184" cy="36933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S</a:t>
                </a:r>
              </a:p>
            </p:txBody>
          </p:sp>
        </p:grpSp>
        <p:grpSp>
          <p:nvGrpSpPr>
            <p:cNvPr id="6544" name="Group"/>
            <p:cNvGrpSpPr/>
            <p:nvPr/>
          </p:nvGrpSpPr>
          <p:grpSpPr>
            <a:xfrm>
              <a:off x="1386453" y="-2"/>
              <a:ext cx="630562" cy="1107991"/>
              <a:chOff x="-1" y="-1"/>
              <a:chExt cx="630560" cy="1107989"/>
            </a:xfrm>
          </p:grpSpPr>
          <p:sp>
            <p:nvSpPr>
              <p:cNvPr id="6542" name="Text Box 211"/>
              <p:cNvSpPr txBox="1"/>
              <p:nvPr/>
            </p:nvSpPr>
            <p:spPr>
              <a:xfrm>
                <a:off x="-1" y="-1"/>
                <a:ext cx="630560" cy="1107989"/>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7</a:t>
                </a:r>
              </a:p>
            </p:txBody>
          </p:sp>
          <p:sp>
            <p:nvSpPr>
              <p:cNvPr id="6543" name="Line 212"/>
              <p:cNvSpPr/>
              <p:nvPr/>
            </p:nvSpPr>
            <p:spPr>
              <a:xfrm>
                <a:off x="163746" y="575950"/>
                <a:ext cx="285612" cy="4"/>
              </a:xfrm>
              <a:prstGeom prst="line">
                <a:avLst/>
              </a:prstGeom>
              <a:noFill/>
              <a:ln w="76200" cap="flat">
                <a:solidFill>
                  <a:srgbClr val="FF262D"/>
                </a:solidFill>
                <a:prstDash val="solid"/>
                <a:round/>
              </a:ln>
              <a:effectLst>
                <a:outerShdw blurRad="63500" dist="38098"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6547" name="Group"/>
            <p:cNvGrpSpPr/>
            <p:nvPr/>
          </p:nvGrpSpPr>
          <p:grpSpPr>
            <a:xfrm>
              <a:off x="326856" y="1746894"/>
              <a:ext cx="2478428" cy="431574"/>
              <a:chOff x="0" y="-1"/>
              <a:chExt cx="2478427" cy="431573"/>
            </a:xfrm>
          </p:grpSpPr>
          <p:sp>
            <p:nvSpPr>
              <p:cNvPr id="6545" name="Rectangle 214"/>
              <p:cNvSpPr/>
              <p:nvPr/>
            </p:nvSpPr>
            <p:spPr>
              <a:xfrm>
                <a:off x="-1" y="-2"/>
                <a:ext cx="1343939"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546" name="Rectangle 215"/>
              <p:cNvSpPr/>
              <p:nvPr/>
            </p:nvSpPr>
            <p:spPr>
              <a:xfrm>
                <a:off x="1429616" y="-2"/>
                <a:ext cx="1048811"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550" name="Group"/>
            <p:cNvGrpSpPr/>
            <p:nvPr/>
          </p:nvGrpSpPr>
          <p:grpSpPr>
            <a:xfrm>
              <a:off x="761295" y="825056"/>
              <a:ext cx="1931654" cy="584771"/>
              <a:chOff x="-1" y="0"/>
              <a:chExt cx="1931653" cy="584769"/>
            </a:xfrm>
          </p:grpSpPr>
          <p:sp>
            <p:nvSpPr>
              <p:cNvPr id="6548" name="Text Box 217"/>
              <p:cNvSpPr txBox="1"/>
              <p:nvPr/>
            </p:nvSpPr>
            <p:spPr>
              <a:xfrm>
                <a:off x="-1" y="0"/>
                <a:ext cx="1931653" cy="584769"/>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rPr>
                    <a:latin typeface="Arial" panose="020B0604020202020204" pitchFamily="34" charset="0"/>
                    <a:cs typeface="Arial" panose="020B0604020202020204" pitchFamily="34" charset="0"/>
                  </a:rPr>
                  <a:t>C 7 S J</a:t>
                </a:r>
              </a:p>
            </p:txBody>
          </p:sp>
          <p:sp>
            <p:nvSpPr>
              <p:cNvPr id="6549" name="Line 218"/>
              <p:cNvSpPr/>
              <p:nvPr/>
            </p:nvSpPr>
            <p:spPr>
              <a:xfrm>
                <a:off x="722264" y="301463"/>
                <a:ext cx="149154" cy="4"/>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sp>
        <p:nvSpPr>
          <p:cNvPr id="6552" name="Text Box 219"/>
          <p:cNvSpPr txBox="1"/>
          <p:nvPr/>
        </p:nvSpPr>
        <p:spPr>
          <a:xfrm>
            <a:off x="4235450" y="4343401"/>
            <a:ext cx="3533775" cy="646327"/>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3600" b="0">
                <a:solidFill>
                  <a:schemeClr val="accent2"/>
                </a:solidFill>
                <a:effectLst>
                  <a:outerShdw blurRad="127000" dist="4572" dir="16200000" rotWithShape="0">
                    <a:srgbClr val="000000">
                      <a:alpha val="87808"/>
                    </a:srgbClr>
                  </a:outerShdw>
                </a:effectLst>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العهد الداودي</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6394"/>
                                        </p:tgtEl>
                                        <p:attrNameLst>
                                          <p:attrName>style.visibility</p:attrName>
                                        </p:attrNameLst>
                                      </p:cBhvr>
                                      <p:to>
                                        <p:strVal val="visible"/>
                                      </p:to>
                                    </p:set>
                                    <p:animEffect transition="in" filter="wipe(up)">
                                      <p:cBhvr>
                                        <p:cTn id="7" dur="1000"/>
                                        <p:tgtEl>
                                          <p:spTgt spid="63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6526"/>
                                        </p:tgtEl>
                                        <p:attrNameLst>
                                          <p:attrName>style.visibility</p:attrName>
                                        </p:attrNameLst>
                                      </p:cBhvr>
                                      <p:to>
                                        <p:strVal val="visible"/>
                                      </p:to>
                                    </p:set>
                                    <p:animEffect transition="in" filter="wipe(left)">
                                      <p:cBhvr>
                                        <p:cTn id="12" dur="1000"/>
                                        <p:tgtEl>
                                          <p:spTgt spid="6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94" grpId="1" animBg="1" advAuto="0"/>
      <p:bldP spid="6526"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2" name="Group"/>
          <p:cNvGrpSpPr/>
          <p:nvPr/>
        </p:nvGrpSpPr>
        <p:grpSpPr>
          <a:xfrm>
            <a:off x="503237" y="-23813"/>
            <a:ext cx="865880" cy="1735129"/>
            <a:chOff x="0" y="0"/>
            <a:chExt cx="865879" cy="1735128"/>
          </a:xfrm>
        </p:grpSpPr>
        <p:sp>
          <p:nvSpPr>
            <p:cNvPr id="870" name="Line 2"/>
            <p:cNvSpPr txBox="1"/>
            <p:nvPr/>
          </p:nvSpPr>
          <p:spPr>
            <a:xfrm>
              <a:off x="57098" y="0"/>
              <a:ext cx="808782" cy="1735129"/>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latin typeface="+mn-lt"/>
                  <a:ea typeface="+mn-ea"/>
                  <a:cs typeface="+mn-cs"/>
                  <a:sym typeface="Times Roman"/>
                </a:defRPr>
              </a:lvl1pPr>
            </a:lstStyle>
            <a:p>
              <a:r>
                <a:rPr>
                  <a:latin typeface="Arial" panose="020B0604020202020204" pitchFamily="34" charset="0"/>
                  <a:cs typeface="Arial" panose="020B0604020202020204" pitchFamily="34" charset="0"/>
                </a:rPr>
                <a:t>٧</a:t>
              </a:r>
            </a:p>
          </p:txBody>
        </p:sp>
        <p:sp>
          <p:nvSpPr>
            <p:cNvPr id="871" name="Line 3"/>
            <p:cNvSpPr/>
            <p:nvPr/>
          </p:nvSpPr>
          <p:spPr>
            <a:xfrm>
              <a:off x="0" y="1662185"/>
              <a:ext cx="396536" cy="4"/>
            </a:xfrm>
            <a:prstGeom prst="line">
              <a:avLst/>
            </a:prstGeom>
            <a:noFill/>
            <a:ln w="76200" cap="flat">
              <a:solidFill>
                <a:srgbClr val="FFFF00"/>
              </a:solidFill>
              <a:prstDash val="solid"/>
              <a:round/>
            </a:ln>
            <a:effectLst>
              <a:outerShdw blurRad="63500" dist="10776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sp>
        <p:nvSpPr>
          <p:cNvPr id="873" name="AutoShape 4"/>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874" name="Rectangle 5"/>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875" name="Line 6"/>
          <p:cNvSpPr/>
          <p:nvPr/>
        </p:nvSpPr>
        <p:spPr>
          <a:xfrm>
            <a:off x="8037510" y="40624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876" name="Line 7"/>
          <p:cNvSpPr/>
          <p:nvPr/>
        </p:nvSpPr>
        <p:spPr>
          <a:xfrm>
            <a:off x="8043860" y="42021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877" name="Line 8"/>
          <p:cNvSpPr/>
          <p:nvPr/>
        </p:nvSpPr>
        <p:spPr>
          <a:xfrm>
            <a:off x="8056560" y="43418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878" name="Line 9"/>
          <p:cNvSpPr/>
          <p:nvPr/>
        </p:nvSpPr>
        <p:spPr>
          <a:xfrm>
            <a:off x="8056560" y="44942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879" name="Line 10"/>
          <p:cNvSpPr/>
          <p:nvPr/>
        </p:nvSpPr>
        <p:spPr>
          <a:xfrm>
            <a:off x="8043860" y="4633912"/>
            <a:ext cx="8763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880" name="Text Box 11"/>
          <p:cNvSpPr txBox="1"/>
          <p:nvPr/>
        </p:nvSpPr>
        <p:spPr>
          <a:xfrm>
            <a:off x="8080374" y="3428998"/>
            <a:ext cx="425005"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يسوع </a:t>
            </a:r>
          </a:p>
        </p:txBody>
      </p:sp>
      <p:sp>
        <p:nvSpPr>
          <p:cNvPr id="881" name="Rectangle 12"/>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882" name="Line 13"/>
          <p:cNvSpPr/>
          <p:nvPr/>
        </p:nvSpPr>
        <p:spPr>
          <a:xfrm>
            <a:off x="8037510" y="379571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883" name="Line 14"/>
          <p:cNvSpPr/>
          <p:nvPr/>
        </p:nvSpPr>
        <p:spPr>
          <a:xfrm>
            <a:off x="8037510" y="3929062"/>
            <a:ext cx="863603" cy="3"/>
          </a:xfrm>
          <a:prstGeom prst="line">
            <a:avLst/>
          </a:prstGeom>
          <a:ln w="12700">
            <a:solidFill>
              <a:srgbClr val="000000"/>
            </a:solidFill>
          </a:ln>
        </p:spPr>
        <p:txBody>
          <a:bodyPr lIns="45718" tIns="45718" rIns="45718" bIns="45718"/>
          <a:lstStyle/>
          <a:p>
            <a:endParaRPr>
              <a:latin typeface="Arial" panose="020B0604020202020204" pitchFamily="34" charset="0"/>
              <a:cs typeface="Arial" panose="020B0604020202020204" pitchFamily="34" charset="0"/>
            </a:endParaRPr>
          </a:p>
        </p:txBody>
      </p:sp>
      <p:sp>
        <p:nvSpPr>
          <p:cNvPr id="884" name="Rectangle 15"/>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885" name="Rectangle 16"/>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886" name="Text Box 17"/>
          <p:cNvSpPr txBox="1"/>
          <p:nvPr/>
        </p:nvSpPr>
        <p:spPr>
          <a:xfrm>
            <a:off x="8274049" y="3614737"/>
            <a:ext cx="266099"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rPr i="0">
                <a:latin typeface="Arial" panose="020B0604020202020204" pitchFamily="34" charset="0"/>
                <a:cs typeface="Arial" panose="020B0604020202020204" pitchFamily="34" charset="0"/>
              </a:rPr>
              <a:t>حياة</a:t>
            </a:r>
          </a:p>
        </p:txBody>
      </p:sp>
      <p:sp>
        <p:nvSpPr>
          <p:cNvPr id="887" name="Text Box 18"/>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a:t>
            </a:r>
          </a:p>
        </p:txBody>
      </p:sp>
      <p:sp>
        <p:nvSpPr>
          <p:cNvPr id="888" name="Text Box 19"/>
          <p:cNvSpPr txBox="1"/>
          <p:nvPr/>
        </p:nvSpPr>
        <p:spPr>
          <a:xfrm>
            <a:off x="8143063" y="6507877"/>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07</a:t>
            </a:r>
          </a:p>
        </p:txBody>
      </p:sp>
      <p:sp>
        <p:nvSpPr>
          <p:cNvPr id="889" name="Text Box 20"/>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Handbook pg. 39-41</a:t>
            </a:r>
          </a:p>
        </p:txBody>
      </p:sp>
      <p:sp>
        <p:nvSpPr>
          <p:cNvPr id="890" name="Text Box 21"/>
          <p:cNvSpPr txBox="1"/>
          <p:nvPr/>
        </p:nvSpPr>
        <p:spPr>
          <a:xfrm>
            <a:off x="8604364" y="6445835"/>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a:t>
            </a:r>
          </a:p>
        </p:txBody>
      </p:sp>
      <p:grpSp>
        <p:nvGrpSpPr>
          <p:cNvPr id="893" name="Group"/>
          <p:cNvGrpSpPr/>
          <p:nvPr/>
        </p:nvGrpSpPr>
        <p:grpSpPr>
          <a:xfrm>
            <a:off x="3138484" y="544510"/>
            <a:ext cx="3868745" cy="5302256"/>
            <a:chOff x="0" y="0"/>
            <a:chExt cx="3868744" cy="5302255"/>
          </a:xfrm>
        </p:grpSpPr>
        <p:pic>
          <p:nvPicPr>
            <p:cNvPr id="891" name="Picture 23" descr="Picture 23"/>
            <p:cNvPicPr>
              <a:picLocks noChangeAspect="1"/>
            </p:cNvPicPr>
            <p:nvPr/>
          </p:nvPicPr>
          <p:blipFill>
            <a:blip r:embed="rId3"/>
            <a:stretch>
              <a:fillRect/>
            </a:stretch>
          </p:blipFill>
          <p:spPr>
            <a:xfrm>
              <a:off x="-1" y="12700"/>
              <a:ext cx="3833284" cy="5276854"/>
            </a:xfrm>
            <a:prstGeom prst="rect">
              <a:avLst/>
            </a:prstGeom>
            <a:ln w="12700" cap="flat">
              <a:noFill/>
              <a:miter lim="400000"/>
            </a:ln>
            <a:effectLst>
              <a:outerShdw blurRad="63500" dist="233485" dir="2700000" rotWithShape="0">
                <a:srgbClr val="1A0004">
                  <a:alpha val="74996"/>
                </a:srgbClr>
              </a:outerShdw>
            </a:effectLst>
          </p:spPr>
        </p:pic>
        <p:sp>
          <p:nvSpPr>
            <p:cNvPr id="892" name="Rectangle 24"/>
            <p:cNvSpPr/>
            <p:nvPr/>
          </p:nvSpPr>
          <p:spPr>
            <a:xfrm>
              <a:off x="1" y="-1"/>
              <a:ext cx="3868743" cy="5302256"/>
            </a:xfrm>
            <a:prstGeom prst="rect">
              <a:avLst/>
            </a:prstGeom>
            <a:noFill/>
            <a:ln w="76200" cap="flat">
              <a:solidFill>
                <a:schemeClr val="accent2"/>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894" name="Oval 25"/>
          <p:cNvSpPr/>
          <p:nvPr/>
        </p:nvSpPr>
        <p:spPr>
          <a:xfrm rot="240000">
            <a:off x="4367212" y="1919285"/>
            <a:ext cx="1206505" cy="2446341"/>
          </a:xfrm>
          <a:prstGeom prst="ellipse">
            <a:avLst/>
          </a:prstGeom>
          <a:ln w="50800">
            <a:solidFill>
              <a:srgbClr val="EEFF4B"/>
            </a:solidFill>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nvGrpSpPr>
          <p:cNvPr id="900" name="Group"/>
          <p:cNvGrpSpPr/>
          <p:nvPr/>
        </p:nvGrpSpPr>
        <p:grpSpPr>
          <a:xfrm>
            <a:off x="4316410" y="1122362"/>
            <a:ext cx="1635128" cy="1171579"/>
            <a:chOff x="0" y="0"/>
            <a:chExt cx="1635127" cy="1171577"/>
          </a:xfrm>
        </p:grpSpPr>
        <p:sp>
          <p:nvSpPr>
            <p:cNvPr id="895" name="Line 27"/>
            <p:cNvSpPr/>
            <p:nvPr/>
          </p:nvSpPr>
          <p:spPr>
            <a:xfrm flipV="1">
              <a:off x="1177479" y="850464"/>
              <a:ext cx="457648" cy="321114"/>
            </a:xfrm>
            <a:prstGeom prst="line">
              <a:avLst/>
            </a:prstGeom>
            <a:noFill/>
            <a:ln w="50800" cap="flat">
              <a:solidFill>
                <a:srgbClr val="EEFF4B"/>
              </a:solidFill>
              <a:prstDash val="solid"/>
              <a:round/>
              <a:tailEnd type="triangle" w="med" len="med"/>
            </a:ln>
            <a:effectLst>
              <a:outerShdw blurRad="63500" dist="10776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896" name="Line 28"/>
            <p:cNvSpPr/>
            <p:nvPr/>
          </p:nvSpPr>
          <p:spPr>
            <a:xfrm flipV="1">
              <a:off x="711890" y="0"/>
              <a:ext cx="6361" cy="756680"/>
            </a:xfrm>
            <a:prstGeom prst="line">
              <a:avLst/>
            </a:prstGeom>
            <a:noFill/>
            <a:ln w="50800" cap="flat">
              <a:solidFill>
                <a:srgbClr val="EEFF4B"/>
              </a:solidFill>
              <a:prstDash val="solid"/>
              <a:round/>
              <a:tailEnd type="triangle" w="med" len="med"/>
            </a:ln>
            <a:effectLst>
              <a:outerShdw blurRad="63500" dist="10776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897" name="Line 29"/>
            <p:cNvSpPr/>
            <p:nvPr/>
          </p:nvSpPr>
          <p:spPr>
            <a:xfrm flipV="1">
              <a:off x="1004274" y="254345"/>
              <a:ext cx="368662" cy="597714"/>
            </a:xfrm>
            <a:prstGeom prst="line">
              <a:avLst/>
            </a:prstGeom>
            <a:noFill/>
            <a:ln w="50800" cap="flat">
              <a:solidFill>
                <a:srgbClr val="EEFF4B"/>
              </a:solidFill>
              <a:prstDash val="solid"/>
              <a:round/>
              <a:tailEnd type="triangle" w="med" len="med"/>
            </a:ln>
            <a:effectLst>
              <a:outerShdw blurRad="63500" dist="10776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898" name="Line 30"/>
            <p:cNvSpPr/>
            <p:nvPr/>
          </p:nvSpPr>
          <p:spPr>
            <a:xfrm flipH="1" flipV="1">
              <a:off x="260602" y="362441"/>
              <a:ext cx="209759" cy="534128"/>
            </a:xfrm>
            <a:prstGeom prst="line">
              <a:avLst/>
            </a:prstGeom>
            <a:noFill/>
            <a:ln w="50800" cap="flat">
              <a:solidFill>
                <a:srgbClr val="EEFF4B"/>
              </a:solidFill>
              <a:prstDash val="solid"/>
              <a:round/>
              <a:tailEnd type="triangle" w="med" len="med"/>
            </a:ln>
            <a:effectLst>
              <a:outerShdw blurRad="63500" dist="10776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899" name="Line 31"/>
            <p:cNvSpPr/>
            <p:nvPr/>
          </p:nvSpPr>
          <p:spPr>
            <a:xfrm flipH="1" flipV="1">
              <a:off x="-1" y="775750"/>
              <a:ext cx="336882" cy="305218"/>
            </a:xfrm>
            <a:prstGeom prst="line">
              <a:avLst/>
            </a:prstGeom>
            <a:noFill/>
            <a:ln w="50800" cap="flat">
              <a:solidFill>
                <a:srgbClr val="EEFF4B"/>
              </a:solidFill>
              <a:prstDash val="solid"/>
              <a:round/>
              <a:tailEnd type="triangle" w="med" len="med"/>
            </a:ln>
            <a:effectLst>
              <a:outerShdw blurRad="63500" dist="10776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903" name="Group"/>
          <p:cNvGrpSpPr/>
          <p:nvPr/>
        </p:nvGrpSpPr>
        <p:grpSpPr>
          <a:xfrm>
            <a:off x="7202485" y="1181099"/>
            <a:ext cx="1109666" cy="1481141"/>
            <a:chOff x="0" y="0"/>
            <a:chExt cx="1109664" cy="1481140"/>
          </a:xfrm>
        </p:grpSpPr>
        <p:pic>
          <p:nvPicPr>
            <p:cNvPr id="901" name="Picture 33" descr="Picture 33"/>
            <p:cNvPicPr>
              <a:picLocks noChangeAspect="1"/>
            </p:cNvPicPr>
            <p:nvPr/>
          </p:nvPicPr>
          <p:blipFill>
            <a:blip r:embed="rId4"/>
            <a:stretch>
              <a:fillRect/>
            </a:stretch>
          </p:blipFill>
          <p:spPr>
            <a:xfrm>
              <a:off x="0" y="3102"/>
              <a:ext cx="1099957" cy="1474935"/>
            </a:xfrm>
            <a:prstGeom prst="rect">
              <a:avLst/>
            </a:prstGeom>
            <a:ln w="12700" cap="flat">
              <a:noFill/>
              <a:miter lim="400000"/>
            </a:ln>
            <a:effectLst>
              <a:outerShdw blurRad="63500" dist="233485" dir="2700000" rotWithShape="0">
                <a:srgbClr val="1A0004">
                  <a:alpha val="74996"/>
                </a:srgbClr>
              </a:outerShdw>
            </a:effectLst>
          </p:spPr>
        </p:pic>
        <p:sp>
          <p:nvSpPr>
            <p:cNvPr id="902" name="Rectangle 34"/>
            <p:cNvSpPr/>
            <p:nvPr/>
          </p:nvSpPr>
          <p:spPr>
            <a:xfrm>
              <a:off x="1" y="-1"/>
              <a:ext cx="1109664" cy="1481141"/>
            </a:xfrm>
            <a:prstGeom prst="rect">
              <a:avLst/>
            </a:prstGeom>
            <a:noFill/>
            <a:ln w="76200" cap="flat">
              <a:solidFill>
                <a:schemeClr val="accent2"/>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904" name="Text Box 35"/>
          <p:cNvSpPr txBox="1"/>
          <p:nvPr/>
        </p:nvSpPr>
        <p:spPr>
          <a:xfrm>
            <a:off x="474662" y="5722937"/>
            <a:ext cx="8318501" cy="643766"/>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spcBef>
                <a:spcPts val="2100"/>
              </a:spcBef>
              <a:defRPr sz="36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فكر في شكل الشوك ….</a:t>
            </a:r>
          </a:p>
        </p:txBody>
      </p:sp>
      <p:grpSp>
        <p:nvGrpSpPr>
          <p:cNvPr id="907" name="Group"/>
          <p:cNvGrpSpPr/>
          <p:nvPr/>
        </p:nvGrpSpPr>
        <p:grpSpPr>
          <a:xfrm>
            <a:off x="509583" y="979486"/>
            <a:ext cx="2495558" cy="3082929"/>
            <a:chOff x="-1" y="0"/>
            <a:chExt cx="2495556" cy="3082927"/>
          </a:xfrm>
        </p:grpSpPr>
        <p:pic>
          <p:nvPicPr>
            <p:cNvPr id="905" name="Picture 37" descr="Picture 37"/>
            <p:cNvPicPr>
              <a:picLocks noChangeAspect="1"/>
            </p:cNvPicPr>
            <p:nvPr/>
          </p:nvPicPr>
          <p:blipFill>
            <a:blip r:embed="rId3"/>
            <a:stretch>
              <a:fillRect/>
            </a:stretch>
          </p:blipFill>
          <p:spPr>
            <a:xfrm>
              <a:off x="-2" y="8305"/>
              <a:ext cx="2473722" cy="3067240"/>
            </a:xfrm>
            <a:prstGeom prst="rect">
              <a:avLst/>
            </a:prstGeom>
            <a:ln w="12700" cap="flat">
              <a:noFill/>
              <a:miter lim="400000"/>
            </a:ln>
            <a:effectLst>
              <a:outerShdw blurRad="63500" dist="233485" dir="2700000" rotWithShape="0">
                <a:srgbClr val="1A0004">
                  <a:alpha val="74996"/>
                </a:srgbClr>
              </a:outerShdw>
            </a:effectLst>
          </p:spPr>
        </p:pic>
        <p:sp>
          <p:nvSpPr>
            <p:cNvPr id="906" name="Rectangle 38"/>
            <p:cNvSpPr/>
            <p:nvPr/>
          </p:nvSpPr>
          <p:spPr>
            <a:xfrm>
              <a:off x="-1" y="-1"/>
              <a:ext cx="2495557" cy="3082929"/>
            </a:xfrm>
            <a:prstGeom prst="rect">
              <a:avLst/>
            </a:prstGeom>
            <a:noFill/>
            <a:ln w="76200" cap="flat">
              <a:solidFill>
                <a:schemeClr val="accent2"/>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910" name="Group"/>
          <p:cNvGrpSpPr/>
          <p:nvPr/>
        </p:nvGrpSpPr>
        <p:grpSpPr>
          <a:xfrm>
            <a:off x="6138859" y="3262312"/>
            <a:ext cx="1895479" cy="2222504"/>
            <a:chOff x="-1" y="0"/>
            <a:chExt cx="1895477" cy="2222502"/>
          </a:xfrm>
        </p:grpSpPr>
        <p:pic>
          <p:nvPicPr>
            <p:cNvPr id="908" name="Picture 40" descr="Picture 40"/>
            <p:cNvPicPr>
              <a:picLocks noChangeAspect="1"/>
            </p:cNvPicPr>
            <p:nvPr/>
          </p:nvPicPr>
          <p:blipFill>
            <a:blip r:embed="rId5"/>
            <a:stretch>
              <a:fillRect/>
            </a:stretch>
          </p:blipFill>
          <p:spPr>
            <a:xfrm>
              <a:off x="-2" y="4655"/>
              <a:ext cx="1878106" cy="2213193"/>
            </a:xfrm>
            <a:prstGeom prst="rect">
              <a:avLst/>
            </a:prstGeom>
            <a:ln w="12700" cap="flat">
              <a:noFill/>
              <a:miter lim="400000"/>
            </a:ln>
            <a:effectLst>
              <a:outerShdw blurRad="63500" dist="233485" dir="2700000" rotWithShape="0">
                <a:srgbClr val="1A0004">
                  <a:alpha val="74996"/>
                </a:srgbClr>
              </a:outerShdw>
            </a:effectLst>
          </p:spPr>
        </p:pic>
        <p:sp>
          <p:nvSpPr>
            <p:cNvPr id="909" name="Rectangle 41"/>
            <p:cNvSpPr/>
            <p:nvPr/>
          </p:nvSpPr>
          <p:spPr>
            <a:xfrm>
              <a:off x="0" y="0"/>
              <a:ext cx="1895477" cy="2222503"/>
            </a:xfrm>
            <a:prstGeom prst="rect">
              <a:avLst/>
            </a:prstGeom>
            <a:noFill/>
            <a:ln w="76200" cap="flat">
              <a:solidFill>
                <a:schemeClr val="accent2"/>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913" name="Group"/>
          <p:cNvGrpSpPr/>
          <p:nvPr/>
        </p:nvGrpSpPr>
        <p:grpSpPr>
          <a:xfrm>
            <a:off x="1585910" y="3376612"/>
            <a:ext cx="1955804" cy="2044703"/>
            <a:chOff x="0" y="0"/>
            <a:chExt cx="1955803" cy="2044701"/>
          </a:xfrm>
        </p:grpSpPr>
        <p:pic>
          <p:nvPicPr>
            <p:cNvPr id="911" name="Picture 43" descr="Picture 43"/>
            <p:cNvPicPr>
              <a:picLocks noChangeAspect="1"/>
            </p:cNvPicPr>
            <p:nvPr/>
          </p:nvPicPr>
          <p:blipFill>
            <a:blip r:embed="rId6"/>
            <a:stretch>
              <a:fillRect/>
            </a:stretch>
          </p:blipFill>
          <p:spPr>
            <a:xfrm>
              <a:off x="-1" y="4896"/>
              <a:ext cx="1938693" cy="2034911"/>
            </a:xfrm>
            <a:prstGeom prst="rect">
              <a:avLst/>
            </a:prstGeom>
            <a:ln w="12700" cap="flat">
              <a:noFill/>
              <a:miter lim="400000"/>
            </a:ln>
            <a:effectLst>
              <a:outerShdw blurRad="63500" dist="233485" dir="2700000" rotWithShape="0">
                <a:srgbClr val="1A0004">
                  <a:alpha val="74996"/>
                </a:srgbClr>
              </a:outerShdw>
            </a:effectLst>
          </p:spPr>
        </p:pic>
        <p:sp>
          <p:nvSpPr>
            <p:cNvPr id="912" name="Rectangle 44"/>
            <p:cNvSpPr/>
            <p:nvPr/>
          </p:nvSpPr>
          <p:spPr>
            <a:xfrm>
              <a:off x="1" y="0"/>
              <a:ext cx="1955802" cy="2044702"/>
            </a:xfrm>
            <a:prstGeom prst="rect">
              <a:avLst/>
            </a:prstGeom>
            <a:noFill/>
            <a:ln w="76200" cap="flat">
              <a:solidFill>
                <a:schemeClr val="accent2"/>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907"/>
                                        </p:tgtEl>
                                        <p:attrNameLst>
                                          <p:attrName>style.visibility</p:attrName>
                                        </p:attrNameLst>
                                      </p:cBhvr>
                                      <p:to>
                                        <p:strVal val="visible"/>
                                      </p:to>
                                    </p:set>
                                    <p:animEffect transition="in" filter="wipe(left)">
                                      <p:cBhvr>
                                        <p:cTn id="7" dur="1000"/>
                                        <p:tgtEl>
                                          <p:spTgt spid="907"/>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910"/>
                                        </p:tgtEl>
                                        <p:attrNameLst>
                                          <p:attrName>style.visibility</p:attrName>
                                        </p:attrNameLst>
                                      </p:cBhvr>
                                      <p:to>
                                        <p:strVal val="visible"/>
                                      </p:to>
                                    </p:set>
                                    <p:animEffect transition="in" filter="wipe(left)">
                                      <p:cBhvr>
                                        <p:cTn id="11" dur="1000"/>
                                        <p:tgtEl>
                                          <p:spTgt spid="910"/>
                                        </p:tgtEl>
                                      </p:cBhvr>
                                    </p:animEffect>
                                  </p:childTnLst>
                                </p:cTn>
                              </p:par>
                            </p:childTnLst>
                          </p:cTn>
                        </p:par>
                        <p:par>
                          <p:cTn id="12" fill="hold">
                            <p:stCondLst>
                              <p:cond delay="2000"/>
                            </p:stCondLst>
                            <p:childTnLst>
                              <p:par>
                                <p:cTn id="13" presetID="22" presetClass="entr" presetSubtype="8" fill="hold" grpId="3" nodeType="afterEffect">
                                  <p:stCondLst>
                                    <p:cond delay="0"/>
                                  </p:stCondLst>
                                  <p:iterate>
                                    <p:tmAbs val="0"/>
                                  </p:iterate>
                                  <p:childTnLst>
                                    <p:set>
                                      <p:cBhvr>
                                        <p:cTn id="14" fill="hold"/>
                                        <p:tgtEl>
                                          <p:spTgt spid="903"/>
                                        </p:tgtEl>
                                        <p:attrNameLst>
                                          <p:attrName>style.visibility</p:attrName>
                                        </p:attrNameLst>
                                      </p:cBhvr>
                                      <p:to>
                                        <p:strVal val="visible"/>
                                      </p:to>
                                    </p:set>
                                    <p:animEffect transition="in" filter="wipe(left)">
                                      <p:cBhvr>
                                        <p:cTn id="15" dur="1000"/>
                                        <p:tgtEl>
                                          <p:spTgt spid="903"/>
                                        </p:tgtEl>
                                      </p:cBhvr>
                                    </p:animEffect>
                                  </p:childTnLst>
                                </p:cTn>
                              </p:par>
                            </p:childTnLst>
                          </p:cTn>
                        </p:par>
                        <p:par>
                          <p:cTn id="16" fill="hold">
                            <p:stCondLst>
                              <p:cond delay="3000"/>
                            </p:stCondLst>
                            <p:childTnLst>
                              <p:par>
                                <p:cTn id="17" presetID="22" presetClass="entr" presetSubtype="8" fill="hold" grpId="4" nodeType="afterEffect">
                                  <p:stCondLst>
                                    <p:cond delay="0"/>
                                  </p:stCondLst>
                                  <p:iterate>
                                    <p:tmAbs val="0"/>
                                  </p:iterate>
                                  <p:childTnLst>
                                    <p:set>
                                      <p:cBhvr>
                                        <p:cTn id="18" fill="hold"/>
                                        <p:tgtEl>
                                          <p:spTgt spid="913"/>
                                        </p:tgtEl>
                                        <p:attrNameLst>
                                          <p:attrName>style.visibility</p:attrName>
                                        </p:attrNameLst>
                                      </p:cBhvr>
                                      <p:to>
                                        <p:strVal val="visible"/>
                                      </p:to>
                                    </p:set>
                                    <p:animEffect transition="in" filter="wipe(left)">
                                      <p:cBhvr>
                                        <p:cTn id="19" dur="1000"/>
                                        <p:tgtEl>
                                          <p:spTgt spid="913"/>
                                        </p:tgtEl>
                                      </p:cBhvr>
                                    </p:animEffect>
                                  </p:childTnLst>
                                </p:cTn>
                              </p:par>
                            </p:childTnLst>
                          </p:cTn>
                        </p:par>
                        <p:par>
                          <p:cTn id="20" fill="hold">
                            <p:stCondLst>
                              <p:cond delay="4000"/>
                            </p:stCondLst>
                            <p:childTnLst>
                              <p:par>
                                <p:cTn id="21" presetID="22" presetClass="entr" presetSubtype="8" fill="hold" grpId="5" nodeType="afterEffect">
                                  <p:stCondLst>
                                    <p:cond delay="0"/>
                                  </p:stCondLst>
                                  <p:iterate>
                                    <p:tmAbs val="0"/>
                                  </p:iterate>
                                  <p:childTnLst>
                                    <p:set>
                                      <p:cBhvr>
                                        <p:cTn id="22" fill="hold"/>
                                        <p:tgtEl>
                                          <p:spTgt spid="893"/>
                                        </p:tgtEl>
                                        <p:attrNameLst>
                                          <p:attrName>style.visibility</p:attrName>
                                        </p:attrNameLst>
                                      </p:cBhvr>
                                      <p:to>
                                        <p:strVal val="visible"/>
                                      </p:to>
                                    </p:set>
                                    <p:animEffect transition="in" filter="wipe(left)">
                                      <p:cBhvr>
                                        <p:cTn id="23" dur="1000"/>
                                        <p:tgtEl>
                                          <p:spTgt spid="89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6" nodeType="clickEffect">
                                  <p:stCondLst>
                                    <p:cond delay="0"/>
                                  </p:stCondLst>
                                  <p:iterate>
                                    <p:tmAbs val="0"/>
                                  </p:iterate>
                                  <p:childTnLst>
                                    <p:set>
                                      <p:cBhvr>
                                        <p:cTn id="27" fill="hold"/>
                                        <p:tgtEl>
                                          <p:spTgt spid="894"/>
                                        </p:tgtEl>
                                        <p:attrNameLst>
                                          <p:attrName>style.visibility</p:attrName>
                                        </p:attrNameLst>
                                      </p:cBhvr>
                                      <p:to>
                                        <p:strVal val="visible"/>
                                      </p:to>
                                    </p:set>
                                    <p:animEffect transition="in" filter="wipe(left)">
                                      <p:cBhvr>
                                        <p:cTn id="28" dur="1000"/>
                                        <p:tgtEl>
                                          <p:spTgt spid="894"/>
                                        </p:tgtEl>
                                      </p:cBhvr>
                                    </p:animEffect>
                                  </p:childTnLst>
                                </p:cTn>
                              </p:par>
                            </p:childTnLst>
                          </p:cTn>
                        </p:par>
                        <p:par>
                          <p:cTn id="29" fill="hold">
                            <p:stCondLst>
                              <p:cond delay="1000"/>
                            </p:stCondLst>
                            <p:childTnLst>
                              <p:par>
                                <p:cTn id="30" presetID="22" presetClass="entr" presetSubtype="8" fill="hold" grpId="7" nodeType="afterEffect">
                                  <p:stCondLst>
                                    <p:cond delay="0"/>
                                  </p:stCondLst>
                                  <p:iterate>
                                    <p:tmAbs val="0"/>
                                  </p:iterate>
                                  <p:childTnLst>
                                    <p:set>
                                      <p:cBhvr>
                                        <p:cTn id="31" fill="hold"/>
                                        <p:tgtEl>
                                          <p:spTgt spid="900"/>
                                        </p:tgtEl>
                                        <p:attrNameLst>
                                          <p:attrName>style.visibility</p:attrName>
                                        </p:attrNameLst>
                                      </p:cBhvr>
                                      <p:to>
                                        <p:strVal val="visible"/>
                                      </p:to>
                                    </p:set>
                                    <p:animEffect transition="in" filter="wipe(left)">
                                      <p:cBhvr>
                                        <p:cTn id="32" dur="1000"/>
                                        <p:tgtEl>
                                          <p:spTgt spid="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 grpId="5" animBg="1" advAuto="0"/>
      <p:bldP spid="894" grpId="6" animBg="1" advAuto="0"/>
      <p:bldP spid="900" grpId="7" animBg="1" advAuto="0"/>
      <p:bldP spid="903" grpId="3" animBg="1" advAuto="0"/>
      <p:bldP spid="907" grpId="1" animBg="1" advAuto="0"/>
      <p:bldP spid="910" grpId="2" animBg="1" advAuto="0"/>
      <p:bldP spid="913" grpId="4"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8" name="Group"/>
          <p:cNvGrpSpPr/>
          <p:nvPr/>
        </p:nvGrpSpPr>
        <p:grpSpPr>
          <a:xfrm>
            <a:off x="0" y="0"/>
            <a:ext cx="9144000" cy="6858000"/>
            <a:chOff x="0" y="0"/>
            <a:chExt cx="9144000" cy="6858000"/>
          </a:xfrm>
        </p:grpSpPr>
        <p:pic>
          <p:nvPicPr>
            <p:cNvPr id="6556" name="Picture 2" descr="Picture 2"/>
            <p:cNvPicPr>
              <a:picLocks noChangeAspect="1"/>
            </p:cNvPicPr>
            <p:nvPr/>
          </p:nvPicPr>
          <p:blipFill>
            <a:blip r:embed="rId3"/>
            <a:stretch>
              <a:fillRect/>
            </a:stretch>
          </p:blipFill>
          <p:spPr>
            <a:xfrm>
              <a:off x="0" y="0"/>
              <a:ext cx="9144000" cy="6858000"/>
            </a:xfrm>
            <a:prstGeom prst="rect">
              <a:avLst/>
            </a:prstGeom>
            <a:ln w="12700" cap="flat">
              <a:noFill/>
              <a:miter lim="400000"/>
            </a:ln>
            <a:effectLst/>
          </p:spPr>
        </p:pic>
        <p:pic>
          <p:nvPicPr>
            <p:cNvPr id="6557" name="Picture 3" descr="Picture 3"/>
            <p:cNvPicPr>
              <a:picLocks noChangeAspect="1"/>
            </p:cNvPicPr>
            <p:nvPr/>
          </p:nvPicPr>
          <p:blipFill>
            <a:blip r:embed="rId4"/>
            <a:stretch>
              <a:fillRect/>
            </a:stretch>
          </p:blipFill>
          <p:spPr>
            <a:xfrm>
              <a:off x="1806571" y="2414584"/>
              <a:ext cx="5605471" cy="3521082"/>
            </a:xfrm>
            <a:prstGeom prst="rect">
              <a:avLst/>
            </a:prstGeom>
            <a:ln w="12700" cap="flat">
              <a:noFill/>
              <a:miter lim="400000"/>
            </a:ln>
            <a:effectLst/>
          </p:spPr>
        </p:pic>
      </p:grpSp>
      <p:sp>
        <p:nvSpPr>
          <p:cNvPr id="6559" name="Rectangle 4"/>
          <p:cNvSpPr/>
          <p:nvPr/>
        </p:nvSpPr>
        <p:spPr>
          <a:xfrm>
            <a:off x="-2" y="0"/>
            <a:ext cx="9144004" cy="6858000"/>
          </a:xfrm>
          <a:prstGeom prst="rect">
            <a:avLst/>
          </a:prstGeom>
          <a:solidFill>
            <a:srgbClr val="1A0004">
              <a:alpha val="50193"/>
            </a:srgbClr>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560" name="Rectangle 5"/>
          <p:cNvSpPr/>
          <p:nvPr/>
        </p:nvSpPr>
        <p:spPr>
          <a:xfrm>
            <a:off x="7466010" y="2209800"/>
            <a:ext cx="203203" cy="3956050"/>
          </a:xfrm>
          <a:prstGeom prst="rect">
            <a:avLst/>
          </a:prstGeom>
          <a:blipFill>
            <a:blip r:embed="rId5"/>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561" name="Rectangle 6"/>
          <p:cNvSpPr/>
          <p:nvPr/>
        </p:nvSpPr>
        <p:spPr>
          <a:xfrm>
            <a:off x="1627185" y="2182810"/>
            <a:ext cx="6045203" cy="234953"/>
          </a:xfrm>
          <a:prstGeom prst="rect">
            <a:avLst/>
          </a:prstGeom>
          <a:blipFill>
            <a:blip r:embed="rId5"/>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562" name="Text Box 7"/>
          <p:cNvSpPr txBox="1"/>
          <p:nvPr/>
        </p:nvSpPr>
        <p:spPr>
          <a:xfrm rot="17945350">
            <a:off x="5376200" y="1594716"/>
            <a:ext cx="974626" cy="152349"/>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rtl="1">
              <a:lnSpc>
                <a:spcPct val="90000"/>
              </a:lnSpc>
              <a:defRPr sz="1100">
                <a:solidFill>
                  <a:srgbClr val="FFEA18"/>
                </a:solidFill>
                <a:latin typeface="Arial"/>
                <a:ea typeface="Arial"/>
                <a:cs typeface="Arial"/>
                <a:sym typeface="Arial"/>
              </a:defRPr>
            </a:lvl1pPr>
          </a:lstStyle>
          <a:p>
            <a:r>
              <a:rPr>
                <a:latin typeface="Arial" panose="020B0604020202020204" pitchFamily="34" charset="0"/>
                <a:cs typeface="Arial" panose="020B0604020202020204" pitchFamily="34" charset="0"/>
              </a:rPr>
              <a:t>عشاء عرس الخروف</a:t>
            </a:r>
          </a:p>
        </p:txBody>
      </p:sp>
      <p:sp>
        <p:nvSpPr>
          <p:cNvPr id="6563" name="Text Box 8"/>
          <p:cNvSpPr txBox="1"/>
          <p:nvPr/>
        </p:nvSpPr>
        <p:spPr>
          <a:xfrm rot="17945350">
            <a:off x="5898475" y="1860131"/>
            <a:ext cx="650820" cy="135422"/>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80000"/>
              </a:lnSpc>
              <a:defRPr sz="1100">
                <a:solidFill>
                  <a:srgbClr val="11B0C5"/>
                </a:solidFill>
                <a:latin typeface="Arial"/>
                <a:ea typeface="Arial"/>
                <a:cs typeface="Arial"/>
                <a:sym typeface="Arial"/>
              </a:defRPr>
            </a:lvl1pPr>
          </a:lstStyle>
          <a:p>
            <a:r>
              <a:rPr>
                <a:latin typeface="Arial" panose="020B0604020202020204" pitchFamily="34" charset="0"/>
                <a:cs typeface="Arial" panose="020B0604020202020204" pitchFamily="34" charset="0"/>
              </a:rPr>
              <a:t>المجيئ الثاني </a:t>
            </a:r>
          </a:p>
        </p:txBody>
      </p:sp>
      <p:sp>
        <p:nvSpPr>
          <p:cNvPr id="6564" name="Text Box 9"/>
          <p:cNvSpPr txBox="1"/>
          <p:nvPr/>
        </p:nvSpPr>
        <p:spPr>
          <a:xfrm rot="17945350">
            <a:off x="6177072" y="1686454"/>
            <a:ext cx="963405" cy="135422"/>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80000"/>
              </a:lnSpc>
              <a:defRPr sz="1100">
                <a:solidFill>
                  <a:srgbClr val="08F220"/>
                </a:solidFill>
                <a:latin typeface="Arial"/>
                <a:ea typeface="Arial"/>
                <a:cs typeface="Arial"/>
                <a:sym typeface="Arial"/>
              </a:defRPr>
            </a:lvl1pPr>
          </a:lstStyle>
          <a:p>
            <a:r>
              <a:rPr>
                <a:latin typeface="Arial" panose="020B0604020202020204" pitchFamily="34" charset="0"/>
                <a:cs typeface="Arial" panose="020B0604020202020204" pitchFamily="34" charset="0"/>
              </a:rPr>
              <a:t>ملك المسيح الارضي </a:t>
            </a:r>
          </a:p>
        </p:txBody>
      </p:sp>
      <p:sp>
        <p:nvSpPr>
          <p:cNvPr id="6565" name="Text Box 10"/>
          <p:cNvSpPr txBox="1"/>
          <p:nvPr/>
        </p:nvSpPr>
        <p:spPr>
          <a:xfrm rot="17945350">
            <a:off x="6362133" y="1512012"/>
            <a:ext cx="1373774" cy="152349"/>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90000"/>
              </a:lnSpc>
              <a:defRPr sz="11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دينونة العرض الأبيض العظيم </a:t>
            </a:r>
          </a:p>
        </p:txBody>
      </p:sp>
      <p:sp>
        <p:nvSpPr>
          <p:cNvPr id="6566" name="Text Box 11"/>
          <p:cNvSpPr txBox="1"/>
          <p:nvPr/>
        </p:nvSpPr>
        <p:spPr>
          <a:xfrm rot="17945350">
            <a:off x="6831384" y="1570787"/>
            <a:ext cx="1235916" cy="135422"/>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80000"/>
              </a:lnSpc>
              <a:defRPr sz="1100">
                <a:solidFill>
                  <a:srgbClr val="F87B57"/>
                </a:solidFill>
                <a:latin typeface="Arial"/>
                <a:ea typeface="Arial"/>
                <a:cs typeface="Arial"/>
                <a:sym typeface="Arial"/>
              </a:defRPr>
            </a:lvl1pPr>
          </a:lstStyle>
          <a:p>
            <a:r>
              <a:rPr>
                <a:latin typeface="Arial" panose="020B0604020202020204" pitchFamily="34" charset="0"/>
                <a:cs typeface="Arial" panose="020B0604020202020204" pitchFamily="34" charset="0"/>
              </a:rPr>
              <a:t>سماء جديدة ، أرض جديدة </a:t>
            </a:r>
          </a:p>
        </p:txBody>
      </p:sp>
      <p:sp>
        <p:nvSpPr>
          <p:cNvPr id="6567" name="Rectangle 12"/>
          <p:cNvSpPr/>
          <p:nvPr/>
        </p:nvSpPr>
        <p:spPr>
          <a:xfrm>
            <a:off x="1639885" y="5926137"/>
            <a:ext cx="5834067" cy="234953"/>
          </a:xfrm>
          <a:prstGeom prst="rect">
            <a:avLst/>
          </a:prstGeom>
          <a:blipFill>
            <a:blip r:embed="rId5"/>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6568" name="Picture 13" descr="Picture 13"/>
          <p:cNvPicPr>
            <a:picLocks noChangeAspect="1"/>
          </p:cNvPicPr>
          <p:nvPr/>
        </p:nvPicPr>
        <p:blipFill>
          <a:blip r:embed="rId6"/>
          <a:stretch>
            <a:fillRect/>
          </a:stretch>
        </p:blipFill>
        <p:spPr>
          <a:xfrm rot="5361336">
            <a:off x="2631281" y="4239416"/>
            <a:ext cx="4529138" cy="301628"/>
          </a:xfrm>
          <a:prstGeom prst="rect">
            <a:avLst/>
          </a:prstGeom>
          <a:ln w="12700">
            <a:miter lim="400000"/>
          </a:ln>
        </p:spPr>
      </p:pic>
      <p:sp>
        <p:nvSpPr>
          <p:cNvPr id="6569" name="Rectangle 14"/>
          <p:cNvSpPr/>
          <p:nvPr/>
        </p:nvSpPr>
        <p:spPr>
          <a:xfrm>
            <a:off x="1627185" y="2189160"/>
            <a:ext cx="163516" cy="3965578"/>
          </a:xfrm>
          <a:prstGeom prst="rect">
            <a:avLst/>
          </a:prstGeom>
          <a:blipFill>
            <a:blip r:embed="rId5"/>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6570" name="Picture 15" descr="Picture 15"/>
          <p:cNvPicPr>
            <a:picLocks noChangeAspect="1"/>
          </p:cNvPicPr>
          <p:nvPr/>
        </p:nvPicPr>
        <p:blipFill>
          <a:blip r:embed="rId7"/>
          <a:stretch>
            <a:fillRect/>
          </a:stretch>
        </p:blipFill>
        <p:spPr>
          <a:xfrm rot="5361336">
            <a:off x="1915317" y="4226716"/>
            <a:ext cx="4541841" cy="301628"/>
          </a:xfrm>
          <a:prstGeom prst="rect">
            <a:avLst/>
          </a:prstGeom>
          <a:ln w="12700">
            <a:miter lim="400000"/>
          </a:ln>
        </p:spPr>
      </p:pic>
      <p:pic>
        <p:nvPicPr>
          <p:cNvPr id="6571" name="Picture 16" descr="Picture 16"/>
          <p:cNvPicPr>
            <a:picLocks noChangeAspect="1"/>
          </p:cNvPicPr>
          <p:nvPr/>
        </p:nvPicPr>
        <p:blipFill>
          <a:blip r:embed="rId6"/>
          <a:stretch>
            <a:fillRect/>
          </a:stretch>
        </p:blipFill>
        <p:spPr>
          <a:xfrm rot="5361336">
            <a:off x="-319883" y="4121941"/>
            <a:ext cx="4605341" cy="301628"/>
          </a:xfrm>
          <a:prstGeom prst="rect">
            <a:avLst/>
          </a:prstGeom>
          <a:ln w="12700">
            <a:miter lim="400000"/>
          </a:ln>
          <a:effectLst>
            <a:outerShdw blurRad="63500" dist="38098" dir="2700000" rotWithShape="0">
              <a:schemeClr val="accent2">
                <a:alpha val="74996"/>
              </a:schemeClr>
            </a:outerShdw>
          </a:effectLst>
        </p:spPr>
      </p:pic>
      <p:pic>
        <p:nvPicPr>
          <p:cNvPr id="6572" name="Picture 17" descr="Picture 17"/>
          <p:cNvPicPr>
            <a:picLocks noChangeAspect="1"/>
          </p:cNvPicPr>
          <p:nvPr/>
        </p:nvPicPr>
        <p:blipFill>
          <a:blip r:embed="rId8"/>
          <a:stretch>
            <a:fillRect/>
          </a:stretch>
        </p:blipFill>
        <p:spPr>
          <a:xfrm rot="5361336">
            <a:off x="4829966" y="4083841"/>
            <a:ext cx="4662492" cy="301628"/>
          </a:xfrm>
          <a:prstGeom prst="rect">
            <a:avLst/>
          </a:prstGeom>
          <a:ln w="12700">
            <a:miter lim="400000"/>
          </a:ln>
        </p:spPr>
      </p:pic>
      <p:pic>
        <p:nvPicPr>
          <p:cNvPr id="6573" name="Picture 18" descr="Picture 18"/>
          <p:cNvPicPr>
            <a:picLocks noChangeAspect="1"/>
          </p:cNvPicPr>
          <p:nvPr/>
        </p:nvPicPr>
        <p:blipFill>
          <a:blip r:embed="rId8"/>
          <a:stretch>
            <a:fillRect/>
          </a:stretch>
        </p:blipFill>
        <p:spPr>
          <a:xfrm rot="5361336">
            <a:off x="4155280" y="4236241"/>
            <a:ext cx="4554540" cy="301628"/>
          </a:xfrm>
          <a:prstGeom prst="rect">
            <a:avLst/>
          </a:prstGeom>
          <a:ln w="12700">
            <a:miter lim="400000"/>
          </a:ln>
        </p:spPr>
      </p:pic>
      <p:pic>
        <p:nvPicPr>
          <p:cNvPr id="6574" name="Picture 19" descr="Picture 19"/>
          <p:cNvPicPr>
            <a:picLocks noChangeAspect="1"/>
          </p:cNvPicPr>
          <p:nvPr/>
        </p:nvPicPr>
        <p:blipFill>
          <a:blip r:embed="rId8"/>
          <a:stretch>
            <a:fillRect/>
          </a:stretch>
        </p:blipFill>
        <p:spPr>
          <a:xfrm rot="5361336">
            <a:off x="3364705" y="4191791"/>
            <a:ext cx="4567240" cy="301628"/>
          </a:xfrm>
          <a:prstGeom prst="rect">
            <a:avLst/>
          </a:prstGeom>
          <a:ln w="12700">
            <a:miter lim="400000"/>
          </a:ln>
        </p:spPr>
      </p:pic>
      <p:pic>
        <p:nvPicPr>
          <p:cNvPr id="6575" name="Picture 20" descr="Picture 20"/>
          <p:cNvPicPr>
            <a:picLocks noChangeAspect="1"/>
          </p:cNvPicPr>
          <p:nvPr/>
        </p:nvPicPr>
        <p:blipFill>
          <a:blip r:embed="rId6"/>
          <a:stretch>
            <a:fillRect/>
          </a:stretch>
        </p:blipFill>
        <p:spPr>
          <a:xfrm rot="5361336">
            <a:off x="467518" y="4280691"/>
            <a:ext cx="4541840" cy="301628"/>
          </a:xfrm>
          <a:prstGeom prst="rect">
            <a:avLst/>
          </a:prstGeom>
          <a:ln w="12700">
            <a:miter lim="400000"/>
          </a:ln>
        </p:spPr>
      </p:pic>
      <p:pic>
        <p:nvPicPr>
          <p:cNvPr id="6576" name="Picture 21" descr="Picture 21"/>
          <p:cNvPicPr>
            <a:picLocks noChangeAspect="1"/>
          </p:cNvPicPr>
          <p:nvPr/>
        </p:nvPicPr>
        <p:blipFill>
          <a:blip r:embed="rId6"/>
          <a:stretch>
            <a:fillRect/>
          </a:stretch>
        </p:blipFill>
        <p:spPr>
          <a:xfrm rot="5361336">
            <a:off x="1248567" y="4163216"/>
            <a:ext cx="4383091" cy="301628"/>
          </a:xfrm>
          <a:prstGeom prst="rect">
            <a:avLst/>
          </a:prstGeom>
          <a:ln w="12700">
            <a:miter lim="400000"/>
          </a:ln>
        </p:spPr>
      </p:pic>
      <p:sp>
        <p:nvSpPr>
          <p:cNvPr id="6577" name="Text Box 22"/>
          <p:cNvSpPr txBox="1"/>
          <p:nvPr/>
        </p:nvSpPr>
        <p:spPr>
          <a:xfrm>
            <a:off x="165100" y="106362"/>
            <a:ext cx="3006725" cy="83099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نسيج من التسلسل الزمني للكتاب المقدس</a:t>
            </a:r>
          </a:p>
        </p:txBody>
      </p:sp>
      <p:grpSp>
        <p:nvGrpSpPr>
          <p:cNvPr id="6584" name="Group"/>
          <p:cNvGrpSpPr/>
          <p:nvPr/>
        </p:nvGrpSpPr>
        <p:grpSpPr>
          <a:xfrm>
            <a:off x="2095496" y="2587620"/>
            <a:ext cx="6497644" cy="938219"/>
            <a:chOff x="0" y="-1"/>
            <a:chExt cx="6497643" cy="938218"/>
          </a:xfrm>
        </p:grpSpPr>
        <p:pic>
          <p:nvPicPr>
            <p:cNvPr id="6578" name="Picture 24" descr="Picture 24"/>
            <p:cNvPicPr>
              <a:picLocks noChangeAspect="1"/>
            </p:cNvPicPr>
            <p:nvPr/>
          </p:nvPicPr>
          <p:blipFill>
            <a:blip r:embed="rId9"/>
            <a:stretch>
              <a:fillRect/>
            </a:stretch>
          </p:blipFill>
          <p:spPr>
            <a:xfrm rot="956">
              <a:off x="41" y="12786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579" name="Picture 25" descr="Picture 25"/>
            <p:cNvPicPr>
              <a:picLocks noChangeAspect="1"/>
            </p:cNvPicPr>
            <p:nvPr/>
          </p:nvPicPr>
          <p:blipFill>
            <a:blip r:embed="rId9"/>
            <a:stretch>
              <a:fillRect/>
            </a:stretch>
          </p:blipFill>
          <p:spPr>
            <a:xfrm rot="956">
              <a:off x="63556" y="254840"/>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580" name="Picture 26" descr="Picture 26"/>
            <p:cNvPicPr>
              <a:picLocks noChangeAspect="1"/>
            </p:cNvPicPr>
            <p:nvPr/>
          </p:nvPicPr>
          <p:blipFill>
            <a:blip r:embed="rId9"/>
            <a:stretch>
              <a:fillRect/>
            </a:stretch>
          </p:blipFill>
          <p:spPr>
            <a:xfrm rot="956">
              <a:off x="12744" y="381812"/>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6581" name="Picture 27" descr="Picture 27"/>
            <p:cNvPicPr>
              <a:picLocks noChangeAspect="1"/>
            </p:cNvPicPr>
            <p:nvPr/>
          </p:nvPicPr>
          <p:blipFill>
            <a:blip r:embed="rId9"/>
            <a:stretch>
              <a:fillRect/>
            </a:stretch>
          </p:blipFill>
          <p:spPr>
            <a:xfrm rot="956">
              <a:off x="50853" y="496088"/>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6582" name="Picture 28" descr="Picture 28"/>
            <p:cNvPicPr>
              <a:picLocks noChangeAspect="1"/>
            </p:cNvPicPr>
            <p:nvPr/>
          </p:nvPicPr>
          <p:blipFill>
            <a:blip r:embed="rId9"/>
            <a:stretch>
              <a:fillRect/>
            </a:stretch>
          </p:blipFill>
          <p:spPr>
            <a:xfrm rot="956">
              <a:off x="12744" y="63575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583" name="Picture 29" descr="Picture 29"/>
            <p:cNvPicPr>
              <a:picLocks noChangeAspect="1"/>
            </p:cNvPicPr>
            <p:nvPr/>
          </p:nvPicPr>
          <p:blipFill>
            <a:blip r:embed="rId9"/>
            <a:stretch>
              <a:fillRect/>
            </a:stretch>
          </p:blipFill>
          <p:spPr>
            <a:xfrm rot="956">
              <a:off x="46090" y="892"/>
              <a:ext cx="6434045" cy="301567"/>
            </a:xfrm>
            <a:prstGeom prst="rect">
              <a:avLst/>
            </a:prstGeom>
            <a:ln w="12700" cap="flat">
              <a:noFill/>
              <a:miter lim="400000"/>
            </a:ln>
            <a:effectLst>
              <a:outerShdw blurRad="63500" dist="46662" dir="3284182" rotWithShape="0">
                <a:srgbClr val="000000">
                  <a:alpha val="74996"/>
                </a:srgbClr>
              </a:outerShdw>
            </a:effectLst>
          </p:spPr>
        </p:pic>
      </p:grpSp>
      <p:grpSp>
        <p:nvGrpSpPr>
          <p:cNvPr id="6589" name="Group"/>
          <p:cNvGrpSpPr/>
          <p:nvPr/>
        </p:nvGrpSpPr>
        <p:grpSpPr>
          <a:xfrm>
            <a:off x="2835272" y="3605213"/>
            <a:ext cx="5665793" cy="673102"/>
            <a:chOff x="0" y="0"/>
            <a:chExt cx="5665792" cy="673100"/>
          </a:xfrm>
        </p:grpSpPr>
        <p:pic>
          <p:nvPicPr>
            <p:cNvPr id="6585" name="Picture 31" descr="Picture 31"/>
            <p:cNvPicPr>
              <a:picLocks noChangeAspect="1"/>
            </p:cNvPicPr>
            <p:nvPr/>
          </p:nvPicPr>
          <p:blipFill>
            <a:blip r:embed="rId10"/>
            <a:stretch>
              <a:fillRect/>
            </a:stretch>
          </p:blipFill>
          <p:spPr>
            <a:xfrm rot="956">
              <a:off x="27036" y="781"/>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6586" name="Picture 32" descr="Picture 32"/>
            <p:cNvPicPr>
              <a:picLocks noChangeAspect="1"/>
            </p:cNvPicPr>
            <p:nvPr/>
          </p:nvPicPr>
          <p:blipFill>
            <a:blip r:embed="rId10"/>
            <a:stretch>
              <a:fillRect/>
            </a:stretch>
          </p:blipFill>
          <p:spPr>
            <a:xfrm rot="956">
              <a:off x="40" y="128086"/>
              <a:ext cx="5626015" cy="302353"/>
            </a:xfrm>
            <a:prstGeom prst="rect">
              <a:avLst/>
            </a:prstGeom>
            <a:ln w="12700" cap="flat">
              <a:noFill/>
              <a:miter lim="400000"/>
            </a:ln>
            <a:effectLst>
              <a:outerShdw blurRad="63500" dist="46662" dir="3284182" rotWithShape="0">
                <a:srgbClr val="000000">
                  <a:alpha val="74996"/>
                </a:srgbClr>
              </a:outerShdw>
            </a:effectLst>
          </p:spPr>
        </p:pic>
        <p:pic>
          <p:nvPicPr>
            <p:cNvPr id="6587" name="Picture 33" descr="Picture 33"/>
            <p:cNvPicPr>
              <a:picLocks noChangeAspect="1"/>
            </p:cNvPicPr>
            <p:nvPr/>
          </p:nvPicPr>
          <p:blipFill>
            <a:blip r:embed="rId10"/>
            <a:stretch>
              <a:fillRect/>
            </a:stretch>
          </p:blipFill>
          <p:spPr>
            <a:xfrm rot="956">
              <a:off x="39739" y="242660"/>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6588" name="Picture 34" descr="Picture 34"/>
            <p:cNvPicPr>
              <a:picLocks noChangeAspect="1"/>
            </p:cNvPicPr>
            <p:nvPr/>
          </p:nvPicPr>
          <p:blipFill>
            <a:blip r:embed="rId10"/>
            <a:stretch>
              <a:fillRect/>
            </a:stretch>
          </p:blipFill>
          <p:spPr>
            <a:xfrm rot="956">
              <a:off x="40" y="369965"/>
              <a:ext cx="5626015" cy="302353"/>
            </a:xfrm>
            <a:prstGeom prst="rect">
              <a:avLst/>
            </a:prstGeom>
            <a:ln w="12700" cap="flat">
              <a:noFill/>
              <a:miter lim="400000"/>
            </a:ln>
            <a:effectLst>
              <a:outerShdw blurRad="63500" dist="46662" dir="3284182" rotWithShape="0">
                <a:srgbClr val="000000">
                  <a:alpha val="74996"/>
                </a:srgbClr>
              </a:outerShdw>
            </a:effectLst>
          </p:spPr>
        </p:pic>
      </p:grpSp>
      <p:grpSp>
        <p:nvGrpSpPr>
          <p:cNvPr id="6594" name="Group"/>
          <p:cNvGrpSpPr/>
          <p:nvPr/>
        </p:nvGrpSpPr>
        <p:grpSpPr>
          <a:xfrm>
            <a:off x="3940170" y="4376762"/>
            <a:ext cx="4672019" cy="611139"/>
            <a:chOff x="-1" y="0"/>
            <a:chExt cx="4672018" cy="611137"/>
          </a:xfrm>
        </p:grpSpPr>
        <p:pic>
          <p:nvPicPr>
            <p:cNvPr id="6590" name="Picture 36" descr="Picture 36"/>
            <p:cNvPicPr>
              <a:picLocks noChangeAspect="1"/>
            </p:cNvPicPr>
            <p:nvPr/>
          </p:nvPicPr>
          <p:blipFill>
            <a:blip r:embed="rId11"/>
            <a:stretch>
              <a:fillRect/>
            </a:stretch>
          </p:blipFill>
          <p:spPr>
            <a:xfrm rot="21586144">
              <a:off x="78277" y="9255"/>
              <a:ext cx="4593231" cy="262156"/>
            </a:xfrm>
            <a:prstGeom prst="rect">
              <a:avLst/>
            </a:prstGeom>
            <a:ln w="12700" cap="flat">
              <a:noFill/>
              <a:miter lim="400000"/>
            </a:ln>
            <a:effectLst>
              <a:outerShdw blurRad="63500" dist="46662" dir="3284182" rotWithShape="0">
                <a:srgbClr val="000000">
                  <a:alpha val="74996"/>
                </a:srgbClr>
              </a:outerShdw>
            </a:effectLst>
          </p:spPr>
        </p:pic>
        <p:pic>
          <p:nvPicPr>
            <p:cNvPr id="6591" name="Picture 37" descr="Picture 37"/>
            <p:cNvPicPr>
              <a:picLocks noChangeAspect="1"/>
            </p:cNvPicPr>
            <p:nvPr/>
          </p:nvPicPr>
          <p:blipFill>
            <a:blip r:embed="rId11"/>
            <a:stretch>
              <a:fillRect/>
            </a:stretch>
          </p:blipFill>
          <p:spPr>
            <a:xfrm rot="21586144">
              <a:off x="40187" y="123648"/>
              <a:ext cx="4591642" cy="262158"/>
            </a:xfrm>
            <a:prstGeom prst="rect">
              <a:avLst/>
            </a:prstGeom>
            <a:ln w="12700" cap="flat">
              <a:noFill/>
              <a:miter lim="400000"/>
            </a:ln>
            <a:effectLst>
              <a:outerShdw blurRad="63500" dist="46662" dir="3284182" rotWithShape="0">
                <a:srgbClr val="000000">
                  <a:alpha val="74996"/>
                </a:srgbClr>
              </a:outerShdw>
            </a:effectLst>
          </p:spPr>
        </p:pic>
        <p:pic>
          <p:nvPicPr>
            <p:cNvPr id="6592" name="Picture 38" descr="Picture 38"/>
            <p:cNvPicPr>
              <a:picLocks noChangeAspect="1"/>
            </p:cNvPicPr>
            <p:nvPr/>
          </p:nvPicPr>
          <p:blipFill>
            <a:blip r:embed="rId11"/>
            <a:stretch>
              <a:fillRect/>
            </a:stretch>
          </p:blipFill>
          <p:spPr>
            <a:xfrm rot="21586144">
              <a:off x="507" y="238042"/>
              <a:ext cx="4593231" cy="262157"/>
            </a:xfrm>
            <a:prstGeom prst="rect">
              <a:avLst/>
            </a:prstGeom>
            <a:ln w="12700" cap="flat">
              <a:noFill/>
              <a:miter lim="400000"/>
            </a:ln>
            <a:effectLst>
              <a:outerShdw blurRad="63500" dist="46662" dir="3284182" rotWithShape="0">
                <a:srgbClr val="000000">
                  <a:alpha val="74996"/>
                </a:srgbClr>
              </a:outerShdw>
            </a:effectLst>
          </p:spPr>
        </p:pic>
        <p:pic>
          <p:nvPicPr>
            <p:cNvPr id="6593" name="Picture 39" descr="Picture 39"/>
            <p:cNvPicPr>
              <a:picLocks noChangeAspect="1"/>
            </p:cNvPicPr>
            <p:nvPr/>
          </p:nvPicPr>
          <p:blipFill>
            <a:blip r:embed="rId11"/>
            <a:stretch>
              <a:fillRect/>
            </a:stretch>
          </p:blipFill>
          <p:spPr>
            <a:xfrm rot="21586144">
              <a:off x="25902" y="339727"/>
              <a:ext cx="4593230" cy="262155"/>
            </a:xfrm>
            <a:prstGeom prst="rect">
              <a:avLst/>
            </a:prstGeom>
            <a:ln w="12700" cap="flat">
              <a:noFill/>
              <a:miter lim="400000"/>
            </a:ln>
            <a:effectLst>
              <a:outerShdw blurRad="63500" dist="46662" dir="3284182" rotWithShape="0">
                <a:srgbClr val="000000">
                  <a:alpha val="74996"/>
                </a:srgbClr>
              </a:outerShdw>
            </a:effectLst>
          </p:spPr>
        </p:pic>
      </p:grpSp>
      <p:pic>
        <p:nvPicPr>
          <p:cNvPr id="6595" name="Picture 40" descr="Picture 40"/>
          <p:cNvPicPr>
            <a:picLocks noChangeAspect="1"/>
          </p:cNvPicPr>
          <p:nvPr/>
        </p:nvPicPr>
        <p:blipFill>
          <a:blip r:embed="rId6"/>
          <a:stretch>
            <a:fillRect/>
          </a:stretch>
        </p:blipFill>
        <p:spPr>
          <a:xfrm rot="5361336">
            <a:off x="1607342" y="4179091"/>
            <a:ext cx="4437066" cy="301628"/>
          </a:xfrm>
          <a:prstGeom prst="rect">
            <a:avLst/>
          </a:prstGeom>
          <a:ln w="12700">
            <a:miter lim="400000"/>
          </a:ln>
        </p:spPr>
      </p:pic>
      <p:grpSp>
        <p:nvGrpSpPr>
          <p:cNvPr id="6600" name="Group"/>
          <p:cNvGrpSpPr/>
          <p:nvPr/>
        </p:nvGrpSpPr>
        <p:grpSpPr>
          <a:xfrm>
            <a:off x="3965571" y="5126063"/>
            <a:ext cx="4562483" cy="622254"/>
            <a:chOff x="0" y="0"/>
            <a:chExt cx="4562481" cy="622252"/>
          </a:xfrm>
        </p:grpSpPr>
        <p:pic>
          <p:nvPicPr>
            <p:cNvPr id="6596" name="Picture 42" descr="Picture 42"/>
            <p:cNvPicPr>
              <a:picLocks noChangeAspect="1"/>
            </p:cNvPicPr>
            <p:nvPr/>
          </p:nvPicPr>
          <p:blipFill>
            <a:blip r:embed="rId12"/>
            <a:stretch>
              <a:fillRect/>
            </a:stretch>
          </p:blipFill>
          <p:spPr>
            <a:xfrm rot="21586144">
              <a:off x="25901" y="8990"/>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597" name="Picture 43" descr="Picture 43"/>
            <p:cNvPicPr>
              <a:picLocks noChangeAspect="1"/>
            </p:cNvPicPr>
            <p:nvPr/>
          </p:nvPicPr>
          <p:blipFill>
            <a:blip r:embed="rId12"/>
            <a:stretch>
              <a:fillRect/>
            </a:stretch>
          </p:blipFill>
          <p:spPr>
            <a:xfrm rot="21586144">
              <a:off x="506" y="123483"/>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598" name="Picture 44" descr="Picture 44"/>
            <p:cNvPicPr>
              <a:picLocks noChangeAspect="1"/>
            </p:cNvPicPr>
            <p:nvPr/>
          </p:nvPicPr>
          <p:blipFill>
            <a:blip r:embed="rId12"/>
            <a:stretch>
              <a:fillRect/>
            </a:stretch>
          </p:blipFill>
          <p:spPr>
            <a:xfrm rot="21586144">
              <a:off x="100496" y="237976"/>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599" name="Picture 45" descr="Picture 45"/>
            <p:cNvPicPr>
              <a:picLocks noChangeAspect="1"/>
            </p:cNvPicPr>
            <p:nvPr/>
          </p:nvPicPr>
          <p:blipFill>
            <a:blip r:embed="rId12"/>
            <a:stretch>
              <a:fillRect/>
            </a:stretch>
          </p:blipFill>
          <p:spPr>
            <a:xfrm rot="21586144">
              <a:off x="13203" y="352469"/>
              <a:ext cx="4461478" cy="260794"/>
            </a:xfrm>
            <a:prstGeom prst="rect">
              <a:avLst/>
            </a:prstGeom>
            <a:ln w="12700" cap="flat">
              <a:noFill/>
              <a:miter lim="400000"/>
            </a:ln>
            <a:effectLst>
              <a:outerShdw blurRad="63500" dist="46662" dir="3284182" rotWithShape="0">
                <a:srgbClr val="000000">
                  <a:alpha val="74996"/>
                </a:srgbClr>
              </a:outerShdw>
            </a:effectLst>
          </p:spPr>
        </p:pic>
      </p:grpSp>
      <p:pic>
        <p:nvPicPr>
          <p:cNvPr id="6601" name="Picture 46" descr="Picture 46"/>
          <p:cNvPicPr>
            <a:picLocks noChangeAspect="1"/>
          </p:cNvPicPr>
          <p:nvPr/>
        </p:nvPicPr>
        <p:blipFill>
          <a:blip r:embed="rId7"/>
          <a:stretch>
            <a:fillRect/>
          </a:stretch>
        </p:blipFill>
        <p:spPr>
          <a:xfrm rot="5361336">
            <a:off x="791368" y="4204491"/>
            <a:ext cx="4605340" cy="301628"/>
          </a:xfrm>
          <a:prstGeom prst="rect">
            <a:avLst/>
          </a:prstGeom>
          <a:ln w="12700">
            <a:miter lim="400000"/>
          </a:ln>
        </p:spPr>
      </p:pic>
      <p:pic>
        <p:nvPicPr>
          <p:cNvPr id="6602" name="Picture 47" descr="Picture 47"/>
          <p:cNvPicPr>
            <a:picLocks noChangeAspect="1"/>
          </p:cNvPicPr>
          <p:nvPr/>
        </p:nvPicPr>
        <p:blipFill>
          <a:blip r:embed="rId7"/>
          <a:stretch>
            <a:fillRect/>
          </a:stretch>
        </p:blipFill>
        <p:spPr>
          <a:xfrm rot="5361336">
            <a:off x="124617" y="4239416"/>
            <a:ext cx="4437066" cy="301628"/>
          </a:xfrm>
          <a:prstGeom prst="rect">
            <a:avLst/>
          </a:prstGeom>
          <a:ln w="12700">
            <a:miter lim="400000"/>
          </a:ln>
        </p:spPr>
      </p:pic>
      <p:pic>
        <p:nvPicPr>
          <p:cNvPr id="6603" name="Picture 48" descr="Picture 48"/>
          <p:cNvPicPr>
            <a:picLocks noChangeAspect="1"/>
          </p:cNvPicPr>
          <p:nvPr/>
        </p:nvPicPr>
        <p:blipFill>
          <a:blip r:embed="rId8"/>
          <a:stretch>
            <a:fillRect/>
          </a:stretch>
        </p:blipFill>
        <p:spPr>
          <a:xfrm rot="5361336">
            <a:off x="4525166" y="4179091"/>
            <a:ext cx="4516442" cy="301628"/>
          </a:xfrm>
          <a:prstGeom prst="rect">
            <a:avLst/>
          </a:prstGeom>
          <a:ln w="12700">
            <a:miter lim="400000"/>
          </a:ln>
        </p:spPr>
      </p:pic>
      <p:pic>
        <p:nvPicPr>
          <p:cNvPr id="6604" name="Picture 49" descr="Picture 49"/>
          <p:cNvPicPr>
            <a:picLocks noChangeAspect="1"/>
          </p:cNvPicPr>
          <p:nvPr/>
        </p:nvPicPr>
        <p:blipFill>
          <a:blip r:embed="rId8"/>
          <a:stretch>
            <a:fillRect/>
          </a:stretch>
        </p:blipFill>
        <p:spPr>
          <a:xfrm rot="5361336">
            <a:off x="3836987" y="4171950"/>
            <a:ext cx="4451353" cy="301625"/>
          </a:xfrm>
          <a:prstGeom prst="rect">
            <a:avLst/>
          </a:prstGeom>
          <a:ln w="12700">
            <a:miter lim="400000"/>
          </a:ln>
        </p:spPr>
      </p:pic>
      <p:pic>
        <p:nvPicPr>
          <p:cNvPr id="6605" name="Picture 50" descr="Picture 50"/>
          <p:cNvPicPr>
            <a:picLocks noChangeAspect="1"/>
          </p:cNvPicPr>
          <p:nvPr/>
        </p:nvPicPr>
        <p:blipFill>
          <a:blip r:embed="rId6"/>
          <a:stretch>
            <a:fillRect/>
          </a:stretch>
        </p:blipFill>
        <p:spPr>
          <a:xfrm rot="5361336">
            <a:off x="2297110" y="4205287"/>
            <a:ext cx="4479930" cy="301628"/>
          </a:xfrm>
          <a:prstGeom prst="rect">
            <a:avLst/>
          </a:prstGeom>
          <a:ln w="12700">
            <a:miter lim="400000"/>
          </a:ln>
        </p:spPr>
      </p:pic>
      <p:pic>
        <p:nvPicPr>
          <p:cNvPr id="6606" name="Picture 51" descr="Picture 51"/>
          <p:cNvPicPr>
            <a:picLocks noChangeAspect="1"/>
          </p:cNvPicPr>
          <p:nvPr/>
        </p:nvPicPr>
        <p:blipFill>
          <a:blip r:embed="rId13"/>
          <a:stretch>
            <a:fillRect/>
          </a:stretch>
        </p:blipFill>
        <p:spPr>
          <a:xfrm rot="5361336">
            <a:off x="3135310" y="4175125"/>
            <a:ext cx="4308480" cy="301625"/>
          </a:xfrm>
          <a:prstGeom prst="rect">
            <a:avLst/>
          </a:prstGeom>
          <a:ln w="12700">
            <a:miter lim="400000"/>
          </a:ln>
        </p:spPr>
      </p:pic>
      <p:sp>
        <p:nvSpPr>
          <p:cNvPr id="6607" name="Text Box 52"/>
          <p:cNvSpPr txBox="1"/>
          <p:nvPr/>
        </p:nvSpPr>
        <p:spPr>
          <a:xfrm>
            <a:off x="3095625" y="3581401"/>
            <a:ext cx="3143250" cy="646327"/>
          </a:xfrm>
          <a:prstGeom prst="rect">
            <a:avLst/>
          </a:prstGeom>
          <a:ln w="12700">
            <a:miter lim="400000"/>
          </a:ln>
          <a:effectLst>
            <a:outerShdw blurRad="63500" dist="53881" dir="2700000"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1400"/>
              </a:spcBef>
              <a:defRPr sz="3600" b="0">
                <a:solidFill>
                  <a:schemeClr val="accent2"/>
                </a:solidFill>
                <a:effectLst>
                  <a:outerShdw blurRad="127000" dist="4572" dir="16200000" rotWithShape="0">
                    <a:srgbClr val="000000">
                      <a:alpha val="87808"/>
                    </a:srgbClr>
                  </a:outerShdw>
                </a:effectLst>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عهد الأرض </a:t>
            </a:r>
          </a:p>
        </p:txBody>
      </p:sp>
      <p:sp>
        <p:nvSpPr>
          <p:cNvPr id="6608" name="Text Box 53"/>
          <p:cNvSpPr txBox="1"/>
          <p:nvPr/>
        </p:nvSpPr>
        <p:spPr>
          <a:xfrm>
            <a:off x="2382836" y="2684461"/>
            <a:ext cx="5516565" cy="707882"/>
          </a:xfrm>
          <a:prstGeom prst="rect">
            <a:avLst/>
          </a:prstGeom>
          <a:ln w="12700">
            <a:miter lim="400000"/>
          </a:ln>
          <a:effectLst>
            <a:outerShdw blurRad="63500" dist="46662" dir="3284182" rotWithShape="0">
              <a:srgbClr val="535353">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rtl="1">
              <a:spcBef>
                <a:spcPts val="2400"/>
              </a:spcBef>
              <a:defRPr sz="4000" b="0">
                <a:solidFill>
                  <a:schemeClr val="accent1"/>
                </a:solidFill>
                <a:effectLst>
                  <a:outerShdw blurRad="127000" dist="1524" dir="16200000" rotWithShape="0">
                    <a:srgbClr val="000000">
                      <a:alpha val="87808"/>
                    </a:srgbClr>
                  </a:outerShdw>
                </a:effectLst>
                <a:latin typeface="+mn-lt"/>
                <a:ea typeface="+mn-ea"/>
                <a:cs typeface="+mn-cs"/>
                <a:sym typeface="Times Roman"/>
              </a:defRPr>
            </a:pPr>
            <a:r>
              <a:rPr>
                <a:latin typeface="Arial" panose="020B0604020202020204" pitchFamily="34" charset="0"/>
                <a:cs typeface="Arial" panose="020B0604020202020204" pitchFamily="34" charset="0"/>
              </a:rPr>
              <a:t>العهد</a:t>
            </a:r>
            <a:r>
              <a:rPr>
                <a:latin typeface="Arial" panose="020B0604020202020204" pitchFamily="34" charset="0"/>
                <a:ea typeface="Arial Black"/>
                <a:cs typeface="Arial" panose="020B0604020202020204" pitchFamily="34" charset="0"/>
                <a:sym typeface="Arial Black"/>
              </a:rPr>
              <a:t> </a:t>
            </a:r>
            <a:r>
              <a:rPr>
                <a:latin typeface="Arial" panose="020B0604020202020204" pitchFamily="34" charset="0"/>
                <a:cs typeface="Arial" panose="020B0604020202020204" pitchFamily="34" charset="0"/>
              </a:rPr>
              <a:t>الإبراهيمي</a:t>
            </a:r>
            <a:r>
              <a:rPr>
                <a:latin typeface="Arial" panose="020B0604020202020204" pitchFamily="34" charset="0"/>
                <a:ea typeface="Arial Black"/>
                <a:cs typeface="Arial" panose="020B0604020202020204" pitchFamily="34" charset="0"/>
                <a:sym typeface="Arial Black"/>
              </a:rPr>
              <a:t> </a:t>
            </a:r>
          </a:p>
        </p:txBody>
      </p:sp>
      <p:sp>
        <p:nvSpPr>
          <p:cNvPr id="6609" name="Text Box 54"/>
          <p:cNvSpPr txBox="1"/>
          <p:nvPr/>
        </p:nvSpPr>
        <p:spPr>
          <a:xfrm>
            <a:off x="3876675" y="5105401"/>
            <a:ext cx="3662363" cy="646327"/>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3600" b="0">
                <a:solidFill>
                  <a:schemeClr val="accent2"/>
                </a:solidFill>
                <a:effectLst>
                  <a:outerShdw blurRad="127000" dist="4572" dir="16200000" rotWithShape="0">
                    <a:srgbClr val="000000">
                      <a:alpha val="87808"/>
                    </a:srgbClr>
                  </a:outerShdw>
                </a:effectLst>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العهد الجديد</a:t>
            </a:r>
          </a:p>
        </p:txBody>
      </p:sp>
      <p:sp>
        <p:nvSpPr>
          <p:cNvPr id="6610" name="Line 55"/>
          <p:cNvSpPr/>
          <p:nvPr/>
        </p:nvSpPr>
        <p:spPr>
          <a:xfrm>
            <a:off x="7934325" y="22717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6611" name="Line 56"/>
          <p:cNvSpPr/>
          <p:nvPr/>
        </p:nvSpPr>
        <p:spPr>
          <a:xfrm>
            <a:off x="8086725" y="24241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6612" name="Line 57"/>
          <p:cNvSpPr/>
          <p:nvPr/>
        </p:nvSpPr>
        <p:spPr>
          <a:xfrm>
            <a:off x="8239125" y="22336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grpSp>
        <p:nvGrpSpPr>
          <p:cNvPr id="6618" name="Group"/>
          <p:cNvGrpSpPr/>
          <p:nvPr/>
        </p:nvGrpSpPr>
        <p:grpSpPr>
          <a:xfrm>
            <a:off x="709612" y="2201860"/>
            <a:ext cx="593732" cy="4451354"/>
            <a:chOff x="0" y="-1"/>
            <a:chExt cx="593730" cy="4451353"/>
          </a:xfrm>
        </p:grpSpPr>
        <p:grpSp>
          <p:nvGrpSpPr>
            <p:cNvPr id="6616" name="Group"/>
            <p:cNvGrpSpPr/>
            <p:nvPr/>
          </p:nvGrpSpPr>
          <p:grpSpPr>
            <a:xfrm>
              <a:off x="287652" y="-1"/>
              <a:ext cx="306078" cy="4165607"/>
              <a:chOff x="-1" y="0"/>
              <a:chExt cx="306077" cy="4165604"/>
            </a:xfrm>
          </p:grpSpPr>
          <p:sp>
            <p:nvSpPr>
              <p:cNvPr id="6613" name="Line 60"/>
              <p:cNvSpPr/>
              <p:nvPr/>
            </p:nvSpPr>
            <p:spPr>
              <a:xfrm flipH="1">
                <a:off x="-2" y="0"/>
                <a:ext cx="6" cy="3800735"/>
              </a:xfrm>
              <a:prstGeom prst="line">
                <a:avLst/>
              </a:prstGeom>
              <a:noFill/>
              <a:ln w="38100" cap="flat">
                <a:solidFill>
                  <a:srgbClr val="FFFF00"/>
                </a:solidFill>
                <a:prstDash val="solid"/>
                <a:round/>
              </a:ln>
              <a:effectLst>
                <a:outerShdw blurRad="63500" dist="81319" dir="3080411"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614" name="Line 61"/>
              <p:cNvSpPr/>
              <p:nvPr/>
            </p:nvSpPr>
            <p:spPr>
              <a:xfrm flipH="1">
                <a:off x="152401" y="182433"/>
                <a:ext cx="5" cy="3800737"/>
              </a:xfrm>
              <a:prstGeom prst="line">
                <a:avLst/>
              </a:prstGeom>
              <a:noFill/>
              <a:ln w="38100" cap="flat">
                <a:solidFill>
                  <a:srgbClr val="FFFF00"/>
                </a:solidFill>
                <a:prstDash val="solid"/>
                <a:round/>
              </a:ln>
              <a:effectLst>
                <a:outerShdw blurRad="63500" dist="81319" dir="3080411"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615" name="Line 62"/>
              <p:cNvSpPr/>
              <p:nvPr/>
            </p:nvSpPr>
            <p:spPr>
              <a:xfrm flipH="1">
                <a:off x="306073" y="364868"/>
                <a:ext cx="4" cy="3800738"/>
              </a:xfrm>
              <a:prstGeom prst="line">
                <a:avLst/>
              </a:prstGeom>
              <a:noFill/>
              <a:ln w="38100" cap="flat">
                <a:solidFill>
                  <a:srgbClr val="FFFF00"/>
                </a:solidFill>
                <a:prstDash val="solid"/>
                <a:round/>
              </a:ln>
              <a:effectLst>
                <a:outerShdw blurRad="63500" dist="81319" dir="3080411"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sp>
          <p:nvSpPr>
            <p:cNvPr id="6617" name="AutoShape 63"/>
            <p:cNvSpPr/>
            <p:nvPr/>
          </p:nvSpPr>
          <p:spPr>
            <a:xfrm>
              <a:off x="0" y="1404369"/>
              <a:ext cx="229238" cy="304698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rtl="1">
                <a:spcBef>
                  <a:spcPts val="1900"/>
                </a:spcBef>
                <a:defRPr sz="3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اعوجاج</a:t>
              </a:r>
            </a:p>
          </p:txBody>
        </p:sp>
      </p:grpSp>
      <p:sp>
        <p:nvSpPr>
          <p:cNvPr id="6619" name="Text Box 64"/>
          <p:cNvSpPr txBox="1"/>
          <p:nvPr/>
        </p:nvSpPr>
        <p:spPr>
          <a:xfrm>
            <a:off x="491317" y="6534864"/>
            <a:ext cx="889022"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rPr>
                <a:latin typeface="Arial" panose="020B0604020202020204" pitchFamily="34" charset="0"/>
                <a:cs typeface="Arial" panose="020B0604020202020204" pitchFamily="34" charset="0"/>
              </a:rPr>
              <a:t>© </a:t>
            </a:r>
            <a:r>
              <a:rPr sz="1000">
                <a:latin typeface="Arial" panose="020B0604020202020204" pitchFamily="34" charset="0"/>
                <a:cs typeface="Arial" panose="020B0604020202020204" pitchFamily="34" charset="0"/>
              </a:rPr>
              <a:t>2006</a:t>
            </a:r>
            <a:r>
              <a:rPr>
                <a:latin typeface="Arial" panose="020B0604020202020204" pitchFamily="34" charset="0"/>
                <a:cs typeface="Arial" panose="020B0604020202020204" pitchFamily="34" charset="0"/>
              </a:rPr>
              <a:t> TBBMI</a:t>
            </a:r>
          </a:p>
        </p:txBody>
      </p:sp>
      <p:sp>
        <p:nvSpPr>
          <p:cNvPr id="6620" name="Text Box 65"/>
          <p:cNvSpPr txBox="1"/>
          <p:nvPr/>
        </p:nvSpPr>
        <p:spPr>
          <a:xfrm>
            <a:off x="7659852" y="6517402"/>
            <a:ext cx="523536"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8.0.03f.</a:t>
            </a:r>
          </a:p>
        </p:txBody>
      </p:sp>
      <p:sp>
        <p:nvSpPr>
          <p:cNvPr id="6621" name="Text Box 66"/>
          <p:cNvSpPr txBox="1"/>
          <p:nvPr/>
        </p:nvSpPr>
        <p:spPr>
          <a:xfrm>
            <a:off x="8155763" y="6509464"/>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88</a:t>
            </a:r>
          </a:p>
        </p:txBody>
      </p:sp>
      <p:grpSp>
        <p:nvGrpSpPr>
          <p:cNvPr id="6744" name="Group"/>
          <p:cNvGrpSpPr/>
          <p:nvPr/>
        </p:nvGrpSpPr>
        <p:grpSpPr>
          <a:xfrm>
            <a:off x="1917712" y="2209767"/>
            <a:ext cx="5330804" cy="3946586"/>
            <a:chOff x="-1" y="-3"/>
            <a:chExt cx="5330803" cy="3946584"/>
          </a:xfrm>
        </p:grpSpPr>
        <p:grpSp>
          <p:nvGrpSpPr>
            <p:cNvPr id="6682" name="Group"/>
            <p:cNvGrpSpPr/>
            <p:nvPr/>
          </p:nvGrpSpPr>
          <p:grpSpPr>
            <a:xfrm>
              <a:off x="-2" y="-4"/>
              <a:ext cx="5304202" cy="239826"/>
              <a:chOff x="-1" y="-2"/>
              <a:chExt cx="5304201" cy="239824"/>
            </a:xfrm>
          </p:grpSpPr>
          <p:grpSp>
            <p:nvGrpSpPr>
              <p:cNvPr id="6625" name="Group"/>
              <p:cNvGrpSpPr/>
              <p:nvPr/>
            </p:nvGrpSpPr>
            <p:grpSpPr>
              <a:xfrm>
                <a:off x="-2" y="23808"/>
                <a:ext cx="201992" cy="206490"/>
                <a:chOff x="-1" y="0"/>
                <a:chExt cx="201990" cy="206489"/>
              </a:xfrm>
            </p:grpSpPr>
            <p:sp>
              <p:nvSpPr>
                <p:cNvPr id="6622" name="AutoShape 70"/>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23" name="Oval 71"/>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24" name="AutoShape 72"/>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629" name="Group"/>
              <p:cNvGrpSpPr/>
              <p:nvPr/>
            </p:nvGrpSpPr>
            <p:grpSpPr>
              <a:xfrm>
                <a:off x="360471" y="33331"/>
                <a:ext cx="201993" cy="206491"/>
                <a:chOff x="0" y="-1"/>
                <a:chExt cx="201991" cy="206489"/>
              </a:xfrm>
            </p:grpSpPr>
            <p:sp>
              <p:nvSpPr>
                <p:cNvPr id="6626" name="AutoShape 74"/>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27" name="Oval 7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28" name="AutoShape 76"/>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633" name="Group"/>
              <p:cNvGrpSpPr/>
              <p:nvPr/>
            </p:nvGrpSpPr>
            <p:grpSpPr>
              <a:xfrm>
                <a:off x="730473" y="33332"/>
                <a:ext cx="201993" cy="206490"/>
                <a:chOff x="-1" y="0"/>
                <a:chExt cx="201992" cy="206489"/>
              </a:xfrm>
            </p:grpSpPr>
            <p:sp>
              <p:nvSpPr>
                <p:cNvPr id="6630" name="AutoShape 78"/>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31" name="Oval 79"/>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32" name="AutoShape 80"/>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637" name="Group"/>
              <p:cNvGrpSpPr/>
              <p:nvPr/>
            </p:nvGrpSpPr>
            <p:grpSpPr>
              <a:xfrm>
                <a:off x="1092534" y="33332"/>
                <a:ext cx="201993" cy="206491"/>
                <a:chOff x="0" y="-1"/>
                <a:chExt cx="201992" cy="206490"/>
              </a:xfrm>
            </p:grpSpPr>
            <p:sp>
              <p:nvSpPr>
                <p:cNvPr id="6634" name="AutoShape 82"/>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35" name="Oval 8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36" name="AutoShape 84"/>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641" name="Group"/>
              <p:cNvGrpSpPr/>
              <p:nvPr/>
            </p:nvGrpSpPr>
            <p:grpSpPr>
              <a:xfrm>
                <a:off x="1435540" y="26981"/>
                <a:ext cx="201993" cy="206492"/>
                <a:chOff x="0" y="-1"/>
                <a:chExt cx="201992" cy="206490"/>
              </a:xfrm>
            </p:grpSpPr>
            <p:sp>
              <p:nvSpPr>
                <p:cNvPr id="6638" name="AutoShape 86"/>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39" name="Oval 8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40" name="AutoShape 88"/>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645" name="Group"/>
              <p:cNvGrpSpPr/>
              <p:nvPr/>
            </p:nvGrpSpPr>
            <p:grpSpPr>
              <a:xfrm>
                <a:off x="1816658" y="7934"/>
                <a:ext cx="201992" cy="206491"/>
                <a:chOff x="0" y="-1"/>
                <a:chExt cx="201991" cy="206489"/>
              </a:xfrm>
            </p:grpSpPr>
            <p:sp>
              <p:nvSpPr>
                <p:cNvPr id="6642" name="AutoShape 90"/>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43" name="Oval 9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44" name="AutoShape 92"/>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649" name="Group"/>
              <p:cNvGrpSpPr/>
              <p:nvPr/>
            </p:nvGrpSpPr>
            <p:grpSpPr>
              <a:xfrm>
                <a:off x="2177131" y="14284"/>
                <a:ext cx="201992" cy="206490"/>
                <a:chOff x="-1" y="0"/>
                <a:chExt cx="201991" cy="206489"/>
              </a:xfrm>
            </p:grpSpPr>
            <p:sp>
              <p:nvSpPr>
                <p:cNvPr id="6646" name="AutoShape 94"/>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47" name="Oval 95"/>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48" name="AutoShape 96"/>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653" name="Group"/>
              <p:cNvGrpSpPr/>
              <p:nvPr/>
            </p:nvGrpSpPr>
            <p:grpSpPr>
              <a:xfrm>
                <a:off x="2536016" y="14283"/>
                <a:ext cx="201993" cy="206491"/>
                <a:chOff x="-1" y="0"/>
                <a:chExt cx="201992" cy="206490"/>
              </a:xfrm>
            </p:grpSpPr>
            <p:sp>
              <p:nvSpPr>
                <p:cNvPr id="6650" name="AutoShape 98"/>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51" name="Oval 99"/>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52" name="AutoShape 100"/>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657" name="Group"/>
              <p:cNvGrpSpPr/>
              <p:nvPr/>
            </p:nvGrpSpPr>
            <p:grpSpPr>
              <a:xfrm>
                <a:off x="2902842" y="14282"/>
                <a:ext cx="201993" cy="206491"/>
                <a:chOff x="0" y="-1"/>
                <a:chExt cx="201992" cy="206490"/>
              </a:xfrm>
            </p:grpSpPr>
            <p:sp>
              <p:nvSpPr>
                <p:cNvPr id="6654" name="AutoShape 102"/>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55" name="Oval 10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56" name="AutoShape 104"/>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661" name="Group"/>
              <p:cNvGrpSpPr/>
              <p:nvPr/>
            </p:nvGrpSpPr>
            <p:grpSpPr>
              <a:xfrm>
                <a:off x="3303015" y="14282"/>
                <a:ext cx="201994" cy="206492"/>
                <a:chOff x="0" y="-1"/>
                <a:chExt cx="201992" cy="206490"/>
              </a:xfrm>
            </p:grpSpPr>
            <p:sp>
              <p:nvSpPr>
                <p:cNvPr id="6658" name="AutoShape 106"/>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59" name="Oval 10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60" name="AutoShape 108"/>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665" name="Group"/>
              <p:cNvGrpSpPr/>
              <p:nvPr/>
            </p:nvGrpSpPr>
            <p:grpSpPr>
              <a:xfrm>
                <a:off x="3649198" y="11109"/>
                <a:ext cx="201992" cy="206490"/>
                <a:chOff x="-1" y="0"/>
                <a:chExt cx="201991" cy="206489"/>
              </a:xfrm>
            </p:grpSpPr>
            <p:sp>
              <p:nvSpPr>
                <p:cNvPr id="6662" name="AutoShape 110"/>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63" name="Oval 111"/>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64" name="AutoShape 112"/>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669" name="Group"/>
              <p:cNvGrpSpPr/>
              <p:nvPr/>
            </p:nvGrpSpPr>
            <p:grpSpPr>
              <a:xfrm>
                <a:off x="4050959" y="12696"/>
                <a:ext cx="201992" cy="206491"/>
                <a:chOff x="0" y="-1"/>
                <a:chExt cx="201991" cy="206489"/>
              </a:xfrm>
            </p:grpSpPr>
            <p:sp>
              <p:nvSpPr>
                <p:cNvPr id="6666" name="AutoShape 114"/>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67" name="Oval 11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68" name="AutoShape 116"/>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673" name="Group"/>
              <p:cNvGrpSpPr/>
              <p:nvPr/>
            </p:nvGrpSpPr>
            <p:grpSpPr>
              <a:xfrm>
                <a:off x="4408257" y="15871"/>
                <a:ext cx="201992" cy="206491"/>
                <a:chOff x="0" y="-1"/>
                <a:chExt cx="201991" cy="206489"/>
              </a:xfrm>
            </p:grpSpPr>
            <p:sp>
              <p:nvSpPr>
                <p:cNvPr id="6670" name="AutoShape 118"/>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71" name="Oval 11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72" name="AutoShape 120"/>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677" name="Group"/>
              <p:cNvGrpSpPr/>
              <p:nvPr/>
            </p:nvGrpSpPr>
            <p:grpSpPr>
              <a:xfrm>
                <a:off x="4770317" y="17457"/>
                <a:ext cx="201994" cy="206492"/>
                <a:chOff x="0" y="-1"/>
                <a:chExt cx="201992" cy="206490"/>
              </a:xfrm>
            </p:grpSpPr>
            <p:sp>
              <p:nvSpPr>
                <p:cNvPr id="6674" name="AutoShape 122"/>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75" name="Oval 12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76" name="AutoShape 124"/>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681" name="Group"/>
              <p:cNvGrpSpPr/>
              <p:nvPr/>
            </p:nvGrpSpPr>
            <p:grpSpPr>
              <a:xfrm>
                <a:off x="5102207" y="-3"/>
                <a:ext cx="201993" cy="206491"/>
                <a:chOff x="0" y="-1"/>
                <a:chExt cx="201991" cy="206489"/>
              </a:xfrm>
            </p:grpSpPr>
            <p:sp>
              <p:nvSpPr>
                <p:cNvPr id="6678" name="AutoShape 126"/>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79" name="Oval 12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80" name="AutoShape 128"/>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nvGrpSpPr>
            <p:cNvPr id="6743" name="Group"/>
            <p:cNvGrpSpPr/>
            <p:nvPr/>
          </p:nvGrpSpPr>
          <p:grpSpPr>
            <a:xfrm>
              <a:off x="27395" y="3736130"/>
              <a:ext cx="5303408" cy="210452"/>
              <a:chOff x="0" y="-1"/>
              <a:chExt cx="5303407" cy="210450"/>
            </a:xfrm>
          </p:grpSpPr>
          <p:grpSp>
            <p:nvGrpSpPr>
              <p:cNvPr id="6686" name="Group"/>
              <p:cNvGrpSpPr/>
              <p:nvPr/>
            </p:nvGrpSpPr>
            <p:grpSpPr>
              <a:xfrm>
                <a:off x="-1" y="-2"/>
                <a:ext cx="183728" cy="188227"/>
                <a:chOff x="0" y="0"/>
                <a:chExt cx="183726" cy="188226"/>
              </a:xfrm>
            </p:grpSpPr>
            <p:sp>
              <p:nvSpPr>
                <p:cNvPr id="6683" name="AutoShape 131"/>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84" name="Oval 132"/>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85" name="AutoShape 133"/>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690" name="Group"/>
              <p:cNvGrpSpPr/>
              <p:nvPr/>
            </p:nvGrpSpPr>
            <p:grpSpPr>
              <a:xfrm>
                <a:off x="355708" y="22220"/>
                <a:ext cx="183728" cy="188229"/>
                <a:chOff x="-1" y="0"/>
                <a:chExt cx="183727" cy="188227"/>
              </a:xfrm>
            </p:grpSpPr>
            <p:sp>
              <p:nvSpPr>
                <p:cNvPr id="6687" name="AutoShape 135"/>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88" name="Oval 136"/>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89" name="AutoShape 137"/>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694" name="Group"/>
              <p:cNvGrpSpPr/>
              <p:nvPr/>
            </p:nvGrpSpPr>
            <p:grpSpPr>
              <a:xfrm>
                <a:off x="733649" y="22220"/>
                <a:ext cx="183728" cy="188229"/>
                <a:chOff x="-1" y="0"/>
                <a:chExt cx="183727" cy="188227"/>
              </a:xfrm>
            </p:grpSpPr>
            <p:sp>
              <p:nvSpPr>
                <p:cNvPr id="6691" name="AutoShape 139"/>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92" name="Oval 140"/>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93" name="AutoShape 141"/>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698" name="Group"/>
              <p:cNvGrpSpPr/>
              <p:nvPr/>
            </p:nvGrpSpPr>
            <p:grpSpPr>
              <a:xfrm>
                <a:off x="1102064" y="22220"/>
                <a:ext cx="183728" cy="188229"/>
                <a:chOff x="0" y="0"/>
                <a:chExt cx="183727" cy="188228"/>
              </a:xfrm>
            </p:grpSpPr>
            <p:sp>
              <p:nvSpPr>
                <p:cNvPr id="6695" name="AutoShape 143"/>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96" name="Oval 144"/>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697" name="AutoShape 145"/>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702" name="Group"/>
              <p:cNvGrpSpPr/>
              <p:nvPr/>
            </p:nvGrpSpPr>
            <p:grpSpPr>
              <a:xfrm>
                <a:off x="1438717" y="22220"/>
                <a:ext cx="183729" cy="188229"/>
                <a:chOff x="-1" y="0"/>
                <a:chExt cx="183727" cy="188227"/>
              </a:xfrm>
            </p:grpSpPr>
            <p:sp>
              <p:nvSpPr>
                <p:cNvPr id="6699" name="AutoShape 14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00" name="Oval 14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01" name="AutoShape 14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706" name="Group"/>
              <p:cNvGrpSpPr/>
              <p:nvPr/>
            </p:nvGrpSpPr>
            <p:grpSpPr>
              <a:xfrm>
                <a:off x="1816659" y="15871"/>
                <a:ext cx="183728" cy="188229"/>
                <a:chOff x="-1" y="0"/>
                <a:chExt cx="183727" cy="188227"/>
              </a:xfrm>
            </p:grpSpPr>
            <p:sp>
              <p:nvSpPr>
                <p:cNvPr id="6703" name="AutoShape 15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04" name="Oval 15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05" name="AutoShape 15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710" name="Group"/>
              <p:cNvGrpSpPr/>
              <p:nvPr/>
            </p:nvGrpSpPr>
            <p:grpSpPr>
              <a:xfrm>
                <a:off x="2191425" y="22220"/>
                <a:ext cx="183728" cy="188229"/>
                <a:chOff x="0" y="0"/>
                <a:chExt cx="183727" cy="188228"/>
              </a:xfrm>
            </p:grpSpPr>
            <p:sp>
              <p:nvSpPr>
                <p:cNvPr id="6707" name="AutoShape 155"/>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08" name="Oval 156"/>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09" name="AutoShape 157"/>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714" name="Group"/>
              <p:cNvGrpSpPr/>
              <p:nvPr/>
            </p:nvGrpSpPr>
            <p:grpSpPr>
              <a:xfrm>
                <a:off x="2539196" y="9522"/>
                <a:ext cx="183728" cy="188229"/>
                <a:chOff x="0" y="0"/>
                <a:chExt cx="183727" cy="188228"/>
              </a:xfrm>
            </p:grpSpPr>
            <p:sp>
              <p:nvSpPr>
                <p:cNvPr id="6711" name="AutoShape 159"/>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12" name="Oval 160"/>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13" name="AutoShape 161"/>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718" name="Group"/>
              <p:cNvGrpSpPr/>
              <p:nvPr/>
            </p:nvGrpSpPr>
            <p:grpSpPr>
              <a:xfrm>
                <a:off x="3283963" y="22220"/>
                <a:ext cx="183728" cy="188229"/>
                <a:chOff x="0" y="0"/>
                <a:chExt cx="183727" cy="188228"/>
              </a:xfrm>
            </p:grpSpPr>
            <p:sp>
              <p:nvSpPr>
                <p:cNvPr id="6715" name="AutoShape 163"/>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16" name="Oval 164"/>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17" name="AutoShape 165"/>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722" name="Group"/>
              <p:cNvGrpSpPr/>
              <p:nvPr/>
            </p:nvGrpSpPr>
            <p:grpSpPr>
              <a:xfrm>
                <a:off x="2920313" y="22220"/>
                <a:ext cx="183729" cy="188229"/>
                <a:chOff x="0" y="0"/>
                <a:chExt cx="183727" cy="188228"/>
              </a:xfrm>
            </p:grpSpPr>
            <p:sp>
              <p:nvSpPr>
                <p:cNvPr id="6719" name="AutoShape 167"/>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20" name="Oval 168"/>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21" name="AutoShape 169"/>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726" name="Group"/>
              <p:cNvGrpSpPr/>
              <p:nvPr/>
            </p:nvGrpSpPr>
            <p:grpSpPr>
              <a:xfrm>
                <a:off x="3652377" y="15871"/>
                <a:ext cx="183728" cy="188228"/>
                <a:chOff x="0" y="-1"/>
                <a:chExt cx="183727" cy="188227"/>
              </a:xfrm>
            </p:grpSpPr>
            <p:sp>
              <p:nvSpPr>
                <p:cNvPr id="6723" name="AutoShape 171"/>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24" name="Oval 172"/>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25" name="AutoShape 173"/>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730" name="Group"/>
              <p:cNvGrpSpPr/>
              <p:nvPr/>
            </p:nvGrpSpPr>
            <p:grpSpPr>
              <a:xfrm>
                <a:off x="4068428" y="22220"/>
                <a:ext cx="183729" cy="188229"/>
                <a:chOff x="-1" y="0"/>
                <a:chExt cx="183727" cy="188227"/>
              </a:xfrm>
            </p:grpSpPr>
            <p:sp>
              <p:nvSpPr>
                <p:cNvPr id="6727" name="AutoShape 175"/>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28" name="Oval 176"/>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29" name="AutoShape 177"/>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734" name="Group"/>
              <p:cNvGrpSpPr/>
              <p:nvPr/>
            </p:nvGrpSpPr>
            <p:grpSpPr>
              <a:xfrm>
                <a:off x="4430490" y="22220"/>
                <a:ext cx="183728" cy="188229"/>
                <a:chOff x="-1" y="0"/>
                <a:chExt cx="183727" cy="188227"/>
              </a:xfrm>
            </p:grpSpPr>
            <p:sp>
              <p:nvSpPr>
                <p:cNvPr id="6731" name="AutoShape 179"/>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32" name="Oval 180"/>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33" name="AutoShape 181"/>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738" name="Group"/>
              <p:cNvGrpSpPr/>
              <p:nvPr/>
            </p:nvGrpSpPr>
            <p:grpSpPr>
              <a:xfrm>
                <a:off x="4784612" y="22220"/>
                <a:ext cx="183728" cy="188229"/>
                <a:chOff x="-1" y="0"/>
                <a:chExt cx="183727" cy="188227"/>
              </a:xfrm>
            </p:grpSpPr>
            <p:sp>
              <p:nvSpPr>
                <p:cNvPr id="6735" name="AutoShape 183"/>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36" name="Oval 184"/>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37" name="AutoShape 185"/>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742" name="Group"/>
              <p:cNvGrpSpPr/>
              <p:nvPr/>
            </p:nvGrpSpPr>
            <p:grpSpPr>
              <a:xfrm>
                <a:off x="5119679" y="22220"/>
                <a:ext cx="183728" cy="188229"/>
                <a:chOff x="0" y="0"/>
                <a:chExt cx="183727" cy="188228"/>
              </a:xfrm>
            </p:grpSpPr>
            <p:sp>
              <p:nvSpPr>
                <p:cNvPr id="6739" name="AutoShape 187"/>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40" name="Oval 188"/>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41" name="AutoShape 189"/>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grpSp>
        <p:nvGrpSpPr>
          <p:cNvPr id="6750" name="Group"/>
          <p:cNvGrpSpPr/>
          <p:nvPr/>
        </p:nvGrpSpPr>
        <p:grpSpPr>
          <a:xfrm>
            <a:off x="1703381" y="5929311"/>
            <a:ext cx="6296035" cy="803284"/>
            <a:chOff x="-3" y="-1"/>
            <a:chExt cx="6296034" cy="803283"/>
          </a:xfrm>
        </p:grpSpPr>
        <p:grpSp>
          <p:nvGrpSpPr>
            <p:cNvPr id="6748" name="Group"/>
            <p:cNvGrpSpPr/>
            <p:nvPr/>
          </p:nvGrpSpPr>
          <p:grpSpPr>
            <a:xfrm>
              <a:off x="-3" y="498473"/>
              <a:ext cx="6296034" cy="304809"/>
              <a:chOff x="-1" y="0"/>
              <a:chExt cx="6296033" cy="304807"/>
            </a:xfrm>
          </p:grpSpPr>
          <p:sp>
            <p:nvSpPr>
              <p:cNvPr id="6745" name="Line 192"/>
              <p:cNvSpPr/>
              <p:nvPr/>
            </p:nvSpPr>
            <p:spPr>
              <a:xfrm>
                <a:off x="-2" y="-1"/>
                <a:ext cx="5916373" cy="4"/>
              </a:xfrm>
              <a:prstGeom prst="line">
                <a:avLst/>
              </a:prstGeom>
              <a:noFill/>
              <a:ln w="38100" cap="flat">
                <a:solidFill>
                  <a:srgbClr val="33CC33"/>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746" name="Line 193"/>
              <p:cNvSpPr/>
              <p:nvPr/>
            </p:nvSpPr>
            <p:spPr>
              <a:xfrm>
                <a:off x="189830" y="152401"/>
                <a:ext cx="5914393" cy="4"/>
              </a:xfrm>
              <a:prstGeom prst="line">
                <a:avLst/>
              </a:prstGeom>
              <a:noFill/>
              <a:ln w="38100" cap="flat">
                <a:solidFill>
                  <a:srgbClr val="33CC33"/>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747" name="Line 194"/>
              <p:cNvSpPr/>
              <p:nvPr/>
            </p:nvSpPr>
            <p:spPr>
              <a:xfrm>
                <a:off x="379660" y="304803"/>
                <a:ext cx="5916373" cy="4"/>
              </a:xfrm>
              <a:prstGeom prst="line">
                <a:avLst/>
              </a:prstGeom>
              <a:noFill/>
              <a:ln w="38100" cap="flat">
                <a:solidFill>
                  <a:srgbClr val="33CC33"/>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sp>
          <p:nvSpPr>
            <p:cNvPr id="6749" name="Text Box 195"/>
            <p:cNvSpPr txBox="1"/>
            <p:nvPr/>
          </p:nvSpPr>
          <p:spPr>
            <a:xfrm>
              <a:off x="2924795" y="-1"/>
              <a:ext cx="2123269" cy="646326"/>
            </a:xfrm>
            <a:prstGeom prst="rect">
              <a:avLst/>
            </a:prstGeom>
            <a:noFill/>
            <a:ln w="12700" cap="flat">
              <a:noFill/>
              <a:miter lim="400000"/>
            </a:ln>
            <a:effectLst>
              <a:outerShdw blurRad="63500" dist="81319" dir="2319588"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rtl="1">
                <a:spcBef>
                  <a:spcPts val="2100"/>
                </a:spcBef>
                <a:defRPr sz="36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اللُحمة </a:t>
              </a:r>
            </a:p>
          </p:txBody>
        </p:sp>
      </p:grpSp>
      <p:grpSp>
        <p:nvGrpSpPr>
          <p:cNvPr id="6775" name="Group"/>
          <p:cNvGrpSpPr/>
          <p:nvPr/>
        </p:nvGrpSpPr>
        <p:grpSpPr>
          <a:xfrm>
            <a:off x="1885942" y="92071"/>
            <a:ext cx="3762387" cy="2335135"/>
            <a:chOff x="-6" y="-2"/>
            <a:chExt cx="3762385" cy="2335133"/>
          </a:xfrm>
        </p:grpSpPr>
        <p:sp>
          <p:nvSpPr>
            <p:cNvPr id="6751" name="Text Box 197"/>
            <p:cNvSpPr txBox="1"/>
            <p:nvPr/>
          </p:nvSpPr>
          <p:spPr>
            <a:xfrm>
              <a:off x="3168316" y="1504139"/>
              <a:ext cx="594063" cy="830992"/>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2800"/>
                </a:spcBef>
                <a:defRPr sz="48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grpSp>
          <p:nvGrpSpPr>
            <p:cNvPr id="6754" name="Group"/>
            <p:cNvGrpSpPr/>
            <p:nvPr/>
          </p:nvGrpSpPr>
          <p:grpSpPr>
            <a:xfrm>
              <a:off x="790173" y="1215368"/>
              <a:ext cx="1786832" cy="568275"/>
              <a:chOff x="-2" y="0"/>
              <a:chExt cx="1786831" cy="568273"/>
            </a:xfrm>
          </p:grpSpPr>
          <p:sp>
            <p:nvSpPr>
              <p:cNvPr id="6752" name="Text Box 199"/>
              <p:cNvSpPr txBox="1"/>
              <p:nvPr/>
            </p:nvSpPr>
            <p:spPr>
              <a:xfrm>
                <a:off x="-2" y="14278"/>
                <a:ext cx="564256" cy="553995"/>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4P</a:t>
                </a:r>
              </a:p>
            </p:txBody>
          </p:sp>
          <p:sp>
            <p:nvSpPr>
              <p:cNvPr id="6753" name="Text Box 200"/>
              <p:cNvSpPr txBox="1"/>
              <p:nvPr/>
            </p:nvSpPr>
            <p:spPr>
              <a:xfrm>
                <a:off x="966092" y="0"/>
                <a:ext cx="820737" cy="553995"/>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3S</a:t>
                </a:r>
              </a:p>
            </p:txBody>
          </p:sp>
        </p:grpSp>
        <p:grpSp>
          <p:nvGrpSpPr>
            <p:cNvPr id="6765" name="Group"/>
            <p:cNvGrpSpPr/>
            <p:nvPr/>
          </p:nvGrpSpPr>
          <p:grpSpPr>
            <a:xfrm>
              <a:off x="-6" y="1772277"/>
              <a:ext cx="3118368" cy="394721"/>
              <a:chOff x="-4" y="-4"/>
              <a:chExt cx="3118366" cy="394720"/>
            </a:xfrm>
          </p:grpSpPr>
          <p:grpSp>
            <p:nvGrpSpPr>
              <p:cNvPr id="6763" name="Group"/>
              <p:cNvGrpSpPr/>
              <p:nvPr/>
            </p:nvGrpSpPr>
            <p:grpSpPr>
              <a:xfrm>
                <a:off x="-4" y="-4"/>
                <a:ext cx="2750436" cy="394720"/>
                <a:chOff x="-2" y="-2"/>
                <a:chExt cx="2750434" cy="394718"/>
              </a:xfrm>
            </p:grpSpPr>
            <p:sp>
              <p:nvSpPr>
                <p:cNvPr id="6755" name="Text Box 203"/>
                <p:cNvSpPr txBox="1"/>
                <p:nvPr/>
              </p:nvSpPr>
              <p:spPr>
                <a:xfrm>
                  <a:off x="-2" y="634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sp>
              <p:nvSpPr>
                <p:cNvPr id="6756" name="Text Box 204"/>
                <p:cNvSpPr txBox="1"/>
                <p:nvPr/>
              </p:nvSpPr>
              <p:spPr>
                <a:xfrm>
                  <a:off x="360179" y="634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6757" name="Text Box 205"/>
                <p:cNvSpPr txBox="1"/>
                <p:nvPr/>
              </p:nvSpPr>
              <p:spPr>
                <a:xfrm>
                  <a:off x="756854" y="9519"/>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6758" name="Text Box 206"/>
                <p:cNvSpPr txBox="1"/>
                <p:nvPr/>
              </p:nvSpPr>
              <p:spPr>
                <a:xfrm>
                  <a:off x="1077367" y="6346"/>
                  <a:ext cx="256480"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M</a:t>
                  </a:r>
                </a:p>
              </p:txBody>
            </p:sp>
            <p:sp>
              <p:nvSpPr>
                <p:cNvPr id="6759" name="Text Box 207"/>
                <p:cNvSpPr txBox="1"/>
                <p:nvPr/>
              </p:nvSpPr>
              <p:spPr>
                <a:xfrm>
                  <a:off x="1467696" y="-2"/>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6760" name="Text Box 208"/>
                <p:cNvSpPr txBox="1"/>
                <p:nvPr/>
              </p:nvSpPr>
              <p:spPr>
                <a:xfrm>
                  <a:off x="1819945" y="12693"/>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6761" name="Text Box 209"/>
                <p:cNvSpPr txBox="1"/>
                <p:nvPr/>
              </p:nvSpPr>
              <p:spPr>
                <a:xfrm>
                  <a:off x="2164258" y="12693"/>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R</a:t>
                  </a:r>
                </a:p>
              </p:txBody>
            </p:sp>
            <p:sp>
              <p:nvSpPr>
                <p:cNvPr id="6762" name="Text Box 210"/>
                <p:cNvSpPr txBox="1"/>
                <p:nvPr/>
              </p:nvSpPr>
              <p:spPr>
                <a:xfrm>
                  <a:off x="2527614" y="2538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grpSp>
          <p:sp>
            <p:nvSpPr>
              <p:cNvPr id="6764" name="Text Box 211"/>
              <p:cNvSpPr txBox="1"/>
              <p:nvPr/>
            </p:nvSpPr>
            <p:spPr>
              <a:xfrm>
                <a:off x="2913178" y="14279"/>
                <a:ext cx="205184" cy="36933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S</a:t>
                </a:r>
              </a:p>
            </p:txBody>
          </p:sp>
        </p:grpSp>
        <p:grpSp>
          <p:nvGrpSpPr>
            <p:cNvPr id="6768" name="Group"/>
            <p:cNvGrpSpPr/>
            <p:nvPr/>
          </p:nvGrpSpPr>
          <p:grpSpPr>
            <a:xfrm>
              <a:off x="1386453" y="-2"/>
              <a:ext cx="630562" cy="1107991"/>
              <a:chOff x="-1" y="-1"/>
              <a:chExt cx="630560" cy="1107989"/>
            </a:xfrm>
          </p:grpSpPr>
          <p:sp>
            <p:nvSpPr>
              <p:cNvPr id="6766" name="Text Box 213"/>
              <p:cNvSpPr txBox="1"/>
              <p:nvPr/>
            </p:nvSpPr>
            <p:spPr>
              <a:xfrm>
                <a:off x="-1" y="-1"/>
                <a:ext cx="630560" cy="1107989"/>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7</a:t>
                </a:r>
              </a:p>
            </p:txBody>
          </p:sp>
          <p:sp>
            <p:nvSpPr>
              <p:cNvPr id="6767" name="Line 214"/>
              <p:cNvSpPr/>
              <p:nvPr/>
            </p:nvSpPr>
            <p:spPr>
              <a:xfrm>
                <a:off x="163746" y="575950"/>
                <a:ext cx="285612" cy="4"/>
              </a:xfrm>
              <a:prstGeom prst="line">
                <a:avLst/>
              </a:prstGeom>
              <a:noFill/>
              <a:ln w="76200" cap="flat">
                <a:solidFill>
                  <a:srgbClr val="FF262D"/>
                </a:solidFill>
                <a:prstDash val="solid"/>
                <a:round/>
              </a:ln>
              <a:effectLst>
                <a:outerShdw blurRad="63500" dist="38098"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nvGrpSpPr>
            <p:cNvPr id="6771" name="Group"/>
            <p:cNvGrpSpPr/>
            <p:nvPr/>
          </p:nvGrpSpPr>
          <p:grpSpPr>
            <a:xfrm>
              <a:off x="326856" y="1746894"/>
              <a:ext cx="2478428" cy="431574"/>
              <a:chOff x="0" y="-1"/>
              <a:chExt cx="2478427" cy="431573"/>
            </a:xfrm>
          </p:grpSpPr>
          <p:sp>
            <p:nvSpPr>
              <p:cNvPr id="6769" name="Rectangle 216"/>
              <p:cNvSpPr/>
              <p:nvPr/>
            </p:nvSpPr>
            <p:spPr>
              <a:xfrm>
                <a:off x="-1" y="-2"/>
                <a:ext cx="1343939"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70" name="Rectangle 217"/>
              <p:cNvSpPr/>
              <p:nvPr/>
            </p:nvSpPr>
            <p:spPr>
              <a:xfrm>
                <a:off x="1429616" y="-2"/>
                <a:ext cx="1048811"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774" name="Group"/>
            <p:cNvGrpSpPr/>
            <p:nvPr/>
          </p:nvGrpSpPr>
          <p:grpSpPr>
            <a:xfrm>
              <a:off x="761295" y="825056"/>
              <a:ext cx="1931654" cy="584771"/>
              <a:chOff x="-1" y="0"/>
              <a:chExt cx="1931653" cy="584769"/>
            </a:xfrm>
          </p:grpSpPr>
          <p:sp>
            <p:nvSpPr>
              <p:cNvPr id="6772" name="Text Box 219"/>
              <p:cNvSpPr txBox="1"/>
              <p:nvPr/>
            </p:nvSpPr>
            <p:spPr>
              <a:xfrm>
                <a:off x="-1" y="0"/>
                <a:ext cx="1931653" cy="584769"/>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rPr>
                    <a:latin typeface="Arial" panose="020B0604020202020204" pitchFamily="34" charset="0"/>
                    <a:cs typeface="Arial" panose="020B0604020202020204" pitchFamily="34" charset="0"/>
                  </a:rPr>
                  <a:t>C 7 S J</a:t>
                </a:r>
              </a:p>
            </p:txBody>
          </p:sp>
          <p:sp>
            <p:nvSpPr>
              <p:cNvPr id="6773" name="Line 220"/>
              <p:cNvSpPr/>
              <p:nvPr/>
            </p:nvSpPr>
            <p:spPr>
              <a:xfrm>
                <a:off x="722264" y="301463"/>
                <a:ext cx="149154" cy="4"/>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sp>
        <p:nvSpPr>
          <p:cNvPr id="6776" name="Text Box 221"/>
          <p:cNvSpPr txBox="1"/>
          <p:nvPr/>
        </p:nvSpPr>
        <p:spPr>
          <a:xfrm>
            <a:off x="4235450" y="4343401"/>
            <a:ext cx="3533775" cy="646327"/>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3600" b="0">
                <a:solidFill>
                  <a:schemeClr val="accent2"/>
                </a:solidFill>
                <a:effectLst>
                  <a:outerShdw blurRad="127000" dist="4572" dir="16200000" rotWithShape="0">
                    <a:srgbClr val="000000">
                      <a:alpha val="87808"/>
                    </a:srgbClr>
                  </a:outerShdw>
                </a:effectLst>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العهد الداودي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6559"/>
                                        </p:tgtEl>
                                        <p:attrNameLst>
                                          <p:attrName>style.visibility</p:attrName>
                                        </p:attrNameLst>
                                      </p:cBhvr>
                                      <p:to>
                                        <p:strVal val="visible"/>
                                      </p:to>
                                    </p:set>
                                    <p:animEffect transition="in" filter="wipe(up)">
                                      <p:cBhvr>
                                        <p:cTn id="7" dur="1000"/>
                                        <p:tgtEl>
                                          <p:spTgt spid="6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9" grpId="1"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82" name="Group"/>
          <p:cNvGrpSpPr/>
          <p:nvPr/>
        </p:nvGrpSpPr>
        <p:grpSpPr>
          <a:xfrm>
            <a:off x="0" y="0"/>
            <a:ext cx="9144000" cy="6858000"/>
            <a:chOff x="0" y="0"/>
            <a:chExt cx="9144000" cy="6858000"/>
          </a:xfrm>
        </p:grpSpPr>
        <p:pic>
          <p:nvPicPr>
            <p:cNvPr id="6780" name="Picture 2" descr="Picture 2"/>
            <p:cNvPicPr>
              <a:picLocks noChangeAspect="1"/>
            </p:cNvPicPr>
            <p:nvPr/>
          </p:nvPicPr>
          <p:blipFill>
            <a:blip r:embed="rId3"/>
            <a:stretch>
              <a:fillRect/>
            </a:stretch>
          </p:blipFill>
          <p:spPr>
            <a:xfrm>
              <a:off x="0" y="0"/>
              <a:ext cx="9144000" cy="6858000"/>
            </a:xfrm>
            <a:prstGeom prst="rect">
              <a:avLst/>
            </a:prstGeom>
            <a:ln w="12700" cap="flat">
              <a:noFill/>
              <a:miter lim="400000"/>
            </a:ln>
            <a:effectLst/>
          </p:spPr>
        </p:pic>
        <p:pic>
          <p:nvPicPr>
            <p:cNvPr id="6781" name="Picture 3" descr="Picture 3"/>
            <p:cNvPicPr>
              <a:picLocks noChangeAspect="1"/>
            </p:cNvPicPr>
            <p:nvPr/>
          </p:nvPicPr>
          <p:blipFill>
            <a:blip r:embed="rId4"/>
            <a:stretch>
              <a:fillRect/>
            </a:stretch>
          </p:blipFill>
          <p:spPr>
            <a:xfrm>
              <a:off x="1806571" y="2414584"/>
              <a:ext cx="5605471" cy="3521082"/>
            </a:xfrm>
            <a:prstGeom prst="rect">
              <a:avLst/>
            </a:prstGeom>
            <a:ln w="12700" cap="flat">
              <a:noFill/>
              <a:miter lim="400000"/>
            </a:ln>
            <a:effectLst/>
          </p:spPr>
        </p:pic>
      </p:grpSp>
      <p:sp>
        <p:nvSpPr>
          <p:cNvPr id="6783" name="Rectangle 4"/>
          <p:cNvSpPr/>
          <p:nvPr/>
        </p:nvSpPr>
        <p:spPr>
          <a:xfrm>
            <a:off x="6348" y="0"/>
            <a:ext cx="9144004" cy="6856413"/>
          </a:xfrm>
          <a:prstGeom prst="rect">
            <a:avLst/>
          </a:prstGeom>
          <a:solidFill>
            <a:srgbClr val="1A0004">
              <a:alpha val="50193"/>
            </a:srgbClr>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84" name="Rectangle 5"/>
          <p:cNvSpPr/>
          <p:nvPr/>
        </p:nvSpPr>
        <p:spPr>
          <a:xfrm>
            <a:off x="7466010" y="2209800"/>
            <a:ext cx="203203" cy="3956050"/>
          </a:xfrm>
          <a:prstGeom prst="rect">
            <a:avLst/>
          </a:prstGeom>
          <a:blipFill>
            <a:blip r:embed="rId5"/>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85" name="Rectangle 6"/>
          <p:cNvSpPr/>
          <p:nvPr/>
        </p:nvSpPr>
        <p:spPr>
          <a:xfrm>
            <a:off x="1627185" y="2182810"/>
            <a:ext cx="6045203" cy="234953"/>
          </a:xfrm>
          <a:prstGeom prst="rect">
            <a:avLst/>
          </a:prstGeom>
          <a:blipFill>
            <a:blip r:embed="rId5"/>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786" name="Text Box 7"/>
          <p:cNvSpPr txBox="1"/>
          <p:nvPr/>
        </p:nvSpPr>
        <p:spPr>
          <a:xfrm rot="17945350">
            <a:off x="5898475" y="1860131"/>
            <a:ext cx="650820" cy="135422"/>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80000"/>
              </a:lnSpc>
              <a:defRPr sz="1100">
                <a:solidFill>
                  <a:srgbClr val="11B0C5"/>
                </a:solidFill>
                <a:latin typeface="Arial"/>
                <a:ea typeface="Arial"/>
                <a:cs typeface="Arial"/>
                <a:sym typeface="Arial"/>
              </a:defRPr>
            </a:lvl1pPr>
          </a:lstStyle>
          <a:p>
            <a:r>
              <a:rPr>
                <a:latin typeface="Arial" panose="020B0604020202020204" pitchFamily="34" charset="0"/>
                <a:cs typeface="Arial" panose="020B0604020202020204" pitchFamily="34" charset="0"/>
              </a:rPr>
              <a:t>المجيئ الثاني </a:t>
            </a:r>
          </a:p>
        </p:txBody>
      </p:sp>
      <p:sp>
        <p:nvSpPr>
          <p:cNvPr id="6787" name="Text Box 8"/>
          <p:cNvSpPr txBox="1"/>
          <p:nvPr/>
        </p:nvSpPr>
        <p:spPr>
          <a:xfrm rot="17945350">
            <a:off x="6177072" y="1686454"/>
            <a:ext cx="963405" cy="135422"/>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80000"/>
              </a:lnSpc>
              <a:defRPr sz="1100">
                <a:solidFill>
                  <a:srgbClr val="08F220"/>
                </a:solidFill>
                <a:latin typeface="Arial"/>
                <a:ea typeface="Arial"/>
                <a:cs typeface="Arial"/>
                <a:sym typeface="Arial"/>
              </a:defRPr>
            </a:lvl1pPr>
          </a:lstStyle>
          <a:p>
            <a:r>
              <a:rPr>
                <a:latin typeface="Arial" panose="020B0604020202020204" pitchFamily="34" charset="0"/>
                <a:cs typeface="Arial" panose="020B0604020202020204" pitchFamily="34" charset="0"/>
              </a:rPr>
              <a:t>ملك المسيح الارضي </a:t>
            </a:r>
          </a:p>
        </p:txBody>
      </p:sp>
      <p:sp>
        <p:nvSpPr>
          <p:cNvPr id="6788" name="Text Box 9"/>
          <p:cNvSpPr txBox="1"/>
          <p:nvPr/>
        </p:nvSpPr>
        <p:spPr>
          <a:xfrm rot="17945350">
            <a:off x="6452777" y="1661937"/>
            <a:ext cx="1024319" cy="152349"/>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90000"/>
              </a:lnSpc>
              <a:defRPr sz="11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العرش الأبيض العظيم </a:t>
            </a:r>
          </a:p>
        </p:txBody>
      </p:sp>
      <p:sp>
        <p:nvSpPr>
          <p:cNvPr id="6789" name="Text Box 10"/>
          <p:cNvSpPr txBox="1"/>
          <p:nvPr/>
        </p:nvSpPr>
        <p:spPr>
          <a:xfrm rot="17945350">
            <a:off x="6846109" y="1601336"/>
            <a:ext cx="1168590" cy="135422"/>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lnSpc>
                <a:spcPct val="80000"/>
              </a:lnSpc>
              <a:defRPr sz="1100">
                <a:solidFill>
                  <a:srgbClr val="F87B57"/>
                </a:solidFill>
                <a:latin typeface="Arial"/>
                <a:ea typeface="Arial"/>
                <a:cs typeface="Arial"/>
                <a:sym typeface="Arial"/>
              </a:defRPr>
            </a:lvl1pPr>
          </a:lstStyle>
          <a:p>
            <a:r>
              <a:rPr>
                <a:latin typeface="Arial" panose="020B0604020202020204" pitchFamily="34" charset="0"/>
                <a:cs typeface="Arial" panose="020B0604020202020204" pitchFamily="34" charset="0"/>
              </a:rPr>
              <a:t>أرض جديد وسماء جديدة </a:t>
            </a:r>
          </a:p>
        </p:txBody>
      </p:sp>
      <p:sp>
        <p:nvSpPr>
          <p:cNvPr id="6790" name="Rectangle 11"/>
          <p:cNvSpPr/>
          <p:nvPr/>
        </p:nvSpPr>
        <p:spPr>
          <a:xfrm>
            <a:off x="1639885" y="5926137"/>
            <a:ext cx="5834067" cy="234953"/>
          </a:xfrm>
          <a:prstGeom prst="rect">
            <a:avLst/>
          </a:prstGeom>
          <a:blipFill>
            <a:blip r:embed="rId5"/>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6791" name="Picture 12" descr="Picture 12"/>
          <p:cNvPicPr>
            <a:picLocks noChangeAspect="1"/>
          </p:cNvPicPr>
          <p:nvPr/>
        </p:nvPicPr>
        <p:blipFill>
          <a:blip r:embed="rId6"/>
          <a:stretch>
            <a:fillRect/>
          </a:stretch>
        </p:blipFill>
        <p:spPr>
          <a:xfrm rot="5361336">
            <a:off x="2631281" y="4239416"/>
            <a:ext cx="4529138" cy="301628"/>
          </a:xfrm>
          <a:prstGeom prst="rect">
            <a:avLst/>
          </a:prstGeom>
          <a:ln w="12700">
            <a:miter lim="400000"/>
          </a:ln>
        </p:spPr>
      </p:pic>
      <p:sp>
        <p:nvSpPr>
          <p:cNvPr id="6792" name="Rectangle 13"/>
          <p:cNvSpPr/>
          <p:nvPr/>
        </p:nvSpPr>
        <p:spPr>
          <a:xfrm>
            <a:off x="1627185" y="2189160"/>
            <a:ext cx="163516" cy="3965578"/>
          </a:xfrm>
          <a:prstGeom prst="rect">
            <a:avLst/>
          </a:prstGeom>
          <a:blipFill>
            <a:blip r:embed="rId5"/>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pic>
        <p:nvPicPr>
          <p:cNvPr id="6793" name="Picture 14" descr="Picture 14"/>
          <p:cNvPicPr>
            <a:picLocks noChangeAspect="1"/>
          </p:cNvPicPr>
          <p:nvPr/>
        </p:nvPicPr>
        <p:blipFill>
          <a:blip r:embed="rId7"/>
          <a:stretch>
            <a:fillRect/>
          </a:stretch>
        </p:blipFill>
        <p:spPr>
          <a:xfrm rot="5361336">
            <a:off x="1915317" y="4226716"/>
            <a:ext cx="4541841" cy="301628"/>
          </a:xfrm>
          <a:prstGeom prst="rect">
            <a:avLst/>
          </a:prstGeom>
          <a:ln w="12700">
            <a:miter lim="400000"/>
          </a:ln>
        </p:spPr>
      </p:pic>
      <p:pic>
        <p:nvPicPr>
          <p:cNvPr id="6794" name="Picture 15" descr="Picture 15"/>
          <p:cNvPicPr>
            <a:picLocks noChangeAspect="1"/>
          </p:cNvPicPr>
          <p:nvPr/>
        </p:nvPicPr>
        <p:blipFill>
          <a:blip r:embed="rId6"/>
          <a:stretch>
            <a:fillRect/>
          </a:stretch>
        </p:blipFill>
        <p:spPr>
          <a:xfrm rot="5361336">
            <a:off x="-319883" y="4121941"/>
            <a:ext cx="4605341" cy="301628"/>
          </a:xfrm>
          <a:prstGeom prst="rect">
            <a:avLst/>
          </a:prstGeom>
          <a:ln w="12700">
            <a:miter lim="400000"/>
          </a:ln>
          <a:effectLst>
            <a:outerShdw blurRad="63500" dist="38098" dir="2700000" rotWithShape="0">
              <a:schemeClr val="accent2">
                <a:alpha val="74996"/>
              </a:schemeClr>
            </a:outerShdw>
          </a:effectLst>
        </p:spPr>
      </p:pic>
      <p:pic>
        <p:nvPicPr>
          <p:cNvPr id="6795" name="Picture 16" descr="Picture 16"/>
          <p:cNvPicPr>
            <a:picLocks noChangeAspect="1"/>
          </p:cNvPicPr>
          <p:nvPr/>
        </p:nvPicPr>
        <p:blipFill>
          <a:blip r:embed="rId8"/>
          <a:stretch>
            <a:fillRect/>
          </a:stretch>
        </p:blipFill>
        <p:spPr>
          <a:xfrm rot="5361336">
            <a:off x="4829966" y="4083841"/>
            <a:ext cx="4662492" cy="301628"/>
          </a:xfrm>
          <a:prstGeom prst="rect">
            <a:avLst/>
          </a:prstGeom>
          <a:ln w="12700">
            <a:miter lim="400000"/>
          </a:ln>
        </p:spPr>
      </p:pic>
      <p:pic>
        <p:nvPicPr>
          <p:cNvPr id="6796" name="Picture 17" descr="Picture 17"/>
          <p:cNvPicPr>
            <a:picLocks noChangeAspect="1"/>
          </p:cNvPicPr>
          <p:nvPr/>
        </p:nvPicPr>
        <p:blipFill>
          <a:blip r:embed="rId8"/>
          <a:stretch>
            <a:fillRect/>
          </a:stretch>
        </p:blipFill>
        <p:spPr>
          <a:xfrm rot="5361336">
            <a:off x="4155280" y="4236241"/>
            <a:ext cx="4554540" cy="301628"/>
          </a:xfrm>
          <a:prstGeom prst="rect">
            <a:avLst/>
          </a:prstGeom>
          <a:ln w="12700">
            <a:miter lim="400000"/>
          </a:ln>
        </p:spPr>
      </p:pic>
      <p:pic>
        <p:nvPicPr>
          <p:cNvPr id="6797" name="Picture 18" descr="Picture 18"/>
          <p:cNvPicPr>
            <a:picLocks noChangeAspect="1"/>
          </p:cNvPicPr>
          <p:nvPr/>
        </p:nvPicPr>
        <p:blipFill>
          <a:blip r:embed="rId8"/>
          <a:stretch>
            <a:fillRect/>
          </a:stretch>
        </p:blipFill>
        <p:spPr>
          <a:xfrm rot="5361336">
            <a:off x="3364705" y="4191791"/>
            <a:ext cx="4567240" cy="301628"/>
          </a:xfrm>
          <a:prstGeom prst="rect">
            <a:avLst/>
          </a:prstGeom>
          <a:ln w="12700">
            <a:miter lim="400000"/>
          </a:ln>
        </p:spPr>
      </p:pic>
      <p:pic>
        <p:nvPicPr>
          <p:cNvPr id="6798" name="Picture 19" descr="Picture 19"/>
          <p:cNvPicPr>
            <a:picLocks noChangeAspect="1"/>
          </p:cNvPicPr>
          <p:nvPr/>
        </p:nvPicPr>
        <p:blipFill>
          <a:blip r:embed="rId6"/>
          <a:stretch>
            <a:fillRect/>
          </a:stretch>
        </p:blipFill>
        <p:spPr>
          <a:xfrm rot="5361336">
            <a:off x="467518" y="4280691"/>
            <a:ext cx="4541840" cy="301628"/>
          </a:xfrm>
          <a:prstGeom prst="rect">
            <a:avLst/>
          </a:prstGeom>
          <a:ln w="12700">
            <a:miter lim="400000"/>
          </a:ln>
        </p:spPr>
      </p:pic>
      <p:pic>
        <p:nvPicPr>
          <p:cNvPr id="6799" name="Picture 20" descr="Picture 20"/>
          <p:cNvPicPr>
            <a:picLocks noChangeAspect="1"/>
          </p:cNvPicPr>
          <p:nvPr/>
        </p:nvPicPr>
        <p:blipFill>
          <a:blip r:embed="rId6"/>
          <a:stretch>
            <a:fillRect/>
          </a:stretch>
        </p:blipFill>
        <p:spPr>
          <a:xfrm rot="5361336">
            <a:off x="1248567" y="4163216"/>
            <a:ext cx="4383091" cy="301628"/>
          </a:xfrm>
          <a:prstGeom prst="rect">
            <a:avLst/>
          </a:prstGeom>
          <a:ln w="12700">
            <a:miter lim="400000"/>
          </a:ln>
        </p:spPr>
      </p:pic>
      <p:sp>
        <p:nvSpPr>
          <p:cNvPr id="6800" name="Text Box 21"/>
          <p:cNvSpPr txBox="1"/>
          <p:nvPr/>
        </p:nvSpPr>
        <p:spPr>
          <a:xfrm>
            <a:off x="165100" y="106362"/>
            <a:ext cx="3006725" cy="83099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effectLst>
                  <a:outerShdw blurRad="127000" dist="3048" dir="16200000" rotWithShape="0">
                    <a:srgbClr val="000000">
                      <a:alpha val="87808"/>
                    </a:srgbClr>
                  </a:outerShdw>
                </a:effectLst>
                <a:latin typeface="Arial"/>
                <a:ea typeface="Arial"/>
                <a:cs typeface="Arial"/>
                <a:sym typeface="Arial"/>
              </a:defRPr>
            </a:lvl1pPr>
          </a:lstStyle>
          <a:p>
            <a:r>
              <a:rPr>
                <a:latin typeface="Arial" panose="020B0604020202020204" pitchFamily="34" charset="0"/>
                <a:cs typeface="Arial" panose="020B0604020202020204" pitchFamily="34" charset="0"/>
              </a:rPr>
              <a:t>نسيج من التسلسل الزمني للكتاب المقدس</a:t>
            </a:r>
          </a:p>
        </p:txBody>
      </p:sp>
      <p:grpSp>
        <p:nvGrpSpPr>
          <p:cNvPr id="6807" name="Group"/>
          <p:cNvGrpSpPr/>
          <p:nvPr/>
        </p:nvGrpSpPr>
        <p:grpSpPr>
          <a:xfrm>
            <a:off x="2095496" y="2587620"/>
            <a:ext cx="6497644" cy="938219"/>
            <a:chOff x="0" y="-1"/>
            <a:chExt cx="6497643" cy="938218"/>
          </a:xfrm>
        </p:grpSpPr>
        <p:pic>
          <p:nvPicPr>
            <p:cNvPr id="6801" name="Picture 23" descr="Picture 23"/>
            <p:cNvPicPr>
              <a:picLocks noChangeAspect="1"/>
            </p:cNvPicPr>
            <p:nvPr/>
          </p:nvPicPr>
          <p:blipFill>
            <a:blip r:embed="rId9"/>
            <a:stretch>
              <a:fillRect/>
            </a:stretch>
          </p:blipFill>
          <p:spPr>
            <a:xfrm rot="956">
              <a:off x="41" y="12786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802" name="Picture 24" descr="Picture 24"/>
            <p:cNvPicPr>
              <a:picLocks noChangeAspect="1"/>
            </p:cNvPicPr>
            <p:nvPr/>
          </p:nvPicPr>
          <p:blipFill>
            <a:blip r:embed="rId9"/>
            <a:stretch>
              <a:fillRect/>
            </a:stretch>
          </p:blipFill>
          <p:spPr>
            <a:xfrm rot="956">
              <a:off x="63556" y="254840"/>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803" name="Picture 25" descr="Picture 25"/>
            <p:cNvPicPr>
              <a:picLocks noChangeAspect="1"/>
            </p:cNvPicPr>
            <p:nvPr/>
          </p:nvPicPr>
          <p:blipFill>
            <a:blip r:embed="rId9"/>
            <a:stretch>
              <a:fillRect/>
            </a:stretch>
          </p:blipFill>
          <p:spPr>
            <a:xfrm rot="956">
              <a:off x="12744" y="381812"/>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6804" name="Picture 26" descr="Picture 26"/>
            <p:cNvPicPr>
              <a:picLocks noChangeAspect="1"/>
            </p:cNvPicPr>
            <p:nvPr/>
          </p:nvPicPr>
          <p:blipFill>
            <a:blip r:embed="rId9"/>
            <a:stretch>
              <a:fillRect/>
            </a:stretch>
          </p:blipFill>
          <p:spPr>
            <a:xfrm rot="956">
              <a:off x="50853" y="496088"/>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6805" name="Picture 27" descr="Picture 27"/>
            <p:cNvPicPr>
              <a:picLocks noChangeAspect="1"/>
            </p:cNvPicPr>
            <p:nvPr/>
          </p:nvPicPr>
          <p:blipFill>
            <a:blip r:embed="rId9"/>
            <a:stretch>
              <a:fillRect/>
            </a:stretch>
          </p:blipFill>
          <p:spPr>
            <a:xfrm rot="956">
              <a:off x="12744" y="63575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806" name="Picture 28" descr="Picture 28"/>
            <p:cNvPicPr>
              <a:picLocks noChangeAspect="1"/>
            </p:cNvPicPr>
            <p:nvPr/>
          </p:nvPicPr>
          <p:blipFill>
            <a:blip r:embed="rId9"/>
            <a:stretch>
              <a:fillRect/>
            </a:stretch>
          </p:blipFill>
          <p:spPr>
            <a:xfrm rot="956">
              <a:off x="46090" y="892"/>
              <a:ext cx="6434045" cy="301567"/>
            </a:xfrm>
            <a:prstGeom prst="rect">
              <a:avLst/>
            </a:prstGeom>
            <a:ln w="12700" cap="flat">
              <a:noFill/>
              <a:miter lim="400000"/>
            </a:ln>
            <a:effectLst>
              <a:outerShdw blurRad="63500" dist="46662" dir="3284182" rotWithShape="0">
                <a:srgbClr val="000000">
                  <a:alpha val="74996"/>
                </a:srgbClr>
              </a:outerShdw>
            </a:effectLst>
          </p:spPr>
        </p:pic>
      </p:grpSp>
      <p:grpSp>
        <p:nvGrpSpPr>
          <p:cNvPr id="6812" name="Group"/>
          <p:cNvGrpSpPr/>
          <p:nvPr/>
        </p:nvGrpSpPr>
        <p:grpSpPr>
          <a:xfrm>
            <a:off x="2835272" y="3605213"/>
            <a:ext cx="5665793" cy="673102"/>
            <a:chOff x="0" y="0"/>
            <a:chExt cx="5665792" cy="673100"/>
          </a:xfrm>
        </p:grpSpPr>
        <p:pic>
          <p:nvPicPr>
            <p:cNvPr id="6808" name="Picture 30" descr="Picture 30"/>
            <p:cNvPicPr>
              <a:picLocks noChangeAspect="1"/>
            </p:cNvPicPr>
            <p:nvPr/>
          </p:nvPicPr>
          <p:blipFill>
            <a:blip r:embed="rId10"/>
            <a:stretch>
              <a:fillRect/>
            </a:stretch>
          </p:blipFill>
          <p:spPr>
            <a:xfrm rot="956">
              <a:off x="27036" y="781"/>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6809" name="Picture 31" descr="Picture 31"/>
            <p:cNvPicPr>
              <a:picLocks noChangeAspect="1"/>
            </p:cNvPicPr>
            <p:nvPr/>
          </p:nvPicPr>
          <p:blipFill>
            <a:blip r:embed="rId10"/>
            <a:stretch>
              <a:fillRect/>
            </a:stretch>
          </p:blipFill>
          <p:spPr>
            <a:xfrm rot="956">
              <a:off x="40" y="128086"/>
              <a:ext cx="5626015" cy="302353"/>
            </a:xfrm>
            <a:prstGeom prst="rect">
              <a:avLst/>
            </a:prstGeom>
            <a:ln w="12700" cap="flat">
              <a:noFill/>
              <a:miter lim="400000"/>
            </a:ln>
            <a:effectLst>
              <a:outerShdw blurRad="63500" dist="46662" dir="3284182" rotWithShape="0">
                <a:srgbClr val="000000">
                  <a:alpha val="74996"/>
                </a:srgbClr>
              </a:outerShdw>
            </a:effectLst>
          </p:spPr>
        </p:pic>
        <p:pic>
          <p:nvPicPr>
            <p:cNvPr id="6810" name="Picture 32" descr="Picture 32"/>
            <p:cNvPicPr>
              <a:picLocks noChangeAspect="1"/>
            </p:cNvPicPr>
            <p:nvPr/>
          </p:nvPicPr>
          <p:blipFill>
            <a:blip r:embed="rId10"/>
            <a:stretch>
              <a:fillRect/>
            </a:stretch>
          </p:blipFill>
          <p:spPr>
            <a:xfrm rot="956">
              <a:off x="39739" y="242660"/>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6811" name="Picture 33" descr="Picture 33"/>
            <p:cNvPicPr>
              <a:picLocks noChangeAspect="1"/>
            </p:cNvPicPr>
            <p:nvPr/>
          </p:nvPicPr>
          <p:blipFill>
            <a:blip r:embed="rId10"/>
            <a:stretch>
              <a:fillRect/>
            </a:stretch>
          </p:blipFill>
          <p:spPr>
            <a:xfrm rot="956">
              <a:off x="40" y="369965"/>
              <a:ext cx="5626015" cy="302353"/>
            </a:xfrm>
            <a:prstGeom prst="rect">
              <a:avLst/>
            </a:prstGeom>
            <a:ln w="12700" cap="flat">
              <a:noFill/>
              <a:miter lim="400000"/>
            </a:ln>
            <a:effectLst>
              <a:outerShdw blurRad="63500" dist="46662" dir="3284182" rotWithShape="0">
                <a:srgbClr val="000000">
                  <a:alpha val="74996"/>
                </a:srgbClr>
              </a:outerShdw>
            </a:effectLst>
          </p:spPr>
        </p:pic>
      </p:grpSp>
      <p:grpSp>
        <p:nvGrpSpPr>
          <p:cNvPr id="6817" name="Group"/>
          <p:cNvGrpSpPr/>
          <p:nvPr/>
        </p:nvGrpSpPr>
        <p:grpSpPr>
          <a:xfrm>
            <a:off x="3940170" y="4376762"/>
            <a:ext cx="4672019" cy="611139"/>
            <a:chOff x="-1" y="0"/>
            <a:chExt cx="4672018" cy="611137"/>
          </a:xfrm>
        </p:grpSpPr>
        <p:pic>
          <p:nvPicPr>
            <p:cNvPr id="6813" name="Picture 35" descr="Picture 35"/>
            <p:cNvPicPr>
              <a:picLocks noChangeAspect="1"/>
            </p:cNvPicPr>
            <p:nvPr/>
          </p:nvPicPr>
          <p:blipFill>
            <a:blip r:embed="rId11"/>
            <a:stretch>
              <a:fillRect/>
            </a:stretch>
          </p:blipFill>
          <p:spPr>
            <a:xfrm rot="21586144">
              <a:off x="78277" y="9255"/>
              <a:ext cx="4593231" cy="262156"/>
            </a:xfrm>
            <a:prstGeom prst="rect">
              <a:avLst/>
            </a:prstGeom>
            <a:ln w="12700" cap="flat">
              <a:noFill/>
              <a:miter lim="400000"/>
            </a:ln>
            <a:effectLst>
              <a:outerShdw blurRad="63500" dist="46662" dir="3284182" rotWithShape="0">
                <a:srgbClr val="000000">
                  <a:alpha val="74996"/>
                </a:srgbClr>
              </a:outerShdw>
            </a:effectLst>
          </p:spPr>
        </p:pic>
        <p:pic>
          <p:nvPicPr>
            <p:cNvPr id="6814" name="Picture 36" descr="Picture 36"/>
            <p:cNvPicPr>
              <a:picLocks noChangeAspect="1"/>
            </p:cNvPicPr>
            <p:nvPr/>
          </p:nvPicPr>
          <p:blipFill>
            <a:blip r:embed="rId11"/>
            <a:stretch>
              <a:fillRect/>
            </a:stretch>
          </p:blipFill>
          <p:spPr>
            <a:xfrm rot="21586144">
              <a:off x="40187" y="123648"/>
              <a:ext cx="4591642" cy="262158"/>
            </a:xfrm>
            <a:prstGeom prst="rect">
              <a:avLst/>
            </a:prstGeom>
            <a:ln w="12700" cap="flat">
              <a:noFill/>
              <a:miter lim="400000"/>
            </a:ln>
            <a:effectLst>
              <a:outerShdw blurRad="63500" dist="46662" dir="3284182" rotWithShape="0">
                <a:srgbClr val="000000">
                  <a:alpha val="74996"/>
                </a:srgbClr>
              </a:outerShdw>
            </a:effectLst>
          </p:spPr>
        </p:pic>
        <p:pic>
          <p:nvPicPr>
            <p:cNvPr id="6815" name="Picture 37" descr="Picture 37"/>
            <p:cNvPicPr>
              <a:picLocks noChangeAspect="1"/>
            </p:cNvPicPr>
            <p:nvPr/>
          </p:nvPicPr>
          <p:blipFill>
            <a:blip r:embed="rId11"/>
            <a:stretch>
              <a:fillRect/>
            </a:stretch>
          </p:blipFill>
          <p:spPr>
            <a:xfrm rot="21586144">
              <a:off x="507" y="238042"/>
              <a:ext cx="4593231" cy="262157"/>
            </a:xfrm>
            <a:prstGeom prst="rect">
              <a:avLst/>
            </a:prstGeom>
            <a:ln w="12700" cap="flat">
              <a:noFill/>
              <a:miter lim="400000"/>
            </a:ln>
            <a:effectLst>
              <a:outerShdw blurRad="63500" dist="46662" dir="3284182" rotWithShape="0">
                <a:srgbClr val="000000">
                  <a:alpha val="74996"/>
                </a:srgbClr>
              </a:outerShdw>
            </a:effectLst>
          </p:spPr>
        </p:pic>
        <p:pic>
          <p:nvPicPr>
            <p:cNvPr id="6816" name="Picture 38" descr="Picture 38"/>
            <p:cNvPicPr>
              <a:picLocks noChangeAspect="1"/>
            </p:cNvPicPr>
            <p:nvPr/>
          </p:nvPicPr>
          <p:blipFill>
            <a:blip r:embed="rId11"/>
            <a:stretch>
              <a:fillRect/>
            </a:stretch>
          </p:blipFill>
          <p:spPr>
            <a:xfrm rot="21586144">
              <a:off x="25902" y="339727"/>
              <a:ext cx="4593230" cy="262155"/>
            </a:xfrm>
            <a:prstGeom prst="rect">
              <a:avLst/>
            </a:prstGeom>
            <a:ln w="12700" cap="flat">
              <a:noFill/>
              <a:miter lim="400000"/>
            </a:ln>
            <a:effectLst>
              <a:outerShdw blurRad="63500" dist="46662" dir="3284182" rotWithShape="0">
                <a:srgbClr val="000000">
                  <a:alpha val="74996"/>
                </a:srgbClr>
              </a:outerShdw>
            </a:effectLst>
          </p:spPr>
        </p:pic>
      </p:grpSp>
      <p:pic>
        <p:nvPicPr>
          <p:cNvPr id="6818" name="Picture 39" descr="Picture 39"/>
          <p:cNvPicPr>
            <a:picLocks noChangeAspect="1"/>
          </p:cNvPicPr>
          <p:nvPr/>
        </p:nvPicPr>
        <p:blipFill>
          <a:blip r:embed="rId6"/>
          <a:stretch>
            <a:fillRect/>
          </a:stretch>
        </p:blipFill>
        <p:spPr>
          <a:xfrm rot="5361336">
            <a:off x="1607342" y="4179091"/>
            <a:ext cx="4437066" cy="301628"/>
          </a:xfrm>
          <a:prstGeom prst="rect">
            <a:avLst/>
          </a:prstGeom>
          <a:ln w="12700">
            <a:miter lim="400000"/>
          </a:ln>
        </p:spPr>
      </p:pic>
      <p:grpSp>
        <p:nvGrpSpPr>
          <p:cNvPr id="6823" name="Group"/>
          <p:cNvGrpSpPr/>
          <p:nvPr/>
        </p:nvGrpSpPr>
        <p:grpSpPr>
          <a:xfrm>
            <a:off x="3965571" y="5126063"/>
            <a:ext cx="4562483" cy="622254"/>
            <a:chOff x="0" y="0"/>
            <a:chExt cx="4562481" cy="622252"/>
          </a:xfrm>
        </p:grpSpPr>
        <p:pic>
          <p:nvPicPr>
            <p:cNvPr id="6819" name="Picture 41" descr="Picture 41"/>
            <p:cNvPicPr>
              <a:picLocks noChangeAspect="1"/>
            </p:cNvPicPr>
            <p:nvPr/>
          </p:nvPicPr>
          <p:blipFill>
            <a:blip r:embed="rId12"/>
            <a:stretch>
              <a:fillRect/>
            </a:stretch>
          </p:blipFill>
          <p:spPr>
            <a:xfrm rot="21586144">
              <a:off x="25901" y="8990"/>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820" name="Picture 42" descr="Picture 42"/>
            <p:cNvPicPr>
              <a:picLocks noChangeAspect="1"/>
            </p:cNvPicPr>
            <p:nvPr/>
          </p:nvPicPr>
          <p:blipFill>
            <a:blip r:embed="rId12"/>
            <a:stretch>
              <a:fillRect/>
            </a:stretch>
          </p:blipFill>
          <p:spPr>
            <a:xfrm rot="21586144">
              <a:off x="506" y="123483"/>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821" name="Picture 43" descr="Picture 43"/>
            <p:cNvPicPr>
              <a:picLocks noChangeAspect="1"/>
            </p:cNvPicPr>
            <p:nvPr/>
          </p:nvPicPr>
          <p:blipFill>
            <a:blip r:embed="rId12"/>
            <a:stretch>
              <a:fillRect/>
            </a:stretch>
          </p:blipFill>
          <p:spPr>
            <a:xfrm rot="21586144">
              <a:off x="100496" y="237976"/>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822" name="Picture 44" descr="Picture 44"/>
            <p:cNvPicPr>
              <a:picLocks noChangeAspect="1"/>
            </p:cNvPicPr>
            <p:nvPr/>
          </p:nvPicPr>
          <p:blipFill>
            <a:blip r:embed="rId12"/>
            <a:stretch>
              <a:fillRect/>
            </a:stretch>
          </p:blipFill>
          <p:spPr>
            <a:xfrm rot="21586144">
              <a:off x="13203" y="352469"/>
              <a:ext cx="4461478" cy="260794"/>
            </a:xfrm>
            <a:prstGeom prst="rect">
              <a:avLst/>
            </a:prstGeom>
            <a:ln w="12700" cap="flat">
              <a:noFill/>
              <a:miter lim="400000"/>
            </a:ln>
            <a:effectLst>
              <a:outerShdw blurRad="63500" dist="46662" dir="3284182" rotWithShape="0">
                <a:srgbClr val="000000">
                  <a:alpha val="74996"/>
                </a:srgbClr>
              </a:outerShdw>
            </a:effectLst>
          </p:spPr>
        </p:pic>
      </p:grpSp>
      <p:pic>
        <p:nvPicPr>
          <p:cNvPr id="6824" name="Picture 45" descr="Picture 45"/>
          <p:cNvPicPr>
            <a:picLocks noChangeAspect="1"/>
          </p:cNvPicPr>
          <p:nvPr/>
        </p:nvPicPr>
        <p:blipFill>
          <a:blip r:embed="rId7"/>
          <a:stretch>
            <a:fillRect/>
          </a:stretch>
        </p:blipFill>
        <p:spPr>
          <a:xfrm rot="5361336">
            <a:off x="791368" y="4204491"/>
            <a:ext cx="4605340" cy="301628"/>
          </a:xfrm>
          <a:prstGeom prst="rect">
            <a:avLst/>
          </a:prstGeom>
          <a:ln w="12700">
            <a:miter lim="400000"/>
          </a:ln>
        </p:spPr>
      </p:pic>
      <p:pic>
        <p:nvPicPr>
          <p:cNvPr id="6825" name="Picture 46" descr="Picture 46"/>
          <p:cNvPicPr>
            <a:picLocks noChangeAspect="1"/>
          </p:cNvPicPr>
          <p:nvPr/>
        </p:nvPicPr>
        <p:blipFill>
          <a:blip r:embed="rId7"/>
          <a:stretch>
            <a:fillRect/>
          </a:stretch>
        </p:blipFill>
        <p:spPr>
          <a:xfrm rot="5361336">
            <a:off x="124617" y="4239416"/>
            <a:ext cx="4437066" cy="301628"/>
          </a:xfrm>
          <a:prstGeom prst="rect">
            <a:avLst/>
          </a:prstGeom>
          <a:ln w="12700">
            <a:miter lim="400000"/>
          </a:ln>
        </p:spPr>
      </p:pic>
      <p:pic>
        <p:nvPicPr>
          <p:cNvPr id="6826" name="Picture 47" descr="Picture 47"/>
          <p:cNvPicPr>
            <a:picLocks noChangeAspect="1"/>
          </p:cNvPicPr>
          <p:nvPr/>
        </p:nvPicPr>
        <p:blipFill>
          <a:blip r:embed="rId8"/>
          <a:stretch>
            <a:fillRect/>
          </a:stretch>
        </p:blipFill>
        <p:spPr>
          <a:xfrm rot="5361336">
            <a:off x="4525166" y="4179091"/>
            <a:ext cx="4516442" cy="301628"/>
          </a:xfrm>
          <a:prstGeom prst="rect">
            <a:avLst/>
          </a:prstGeom>
          <a:ln w="12700">
            <a:miter lim="400000"/>
          </a:ln>
        </p:spPr>
      </p:pic>
      <p:pic>
        <p:nvPicPr>
          <p:cNvPr id="6827" name="Picture 48" descr="Picture 48"/>
          <p:cNvPicPr>
            <a:picLocks noChangeAspect="1"/>
          </p:cNvPicPr>
          <p:nvPr/>
        </p:nvPicPr>
        <p:blipFill>
          <a:blip r:embed="rId8"/>
          <a:stretch>
            <a:fillRect/>
          </a:stretch>
        </p:blipFill>
        <p:spPr>
          <a:xfrm rot="5361336">
            <a:off x="3836987" y="4171950"/>
            <a:ext cx="4451353" cy="301625"/>
          </a:xfrm>
          <a:prstGeom prst="rect">
            <a:avLst/>
          </a:prstGeom>
          <a:ln w="12700">
            <a:miter lim="400000"/>
          </a:ln>
        </p:spPr>
      </p:pic>
      <p:pic>
        <p:nvPicPr>
          <p:cNvPr id="6828" name="Picture 49" descr="Picture 49"/>
          <p:cNvPicPr>
            <a:picLocks noChangeAspect="1"/>
          </p:cNvPicPr>
          <p:nvPr/>
        </p:nvPicPr>
        <p:blipFill>
          <a:blip r:embed="rId6"/>
          <a:stretch>
            <a:fillRect/>
          </a:stretch>
        </p:blipFill>
        <p:spPr>
          <a:xfrm rot="5361336">
            <a:off x="2297110" y="4205287"/>
            <a:ext cx="4479930" cy="301628"/>
          </a:xfrm>
          <a:prstGeom prst="rect">
            <a:avLst/>
          </a:prstGeom>
          <a:ln w="12700">
            <a:miter lim="400000"/>
          </a:ln>
        </p:spPr>
      </p:pic>
      <p:pic>
        <p:nvPicPr>
          <p:cNvPr id="6829" name="Picture 50" descr="Picture 50"/>
          <p:cNvPicPr>
            <a:picLocks noChangeAspect="1"/>
          </p:cNvPicPr>
          <p:nvPr/>
        </p:nvPicPr>
        <p:blipFill>
          <a:blip r:embed="rId13"/>
          <a:stretch>
            <a:fillRect/>
          </a:stretch>
        </p:blipFill>
        <p:spPr>
          <a:xfrm rot="5361336">
            <a:off x="3135310" y="4175125"/>
            <a:ext cx="4308480" cy="301625"/>
          </a:xfrm>
          <a:prstGeom prst="rect">
            <a:avLst/>
          </a:prstGeom>
          <a:ln w="12700">
            <a:miter lim="400000"/>
          </a:ln>
        </p:spPr>
      </p:pic>
      <p:sp>
        <p:nvSpPr>
          <p:cNvPr id="6830" name="Text Box 51"/>
          <p:cNvSpPr txBox="1"/>
          <p:nvPr/>
        </p:nvSpPr>
        <p:spPr>
          <a:xfrm>
            <a:off x="3095625" y="3668712"/>
            <a:ext cx="3143250" cy="461661"/>
          </a:xfrm>
          <a:prstGeom prst="rect">
            <a:avLst/>
          </a:prstGeom>
          <a:ln w="12700">
            <a:miter lim="400000"/>
          </a:ln>
          <a:effectLst>
            <a:outerShdw blurRad="63500" dist="53881" dir="2700000"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1400"/>
              </a:spcBef>
              <a:defRPr sz="2400" b="0">
                <a:solidFill>
                  <a:schemeClr val="accent2"/>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عهد الأرض</a:t>
            </a:r>
          </a:p>
        </p:txBody>
      </p:sp>
      <p:sp>
        <p:nvSpPr>
          <p:cNvPr id="6831" name="Text Box 52"/>
          <p:cNvSpPr txBox="1"/>
          <p:nvPr/>
        </p:nvSpPr>
        <p:spPr>
          <a:xfrm>
            <a:off x="2338385" y="2684461"/>
            <a:ext cx="5607053" cy="584771"/>
          </a:xfrm>
          <a:prstGeom prst="rect">
            <a:avLst/>
          </a:prstGeom>
          <a:ln w="12700">
            <a:miter lim="400000"/>
          </a:ln>
          <a:effectLst>
            <a:outerShdw blurRad="63500" dist="46662" dir="3284182"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900"/>
              </a:spcBef>
              <a:defRPr sz="3200" b="0">
                <a:solidFill>
                  <a:schemeClr val="accent1"/>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العهد الإبراهيمي</a:t>
            </a:r>
          </a:p>
        </p:txBody>
      </p:sp>
      <p:sp>
        <p:nvSpPr>
          <p:cNvPr id="6832" name="Text Box 53"/>
          <p:cNvSpPr txBox="1"/>
          <p:nvPr/>
        </p:nvSpPr>
        <p:spPr>
          <a:xfrm>
            <a:off x="3876675" y="5160962"/>
            <a:ext cx="3662363" cy="461661"/>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b="0">
                <a:solidFill>
                  <a:schemeClr val="accent2"/>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العهد الجديد</a:t>
            </a:r>
          </a:p>
        </p:txBody>
      </p:sp>
      <p:sp>
        <p:nvSpPr>
          <p:cNvPr id="6833" name="Line 54"/>
          <p:cNvSpPr/>
          <p:nvPr/>
        </p:nvSpPr>
        <p:spPr>
          <a:xfrm>
            <a:off x="7934325" y="22717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6834" name="Line 55"/>
          <p:cNvSpPr/>
          <p:nvPr/>
        </p:nvSpPr>
        <p:spPr>
          <a:xfrm>
            <a:off x="8086725" y="24241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sp>
        <p:nvSpPr>
          <p:cNvPr id="6835" name="Line 56"/>
          <p:cNvSpPr/>
          <p:nvPr/>
        </p:nvSpPr>
        <p:spPr>
          <a:xfrm>
            <a:off x="8239125" y="22336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latin typeface="Arial" panose="020B0604020202020204" pitchFamily="34" charset="0"/>
              <a:cs typeface="Arial" panose="020B0604020202020204" pitchFamily="34" charset="0"/>
            </a:endParaRPr>
          </a:p>
        </p:txBody>
      </p:sp>
      <p:grpSp>
        <p:nvGrpSpPr>
          <p:cNvPr id="6841" name="Group"/>
          <p:cNvGrpSpPr/>
          <p:nvPr/>
        </p:nvGrpSpPr>
        <p:grpSpPr>
          <a:xfrm>
            <a:off x="782637" y="2119310"/>
            <a:ext cx="592146" cy="4451354"/>
            <a:chOff x="0" y="-1"/>
            <a:chExt cx="592144" cy="4451353"/>
          </a:xfrm>
        </p:grpSpPr>
        <p:grpSp>
          <p:nvGrpSpPr>
            <p:cNvPr id="6839" name="Group"/>
            <p:cNvGrpSpPr/>
            <p:nvPr/>
          </p:nvGrpSpPr>
          <p:grpSpPr>
            <a:xfrm>
              <a:off x="286884" y="-1"/>
              <a:ext cx="305260" cy="4165607"/>
              <a:chOff x="0" y="0"/>
              <a:chExt cx="305259" cy="4165604"/>
            </a:xfrm>
          </p:grpSpPr>
          <p:sp>
            <p:nvSpPr>
              <p:cNvPr id="6836" name="Line 59"/>
              <p:cNvSpPr/>
              <p:nvPr/>
            </p:nvSpPr>
            <p:spPr>
              <a:xfrm flipH="1">
                <a:off x="0" y="0"/>
                <a:ext cx="4" cy="3800735"/>
              </a:xfrm>
              <a:prstGeom prst="line">
                <a:avLst/>
              </a:prstGeom>
              <a:noFill/>
              <a:ln w="38100" cap="flat">
                <a:solidFill>
                  <a:srgbClr val="FFFF00"/>
                </a:solidFill>
                <a:prstDash val="solid"/>
                <a:round/>
              </a:ln>
              <a:effectLst>
                <a:outerShdw blurRad="63500" dist="81319" dir="3080411"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837" name="Line 60"/>
              <p:cNvSpPr/>
              <p:nvPr/>
            </p:nvSpPr>
            <p:spPr>
              <a:xfrm flipH="1">
                <a:off x="151994" y="182433"/>
                <a:ext cx="5" cy="3800737"/>
              </a:xfrm>
              <a:prstGeom prst="line">
                <a:avLst/>
              </a:prstGeom>
              <a:noFill/>
              <a:ln w="38100" cap="flat">
                <a:solidFill>
                  <a:srgbClr val="FFFF00"/>
                </a:solidFill>
                <a:prstDash val="solid"/>
                <a:round/>
              </a:ln>
              <a:effectLst>
                <a:outerShdw blurRad="63500" dist="81319" dir="3080411"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838" name="Line 61"/>
              <p:cNvSpPr/>
              <p:nvPr/>
            </p:nvSpPr>
            <p:spPr>
              <a:xfrm flipH="1">
                <a:off x="305256" y="364868"/>
                <a:ext cx="4" cy="3800738"/>
              </a:xfrm>
              <a:prstGeom prst="line">
                <a:avLst/>
              </a:prstGeom>
              <a:noFill/>
              <a:ln w="38100" cap="flat">
                <a:solidFill>
                  <a:srgbClr val="FFFF00"/>
                </a:solidFill>
                <a:prstDash val="solid"/>
                <a:round/>
              </a:ln>
              <a:effectLst>
                <a:outerShdw blurRad="63500" dist="81319" dir="3080411"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sp>
          <p:nvSpPr>
            <p:cNvPr id="6840" name="AutoShape 62"/>
            <p:cNvSpPr/>
            <p:nvPr/>
          </p:nvSpPr>
          <p:spPr>
            <a:xfrm>
              <a:off x="0" y="1404369"/>
              <a:ext cx="228622" cy="304698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rtl="1">
                <a:spcBef>
                  <a:spcPts val="1900"/>
                </a:spcBef>
                <a:defRPr sz="32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اعوجاج</a:t>
              </a:r>
            </a:p>
          </p:txBody>
        </p:sp>
      </p:grpSp>
      <p:sp>
        <p:nvSpPr>
          <p:cNvPr id="6842" name="Text Box 63"/>
          <p:cNvSpPr txBox="1"/>
          <p:nvPr/>
        </p:nvSpPr>
        <p:spPr>
          <a:xfrm>
            <a:off x="491317" y="6534864"/>
            <a:ext cx="889022"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rPr>
                <a:latin typeface="Arial" panose="020B0604020202020204" pitchFamily="34" charset="0"/>
                <a:cs typeface="Arial" panose="020B0604020202020204" pitchFamily="34" charset="0"/>
              </a:rPr>
              <a:t>© </a:t>
            </a:r>
            <a:r>
              <a:rPr sz="1000">
                <a:latin typeface="Arial" panose="020B0604020202020204" pitchFamily="34" charset="0"/>
                <a:cs typeface="Arial" panose="020B0604020202020204" pitchFamily="34" charset="0"/>
              </a:rPr>
              <a:t>2006</a:t>
            </a:r>
            <a:r>
              <a:rPr>
                <a:latin typeface="Arial" panose="020B0604020202020204" pitchFamily="34" charset="0"/>
                <a:cs typeface="Arial" panose="020B0604020202020204" pitchFamily="34" charset="0"/>
              </a:rPr>
              <a:t> TBBMI</a:t>
            </a:r>
          </a:p>
        </p:txBody>
      </p:sp>
      <p:sp>
        <p:nvSpPr>
          <p:cNvPr id="6843" name="Text Box 64"/>
          <p:cNvSpPr txBox="1"/>
          <p:nvPr/>
        </p:nvSpPr>
        <p:spPr>
          <a:xfrm>
            <a:off x="7659852" y="6517402"/>
            <a:ext cx="523536"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8.0.03f.</a:t>
            </a:r>
          </a:p>
        </p:txBody>
      </p:sp>
      <p:sp>
        <p:nvSpPr>
          <p:cNvPr id="6844" name="Text Box 65"/>
          <p:cNvSpPr txBox="1"/>
          <p:nvPr/>
        </p:nvSpPr>
        <p:spPr>
          <a:xfrm>
            <a:off x="8155763" y="6509464"/>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89</a:t>
            </a:r>
          </a:p>
        </p:txBody>
      </p:sp>
      <p:grpSp>
        <p:nvGrpSpPr>
          <p:cNvPr id="6967" name="Group"/>
          <p:cNvGrpSpPr/>
          <p:nvPr/>
        </p:nvGrpSpPr>
        <p:grpSpPr>
          <a:xfrm>
            <a:off x="1917712" y="2209767"/>
            <a:ext cx="5330804" cy="3946586"/>
            <a:chOff x="-1" y="-3"/>
            <a:chExt cx="5330803" cy="3946584"/>
          </a:xfrm>
        </p:grpSpPr>
        <p:grpSp>
          <p:nvGrpSpPr>
            <p:cNvPr id="6905" name="Group"/>
            <p:cNvGrpSpPr/>
            <p:nvPr/>
          </p:nvGrpSpPr>
          <p:grpSpPr>
            <a:xfrm>
              <a:off x="-2" y="-4"/>
              <a:ext cx="5304202" cy="239826"/>
              <a:chOff x="-1" y="-2"/>
              <a:chExt cx="5304201" cy="239824"/>
            </a:xfrm>
          </p:grpSpPr>
          <p:grpSp>
            <p:nvGrpSpPr>
              <p:cNvPr id="6848" name="Group"/>
              <p:cNvGrpSpPr/>
              <p:nvPr/>
            </p:nvGrpSpPr>
            <p:grpSpPr>
              <a:xfrm>
                <a:off x="-2" y="23808"/>
                <a:ext cx="201992" cy="206490"/>
                <a:chOff x="-1" y="0"/>
                <a:chExt cx="201990" cy="206489"/>
              </a:xfrm>
            </p:grpSpPr>
            <p:sp>
              <p:nvSpPr>
                <p:cNvPr id="6845" name="AutoShape 69"/>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46" name="Oval 70"/>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47" name="AutoShape 71"/>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852" name="Group"/>
              <p:cNvGrpSpPr/>
              <p:nvPr/>
            </p:nvGrpSpPr>
            <p:grpSpPr>
              <a:xfrm>
                <a:off x="360471" y="33331"/>
                <a:ext cx="201993" cy="206491"/>
                <a:chOff x="0" y="-1"/>
                <a:chExt cx="201991" cy="206489"/>
              </a:xfrm>
            </p:grpSpPr>
            <p:sp>
              <p:nvSpPr>
                <p:cNvPr id="6849" name="AutoShape 73"/>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50" name="Oval 7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51" name="AutoShape 75"/>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856" name="Group"/>
              <p:cNvGrpSpPr/>
              <p:nvPr/>
            </p:nvGrpSpPr>
            <p:grpSpPr>
              <a:xfrm>
                <a:off x="730473" y="33332"/>
                <a:ext cx="201993" cy="206490"/>
                <a:chOff x="-1" y="0"/>
                <a:chExt cx="201992" cy="206489"/>
              </a:xfrm>
            </p:grpSpPr>
            <p:sp>
              <p:nvSpPr>
                <p:cNvPr id="6853" name="AutoShape 77"/>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54" name="Oval 78"/>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55" name="AutoShape 79"/>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860" name="Group"/>
              <p:cNvGrpSpPr/>
              <p:nvPr/>
            </p:nvGrpSpPr>
            <p:grpSpPr>
              <a:xfrm>
                <a:off x="1092534" y="33332"/>
                <a:ext cx="201993" cy="206491"/>
                <a:chOff x="0" y="-1"/>
                <a:chExt cx="201992" cy="206490"/>
              </a:xfrm>
            </p:grpSpPr>
            <p:sp>
              <p:nvSpPr>
                <p:cNvPr id="6857" name="AutoShape 81"/>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58" name="Oval 8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59" name="AutoShape 83"/>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864" name="Group"/>
              <p:cNvGrpSpPr/>
              <p:nvPr/>
            </p:nvGrpSpPr>
            <p:grpSpPr>
              <a:xfrm>
                <a:off x="1435540" y="26981"/>
                <a:ext cx="201993" cy="206492"/>
                <a:chOff x="0" y="-1"/>
                <a:chExt cx="201992" cy="206490"/>
              </a:xfrm>
            </p:grpSpPr>
            <p:sp>
              <p:nvSpPr>
                <p:cNvPr id="6861" name="AutoShape 85"/>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62" name="Oval 8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63" name="AutoShape 87"/>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868" name="Group"/>
              <p:cNvGrpSpPr/>
              <p:nvPr/>
            </p:nvGrpSpPr>
            <p:grpSpPr>
              <a:xfrm>
                <a:off x="1816658" y="7934"/>
                <a:ext cx="201992" cy="206491"/>
                <a:chOff x="0" y="-1"/>
                <a:chExt cx="201991" cy="206489"/>
              </a:xfrm>
            </p:grpSpPr>
            <p:sp>
              <p:nvSpPr>
                <p:cNvPr id="6865" name="AutoShape 89"/>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66" name="Oval 9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67" name="AutoShape 91"/>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872" name="Group"/>
              <p:cNvGrpSpPr/>
              <p:nvPr/>
            </p:nvGrpSpPr>
            <p:grpSpPr>
              <a:xfrm>
                <a:off x="2177131" y="14284"/>
                <a:ext cx="201992" cy="206490"/>
                <a:chOff x="-1" y="0"/>
                <a:chExt cx="201991" cy="206489"/>
              </a:xfrm>
            </p:grpSpPr>
            <p:sp>
              <p:nvSpPr>
                <p:cNvPr id="6869" name="AutoShape 93"/>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70" name="Oval 94"/>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71" name="AutoShape 95"/>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876" name="Group"/>
              <p:cNvGrpSpPr/>
              <p:nvPr/>
            </p:nvGrpSpPr>
            <p:grpSpPr>
              <a:xfrm>
                <a:off x="2536016" y="14283"/>
                <a:ext cx="201993" cy="206491"/>
                <a:chOff x="-1" y="0"/>
                <a:chExt cx="201992" cy="206490"/>
              </a:xfrm>
            </p:grpSpPr>
            <p:sp>
              <p:nvSpPr>
                <p:cNvPr id="6873" name="AutoShape 97"/>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74" name="Oval 98"/>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75" name="AutoShape 99"/>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880" name="Group"/>
              <p:cNvGrpSpPr/>
              <p:nvPr/>
            </p:nvGrpSpPr>
            <p:grpSpPr>
              <a:xfrm>
                <a:off x="2902842" y="14282"/>
                <a:ext cx="201993" cy="206491"/>
                <a:chOff x="0" y="-1"/>
                <a:chExt cx="201992" cy="206490"/>
              </a:xfrm>
            </p:grpSpPr>
            <p:sp>
              <p:nvSpPr>
                <p:cNvPr id="6877" name="AutoShape 101"/>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78" name="Oval 10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79" name="AutoShape 103"/>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884" name="Group"/>
              <p:cNvGrpSpPr/>
              <p:nvPr/>
            </p:nvGrpSpPr>
            <p:grpSpPr>
              <a:xfrm>
                <a:off x="3303015" y="14282"/>
                <a:ext cx="201994" cy="206492"/>
                <a:chOff x="0" y="-1"/>
                <a:chExt cx="201992" cy="206490"/>
              </a:xfrm>
            </p:grpSpPr>
            <p:sp>
              <p:nvSpPr>
                <p:cNvPr id="6881" name="AutoShape 105"/>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82" name="Oval 10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83" name="AutoShape 107"/>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888" name="Group"/>
              <p:cNvGrpSpPr/>
              <p:nvPr/>
            </p:nvGrpSpPr>
            <p:grpSpPr>
              <a:xfrm>
                <a:off x="3649198" y="11109"/>
                <a:ext cx="201992" cy="206490"/>
                <a:chOff x="-1" y="0"/>
                <a:chExt cx="201991" cy="206489"/>
              </a:xfrm>
            </p:grpSpPr>
            <p:sp>
              <p:nvSpPr>
                <p:cNvPr id="6885" name="AutoShape 109"/>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86" name="Oval 110"/>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87" name="AutoShape 111"/>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892" name="Group"/>
              <p:cNvGrpSpPr/>
              <p:nvPr/>
            </p:nvGrpSpPr>
            <p:grpSpPr>
              <a:xfrm>
                <a:off x="4050959" y="12696"/>
                <a:ext cx="201992" cy="206491"/>
                <a:chOff x="0" y="-1"/>
                <a:chExt cx="201991" cy="206489"/>
              </a:xfrm>
            </p:grpSpPr>
            <p:sp>
              <p:nvSpPr>
                <p:cNvPr id="6889" name="AutoShape 113"/>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90" name="Oval 11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91" name="AutoShape 115"/>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896" name="Group"/>
              <p:cNvGrpSpPr/>
              <p:nvPr/>
            </p:nvGrpSpPr>
            <p:grpSpPr>
              <a:xfrm>
                <a:off x="4408257" y="15871"/>
                <a:ext cx="201992" cy="206491"/>
                <a:chOff x="0" y="-1"/>
                <a:chExt cx="201991" cy="206489"/>
              </a:xfrm>
            </p:grpSpPr>
            <p:sp>
              <p:nvSpPr>
                <p:cNvPr id="6893" name="AutoShape 117"/>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94" name="Oval 11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95" name="AutoShape 119"/>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900" name="Group"/>
              <p:cNvGrpSpPr/>
              <p:nvPr/>
            </p:nvGrpSpPr>
            <p:grpSpPr>
              <a:xfrm>
                <a:off x="4770317" y="17457"/>
                <a:ext cx="201994" cy="206492"/>
                <a:chOff x="0" y="-1"/>
                <a:chExt cx="201992" cy="206490"/>
              </a:xfrm>
            </p:grpSpPr>
            <p:sp>
              <p:nvSpPr>
                <p:cNvPr id="6897" name="AutoShape 121"/>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98" name="Oval 12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899" name="AutoShape 123"/>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904" name="Group"/>
              <p:cNvGrpSpPr/>
              <p:nvPr/>
            </p:nvGrpSpPr>
            <p:grpSpPr>
              <a:xfrm>
                <a:off x="5102207" y="-3"/>
                <a:ext cx="201993" cy="206491"/>
                <a:chOff x="0" y="-1"/>
                <a:chExt cx="201991" cy="206489"/>
              </a:xfrm>
            </p:grpSpPr>
            <p:sp>
              <p:nvSpPr>
                <p:cNvPr id="6901" name="AutoShape 125"/>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02" name="Oval 12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03" name="AutoShape 127"/>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nvGrpSpPr>
            <p:cNvPr id="6966" name="Group"/>
            <p:cNvGrpSpPr/>
            <p:nvPr/>
          </p:nvGrpSpPr>
          <p:grpSpPr>
            <a:xfrm>
              <a:off x="27395" y="3736130"/>
              <a:ext cx="5303408" cy="210452"/>
              <a:chOff x="0" y="-1"/>
              <a:chExt cx="5303407" cy="210450"/>
            </a:xfrm>
          </p:grpSpPr>
          <p:grpSp>
            <p:nvGrpSpPr>
              <p:cNvPr id="6909" name="Group"/>
              <p:cNvGrpSpPr/>
              <p:nvPr/>
            </p:nvGrpSpPr>
            <p:grpSpPr>
              <a:xfrm>
                <a:off x="-1" y="-2"/>
                <a:ext cx="183728" cy="188227"/>
                <a:chOff x="0" y="0"/>
                <a:chExt cx="183726" cy="188226"/>
              </a:xfrm>
            </p:grpSpPr>
            <p:sp>
              <p:nvSpPr>
                <p:cNvPr id="6906" name="AutoShape 130"/>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07" name="Oval 131"/>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08" name="AutoShape 132"/>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913" name="Group"/>
              <p:cNvGrpSpPr/>
              <p:nvPr/>
            </p:nvGrpSpPr>
            <p:grpSpPr>
              <a:xfrm>
                <a:off x="355708" y="22220"/>
                <a:ext cx="183728" cy="188229"/>
                <a:chOff x="-1" y="0"/>
                <a:chExt cx="183727" cy="188227"/>
              </a:xfrm>
            </p:grpSpPr>
            <p:sp>
              <p:nvSpPr>
                <p:cNvPr id="6910" name="AutoShape 13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11" name="Oval 13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12" name="AutoShape 13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917" name="Group"/>
              <p:cNvGrpSpPr/>
              <p:nvPr/>
            </p:nvGrpSpPr>
            <p:grpSpPr>
              <a:xfrm>
                <a:off x="733649" y="22220"/>
                <a:ext cx="183728" cy="188229"/>
                <a:chOff x="-1" y="0"/>
                <a:chExt cx="183727" cy="188227"/>
              </a:xfrm>
            </p:grpSpPr>
            <p:sp>
              <p:nvSpPr>
                <p:cNvPr id="6914" name="AutoShape 13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15" name="Oval 13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16" name="AutoShape 14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921" name="Group"/>
              <p:cNvGrpSpPr/>
              <p:nvPr/>
            </p:nvGrpSpPr>
            <p:grpSpPr>
              <a:xfrm>
                <a:off x="1102064" y="22220"/>
                <a:ext cx="183728" cy="188229"/>
                <a:chOff x="0" y="0"/>
                <a:chExt cx="183727" cy="188228"/>
              </a:xfrm>
            </p:grpSpPr>
            <p:sp>
              <p:nvSpPr>
                <p:cNvPr id="6918" name="AutoShape 142"/>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19" name="Oval 143"/>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20" name="AutoShape 144"/>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925" name="Group"/>
              <p:cNvGrpSpPr/>
              <p:nvPr/>
            </p:nvGrpSpPr>
            <p:grpSpPr>
              <a:xfrm>
                <a:off x="1438717" y="22220"/>
                <a:ext cx="183729" cy="188229"/>
                <a:chOff x="-1" y="0"/>
                <a:chExt cx="183727" cy="188227"/>
              </a:xfrm>
            </p:grpSpPr>
            <p:sp>
              <p:nvSpPr>
                <p:cNvPr id="6922" name="AutoShape 146"/>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23" name="Oval 147"/>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24" name="AutoShape 148"/>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929" name="Group"/>
              <p:cNvGrpSpPr/>
              <p:nvPr/>
            </p:nvGrpSpPr>
            <p:grpSpPr>
              <a:xfrm>
                <a:off x="1816659" y="15871"/>
                <a:ext cx="183728" cy="188229"/>
                <a:chOff x="-1" y="0"/>
                <a:chExt cx="183727" cy="188227"/>
              </a:xfrm>
            </p:grpSpPr>
            <p:sp>
              <p:nvSpPr>
                <p:cNvPr id="6926" name="AutoShape 150"/>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27" name="Oval 151"/>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28" name="AutoShape 152"/>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933" name="Group"/>
              <p:cNvGrpSpPr/>
              <p:nvPr/>
            </p:nvGrpSpPr>
            <p:grpSpPr>
              <a:xfrm>
                <a:off x="2191425" y="22220"/>
                <a:ext cx="183728" cy="188229"/>
                <a:chOff x="0" y="0"/>
                <a:chExt cx="183727" cy="188228"/>
              </a:xfrm>
            </p:grpSpPr>
            <p:sp>
              <p:nvSpPr>
                <p:cNvPr id="6930" name="AutoShape 154"/>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31" name="Oval 155"/>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32" name="AutoShape 156"/>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937" name="Group"/>
              <p:cNvGrpSpPr/>
              <p:nvPr/>
            </p:nvGrpSpPr>
            <p:grpSpPr>
              <a:xfrm>
                <a:off x="2539196" y="9522"/>
                <a:ext cx="183728" cy="188229"/>
                <a:chOff x="0" y="0"/>
                <a:chExt cx="183727" cy="188228"/>
              </a:xfrm>
            </p:grpSpPr>
            <p:sp>
              <p:nvSpPr>
                <p:cNvPr id="6934" name="AutoShape 158"/>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35" name="Oval 159"/>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36" name="AutoShape 160"/>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941" name="Group"/>
              <p:cNvGrpSpPr/>
              <p:nvPr/>
            </p:nvGrpSpPr>
            <p:grpSpPr>
              <a:xfrm>
                <a:off x="3283963" y="22220"/>
                <a:ext cx="183728" cy="188229"/>
                <a:chOff x="0" y="0"/>
                <a:chExt cx="183727" cy="188228"/>
              </a:xfrm>
            </p:grpSpPr>
            <p:sp>
              <p:nvSpPr>
                <p:cNvPr id="6938" name="AutoShape 162"/>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39" name="Oval 163"/>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40" name="AutoShape 164"/>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945" name="Group"/>
              <p:cNvGrpSpPr/>
              <p:nvPr/>
            </p:nvGrpSpPr>
            <p:grpSpPr>
              <a:xfrm>
                <a:off x="2920313" y="22220"/>
                <a:ext cx="183729" cy="188229"/>
                <a:chOff x="0" y="0"/>
                <a:chExt cx="183727" cy="188228"/>
              </a:xfrm>
            </p:grpSpPr>
            <p:sp>
              <p:nvSpPr>
                <p:cNvPr id="6942" name="AutoShape 166"/>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43" name="Oval 167"/>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44" name="AutoShape 168"/>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949" name="Group"/>
              <p:cNvGrpSpPr/>
              <p:nvPr/>
            </p:nvGrpSpPr>
            <p:grpSpPr>
              <a:xfrm>
                <a:off x="3652377" y="15871"/>
                <a:ext cx="183728" cy="188228"/>
                <a:chOff x="0" y="-1"/>
                <a:chExt cx="183727" cy="188227"/>
              </a:xfrm>
            </p:grpSpPr>
            <p:sp>
              <p:nvSpPr>
                <p:cNvPr id="6946" name="AutoShape 170"/>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47" name="Oval 171"/>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48" name="AutoShape 172"/>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953" name="Group"/>
              <p:cNvGrpSpPr/>
              <p:nvPr/>
            </p:nvGrpSpPr>
            <p:grpSpPr>
              <a:xfrm>
                <a:off x="4068428" y="22220"/>
                <a:ext cx="183729" cy="188229"/>
                <a:chOff x="-1" y="0"/>
                <a:chExt cx="183727" cy="188227"/>
              </a:xfrm>
            </p:grpSpPr>
            <p:sp>
              <p:nvSpPr>
                <p:cNvPr id="6950" name="AutoShape 17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51" name="Oval 17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52" name="AutoShape 17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957" name="Group"/>
              <p:cNvGrpSpPr/>
              <p:nvPr/>
            </p:nvGrpSpPr>
            <p:grpSpPr>
              <a:xfrm>
                <a:off x="4430490" y="22220"/>
                <a:ext cx="183728" cy="188229"/>
                <a:chOff x="-1" y="0"/>
                <a:chExt cx="183727" cy="188227"/>
              </a:xfrm>
            </p:grpSpPr>
            <p:sp>
              <p:nvSpPr>
                <p:cNvPr id="6954" name="AutoShape 17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55" name="Oval 17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56" name="AutoShape 18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961" name="Group"/>
              <p:cNvGrpSpPr/>
              <p:nvPr/>
            </p:nvGrpSpPr>
            <p:grpSpPr>
              <a:xfrm>
                <a:off x="4784612" y="22220"/>
                <a:ext cx="183728" cy="188229"/>
                <a:chOff x="-1" y="0"/>
                <a:chExt cx="183727" cy="188227"/>
              </a:xfrm>
            </p:grpSpPr>
            <p:sp>
              <p:nvSpPr>
                <p:cNvPr id="6958" name="AutoShape 182"/>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59" name="Oval 183"/>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60" name="AutoShape 184"/>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965" name="Group"/>
              <p:cNvGrpSpPr/>
              <p:nvPr/>
            </p:nvGrpSpPr>
            <p:grpSpPr>
              <a:xfrm>
                <a:off x="5119679" y="22220"/>
                <a:ext cx="183728" cy="188229"/>
                <a:chOff x="0" y="0"/>
                <a:chExt cx="183727" cy="188228"/>
              </a:xfrm>
            </p:grpSpPr>
            <p:sp>
              <p:nvSpPr>
                <p:cNvPr id="6962" name="AutoShape 186"/>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63" name="Oval 187"/>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64" name="AutoShape 188"/>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grpSp>
      <p:grpSp>
        <p:nvGrpSpPr>
          <p:cNvPr id="6973" name="Group"/>
          <p:cNvGrpSpPr/>
          <p:nvPr/>
        </p:nvGrpSpPr>
        <p:grpSpPr>
          <a:xfrm>
            <a:off x="1663692" y="5908671"/>
            <a:ext cx="6296039" cy="801697"/>
            <a:chOff x="-3" y="-1"/>
            <a:chExt cx="6296038" cy="801695"/>
          </a:xfrm>
        </p:grpSpPr>
        <p:grpSp>
          <p:nvGrpSpPr>
            <p:cNvPr id="6971" name="Group"/>
            <p:cNvGrpSpPr/>
            <p:nvPr/>
          </p:nvGrpSpPr>
          <p:grpSpPr>
            <a:xfrm>
              <a:off x="-3" y="497488"/>
              <a:ext cx="6296038" cy="304206"/>
              <a:chOff x="-1" y="0"/>
              <a:chExt cx="6296037" cy="304205"/>
            </a:xfrm>
          </p:grpSpPr>
          <p:sp>
            <p:nvSpPr>
              <p:cNvPr id="6968" name="Line 191"/>
              <p:cNvSpPr/>
              <p:nvPr/>
            </p:nvSpPr>
            <p:spPr>
              <a:xfrm>
                <a:off x="-2" y="-1"/>
                <a:ext cx="5916378" cy="4"/>
              </a:xfrm>
              <a:prstGeom prst="line">
                <a:avLst/>
              </a:prstGeom>
              <a:noFill/>
              <a:ln w="38100" cap="flat">
                <a:solidFill>
                  <a:srgbClr val="33CC33"/>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969" name="Line 192"/>
              <p:cNvSpPr/>
              <p:nvPr/>
            </p:nvSpPr>
            <p:spPr>
              <a:xfrm>
                <a:off x="189830" y="152100"/>
                <a:ext cx="5914398" cy="4"/>
              </a:xfrm>
              <a:prstGeom prst="line">
                <a:avLst/>
              </a:prstGeom>
              <a:noFill/>
              <a:ln w="38100" cap="flat">
                <a:solidFill>
                  <a:srgbClr val="33CC33"/>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6970" name="Line 193"/>
              <p:cNvSpPr/>
              <p:nvPr/>
            </p:nvSpPr>
            <p:spPr>
              <a:xfrm>
                <a:off x="379658" y="304201"/>
                <a:ext cx="5916379" cy="4"/>
              </a:xfrm>
              <a:prstGeom prst="line">
                <a:avLst/>
              </a:prstGeom>
              <a:noFill/>
              <a:ln w="38100" cap="flat">
                <a:solidFill>
                  <a:srgbClr val="33CC33"/>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sp>
          <p:nvSpPr>
            <p:cNvPr id="6972" name="Text Box 194"/>
            <p:cNvSpPr txBox="1"/>
            <p:nvPr/>
          </p:nvSpPr>
          <p:spPr>
            <a:xfrm>
              <a:off x="2924796" y="-1"/>
              <a:ext cx="2123270" cy="646325"/>
            </a:xfrm>
            <a:prstGeom prst="rect">
              <a:avLst/>
            </a:prstGeom>
            <a:noFill/>
            <a:ln w="12700" cap="flat">
              <a:noFill/>
              <a:miter lim="400000"/>
            </a:ln>
            <a:effectLst>
              <a:outerShdw blurRad="63500" dist="81319" dir="2319588"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rtl="1">
                <a:spcBef>
                  <a:spcPts val="2100"/>
                </a:spcBef>
                <a:defRPr sz="36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اللُحمة</a:t>
              </a:r>
            </a:p>
          </p:txBody>
        </p:sp>
      </p:grpSp>
      <p:grpSp>
        <p:nvGrpSpPr>
          <p:cNvPr id="6996" name="Group"/>
          <p:cNvGrpSpPr/>
          <p:nvPr/>
        </p:nvGrpSpPr>
        <p:grpSpPr>
          <a:xfrm>
            <a:off x="1885942" y="92072"/>
            <a:ext cx="3762387" cy="2335133"/>
            <a:chOff x="-6" y="-1"/>
            <a:chExt cx="3762385" cy="2335131"/>
          </a:xfrm>
        </p:grpSpPr>
        <p:sp>
          <p:nvSpPr>
            <p:cNvPr id="6974" name="Text Box 196"/>
            <p:cNvSpPr txBox="1"/>
            <p:nvPr/>
          </p:nvSpPr>
          <p:spPr>
            <a:xfrm>
              <a:off x="3168316" y="1504138"/>
              <a:ext cx="594063" cy="830992"/>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2800"/>
                </a:spcBef>
                <a:defRPr sz="4800">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grpSp>
          <p:nvGrpSpPr>
            <p:cNvPr id="6977" name="Group"/>
            <p:cNvGrpSpPr/>
            <p:nvPr/>
          </p:nvGrpSpPr>
          <p:grpSpPr>
            <a:xfrm>
              <a:off x="790173" y="1215369"/>
              <a:ext cx="1786832" cy="568275"/>
              <a:chOff x="-2" y="0"/>
              <a:chExt cx="1786831" cy="568274"/>
            </a:xfrm>
          </p:grpSpPr>
          <p:sp>
            <p:nvSpPr>
              <p:cNvPr id="6975" name="Text Box 198"/>
              <p:cNvSpPr txBox="1"/>
              <p:nvPr/>
            </p:nvSpPr>
            <p:spPr>
              <a:xfrm>
                <a:off x="-2" y="14278"/>
                <a:ext cx="564256" cy="553996"/>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4P</a:t>
                </a:r>
              </a:p>
            </p:txBody>
          </p:sp>
          <p:sp>
            <p:nvSpPr>
              <p:cNvPr id="6976" name="Text Box 199"/>
              <p:cNvSpPr txBox="1"/>
              <p:nvPr/>
            </p:nvSpPr>
            <p:spPr>
              <a:xfrm>
                <a:off x="966092" y="0"/>
                <a:ext cx="820737" cy="553996"/>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  3S</a:t>
                </a:r>
              </a:p>
            </p:txBody>
          </p:sp>
        </p:grpSp>
        <p:grpSp>
          <p:nvGrpSpPr>
            <p:cNvPr id="6988" name="Group"/>
            <p:cNvGrpSpPr/>
            <p:nvPr/>
          </p:nvGrpSpPr>
          <p:grpSpPr>
            <a:xfrm>
              <a:off x="-6" y="1772277"/>
              <a:ext cx="3118368" cy="394721"/>
              <a:chOff x="-4" y="-4"/>
              <a:chExt cx="3118366" cy="394720"/>
            </a:xfrm>
          </p:grpSpPr>
          <p:grpSp>
            <p:nvGrpSpPr>
              <p:cNvPr id="6986" name="Group"/>
              <p:cNvGrpSpPr/>
              <p:nvPr/>
            </p:nvGrpSpPr>
            <p:grpSpPr>
              <a:xfrm>
                <a:off x="-4" y="-4"/>
                <a:ext cx="2750436" cy="394720"/>
                <a:chOff x="-2" y="-2"/>
                <a:chExt cx="2750434" cy="394718"/>
              </a:xfrm>
            </p:grpSpPr>
            <p:sp>
              <p:nvSpPr>
                <p:cNvPr id="6978" name="Text Box 202"/>
                <p:cNvSpPr txBox="1"/>
                <p:nvPr/>
              </p:nvSpPr>
              <p:spPr>
                <a:xfrm>
                  <a:off x="-2" y="634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sp>
              <p:nvSpPr>
                <p:cNvPr id="6979" name="Text Box 203"/>
                <p:cNvSpPr txBox="1"/>
                <p:nvPr/>
              </p:nvSpPr>
              <p:spPr>
                <a:xfrm>
                  <a:off x="360179" y="634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6980" name="Text Box 204"/>
                <p:cNvSpPr txBox="1"/>
                <p:nvPr/>
              </p:nvSpPr>
              <p:spPr>
                <a:xfrm>
                  <a:off x="756854" y="9519"/>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6981" name="Text Box 205"/>
                <p:cNvSpPr txBox="1"/>
                <p:nvPr/>
              </p:nvSpPr>
              <p:spPr>
                <a:xfrm>
                  <a:off x="1077367" y="6346"/>
                  <a:ext cx="256480"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M</a:t>
                  </a:r>
                </a:p>
              </p:txBody>
            </p:sp>
            <p:sp>
              <p:nvSpPr>
                <p:cNvPr id="6982" name="Text Box 206"/>
                <p:cNvSpPr txBox="1"/>
                <p:nvPr/>
              </p:nvSpPr>
              <p:spPr>
                <a:xfrm>
                  <a:off x="1467696" y="-2"/>
                  <a:ext cx="171522"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J</a:t>
                  </a:r>
                </a:p>
              </p:txBody>
            </p:sp>
            <p:sp>
              <p:nvSpPr>
                <p:cNvPr id="6983" name="Text Box 207"/>
                <p:cNvSpPr txBox="1"/>
                <p:nvPr/>
              </p:nvSpPr>
              <p:spPr>
                <a:xfrm>
                  <a:off x="1819945" y="12693"/>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A</a:t>
                  </a:r>
                </a:p>
              </p:txBody>
            </p:sp>
            <p:sp>
              <p:nvSpPr>
                <p:cNvPr id="6984" name="Text Box 208"/>
                <p:cNvSpPr txBox="1"/>
                <p:nvPr/>
              </p:nvSpPr>
              <p:spPr>
                <a:xfrm>
                  <a:off x="2164258" y="12693"/>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R</a:t>
                  </a:r>
                </a:p>
              </p:txBody>
            </p:sp>
            <p:sp>
              <p:nvSpPr>
                <p:cNvPr id="6985" name="Text Box 209"/>
                <p:cNvSpPr txBox="1"/>
                <p:nvPr/>
              </p:nvSpPr>
              <p:spPr>
                <a:xfrm>
                  <a:off x="2527614" y="25386"/>
                  <a:ext cx="222818" cy="36933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C</a:t>
                  </a:r>
                </a:p>
              </p:txBody>
            </p:sp>
          </p:grpSp>
          <p:sp>
            <p:nvSpPr>
              <p:cNvPr id="6987" name="Text Box 210"/>
              <p:cNvSpPr txBox="1"/>
              <p:nvPr/>
            </p:nvSpPr>
            <p:spPr>
              <a:xfrm>
                <a:off x="2913178" y="14279"/>
                <a:ext cx="205184" cy="36933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S</a:t>
                </a:r>
              </a:p>
            </p:txBody>
          </p:sp>
        </p:grpSp>
        <p:sp>
          <p:nvSpPr>
            <p:cNvPr id="6989" name="AutoShape 211"/>
            <p:cNvSpPr txBox="1"/>
            <p:nvPr/>
          </p:nvSpPr>
          <p:spPr>
            <a:xfrm>
              <a:off x="1386454" y="-1"/>
              <a:ext cx="630557" cy="1120761"/>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٧</a:t>
              </a:r>
            </a:p>
          </p:txBody>
        </p:sp>
        <p:grpSp>
          <p:nvGrpSpPr>
            <p:cNvPr id="6992" name="Group"/>
            <p:cNvGrpSpPr/>
            <p:nvPr/>
          </p:nvGrpSpPr>
          <p:grpSpPr>
            <a:xfrm>
              <a:off x="326856" y="1746894"/>
              <a:ext cx="2478428" cy="431574"/>
              <a:chOff x="0" y="-1"/>
              <a:chExt cx="2478427" cy="431573"/>
            </a:xfrm>
          </p:grpSpPr>
          <p:sp>
            <p:nvSpPr>
              <p:cNvPr id="6990" name="Rectangle 213"/>
              <p:cNvSpPr/>
              <p:nvPr/>
            </p:nvSpPr>
            <p:spPr>
              <a:xfrm>
                <a:off x="-1" y="-2"/>
                <a:ext cx="1343939"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6991" name="Rectangle 214"/>
              <p:cNvSpPr/>
              <p:nvPr/>
            </p:nvSpPr>
            <p:spPr>
              <a:xfrm>
                <a:off x="1429616" y="-2"/>
                <a:ext cx="1048811"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grpSp>
          <p:nvGrpSpPr>
            <p:cNvPr id="6995" name="Group"/>
            <p:cNvGrpSpPr/>
            <p:nvPr/>
          </p:nvGrpSpPr>
          <p:grpSpPr>
            <a:xfrm>
              <a:off x="761295" y="825056"/>
              <a:ext cx="1931654" cy="584771"/>
              <a:chOff x="-1" y="0"/>
              <a:chExt cx="1931653" cy="584769"/>
            </a:xfrm>
          </p:grpSpPr>
          <p:sp>
            <p:nvSpPr>
              <p:cNvPr id="6993" name="Text Box 216"/>
              <p:cNvSpPr txBox="1"/>
              <p:nvPr/>
            </p:nvSpPr>
            <p:spPr>
              <a:xfrm>
                <a:off x="-1" y="0"/>
                <a:ext cx="1931653" cy="584769"/>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rPr>
                    <a:latin typeface="Arial" panose="020B0604020202020204" pitchFamily="34" charset="0"/>
                    <a:cs typeface="Arial" panose="020B0604020202020204" pitchFamily="34" charset="0"/>
                  </a:rPr>
                  <a:t>C 7 S J</a:t>
                </a:r>
              </a:p>
            </p:txBody>
          </p:sp>
          <p:sp>
            <p:nvSpPr>
              <p:cNvPr id="6994" name="Line 217"/>
              <p:cNvSpPr/>
              <p:nvPr/>
            </p:nvSpPr>
            <p:spPr>
              <a:xfrm>
                <a:off x="722264" y="301463"/>
                <a:ext cx="149154" cy="4"/>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grpSp>
      </p:grpSp>
      <p:sp>
        <p:nvSpPr>
          <p:cNvPr id="6997" name="Text Box 218"/>
          <p:cNvSpPr txBox="1"/>
          <p:nvPr/>
        </p:nvSpPr>
        <p:spPr>
          <a:xfrm>
            <a:off x="4235450" y="4419599"/>
            <a:ext cx="3533775" cy="461661"/>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b="0">
                <a:solidFill>
                  <a:schemeClr val="accent2"/>
                </a:solidFill>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العهد الداودي</a:t>
            </a:r>
          </a:p>
        </p:txBody>
      </p:sp>
      <p:sp>
        <p:nvSpPr>
          <p:cNvPr id="6998" name="Text Box 219"/>
          <p:cNvSpPr txBox="1"/>
          <p:nvPr/>
        </p:nvSpPr>
        <p:spPr>
          <a:xfrm rot="17945350">
            <a:off x="5365789" y="1575281"/>
            <a:ext cx="1014700" cy="152349"/>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rtl="1">
              <a:lnSpc>
                <a:spcPct val="90000"/>
              </a:lnSpc>
              <a:defRPr sz="1100">
                <a:solidFill>
                  <a:srgbClr val="FFEA18"/>
                </a:solidFill>
                <a:latin typeface="Arial"/>
                <a:ea typeface="Arial"/>
                <a:cs typeface="Arial"/>
                <a:sym typeface="Arial"/>
              </a:defRPr>
            </a:lvl1pPr>
          </a:lstStyle>
          <a:p>
            <a:r>
              <a:rPr>
                <a:latin typeface="Arial" panose="020B0604020202020204" pitchFamily="34" charset="0"/>
                <a:cs typeface="Arial" panose="020B0604020202020204" pitchFamily="34" charset="0"/>
              </a:rPr>
              <a:t>عرس عرش الخروف </a:t>
            </a:r>
          </a:p>
        </p:txBody>
      </p:sp>
      <p:grpSp>
        <p:nvGrpSpPr>
          <p:cNvPr id="7002" name="Group"/>
          <p:cNvGrpSpPr/>
          <p:nvPr/>
        </p:nvGrpSpPr>
        <p:grpSpPr>
          <a:xfrm>
            <a:off x="1001710" y="1712910"/>
            <a:ext cx="8686805" cy="5435606"/>
            <a:chOff x="0" y="-1"/>
            <a:chExt cx="8686804" cy="5435605"/>
          </a:xfrm>
        </p:grpSpPr>
        <p:sp>
          <p:nvSpPr>
            <p:cNvPr id="6999" name="AutoShape 221"/>
            <p:cNvSpPr/>
            <p:nvPr/>
          </p:nvSpPr>
          <p:spPr>
            <a:xfrm>
              <a:off x="1920078" y="-2"/>
              <a:ext cx="6766726" cy="5435606"/>
            </a:xfrm>
            <a:custGeom>
              <a:avLst/>
              <a:gdLst/>
              <a:ahLst/>
              <a:cxnLst>
                <a:cxn ang="0">
                  <a:pos x="wd2" y="hd2"/>
                </a:cxn>
                <a:cxn ang="5400000">
                  <a:pos x="wd2" y="hd2"/>
                </a:cxn>
                <a:cxn ang="10800000">
                  <a:pos x="wd2" y="hd2"/>
                </a:cxn>
                <a:cxn ang="16200000">
                  <a:pos x="wd2" y="hd2"/>
                </a:cxn>
              </a:cxnLst>
              <a:rect l="0" t="0" r="r" b="b"/>
              <a:pathLst>
                <a:path w="21600" h="21600" extrusionOk="0">
                  <a:moveTo>
                    <a:pt x="13182" y="0"/>
                  </a:moveTo>
                  <a:lnTo>
                    <a:pt x="13182" y="5092"/>
                  </a:lnTo>
                  <a:lnTo>
                    <a:pt x="0" y="5092"/>
                  </a:lnTo>
                  <a:lnTo>
                    <a:pt x="0" y="16508"/>
                  </a:lnTo>
                  <a:lnTo>
                    <a:pt x="13182" y="16508"/>
                  </a:lnTo>
                  <a:lnTo>
                    <a:pt x="13182" y="21600"/>
                  </a:lnTo>
                  <a:lnTo>
                    <a:pt x="21600" y="10800"/>
                  </a:lnTo>
                  <a:lnTo>
                    <a:pt x="13182" y="0"/>
                  </a:lnTo>
                  <a:close/>
                </a:path>
              </a:pathLst>
            </a:custGeom>
            <a:gradFill flip="none" rotWithShape="1">
              <a:gsLst>
                <a:gs pos="0">
                  <a:srgbClr val="FFFF05"/>
                </a:gs>
                <a:gs pos="50000">
                  <a:srgbClr val="000000"/>
                </a:gs>
                <a:gs pos="100000">
                  <a:srgbClr val="FFFF05"/>
                </a:gs>
              </a:gsLst>
              <a:lin ang="162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000" name="Rectangle 222"/>
            <p:cNvSpPr/>
            <p:nvPr/>
          </p:nvSpPr>
          <p:spPr>
            <a:xfrm>
              <a:off x="501237" y="1013129"/>
              <a:ext cx="501243" cy="2872821"/>
            </a:xfrm>
            <a:prstGeom prst="rect">
              <a:avLst/>
            </a:prstGeom>
            <a:gradFill flip="none" rotWithShape="1">
              <a:gsLst>
                <a:gs pos="0">
                  <a:srgbClr val="FFFF05"/>
                </a:gs>
                <a:gs pos="50000">
                  <a:srgbClr val="000000"/>
                </a:gs>
                <a:gs pos="100000">
                  <a:srgbClr val="FFFF05"/>
                </a:gs>
              </a:gsLst>
              <a:lin ang="162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001" name="Rectangle 223"/>
            <p:cNvSpPr/>
            <p:nvPr/>
          </p:nvSpPr>
          <p:spPr>
            <a:xfrm>
              <a:off x="-1" y="1013129"/>
              <a:ext cx="250623" cy="2872821"/>
            </a:xfrm>
            <a:prstGeom prst="rect">
              <a:avLst/>
            </a:prstGeom>
            <a:gradFill flip="none" rotWithShape="1">
              <a:gsLst>
                <a:gs pos="0">
                  <a:srgbClr val="FFFF05"/>
                </a:gs>
                <a:gs pos="50000">
                  <a:srgbClr val="000000"/>
                </a:gs>
                <a:gs pos="100000">
                  <a:srgbClr val="FFFF05"/>
                </a:gs>
              </a:gsLst>
              <a:lin ang="162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grpSp>
      <p:sp>
        <p:nvSpPr>
          <p:cNvPr id="7003" name="Text Box 224"/>
          <p:cNvSpPr txBox="1"/>
          <p:nvPr/>
        </p:nvSpPr>
        <p:spPr>
          <a:xfrm>
            <a:off x="2654300" y="4121150"/>
            <a:ext cx="5241925" cy="523216"/>
          </a:xfrm>
          <a:prstGeom prst="rect">
            <a:avLst/>
          </a:prstGeom>
          <a:ln w="12700">
            <a:miter lim="400000"/>
          </a:ln>
          <a:effectLst>
            <a:outerShdw blurRad="63500" dist="89802" dir="135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600"/>
              </a:spcBef>
              <a:defRPr sz="28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البرنامج الإبراهيمي يتقدم للأمام </a:t>
            </a:r>
          </a:p>
        </p:txBody>
      </p:sp>
      <p:sp>
        <p:nvSpPr>
          <p:cNvPr id="7004" name="Text Box 225"/>
          <p:cNvSpPr txBox="1"/>
          <p:nvPr/>
        </p:nvSpPr>
        <p:spPr>
          <a:xfrm>
            <a:off x="152400" y="5268266"/>
            <a:ext cx="3898900" cy="461661"/>
          </a:xfrm>
          <a:prstGeom prst="rect">
            <a:avLst/>
          </a:prstGeom>
          <a:solidFill>
            <a:schemeClr val="accent1"/>
          </a:solidFill>
          <a:ln w="57150">
            <a:solidFill>
              <a:srgbClr val="FFFF00"/>
            </a:solidFill>
            <a:miter/>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rtl="1">
              <a:spcBef>
                <a:spcPts val="1400"/>
              </a:spcBef>
              <a:defRPr sz="24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الدارسة المساعدة #٨</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002"/>
                                        </p:tgtEl>
                                        <p:attrNameLst>
                                          <p:attrName>style.visibility</p:attrName>
                                        </p:attrNameLst>
                                      </p:cBhvr>
                                      <p:to>
                                        <p:strVal val="visible"/>
                                      </p:to>
                                    </p:set>
                                    <p:anim calcmode="lin" valueType="num">
                                      <p:cBhvr>
                                        <p:cTn id="7" dur="1000" fill="hold"/>
                                        <p:tgtEl>
                                          <p:spTgt spid="7002"/>
                                        </p:tgtEl>
                                        <p:attrNameLst>
                                          <p:attrName>ppt_x</p:attrName>
                                        </p:attrNameLst>
                                      </p:cBhvr>
                                      <p:tavLst>
                                        <p:tav tm="0">
                                          <p:val>
                                            <p:strVal val="0-#ppt_w/2"/>
                                          </p:val>
                                        </p:tav>
                                        <p:tav tm="100000">
                                          <p:val>
                                            <p:strVal val="#ppt_x"/>
                                          </p:val>
                                        </p:tav>
                                      </p:tavLst>
                                    </p:anim>
                                    <p:anim calcmode="lin" valueType="num">
                                      <p:cBhvr>
                                        <p:cTn id="8" dur="1000" fill="hold"/>
                                        <p:tgtEl>
                                          <p:spTgt spid="700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fill="hold" grpId="2" nodeType="afterEffect">
                                  <p:stCondLst>
                                    <p:cond delay="0"/>
                                  </p:stCondLst>
                                  <p:iterate>
                                    <p:tmAbs val="0"/>
                                  </p:iterate>
                                  <p:childTnLst>
                                    <p:set>
                                      <p:cBhvr>
                                        <p:cTn id="11" fill="hold"/>
                                        <p:tgtEl>
                                          <p:spTgt spid="7003"/>
                                        </p:tgtEl>
                                        <p:attrNameLst>
                                          <p:attrName>style.visibility</p:attrName>
                                        </p:attrNameLst>
                                      </p:cBhvr>
                                      <p:to>
                                        <p:strVal val="visible"/>
                                      </p:to>
                                    </p:set>
                                    <p:animEffect transition="in" filter="fade">
                                      <p:cBhvr>
                                        <p:cTn id="12" dur="1000"/>
                                        <p:tgtEl>
                                          <p:spTgt spid="7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2" grpId="1" animBg="1" advAuto="0"/>
      <p:bldP spid="7003" grpId="2"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8" name="Picture 1" descr="Picture 1"/>
          <p:cNvPicPr>
            <a:picLocks noChangeAspect="1"/>
          </p:cNvPicPr>
          <p:nvPr/>
        </p:nvPicPr>
        <p:blipFill>
          <a:blip r:embed="rId3"/>
          <a:stretch>
            <a:fillRect/>
          </a:stretch>
        </p:blipFill>
        <p:spPr>
          <a:xfrm>
            <a:off x="992187" y="1047750"/>
            <a:ext cx="7289801" cy="4802188"/>
          </a:xfrm>
          <a:prstGeom prst="rect">
            <a:avLst/>
          </a:prstGeom>
          <a:ln w="76200">
            <a:solidFill>
              <a:schemeClr val="accent2"/>
            </a:solidFill>
            <a:miter/>
          </a:ln>
          <a:effectLst>
            <a:outerShdw blurRad="63500" dist="38098" dir="2700000" rotWithShape="0">
              <a:srgbClr val="474747">
                <a:alpha val="74996"/>
              </a:srgbClr>
            </a:outerShdw>
          </a:effectLst>
        </p:spPr>
      </p:pic>
      <p:pic>
        <p:nvPicPr>
          <p:cNvPr id="7009" name="Picture 2" descr="Picture 2"/>
          <p:cNvPicPr>
            <a:picLocks noChangeAspect="1"/>
          </p:cNvPicPr>
          <p:nvPr/>
        </p:nvPicPr>
        <p:blipFill>
          <a:blip r:embed="rId4"/>
          <a:stretch>
            <a:fillRect/>
          </a:stretch>
        </p:blipFill>
        <p:spPr>
          <a:xfrm>
            <a:off x="960437" y="1020762"/>
            <a:ext cx="7346951" cy="4859338"/>
          </a:xfrm>
          <a:prstGeom prst="rect">
            <a:avLst/>
          </a:prstGeom>
          <a:ln w="76200">
            <a:solidFill>
              <a:schemeClr val="accent2"/>
            </a:solidFill>
            <a:miter/>
          </a:ln>
          <a:effectLst>
            <a:outerShdw blurRad="63500" dist="40160" dir="1106096" rotWithShape="0">
              <a:srgbClr val="474747">
                <a:alpha val="74996"/>
              </a:srgbClr>
            </a:outerShdw>
          </a:effectLst>
        </p:spPr>
      </p:pic>
      <p:sp>
        <p:nvSpPr>
          <p:cNvPr id="7010" name="Text Box 3"/>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90</a:t>
            </a:r>
          </a:p>
        </p:txBody>
      </p:sp>
      <p:grpSp>
        <p:nvGrpSpPr>
          <p:cNvPr id="7013" name="Group"/>
          <p:cNvGrpSpPr/>
          <p:nvPr/>
        </p:nvGrpSpPr>
        <p:grpSpPr>
          <a:xfrm>
            <a:off x="1866897" y="3208333"/>
            <a:ext cx="379419" cy="379420"/>
            <a:chOff x="-1" y="0"/>
            <a:chExt cx="379418" cy="379419"/>
          </a:xfrm>
        </p:grpSpPr>
        <p:pic>
          <p:nvPicPr>
            <p:cNvPr id="7011" name="Picture 5" descr="Picture 5"/>
            <p:cNvPicPr>
              <a:picLocks noChangeAspect="1"/>
            </p:cNvPicPr>
            <p:nvPr/>
          </p:nvPicPr>
          <p:blipFill>
            <a:blip r:embed="rId5"/>
            <a:stretch>
              <a:fillRect/>
            </a:stretch>
          </p:blipFill>
          <p:spPr>
            <a:xfrm>
              <a:off x="57150" y="57149"/>
              <a:ext cx="322268" cy="322270"/>
            </a:xfrm>
            <a:prstGeom prst="rect">
              <a:avLst/>
            </a:prstGeom>
            <a:ln w="12700" cap="flat">
              <a:noFill/>
              <a:miter lim="400000"/>
            </a:ln>
            <a:effectLst/>
          </p:spPr>
        </p:pic>
        <p:pic>
          <p:nvPicPr>
            <p:cNvPr id="7012" name="Picture 6" descr="Picture 6"/>
            <p:cNvPicPr>
              <a:picLocks noChangeAspect="1"/>
            </p:cNvPicPr>
            <p:nvPr/>
          </p:nvPicPr>
          <p:blipFill>
            <a:blip r:embed="rId6"/>
            <a:stretch>
              <a:fillRect/>
            </a:stretch>
          </p:blipFill>
          <p:spPr>
            <a:xfrm>
              <a:off x="-2" y="-1"/>
              <a:ext cx="322268" cy="322269"/>
            </a:xfrm>
            <a:prstGeom prst="rect">
              <a:avLst/>
            </a:prstGeom>
            <a:ln w="12700" cap="flat">
              <a:noFill/>
              <a:miter lim="400000"/>
            </a:ln>
            <a:effectLst/>
          </p:spPr>
        </p:pic>
      </p:grpSp>
      <p:grpSp>
        <p:nvGrpSpPr>
          <p:cNvPr id="7016" name="Group"/>
          <p:cNvGrpSpPr/>
          <p:nvPr/>
        </p:nvGrpSpPr>
        <p:grpSpPr>
          <a:xfrm>
            <a:off x="1897058" y="2881308"/>
            <a:ext cx="379420" cy="379420"/>
            <a:chOff x="0" y="0"/>
            <a:chExt cx="379419" cy="379419"/>
          </a:xfrm>
        </p:grpSpPr>
        <p:pic>
          <p:nvPicPr>
            <p:cNvPr id="7014" name="Picture 8" descr="Picture 8"/>
            <p:cNvPicPr>
              <a:picLocks noChangeAspect="1"/>
            </p:cNvPicPr>
            <p:nvPr/>
          </p:nvPicPr>
          <p:blipFill>
            <a:blip r:embed="rId5"/>
            <a:stretch>
              <a:fillRect/>
            </a:stretch>
          </p:blipFill>
          <p:spPr>
            <a:xfrm>
              <a:off x="57149" y="57149"/>
              <a:ext cx="322270" cy="322270"/>
            </a:xfrm>
            <a:prstGeom prst="rect">
              <a:avLst/>
            </a:prstGeom>
            <a:ln w="12700" cap="flat">
              <a:noFill/>
              <a:miter lim="400000"/>
            </a:ln>
            <a:effectLst/>
          </p:spPr>
        </p:pic>
        <p:pic>
          <p:nvPicPr>
            <p:cNvPr id="7015" name="Picture 9" descr="Picture 9"/>
            <p:cNvPicPr>
              <a:picLocks noChangeAspect="1"/>
            </p:cNvPicPr>
            <p:nvPr/>
          </p:nvPicPr>
          <p:blipFill>
            <a:blip r:embed="rId6"/>
            <a:stretch>
              <a:fillRect/>
            </a:stretch>
          </p:blipFill>
          <p:spPr>
            <a:xfrm>
              <a:off x="-1" y="-1"/>
              <a:ext cx="322269" cy="322269"/>
            </a:xfrm>
            <a:prstGeom prst="rect">
              <a:avLst/>
            </a:prstGeom>
            <a:ln w="12700" cap="flat">
              <a:noFill/>
              <a:miter lim="400000"/>
            </a:ln>
            <a:effectLst/>
          </p:spPr>
        </p:pic>
      </p:grpSp>
      <p:grpSp>
        <p:nvGrpSpPr>
          <p:cNvPr id="7019" name="Group"/>
          <p:cNvGrpSpPr/>
          <p:nvPr/>
        </p:nvGrpSpPr>
        <p:grpSpPr>
          <a:xfrm>
            <a:off x="2027233" y="2601908"/>
            <a:ext cx="379420" cy="379420"/>
            <a:chOff x="0" y="0"/>
            <a:chExt cx="379419" cy="379419"/>
          </a:xfrm>
        </p:grpSpPr>
        <p:pic>
          <p:nvPicPr>
            <p:cNvPr id="7017" name="Picture 11" descr="Picture 11"/>
            <p:cNvPicPr>
              <a:picLocks noChangeAspect="1"/>
            </p:cNvPicPr>
            <p:nvPr/>
          </p:nvPicPr>
          <p:blipFill>
            <a:blip r:embed="rId5"/>
            <a:stretch>
              <a:fillRect/>
            </a:stretch>
          </p:blipFill>
          <p:spPr>
            <a:xfrm>
              <a:off x="57149" y="57149"/>
              <a:ext cx="322270" cy="322270"/>
            </a:xfrm>
            <a:prstGeom prst="rect">
              <a:avLst/>
            </a:prstGeom>
            <a:ln w="12700" cap="flat">
              <a:noFill/>
              <a:miter lim="400000"/>
            </a:ln>
            <a:effectLst/>
          </p:spPr>
        </p:pic>
        <p:pic>
          <p:nvPicPr>
            <p:cNvPr id="7018" name="Picture 12" descr="Picture 12"/>
            <p:cNvPicPr>
              <a:picLocks noChangeAspect="1"/>
            </p:cNvPicPr>
            <p:nvPr/>
          </p:nvPicPr>
          <p:blipFill>
            <a:blip r:embed="rId6"/>
            <a:stretch>
              <a:fillRect/>
            </a:stretch>
          </p:blipFill>
          <p:spPr>
            <a:xfrm>
              <a:off x="-1" y="-1"/>
              <a:ext cx="322269" cy="322269"/>
            </a:xfrm>
            <a:prstGeom prst="rect">
              <a:avLst/>
            </a:prstGeom>
            <a:ln w="12700" cap="flat">
              <a:noFill/>
              <a:miter lim="400000"/>
            </a:ln>
            <a:effectLst/>
          </p:spPr>
        </p:pic>
      </p:grpSp>
      <p:grpSp>
        <p:nvGrpSpPr>
          <p:cNvPr id="7022" name="Group"/>
          <p:cNvGrpSpPr/>
          <p:nvPr/>
        </p:nvGrpSpPr>
        <p:grpSpPr>
          <a:xfrm>
            <a:off x="2181222" y="2332033"/>
            <a:ext cx="379419" cy="379420"/>
            <a:chOff x="-1" y="0"/>
            <a:chExt cx="379418" cy="379419"/>
          </a:xfrm>
        </p:grpSpPr>
        <p:pic>
          <p:nvPicPr>
            <p:cNvPr id="7020" name="Picture 14" descr="Picture 14"/>
            <p:cNvPicPr>
              <a:picLocks noChangeAspect="1"/>
            </p:cNvPicPr>
            <p:nvPr/>
          </p:nvPicPr>
          <p:blipFill>
            <a:blip r:embed="rId5"/>
            <a:stretch>
              <a:fillRect/>
            </a:stretch>
          </p:blipFill>
          <p:spPr>
            <a:xfrm>
              <a:off x="57150" y="57149"/>
              <a:ext cx="322268" cy="322270"/>
            </a:xfrm>
            <a:prstGeom prst="rect">
              <a:avLst/>
            </a:prstGeom>
            <a:ln w="12700" cap="flat">
              <a:noFill/>
              <a:miter lim="400000"/>
            </a:ln>
            <a:effectLst/>
          </p:spPr>
        </p:pic>
        <p:pic>
          <p:nvPicPr>
            <p:cNvPr id="7021" name="Picture 15" descr="Picture 15"/>
            <p:cNvPicPr>
              <a:picLocks noChangeAspect="1"/>
            </p:cNvPicPr>
            <p:nvPr/>
          </p:nvPicPr>
          <p:blipFill>
            <a:blip r:embed="rId6"/>
            <a:stretch>
              <a:fillRect/>
            </a:stretch>
          </p:blipFill>
          <p:spPr>
            <a:xfrm>
              <a:off x="-2" y="-1"/>
              <a:ext cx="322268" cy="322269"/>
            </a:xfrm>
            <a:prstGeom prst="rect">
              <a:avLst/>
            </a:prstGeom>
            <a:ln w="12700" cap="flat">
              <a:noFill/>
              <a:miter lim="400000"/>
            </a:ln>
            <a:effectLst/>
          </p:spPr>
        </p:pic>
      </p:grpSp>
      <p:grpSp>
        <p:nvGrpSpPr>
          <p:cNvPr id="7025" name="Group"/>
          <p:cNvGrpSpPr/>
          <p:nvPr/>
        </p:nvGrpSpPr>
        <p:grpSpPr>
          <a:xfrm>
            <a:off x="2370133" y="2103433"/>
            <a:ext cx="379420" cy="379420"/>
            <a:chOff x="0" y="0"/>
            <a:chExt cx="379419" cy="379419"/>
          </a:xfrm>
        </p:grpSpPr>
        <p:pic>
          <p:nvPicPr>
            <p:cNvPr id="7023" name="Picture 17" descr="Picture 17"/>
            <p:cNvPicPr>
              <a:picLocks noChangeAspect="1"/>
            </p:cNvPicPr>
            <p:nvPr/>
          </p:nvPicPr>
          <p:blipFill>
            <a:blip r:embed="rId5"/>
            <a:stretch>
              <a:fillRect/>
            </a:stretch>
          </p:blipFill>
          <p:spPr>
            <a:xfrm>
              <a:off x="57149" y="57149"/>
              <a:ext cx="322270" cy="322270"/>
            </a:xfrm>
            <a:prstGeom prst="rect">
              <a:avLst/>
            </a:prstGeom>
            <a:ln w="12700" cap="flat">
              <a:noFill/>
              <a:miter lim="400000"/>
            </a:ln>
            <a:effectLst/>
          </p:spPr>
        </p:pic>
        <p:pic>
          <p:nvPicPr>
            <p:cNvPr id="7024" name="Picture 18" descr="Picture 18"/>
            <p:cNvPicPr>
              <a:picLocks noChangeAspect="1"/>
            </p:cNvPicPr>
            <p:nvPr/>
          </p:nvPicPr>
          <p:blipFill>
            <a:blip r:embed="rId6"/>
            <a:stretch>
              <a:fillRect/>
            </a:stretch>
          </p:blipFill>
          <p:spPr>
            <a:xfrm>
              <a:off x="-1" y="-1"/>
              <a:ext cx="322269" cy="322269"/>
            </a:xfrm>
            <a:prstGeom prst="rect">
              <a:avLst/>
            </a:prstGeom>
            <a:ln w="12700" cap="flat">
              <a:noFill/>
              <a:miter lim="400000"/>
            </a:ln>
            <a:effectLst/>
          </p:spPr>
        </p:pic>
      </p:grpSp>
      <p:grpSp>
        <p:nvGrpSpPr>
          <p:cNvPr id="7028" name="Group"/>
          <p:cNvGrpSpPr/>
          <p:nvPr/>
        </p:nvGrpSpPr>
        <p:grpSpPr>
          <a:xfrm>
            <a:off x="2568572" y="1870072"/>
            <a:ext cx="379419" cy="379419"/>
            <a:chOff x="-1" y="-1"/>
            <a:chExt cx="379418" cy="379418"/>
          </a:xfrm>
        </p:grpSpPr>
        <p:pic>
          <p:nvPicPr>
            <p:cNvPr id="7026" name="Picture 20" descr="Picture 20"/>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027" name="Picture 21" descr="Picture 21"/>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031" name="Group"/>
          <p:cNvGrpSpPr/>
          <p:nvPr/>
        </p:nvGrpSpPr>
        <p:grpSpPr>
          <a:xfrm>
            <a:off x="2806697" y="1703383"/>
            <a:ext cx="379419" cy="379420"/>
            <a:chOff x="-1" y="0"/>
            <a:chExt cx="379418" cy="379419"/>
          </a:xfrm>
        </p:grpSpPr>
        <p:pic>
          <p:nvPicPr>
            <p:cNvPr id="7029" name="Picture 23" descr="Picture 23"/>
            <p:cNvPicPr>
              <a:picLocks noChangeAspect="1"/>
            </p:cNvPicPr>
            <p:nvPr/>
          </p:nvPicPr>
          <p:blipFill>
            <a:blip r:embed="rId5"/>
            <a:stretch>
              <a:fillRect/>
            </a:stretch>
          </p:blipFill>
          <p:spPr>
            <a:xfrm>
              <a:off x="57150" y="57149"/>
              <a:ext cx="322268" cy="322270"/>
            </a:xfrm>
            <a:prstGeom prst="rect">
              <a:avLst/>
            </a:prstGeom>
            <a:ln w="12700" cap="flat">
              <a:noFill/>
              <a:miter lim="400000"/>
            </a:ln>
            <a:effectLst/>
          </p:spPr>
        </p:pic>
        <p:pic>
          <p:nvPicPr>
            <p:cNvPr id="7030" name="Picture 24" descr="Picture 24"/>
            <p:cNvPicPr>
              <a:picLocks noChangeAspect="1"/>
            </p:cNvPicPr>
            <p:nvPr/>
          </p:nvPicPr>
          <p:blipFill>
            <a:blip r:embed="rId6"/>
            <a:stretch>
              <a:fillRect/>
            </a:stretch>
          </p:blipFill>
          <p:spPr>
            <a:xfrm>
              <a:off x="-2" y="-1"/>
              <a:ext cx="322268" cy="322269"/>
            </a:xfrm>
            <a:prstGeom prst="rect">
              <a:avLst/>
            </a:prstGeom>
            <a:ln w="12700" cap="flat">
              <a:noFill/>
              <a:miter lim="400000"/>
            </a:ln>
            <a:effectLst/>
          </p:spPr>
        </p:pic>
      </p:grpSp>
      <p:grpSp>
        <p:nvGrpSpPr>
          <p:cNvPr id="7034" name="Group"/>
          <p:cNvGrpSpPr/>
          <p:nvPr/>
        </p:nvGrpSpPr>
        <p:grpSpPr>
          <a:xfrm>
            <a:off x="3089272" y="1581146"/>
            <a:ext cx="379419" cy="379419"/>
            <a:chOff x="-1" y="-1"/>
            <a:chExt cx="379418" cy="379418"/>
          </a:xfrm>
        </p:grpSpPr>
        <p:pic>
          <p:nvPicPr>
            <p:cNvPr id="7032" name="Picture 26" descr="Picture 26"/>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033" name="Picture 27" descr="Picture 27"/>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037" name="Group"/>
          <p:cNvGrpSpPr/>
          <p:nvPr/>
        </p:nvGrpSpPr>
        <p:grpSpPr>
          <a:xfrm>
            <a:off x="3402009" y="1608135"/>
            <a:ext cx="377832" cy="377832"/>
            <a:chOff x="-1" y="-1"/>
            <a:chExt cx="377830" cy="377830"/>
          </a:xfrm>
        </p:grpSpPr>
        <p:pic>
          <p:nvPicPr>
            <p:cNvPr id="7035" name="Picture 29" descr="Picture 29"/>
            <p:cNvPicPr>
              <a:picLocks noChangeAspect="1"/>
            </p:cNvPicPr>
            <p:nvPr/>
          </p:nvPicPr>
          <p:blipFill>
            <a:blip r:embed="rId5"/>
            <a:stretch>
              <a:fillRect/>
            </a:stretch>
          </p:blipFill>
          <p:spPr>
            <a:xfrm>
              <a:off x="56911" y="56911"/>
              <a:ext cx="320919" cy="320919"/>
            </a:xfrm>
            <a:prstGeom prst="rect">
              <a:avLst/>
            </a:prstGeom>
            <a:ln w="12700" cap="flat">
              <a:noFill/>
              <a:miter lim="400000"/>
            </a:ln>
            <a:effectLst/>
          </p:spPr>
        </p:pic>
        <p:pic>
          <p:nvPicPr>
            <p:cNvPr id="7036" name="Picture 30" descr="Picture 30"/>
            <p:cNvPicPr>
              <a:picLocks noChangeAspect="1"/>
            </p:cNvPicPr>
            <p:nvPr/>
          </p:nvPicPr>
          <p:blipFill>
            <a:blip r:embed="rId6"/>
            <a:stretch>
              <a:fillRect/>
            </a:stretch>
          </p:blipFill>
          <p:spPr>
            <a:xfrm>
              <a:off x="-2" y="-2"/>
              <a:ext cx="320921" cy="320921"/>
            </a:xfrm>
            <a:prstGeom prst="rect">
              <a:avLst/>
            </a:prstGeom>
            <a:ln w="12700" cap="flat">
              <a:noFill/>
              <a:miter lim="400000"/>
            </a:ln>
            <a:effectLst/>
          </p:spPr>
        </p:pic>
      </p:grpSp>
      <p:grpSp>
        <p:nvGrpSpPr>
          <p:cNvPr id="7040" name="Group"/>
          <p:cNvGrpSpPr/>
          <p:nvPr/>
        </p:nvGrpSpPr>
        <p:grpSpPr>
          <a:xfrm>
            <a:off x="3697284" y="1747833"/>
            <a:ext cx="377832" cy="379420"/>
            <a:chOff x="-1" y="0"/>
            <a:chExt cx="377830" cy="379419"/>
          </a:xfrm>
        </p:grpSpPr>
        <p:pic>
          <p:nvPicPr>
            <p:cNvPr id="7038" name="Picture 32" descr="Picture 32"/>
            <p:cNvPicPr>
              <a:picLocks noChangeAspect="1"/>
            </p:cNvPicPr>
            <p:nvPr/>
          </p:nvPicPr>
          <p:blipFill>
            <a:blip r:embed="rId5"/>
            <a:stretch>
              <a:fillRect/>
            </a:stretch>
          </p:blipFill>
          <p:spPr>
            <a:xfrm>
              <a:off x="56911" y="57149"/>
              <a:ext cx="320919" cy="322270"/>
            </a:xfrm>
            <a:prstGeom prst="rect">
              <a:avLst/>
            </a:prstGeom>
            <a:ln w="12700" cap="flat">
              <a:noFill/>
              <a:miter lim="400000"/>
            </a:ln>
            <a:effectLst/>
          </p:spPr>
        </p:pic>
        <p:pic>
          <p:nvPicPr>
            <p:cNvPr id="7039" name="Picture 33" descr="Picture 33"/>
            <p:cNvPicPr>
              <a:picLocks noChangeAspect="1"/>
            </p:cNvPicPr>
            <p:nvPr/>
          </p:nvPicPr>
          <p:blipFill>
            <a:blip r:embed="rId6"/>
            <a:stretch>
              <a:fillRect/>
            </a:stretch>
          </p:blipFill>
          <p:spPr>
            <a:xfrm>
              <a:off x="-2" y="-1"/>
              <a:ext cx="320921" cy="322269"/>
            </a:xfrm>
            <a:prstGeom prst="rect">
              <a:avLst/>
            </a:prstGeom>
            <a:ln w="12700" cap="flat">
              <a:noFill/>
              <a:miter lim="400000"/>
            </a:ln>
            <a:effectLst/>
          </p:spPr>
        </p:pic>
      </p:grpSp>
      <p:grpSp>
        <p:nvGrpSpPr>
          <p:cNvPr id="7043" name="Group"/>
          <p:cNvGrpSpPr/>
          <p:nvPr/>
        </p:nvGrpSpPr>
        <p:grpSpPr>
          <a:xfrm>
            <a:off x="3963984" y="1912933"/>
            <a:ext cx="377832" cy="379420"/>
            <a:chOff x="-1" y="0"/>
            <a:chExt cx="377830" cy="379419"/>
          </a:xfrm>
        </p:grpSpPr>
        <p:pic>
          <p:nvPicPr>
            <p:cNvPr id="7041" name="Picture 35" descr="Picture 35"/>
            <p:cNvPicPr>
              <a:picLocks noChangeAspect="1"/>
            </p:cNvPicPr>
            <p:nvPr/>
          </p:nvPicPr>
          <p:blipFill>
            <a:blip r:embed="rId5"/>
            <a:stretch>
              <a:fillRect/>
            </a:stretch>
          </p:blipFill>
          <p:spPr>
            <a:xfrm>
              <a:off x="56911" y="57149"/>
              <a:ext cx="320919" cy="322270"/>
            </a:xfrm>
            <a:prstGeom prst="rect">
              <a:avLst/>
            </a:prstGeom>
            <a:ln w="12700" cap="flat">
              <a:noFill/>
              <a:miter lim="400000"/>
            </a:ln>
            <a:effectLst/>
          </p:spPr>
        </p:pic>
        <p:pic>
          <p:nvPicPr>
            <p:cNvPr id="7042" name="Picture 36" descr="Picture 36"/>
            <p:cNvPicPr>
              <a:picLocks noChangeAspect="1"/>
            </p:cNvPicPr>
            <p:nvPr/>
          </p:nvPicPr>
          <p:blipFill>
            <a:blip r:embed="rId6"/>
            <a:stretch>
              <a:fillRect/>
            </a:stretch>
          </p:blipFill>
          <p:spPr>
            <a:xfrm>
              <a:off x="-2" y="-1"/>
              <a:ext cx="320921" cy="322269"/>
            </a:xfrm>
            <a:prstGeom prst="rect">
              <a:avLst/>
            </a:prstGeom>
            <a:ln w="12700" cap="flat">
              <a:noFill/>
              <a:miter lim="400000"/>
            </a:ln>
            <a:effectLst/>
          </p:spPr>
        </p:pic>
      </p:grpSp>
      <p:grpSp>
        <p:nvGrpSpPr>
          <p:cNvPr id="7046" name="Group"/>
          <p:cNvGrpSpPr/>
          <p:nvPr/>
        </p:nvGrpSpPr>
        <p:grpSpPr>
          <a:xfrm>
            <a:off x="4179884" y="2090733"/>
            <a:ext cx="377832" cy="379420"/>
            <a:chOff x="-1" y="0"/>
            <a:chExt cx="377830" cy="379419"/>
          </a:xfrm>
        </p:grpSpPr>
        <p:pic>
          <p:nvPicPr>
            <p:cNvPr id="7044" name="Picture 38" descr="Picture 38"/>
            <p:cNvPicPr>
              <a:picLocks noChangeAspect="1"/>
            </p:cNvPicPr>
            <p:nvPr/>
          </p:nvPicPr>
          <p:blipFill>
            <a:blip r:embed="rId5"/>
            <a:stretch>
              <a:fillRect/>
            </a:stretch>
          </p:blipFill>
          <p:spPr>
            <a:xfrm>
              <a:off x="56911" y="57149"/>
              <a:ext cx="320919" cy="322270"/>
            </a:xfrm>
            <a:prstGeom prst="rect">
              <a:avLst/>
            </a:prstGeom>
            <a:ln w="12700" cap="flat">
              <a:noFill/>
              <a:miter lim="400000"/>
            </a:ln>
            <a:effectLst/>
          </p:spPr>
        </p:pic>
        <p:pic>
          <p:nvPicPr>
            <p:cNvPr id="7045" name="Picture 39" descr="Picture 39"/>
            <p:cNvPicPr>
              <a:picLocks noChangeAspect="1"/>
            </p:cNvPicPr>
            <p:nvPr/>
          </p:nvPicPr>
          <p:blipFill>
            <a:blip r:embed="rId6"/>
            <a:stretch>
              <a:fillRect/>
            </a:stretch>
          </p:blipFill>
          <p:spPr>
            <a:xfrm>
              <a:off x="-2" y="-1"/>
              <a:ext cx="320921" cy="322269"/>
            </a:xfrm>
            <a:prstGeom prst="rect">
              <a:avLst/>
            </a:prstGeom>
            <a:ln w="12700" cap="flat">
              <a:noFill/>
              <a:miter lim="400000"/>
            </a:ln>
            <a:effectLst/>
          </p:spPr>
        </p:pic>
      </p:grpSp>
      <p:grpSp>
        <p:nvGrpSpPr>
          <p:cNvPr id="7049" name="Group"/>
          <p:cNvGrpSpPr/>
          <p:nvPr/>
        </p:nvGrpSpPr>
        <p:grpSpPr>
          <a:xfrm>
            <a:off x="4473570" y="2155822"/>
            <a:ext cx="379419" cy="379419"/>
            <a:chOff x="-1" y="-1"/>
            <a:chExt cx="379418" cy="379418"/>
          </a:xfrm>
        </p:grpSpPr>
        <p:pic>
          <p:nvPicPr>
            <p:cNvPr id="7047" name="Picture 41" descr="Picture 41"/>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048" name="Picture 42" descr="Picture 42"/>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052" name="Group"/>
          <p:cNvGrpSpPr/>
          <p:nvPr/>
        </p:nvGrpSpPr>
        <p:grpSpPr>
          <a:xfrm>
            <a:off x="4799009" y="2074858"/>
            <a:ext cx="377832" cy="379420"/>
            <a:chOff x="-1" y="0"/>
            <a:chExt cx="377830" cy="379419"/>
          </a:xfrm>
        </p:grpSpPr>
        <p:pic>
          <p:nvPicPr>
            <p:cNvPr id="7050" name="Picture 44" descr="Picture 44"/>
            <p:cNvPicPr>
              <a:picLocks noChangeAspect="1"/>
            </p:cNvPicPr>
            <p:nvPr/>
          </p:nvPicPr>
          <p:blipFill>
            <a:blip r:embed="rId5"/>
            <a:stretch>
              <a:fillRect/>
            </a:stretch>
          </p:blipFill>
          <p:spPr>
            <a:xfrm>
              <a:off x="56911" y="57149"/>
              <a:ext cx="320919" cy="322270"/>
            </a:xfrm>
            <a:prstGeom prst="rect">
              <a:avLst/>
            </a:prstGeom>
            <a:ln w="12700" cap="flat">
              <a:noFill/>
              <a:miter lim="400000"/>
            </a:ln>
            <a:effectLst/>
          </p:spPr>
        </p:pic>
        <p:pic>
          <p:nvPicPr>
            <p:cNvPr id="7051" name="Picture 45" descr="Picture 45"/>
            <p:cNvPicPr>
              <a:picLocks noChangeAspect="1"/>
            </p:cNvPicPr>
            <p:nvPr/>
          </p:nvPicPr>
          <p:blipFill>
            <a:blip r:embed="rId6"/>
            <a:stretch>
              <a:fillRect/>
            </a:stretch>
          </p:blipFill>
          <p:spPr>
            <a:xfrm>
              <a:off x="-2" y="-1"/>
              <a:ext cx="320921" cy="322269"/>
            </a:xfrm>
            <a:prstGeom prst="rect">
              <a:avLst/>
            </a:prstGeom>
            <a:ln w="12700" cap="flat">
              <a:noFill/>
              <a:miter lim="400000"/>
            </a:ln>
            <a:effectLst/>
          </p:spPr>
        </p:pic>
      </p:grpSp>
      <p:grpSp>
        <p:nvGrpSpPr>
          <p:cNvPr id="7055" name="Group"/>
          <p:cNvGrpSpPr/>
          <p:nvPr/>
        </p:nvGrpSpPr>
        <p:grpSpPr>
          <a:xfrm>
            <a:off x="5072059" y="1936747"/>
            <a:ext cx="377832" cy="379419"/>
            <a:chOff x="-1" y="-1"/>
            <a:chExt cx="377830" cy="379418"/>
          </a:xfrm>
        </p:grpSpPr>
        <p:pic>
          <p:nvPicPr>
            <p:cNvPr id="7053" name="Picture 47" descr="Picture 47"/>
            <p:cNvPicPr>
              <a:picLocks noChangeAspect="1"/>
            </p:cNvPicPr>
            <p:nvPr/>
          </p:nvPicPr>
          <p:blipFill>
            <a:blip r:embed="rId5"/>
            <a:stretch>
              <a:fillRect/>
            </a:stretch>
          </p:blipFill>
          <p:spPr>
            <a:xfrm>
              <a:off x="56911" y="57150"/>
              <a:ext cx="320919" cy="322268"/>
            </a:xfrm>
            <a:prstGeom prst="rect">
              <a:avLst/>
            </a:prstGeom>
            <a:ln w="12700" cap="flat">
              <a:noFill/>
              <a:miter lim="400000"/>
            </a:ln>
            <a:effectLst/>
          </p:spPr>
        </p:pic>
        <p:pic>
          <p:nvPicPr>
            <p:cNvPr id="7054" name="Picture 48" descr="Picture 48"/>
            <p:cNvPicPr>
              <a:picLocks noChangeAspect="1"/>
            </p:cNvPicPr>
            <p:nvPr/>
          </p:nvPicPr>
          <p:blipFill>
            <a:blip r:embed="rId6"/>
            <a:stretch>
              <a:fillRect/>
            </a:stretch>
          </p:blipFill>
          <p:spPr>
            <a:xfrm>
              <a:off x="-2" y="-2"/>
              <a:ext cx="320921" cy="322268"/>
            </a:xfrm>
            <a:prstGeom prst="rect">
              <a:avLst/>
            </a:prstGeom>
            <a:ln w="12700" cap="flat">
              <a:noFill/>
              <a:miter lim="400000"/>
            </a:ln>
            <a:effectLst/>
          </p:spPr>
        </p:pic>
      </p:grpSp>
      <p:grpSp>
        <p:nvGrpSpPr>
          <p:cNvPr id="7058" name="Group"/>
          <p:cNvGrpSpPr/>
          <p:nvPr/>
        </p:nvGrpSpPr>
        <p:grpSpPr>
          <a:xfrm>
            <a:off x="5405434" y="1852608"/>
            <a:ext cx="377832" cy="379420"/>
            <a:chOff x="-1" y="0"/>
            <a:chExt cx="377830" cy="379419"/>
          </a:xfrm>
        </p:grpSpPr>
        <p:pic>
          <p:nvPicPr>
            <p:cNvPr id="7056" name="Picture 50" descr="Picture 50"/>
            <p:cNvPicPr>
              <a:picLocks noChangeAspect="1"/>
            </p:cNvPicPr>
            <p:nvPr/>
          </p:nvPicPr>
          <p:blipFill>
            <a:blip r:embed="rId5"/>
            <a:stretch>
              <a:fillRect/>
            </a:stretch>
          </p:blipFill>
          <p:spPr>
            <a:xfrm>
              <a:off x="56911" y="57149"/>
              <a:ext cx="320919" cy="322270"/>
            </a:xfrm>
            <a:prstGeom prst="rect">
              <a:avLst/>
            </a:prstGeom>
            <a:ln w="12700" cap="flat">
              <a:noFill/>
              <a:miter lim="400000"/>
            </a:ln>
            <a:effectLst/>
          </p:spPr>
        </p:pic>
        <p:pic>
          <p:nvPicPr>
            <p:cNvPr id="7057" name="Picture 51" descr="Picture 51"/>
            <p:cNvPicPr>
              <a:picLocks noChangeAspect="1"/>
            </p:cNvPicPr>
            <p:nvPr/>
          </p:nvPicPr>
          <p:blipFill>
            <a:blip r:embed="rId6"/>
            <a:stretch>
              <a:fillRect/>
            </a:stretch>
          </p:blipFill>
          <p:spPr>
            <a:xfrm>
              <a:off x="-2" y="-1"/>
              <a:ext cx="320921" cy="322269"/>
            </a:xfrm>
            <a:prstGeom prst="rect">
              <a:avLst/>
            </a:prstGeom>
            <a:ln w="12700" cap="flat">
              <a:noFill/>
              <a:miter lim="400000"/>
            </a:ln>
            <a:effectLst/>
          </p:spPr>
        </p:pic>
      </p:grpSp>
      <p:grpSp>
        <p:nvGrpSpPr>
          <p:cNvPr id="7061" name="Group"/>
          <p:cNvGrpSpPr/>
          <p:nvPr/>
        </p:nvGrpSpPr>
        <p:grpSpPr>
          <a:xfrm>
            <a:off x="5699120" y="1833558"/>
            <a:ext cx="379419" cy="379420"/>
            <a:chOff x="-1" y="0"/>
            <a:chExt cx="379418" cy="379419"/>
          </a:xfrm>
        </p:grpSpPr>
        <p:pic>
          <p:nvPicPr>
            <p:cNvPr id="7059" name="Picture 53" descr="Picture 53"/>
            <p:cNvPicPr>
              <a:picLocks noChangeAspect="1"/>
            </p:cNvPicPr>
            <p:nvPr/>
          </p:nvPicPr>
          <p:blipFill>
            <a:blip r:embed="rId5"/>
            <a:stretch>
              <a:fillRect/>
            </a:stretch>
          </p:blipFill>
          <p:spPr>
            <a:xfrm>
              <a:off x="57150" y="57149"/>
              <a:ext cx="322268" cy="322270"/>
            </a:xfrm>
            <a:prstGeom prst="rect">
              <a:avLst/>
            </a:prstGeom>
            <a:ln w="12700" cap="flat">
              <a:noFill/>
              <a:miter lim="400000"/>
            </a:ln>
            <a:effectLst/>
          </p:spPr>
        </p:pic>
        <p:pic>
          <p:nvPicPr>
            <p:cNvPr id="7060" name="Picture 54" descr="Picture 54"/>
            <p:cNvPicPr>
              <a:picLocks noChangeAspect="1"/>
            </p:cNvPicPr>
            <p:nvPr/>
          </p:nvPicPr>
          <p:blipFill>
            <a:blip r:embed="rId6"/>
            <a:stretch>
              <a:fillRect/>
            </a:stretch>
          </p:blipFill>
          <p:spPr>
            <a:xfrm>
              <a:off x="-2" y="-1"/>
              <a:ext cx="322268" cy="322269"/>
            </a:xfrm>
            <a:prstGeom prst="rect">
              <a:avLst/>
            </a:prstGeom>
            <a:ln w="12700" cap="flat">
              <a:noFill/>
              <a:miter lim="400000"/>
            </a:ln>
            <a:effectLst/>
          </p:spPr>
        </p:pic>
      </p:grpSp>
      <p:grpSp>
        <p:nvGrpSpPr>
          <p:cNvPr id="7064" name="Group"/>
          <p:cNvGrpSpPr/>
          <p:nvPr/>
        </p:nvGrpSpPr>
        <p:grpSpPr>
          <a:xfrm>
            <a:off x="5972170" y="1933572"/>
            <a:ext cx="379419" cy="379419"/>
            <a:chOff x="-1" y="-1"/>
            <a:chExt cx="379418" cy="379418"/>
          </a:xfrm>
        </p:grpSpPr>
        <p:pic>
          <p:nvPicPr>
            <p:cNvPr id="7062" name="Picture 56" descr="Picture 56"/>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063" name="Picture 57" descr="Picture 57"/>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067" name="Group"/>
          <p:cNvGrpSpPr/>
          <p:nvPr/>
        </p:nvGrpSpPr>
        <p:grpSpPr>
          <a:xfrm>
            <a:off x="6272209" y="2087558"/>
            <a:ext cx="377832" cy="379420"/>
            <a:chOff x="-1" y="0"/>
            <a:chExt cx="377830" cy="379419"/>
          </a:xfrm>
        </p:grpSpPr>
        <p:pic>
          <p:nvPicPr>
            <p:cNvPr id="7065" name="Picture 59" descr="Picture 59"/>
            <p:cNvPicPr>
              <a:picLocks noChangeAspect="1"/>
            </p:cNvPicPr>
            <p:nvPr/>
          </p:nvPicPr>
          <p:blipFill>
            <a:blip r:embed="rId5"/>
            <a:stretch>
              <a:fillRect/>
            </a:stretch>
          </p:blipFill>
          <p:spPr>
            <a:xfrm>
              <a:off x="56911" y="57149"/>
              <a:ext cx="320919" cy="322270"/>
            </a:xfrm>
            <a:prstGeom prst="rect">
              <a:avLst/>
            </a:prstGeom>
            <a:ln w="12700" cap="flat">
              <a:noFill/>
              <a:miter lim="400000"/>
            </a:ln>
            <a:effectLst/>
          </p:spPr>
        </p:pic>
        <p:pic>
          <p:nvPicPr>
            <p:cNvPr id="7066" name="Picture 60" descr="Picture 60"/>
            <p:cNvPicPr>
              <a:picLocks noChangeAspect="1"/>
            </p:cNvPicPr>
            <p:nvPr/>
          </p:nvPicPr>
          <p:blipFill>
            <a:blip r:embed="rId6"/>
            <a:stretch>
              <a:fillRect/>
            </a:stretch>
          </p:blipFill>
          <p:spPr>
            <a:xfrm>
              <a:off x="-2" y="-1"/>
              <a:ext cx="320921" cy="322269"/>
            </a:xfrm>
            <a:prstGeom prst="rect">
              <a:avLst/>
            </a:prstGeom>
            <a:ln w="12700" cap="flat">
              <a:noFill/>
              <a:miter lim="400000"/>
            </a:ln>
            <a:effectLst/>
          </p:spPr>
        </p:pic>
      </p:grpSp>
      <p:grpSp>
        <p:nvGrpSpPr>
          <p:cNvPr id="7070" name="Group"/>
          <p:cNvGrpSpPr/>
          <p:nvPr/>
        </p:nvGrpSpPr>
        <p:grpSpPr>
          <a:xfrm>
            <a:off x="6532559" y="2200272"/>
            <a:ext cx="379420" cy="379419"/>
            <a:chOff x="0" y="-1"/>
            <a:chExt cx="379419" cy="379418"/>
          </a:xfrm>
        </p:grpSpPr>
        <p:pic>
          <p:nvPicPr>
            <p:cNvPr id="7068" name="Picture 62" descr="Picture 62"/>
            <p:cNvPicPr>
              <a:picLocks noChangeAspect="1"/>
            </p:cNvPicPr>
            <p:nvPr/>
          </p:nvPicPr>
          <p:blipFill>
            <a:blip r:embed="rId5"/>
            <a:stretch>
              <a:fillRect/>
            </a:stretch>
          </p:blipFill>
          <p:spPr>
            <a:xfrm>
              <a:off x="57149" y="57150"/>
              <a:ext cx="322270" cy="322268"/>
            </a:xfrm>
            <a:prstGeom prst="rect">
              <a:avLst/>
            </a:prstGeom>
            <a:ln w="12700" cap="flat">
              <a:noFill/>
              <a:miter lim="400000"/>
            </a:ln>
            <a:effectLst/>
          </p:spPr>
        </p:pic>
        <p:pic>
          <p:nvPicPr>
            <p:cNvPr id="7069" name="Picture 63" descr="Picture 63"/>
            <p:cNvPicPr>
              <a:picLocks noChangeAspect="1"/>
            </p:cNvPicPr>
            <p:nvPr/>
          </p:nvPicPr>
          <p:blipFill>
            <a:blip r:embed="rId6"/>
            <a:stretch>
              <a:fillRect/>
            </a:stretch>
          </p:blipFill>
          <p:spPr>
            <a:xfrm>
              <a:off x="-1" y="-2"/>
              <a:ext cx="322269" cy="322268"/>
            </a:xfrm>
            <a:prstGeom prst="rect">
              <a:avLst/>
            </a:prstGeom>
            <a:ln w="12700" cap="flat">
              <a:noFill/>
              <a:miter lim="400000"/>
            </a:ln>
            <a:effectLst/>
          </p:spPr>
        </p:pic>
      </p:grpSp>
      <p:grpSp>
        <p:nvGrpSpPr>
          <p:cNvPr id="7073" name="Group"/>
          <p:cNvGrpSpPr/>
          <p:nvPr/>
        </p:nvGrpSpPr>
        <p:grpSpPr>
          <a:xfrm>
            <a:off x="6773859" y="2373308"/>
            <a:ext cx="379420" cy="379420"/>
            <a:chOff x="0" y="0"/>
            <a:chExt cx="379419" cy="379419"/>
          </a:xfrm>
        </p:grpSpPr>
        <p:pic>
          <p:nvPicPr>
            <p:cNvPr id="7071" name="Picture 65" descr="Picture 65"/>
            <p:cNvPicPr>
              <a:picLocks noChangeAspect="1"/>
            </p:cNvPicPr>
            <p:nvPr/>
          </p:nvPicPr>
          <p:blipFill>
            <a:blip r:embed="rId5"/>
            <a:stretch>
              <a:fillRect/>
            </a:stretch>
          </p:blipFill>
          <p:spPr>
            <a:xfrm>
              <a:off x="57149" y="57149"/>
              <a:ext cx="322270" cy="322270"/>
            </a:xfrm>
            <a:prstGeom prst="rect">
              <a:avLst/>
            </a:prstGeom>
            <a:ln w="12700" cap="flat">
              <a:noFill/>
              <a:miter lim="400000"/>
            </a:ln>
            <a:effectLst/>
          </p:spPr>
        </p:pic>
        <p:pic>
          <p:nvPicPr>
            <p:cNvPr id="7072" name="Picture 66" descr="Picture 66"/>
            <p:cNvPicPr>
              <a:picLocks noChangeAspect="1"/>
            </p:cNvPicPr>
            <p:nvPr/>
          </p:nvPicPr>
          <p:blipFill>
            <a:blip r:embed="rId6"/>
            <a:stretch>
              <a:fillRect/>
            </a:stretch>
          </p:blipFill>
          <p:spPr>
            <a:xfrm>
              <a:off x="-1" y="-1"/>
              <a:ext cx="322269" cy="322269"/>
            </a:xfrm>
            <a:prstGeom prst="rect">
              <a:avLst/>
            </a:prstGeom>
            <a:ln w="12700" cap="flat">
              <a:noFill/>
              <a:miter lim="400000"/>
            </a:ln>
            <a:effectLst/>
          </p:spPr>
        </p:pic>
      </p:grpSp>
      <p:grpSp>
        <p:nvGrpSpPr>
          <p:cNvPr id="7076" name="Group"/>
          <p:cNvGrpSpPr/>
          <p:nvPr/>
        </p:nvGrpSpPr>
        <p:grpSpPr>
          <a:xfrm>
            <a:off x="7010396" y="2579683"/>
            <a:ext cx="379419" cy="379420"/>
            <a:chOff x="-1" y="0"/>
            <a:chExt cx="379418" cy="379419"/>
          </a:xfrm>
        </p:grpSpPr>
        <p:pic>
          <p:nvPicPr>
            <p:cNvPr id="7074" name="Picture 68" descr="Picture 68"/>
            <p:cNvPicPr>
              <a:picLocks noChangeAspect="1"/>
            </p:cNvPicPr>
            <p:nvPr/>
          </p:nvPicPr>
          <p:blipFill>
            <a:blip r:embed="rId5"/>
            <a:stretch>
              <a:fillRect/>
            </a:stretch>
          </p:blipFill>
          <p:spPr>
            <a:xfrm>
              <a:off x="57150" y="57149"/>
              <a:ext cx="322268" cy="322270"/>
            </a:xfrm>
            <a:prstGeom prst="rect">
              <a:avLst/>
            </a:prstGeom>
            <a:ln w="12700" cap="flat">
              <a:noFill/>
              <a:miter lim="400000"/>
            </a:ln>
            <a:effectLst/>
          </p:spPr>
        </p:pic>
        <p:pic>
          <p:nvPicPr>
            <p:cNvPr id="7075" name="Picture 69" descr="Picture 69"/>
            <p:cNvPicPr>
              <a:picLocks noChangeAspect="1"/>
            </p:cNvPicPr>
            <p:nvPr/>
          </p:nvPicPr>
          <p:blipFill>
            <a:blip r:embed="rId6"/>
            <a:stretch>
              <a:fillRect/>
            </a:stretch>
          </p:blipFill>
          <p:spPr>
            <a:xfrm>
              <a:off x="-2" y="-1"/>
              <a:ext cx="322268" cy="322269"/>
            </a:xfrm>
            <a:prstGeom prst="rect">
              <a:avLst/>
            </a:prstGeom>
            <a:ln w="12700" cap="flat">
              <a:noFill/>
              <a:miter lim="400000"/>
            </a:ln>
            <a:effectLst/>
          </p:spPr>
        </p:pic>
      </p:grpSp>
      <p:grpSp>
        <p:nvGrpSpPr>
          <p:cNvPr id="7079" name="Group"/>
          <p:cNvGrpSpPr/>
          <p:nvPr/>
        </p:nvGrpSpPr>
        <p:grpSpPr>
          <a:xfrm>
            <a:off x="7175496" y="2813047"/>
            <a:ext cx="379419" cy="379419"/>
            <a:chOff x="-1" y="-1"/>
            <a:chExt cx="379418" cy="379418"/>
          </a:xfrm>
        </p:grpSpPr>
        <p:pic>
          <p:nvPicPr>
            <p:cNvPr id="7077" name="Picture 71" descr="Picture 71"/>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078" name="Picture 72" descr="Picture 72"/>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082" name="Group"/>
          <p:cNvGrpSpPr/>
          <p:nvPr/>
        </p:nvGrpSpPr>
        <p:grpSpPr>
          <a:xfrm>
            <a:off x="7292971" y="3108322"/>
            <a:ext cx="379419" cy="379419"/>
            <a:chOff x="-1" y="-1"/>
            <a:chExt cx="379418" cy="379418"/>
          </a:xfrm>
        </p:grpSpPr>
        <p:pic>
          <p:nvPicPr>
            <p:cNvPr id="7080" name="Picture 74" descr="Picture 74"/>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081" name="Picture 75" descr="Picture 75"/>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085" name="Group"/>
          <p:cNvGrpSpPr/>
          <p:nvPr/>
        </p:nvGrpSpPr>
        <p:grpSpPr>
          <a:xfrm>
            <a:off x="7351709" y="3425820"/>
            <a:ext cx="379420" cy="379419"/>
            <a:chOff x="0" y="-1"/>
            <a:chExt cx="379419" cy="379418"/>
          </a:xfrm>
        </p:grpSpPr>
        <p:pic>
          <p:nvPicPr>
            <p:cNvPr id="7083" name="Picture 77" descr="Picture 77"/>
            <p:cNvPicPr>
              <a:picLocks noChangeAspect="1"/>
            </p:cNvPicPr>
            <p:nvPr/>
          </p:nvPicPr>
          <p:blipFill>
            <a:blip r:embed="rId5"/>
            <a:stretch>
              <a:fillRect/>
            </a:stretch>
          </p:blipFill>
          <p:spPr>
            <a:xfrm>
              <a:off x="57149" y="57150"/>
              <a:ext cx="322270" cy="322268"/>
            </a:xfrm>
            <a:prstGeom prst="rect">
              <a:avLst/>
            </a:prstGeom>
            <a:ln w="12700" cap="flat">
              <a:noFill/>
              <a:miter lim="400000"/>
            </a:ln>
            <a:effectLst/>
          </p:spPr>
        </p:pic>
        <p:pic>
          <p:nvPicPr>
            <p:cNvPr id="7084" name="Picture 78" descr="Picture 78"/>
            <p:cNvPicPr>
              <a:picLocks noChangeAspect="1"/>
            </p:cNvPicPr>
            <p:nvPr/>
          </p:nvPicPr>
          <p:blipFill>
            <a:blip r:embed="rId6"/>
            <a:stretch>
              <a:fillRect/>
            </a:stretch>
          </p:blipFill>
          <p:spPr>
            <a:xfrm>
              <a:off x="-1" y="-2"/>
              <a:ext cx="322269" cy="322268"/>
            </a:xfrm>
            <a:prstGeom prst="rect">
              <a:avLst/>
            </a:prstGeom>
            <a:ln w="12700" cap="flat">
              <a:noFill/>
              <a:miter lim="400000"/>
            </a:ln>
            <a:effectLst/>
          </p:spPr>
        </p:pic>
      </p:grpSp>
      <p:grpSp>
        <p:nvGrpSpPr>
          <p:cNvPr id="7088" name="Group"/>
          <p:cNvGrpSpPr/>
          <p:nvPr/>
        </p:nvGrpSpPr>
        <p:grpSpPr>
          <a:xfrm>
            <a:off x="7254871" y="3721095"/>
            <a:ext cx="379419" cy="379419"/>
            <a:chOff x="-1" y="-1"/>
            <a:chExt cx="379418" cy="379418"/>
          </a:xfrm>
        </p:grpSpPr>
        <p:pic>
          <p:nvPicPr>
            <p:cNvPr id="7086" name="Picture 80" descr="Picture 80"/>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087" name="Picture 81" descr="Picture 81"/>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091" name="Group"/>
          <p:cNvGrpSpPr/>
          <p:nvPr/>
        </p:nvGrpSpPr>
        <p:grpSpPr>
          <a:xfrm>
            <a:off x="7110409" y="3983034"/>
            <a:ext cx="379420" cy="377832"/>
            <a:chOff x="0" y="-1"/>
            <a:chExt cx="379419" cy="377830"/>
          </a:xfrm>
        </p:grpSpPr>
        <p:pic>
          <p:nvPicPr>
            <p:cNvPr id="7089" name="Picture 83" descr="Picture 83"/>
            <p:cNvPicPr>
              <a:picLocks noChangeAspect="1"/>
            </p:cNvPicPr>
            <p:nvPr/>
          </p:nvPicPr>
          <p:blipFill>
            <a:blip r:embed="rId5"/>
            <a:stretch>
              <a:fillRect/>
            </a:stretch>
          </p:blipFill>
          <p:spPr>
            <a:xfrm>
              <a:off x="57149" y="56911"/>
              <a:ext cx="322270" cy="320919"/>
            </a:xfrm>
            <a:prstGeom prst="rect">
              <a:avLst/>
            </a:prstGeom>
            <a:ln w="12700" cap="flat">
              <a:noFill/>
              <a:miter lim="400000"/>
            </a:ln>
            <a:effectLst/>
          </p:spPr>
        </p:pic>
        <p:pic>
          <p:nvPicPr>
            <p:cNvPr id="7090" name="Picture 84" descr="Picture 84"/>
            <p:cNvPicPr>
              <a:picLocks noChangeAspect="1"/>
            </p:cNvPicPr>
            <p:nvPr/>
          </p:nvPicPr>
          <p:blipFill>
            <a:blip r:embed="rId6"/>
            <a:stretch>
              <a:fillRect/>
            </a:stretch>
          </p:blipFill>
          <p:spPr>
            <a:xfrm>
              <a:off x="-1" y="-2"/>
              <a:ext cx="322269" cy="320921"/>
            </a:xfrm>
            <a:prstGeom prst="rect">
              <a:avLst/>
            </a:prstGeom>
            <a:ln w="12700" cap="flat">
              <a:noFill/>
              <a:miter lim="400000"/>
            </a:ln>
            <a:effectLst/>
          </p:spPr>
        </p:pic>
      </p:grpSp>
      <p:grpSp>
        <p:nvGrpSpPr>
          <p:cNvPr id="7094" name="Group"/>
          <p:cNvGrpSpPr/>
          <p:nvPr/>
        </p:nvGrpSpPr>
        <p:grpSpPr>
          <a:xfrm>
            <a:off x="6832596" y="4127495"/>
            <a:ext cx="379419" cy="379419"/>
            <a:chOff x="-1" y="-1"/>
            <a:chExt cx="379418" cy="379418"/>
          </a:xfrm>
        </p:grpSpPr>
        <p:pic>
          <p:nvPicPr>
            <p:cNvPr id="7092" name="Picture 86" descr="Picture 86"/>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093" name="Picture 87" descr="Picture 87"/>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097" name="Group"/>
          <p:cNvGrpSpPr/>
          <p:nvPr/>
        </p:nvGrpSpPr>
        <p:grpSpPr>
          <a:xfrm>
            <a:off x="6564309" y="4246559"/>
            <a:ext cx="379420" cy="377832"/>
            <a:chOff x="0" y="-1"/>
            <a:chExt cx="379419" cy="377830"/>
          </a:xfrm>
        </p:grpSpPr>
        <p:pic>
          <p:nvPicPr>
            <p:cNvPr id="7095" name="Picture 89" descr="Picture 89"/>
            <p:cNvPicPr>
              <a:picLocks noChangeAspect="1"/>
            </p:cNvPicPr>
            <p:nvPr/>
          </p:nvPicPr>
          <p:blipFill>
            <a:blip r:embed="rId5"/>
            <a:stretch>
              <a:fillRect/>
            </a:stretch>
          </p:blipFill>
          <p:spPr>
            <a:xfrm>
              <a:off x="57149" y="56911"/>
              <a:ext cx="322270" cy="320919"/>
            </a:xfrm>
            <a:prstGeom prst="rect">
              <a:avLst/>
            </a:prstGeom>
            <a:ln w="12700" cap="flat">
              <a:noFill/>
              <a:miter lim="400000"/>
            </a:ln>
            <a:effectLst/>
          </p:spPr>
        </p:pic>
        <p:pic>
          <p:nvPicPr>
            <p:cNvPr id="7096" name="Picture 90" descr="Picture 90"/>
            <p:cNvPicPr>
              <a:picLocks noChangeAspect="1"/>
            </p:cNvPicPr>
            <p:nvPr/>
          </p:nvPicPr>
          <p:blipFill>
            <a:blip r:embed="rId6"/>
            <a:stretch>
              <a:fillRect/>
            </a:stretch>
          </p:blipFill>
          <p:spPr>
            <a:xfrm>
              <a:off x="-1" y="-2"/>
              <a:ext cx="322269" cy="320921"/>
            </a:xfrm>
            <a:prstGeom prst="rect">
              <a:avLst/>
            </a:prstGeom>
            <a:ln w="12700" cap="flat">
              <a:noFill/>
              <a:miter lim="400000"/>
            </a:ln>
            <a:effectLst/>
          </p:spPr>
        </p:pic>
      </p:grpSp>
      <p:grpSp>
        <p:nvGrpSpPr>
          <p:cNvPr id="7100" name="Group"/>
          <p:cNvGrpSpPr/>
          <p:nvPr/>
        </p:nvGrpSpPr>
        <p:grpSpPr>
          <a:xfrm>
            <a:off x="6308720" y="4352920"/>
            <a:ext cx="379419" cy="379419"/>
            <a:chOff x="-1" y="-1"/>
            <a:chExt cx="379418" cy="379418"/>
          </a:xfrm>
        </p:grpSpPr>
        <p:pic>
          <p:nvPicPr>
            <p:cNvPr id="7098" name="Picture 92" descr="Picture 92"/>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099" name="Picture 93" descr="Picture 93"/>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103" name="Group"/>
          <p:cNvGrpSpPr/>
          <p:nvPr/>
        </p:nvGrpSpPr>
        <p:grpSpPr>
          <a:xfrm>
            <a:off x="6002334" y="4411659"/>
            <a:ext cx="377832" cy="377832"/>
            <a:chOff x="-1" y="-1"/>
            <a:chExt cx="377830" cy="377830"/>
          </a:xfrm>
        </p:grpSpPr>
        <p:pic>
          <p:nvPicPr>
            <p:cNvPr id="7101" name="Picture 95" descr="Picture 95"/>
            <p:cNvPicPr>
              <a:picLocks noChangeAspect="1"/>
            </p:cNvPicPr>
            <p:nvPr/>
          </p:nvPicPr>
          <p:blipFill>
            <a:blip r:embed="rId5"/>
            <a:stretch>
              <a:fillRect/>
            </a:stretch>
          </p:blipFill>
          <p:spPr>
            <a:xfrm>
              <a:off x="56911" y="56911"/>
              <a:ext cx="320919" cy="320919"/>
            </a:xfrm>
            <a:prstGeom prst="rect">
              <a:avLst/>
            </a:prstGeom>
            <a:ln w="12700" cap="flat">
              <a:noFill/>
              <a:miter lim="400000"/>
            </a:ln>
            <a:effectLst/>
          </p:spPr>
        </p:pic>
        <p:pic>
          <p:nvPicPr>
            <p:cNvPr id="7102" name="Picture 96" descr="Picture 96"/>
            <p:cNvPicPr>
              <a:picLocks noChangeAspect="1"/>
            </p:cNvPicPr>
            <p:nvPr/>
          </p:nvPicPr>
          <p:blipFill>
            <a:blip r:embed="rId6"/>
            <a:stretch>
              <a:fillRect/>
            </a:stretch>
          </p:blipFill>
          <p:spPr>
            <a:xfrm>
              <a:off x="-2" y="-2"/>
              <a:ext cx="320921" cy="320921"/>
            </a:xfrm>
            <a:prstGeom prst="rect">
              <a:avLst/>
            </a:prstGeom>
            <a:ln w="12700" cap="flat">
              <a:noFill/>
              <a:miter lim="400000"/>
            </a:ln>
            <a:effectLst/>
          </p:spPr>
        </p:pic>
      </p:grpSp>
      <p:grpSp>
        <p:nvGrpSpPr>
          <p:cNvPr id="7106" name="Group"/>
          <p:cNvGrpSpPr/>
          <p:nvPr/>
        </p:nvGrpSpPr>
        <p:grpSpPr>
          <a:xfrm>
            <a:off x="5702295" y="4343395"/>
            <a:ext cx="379419" cy="379419"/>
            <a:chOff x="-1" y="-1"/>
            <a:chExt cx="379418" cy="379418"/>
          </a:xfrm>
        </p:grpSpPr>
        <p:pic>
          <p:nvPicPr>
            <p:cNvPr id="7104" name="Picture 98" descr="Picture 98"/>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105" name="Picture 99" descr="Picture 99"/>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109" name="Group"/>
          <p:cNvGrpSpPr/>
          <p:nvPr/>
        </p:nvGrpSpPr>
        <p:grpSpPr>
          <a:xfrm>
            <a:off x="5410195" y="4289420"/>
            <a:ext cx="379419" cy="379419"/>
            <a:chOff x="-1" y="-1"/>
            <a:chExt cx="379418" cy="379418"/>
          </a:xfrm>
        </p:grpSpPr>
        <p:pic>
          <p:nvPicPr>
            <p:cNvPr id="7107" name="Picture 101" descr="Picture 101"/>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108" name="Picture 102" descr="Picture 102"/>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112" name="Group"/>
          <p:cNvGrpSpPr/>
          <p:nvPr/>
        </p:nvGrpSpPr>
        <p:grpSpPr>
          <a:xfrm>
            <a:off x="5106984" y="4235445"/>
            <a:ext cx="377832" cy="379419"/>
            <a:chOff x="-1" y="-1"/>
            <a:chExt cx="377830" cy="379418"/>
          </a:xfrm>
        </p:grpSpPr>
        <p:pic>
          <p:nvPicPr>
            <p:cNvPr id="7110" name="Picture 104" descr="Picture 104"/>
            <p:cNvPicPr>
              <a:picLocks noChangeAspect="1"/>
            </p:cNvPicPr>
            <p:nvPr/>
          </p:nvPicPr>
          <p:blipFill>
            <a:blip r:embed="rId5"/>
            <a:stretch>
              <a:fillRect/>
            </a:stretch>
          </p:blipFill>
          <p:spPr>
            <a:xfrm>
              <a:off x="56911" y="57150"/>
              <a:ext cx="320919" cy="322268"/>
            </a:xfrm>
            <a:prstGeom prst="rect">
              <a:avLst/>
            </a:prstGeom>
            <a:ln w="12700" cap="flat">
              <a:noFill/>
              <a:miter lim="400000"/>
            </a:ln>
            <a:effectLst/>
          </p:spPr>
        </p:pic>
        <p:pic>
          <p:nvPicPr>
            <p:cNvPr id="7111" name="Picture 105" descr="Picture 105"/>
            <p:cNvPicPr>
              <a:picLocks noChangeAspect="1"/>
            </p:cNvPicPr>
            <p:nvPr/>
          </p:nvPicPr>
          <p:blipFill>
            <a:blip r:embed="rId6"/>
            <a:stretch>
              <a:fillRect/>
            </a:stretch>
          </p:blipFill>
          <p:spPr>
            <a:xfrm>
              <a:off x="-2" y="-2"/>
              <a:ext cx="320921" cy="322268"/>
            </a:xfrm>
            <a:prstGeom prst="rect">
              <a:avLst/>
            </a:prstGeom>
            <a:ln w="12700" cap="flat">
              <a:noFill/>
              <a:miter lim="400000"/>
            </a:ln>
            <a:effectLst/>
          </p:spPr>
        </p:pic>
      </p:grpSp>
      <p:grpSp>
        <p:nvGrpSpPr>
          <p:cNvPr id="7115" name="Group"/>
          <p:cNvGrpSpPr/>
          <p:nvPr/>
        </p:nvGrpSpPr>
        <p:grpSpPr>
          <a:xfrm>
            <a:off x="4789484" y="4257670"/>
            <a:ext cx="377832" cy="379419"/>
            <a:chOff x="-1" y="-1"/>
            <a:chExt cx="377830" cy="379418"/>
          </a:xfrm>
        </p:grpSpPr>
        <p:pic>
          <p:nvPicPr>
            <p:cNvPr id="7113" name="Picture 107" descr="Picture 107"/>
            <p:cNvPicPr>
              <a:picLocks noChangeAspect="1"/>
            </p:cNvPicPr>
            <p:nvPr/>
          </p:nvPicPr>
          <p:blipFill>
            <a:blip r:embed="rId5"/>
            <a:stretch>
              <a:fillRect/>
            </a:stretch>
          </p:blipFill>
          <p:spPr>
            <a:xfrm>
              <a:off x="56911" y="57150"/>
              <a:ext cx="320919" cy="322268"/>
            </a:xfrm>
            <a:prstGeom prst="rect">
              <a:avLst/>
            </a:prstGeom>
            <a:ln w="12700" cap="flat">
              <a:noFill/>
              <a:miter lim="400000"/>
            </a:ln>
            <a:effectLst/>
          </p:spPr>
        </p:pic>
        <p:pic>
          <p:nvPicPr>
            <p:cNvPr id="7114" name="Picture 108" descr="Picture 108"/>
            <p:cNvPicPr>
              <a:picLocks noChangeAspect="1"/>
            </p:cNvPicPr>
            <p:nvPr/>
          </p:nvPicPr>
          <p:blipFill>
            <a:blip r:embed="rId6"/>
            <a:stretch>
              <a:fillRect/>
            </a:stretch>
          </p:blipFill>
          <p:spPr>
            <a:xfrm>
              <a:off x="-2" y="-2"/>
              <a:ext cx="320921" cy="322268"/>
            </a:xfrm>
            <a:prstGeom prst="rect">
              <a:avLst/>
            </a:prstGeom>
            <a:ln w="12700" cap="flat">
              <a:noFill/>
              <a:miter lim="400000"/>
            </a:ln>
            <a:effectLst/>
          </p:spPr>
        </p:pic>
      </p:grpSp>
      <p:grpSp>
        <p:nvGrpSpPr>
          <p:cNvPr id="7118" name="Group"/>
          <p:cNvGrpSpPr/>
          <p:nvPr/>
        </p:nvGrpSpPr>
        <p:grpSpPr>
          <a:xfrm>
            <a:off x="4475159" y="4292595"/>
            <a:ext cx="377832" cy="379419"/>
            <a:chOff x="-1" y="-1"/>
            <a:chExt cx="377830" cy="379418"/>
          </a:xfrm>
        </p:grpSpPr>
        <p:pic>
          <p:nvPicPr>
            <p:cNvPr id="7116" name="Picture 110" descr="Picture 110"/>
            <p:cNvPicPr>
              <a:picLocks noChangeAspect="1"/>
            </p:cNvPicPr>
            <p:nvPr/>
          </p:nvPicPr>
          <p:blipFill>
            <a:blip r:embed="rId5"/>
            <a:stretch>
              <a:fillRect/>
            </a:stretch>
          </p:blipFill>
          <p:spPr>
            <a:xfrm>
              <a:off x="56911" y="57150"/>
              <a:ext cx="320919" cy="322268"/>
            </a:xfrm>
            <a:prstGeom prst="rect">
              <a:avLst/>
            </a:prstGeom>
            <a:ln w="12700" cap="flat">
              <a:noFill/>
              <a:miter lim="400000"/>
            </a:ln>
            <a:effectLst/>
          </p:spPr>
        </p:pic>
        <p:pic>
          <p:nvPicPr>
            <p:cNvPr id="7117" name="Picture 111" descr="Picture 111"/>
            <p:cNvPicPr>
              <a:picLocks noChangeAspect="1"/>
            </p:cNvPicPr>
            <p:nvPr/>
          </p:nvPicPr>
          <p:blipFill>
            <a:blip r:embed="rId6"/>
            <a:stretch>
              <a:fillRect/>
            </a:stretch>
          </p:blipFill>
          <p:spPr>
            <a:xfrm>
              <a:off x="-2" y="-2"/>
              <a:ext cx="320921" cy="322268"/>
            </a:xfrm>
            <a:prstGeom prst="rect">
              <a:avLst/>
            </a:prstGeom>
            <a:ln w="12700" cap="flat">
              <a:noFill/>
              <a:miter lim="400000"/>
            </a:ln>
            <a:effectLst/>
          </p:spPr>
        </p:pic>
      </p:grpSp>
      <p:grpSp>
        <p:nvGrpSpPr>
          <p:cNvPr id="7121" name="Group"/>
          <p:cNvGrpSpPr/>
          <p:nvPr/>
        </p:nvGrpSpPr>
        <p:grpSpPr>
          <a:xfrm>
            <a:off x="4168770" y="4419595"/>
            <a:ext cx="379419" cy="379419"/>
            <a:chOff x="-1" y="-1"/>
            <a:chExt cx="379418" cy="379418"/>
          </a:xfrm>
        </p:grpSpPr>
        <p:pic>
          <p:nvPicPr>
            <p:cNvPr id="7119" name="Picture 113" descr="Picture 113"/>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120" name="Picture 114" descr="Picture 114"/>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124" name="Group"/>
          <p:cNvGrpSpPr/>
          <p:nvPr/>
        </p:nvGrpSpPr>
        <p:grpSpPr>
          <a:xfrm>
            <a:off x="3867145" y="4510084"/>
            <a:ext cx="379419" cy="377832"/>
            <a:chOff x="-1" y="-1"/>
            <a:chExt cx="379418" cy="377830"/>
          </a:xfrm>
        </p:grpSpPr>
        <p:pic>
          <p:nvPicPr>
            <p:cNvPr id="7122" name="Picture 116" descr="Picture 116"/>
            <p:cNvPicPr>
              <a:picLocks noChangeAspect="1"/>
            </p:cNvPicPr>
            <p:nvPr/>
          </p:nvPicPr>
          <p:blipFill>
            <a:blip r:embed="rId5"/>
            <a:stretch>
              <a:fillRect/>
            </a:stretch>
          </p:blipFill>
          <p:spPr>
            <a:xfrm>
              <a:off x="57150" y="56911"/>
              <a:ext cx="322268" cy="320919"/>
            </a:xfrm>
            <a:prstGeom prst="rect">
              <a:avLst/>
            </a:prstGeom>
            <a:ln w="12700" cap="flat">
              <a:noFill/>
              <a:miter lim="400000"/>
            </a:ln>
            <a:effectLst/>
          </p:spPr>
        </p:pic>
        <p:pic>
          <p:nvPicPr>
            <p:cNvPr id="7123" name="Picture 117" descr="Picture 117"/>
            <p:cNvPicPr>
              <a:picLocks noChangeAspect="1"/>
            </p:cNvPicPr>
            <p:nvPr/>
          </p:nvPicPr>
          <p:blipFill>
            <a:blip r:embed="rId6"/>
            <a:stretch>
              <a:fillRect/>
            </a:stretch>
          </p:blipFill>
          <p:spPr>
            <a:xfrm>
              <a:off x="-2" y="-2"/>
              <a:ext cx="322268" cy="320921"/>
            </a:xfrm>
            <a:prstGeom prst="rect">
              <a:avLst/>
            </a:prstGeom>
            <a:ln w="12700" cap="flat">
              <a:noFill/>
              <a:miter lim="400000"/>
            </a:ln>
            <a:effectLst/>
          </p:spPr>
        </p:pic>
      </p:grpSp>
      <p:grpSp>
        <p:nvGrpSpPr>
          <p:cNvPr id="7127" name="Group"/>
          <p:cNvGrpSpPr/>
          <p:nvPr/>
        </p:nvGrpSpPr>
        <p:grpSpPr>
          <a:xfrm>
            <a:off x="3530595" y="4567234"/>
            <a:ext cx="379419" cy="377832"/>
            <a:chOff x="-1" y="-1"/>
            <a:chExt cx="379418" cy="377830"/>
          </a:xfrm>
        </p:grpSpPr>
        <p:pic>
          <p:nvPicPr>
            <p:cNvPr id="7125" name="Picture 119" descr="Picture 119"/>
            <p:cNvPicPr>
              <a:picLocks noChangeAspect="1"/>
            </p:cNvPicPr>
            <p:nvPr/>
          </p:nvPicPr>
          <p:blipFill>
            <a:blip r:embed="rId5"/>
            <a:stretch>
              <a:fillRect/>
            </a:stretch>
          </p:blipFill>
          <p:spPr>
            <a:xfrm>
              <a:off x="57150" y="56911"/>
              <a:ext cx="322268" cy="320919"/>
            </a:xfrm>
            <a:prstGeom prst="rect">
              <a:avLst/>
            </a:prstGeom>
            <a:ln w="12700" cap="flat">
              <a:noFill/>
              <a:miter lim="400000"/>
            </a:ln>
            <a:effectLst/>
          </p:spPr>
        </p:pic>
        <p:pic>
          <p:nvPicPr>
            <p:cNvPr id="7126" name="Picture 120" descr="Picture 120"/>
            <p:cNvPicPr>
              <a:picLocks noChangeAspect="1"/>
            </p:cNvPicPr>
            <p:nvPr/>
          </p:nvPicPr>
          <p:blipFill>
            <a:blip r:embed="rId6"/>
            <a:stretch>
              <a:fillRect/>
            </a:stretch>
          </p:blipFill>
          <p:spPr>
            <a:xfrm>
              <a:off x="-2" y="-2"/>
              <a:ext cx="322268" cy="320921"/>
            </a:xfrm>
            <a:prstGeom prst="rect">
              <a:avLst/>
            </a:prstGeom>
            <a:ln w="12700" cap="flat">
              <a:noFill/>
              <a:miter lim="400000"/>
            </a:ln>
            <a:effectLst/>
          </p:spPr>
        </p:pic>
      </p:grpSp>
      <p:grpSp>
        <p:nvGrpSpPr>
          <p:cNvPr id="7130" name="Group"/>
          <p:cNvGrpSpPr/>
          <p:nvPr/>
        </p:nvGrpSpPr>
        <p:grpSpPr>
          <a:xfrm>
            <a:off x="3201983" y="4624384"/>
            <a:ext cx="379420" cy="377832"/>
            <a:chOff x="0" y="-1"/>
            <a:chExt cx="379419" cy="377830"/>
          </a:xfrm>
        </p:grpSpPr>
        <p:pic>
          <p:nvPicPr>
            <p:cNvPr id="7128" name="Picture 122" descr="Picture 122"/>
            <p:cNvPicPr>
              <a:picLocks noChangeAspect="1"/>
            </p:cNvPicPr>
            <p:nvPr/>
          </p:nvPicPr>
          <p:blipFill>
            <a:blip r:embed="rId5"/>
            <a:stretch>
              <a:fillRect/>
            </a:stretch>
          </p:blipFill>
          <p:spPr>
            <a:xfrm>
              <a:off x="57149" y="56911"/>
              <a:ext cx="322270" cy="320919"/>
            </a:xfrm>
            <a:prstGeom prst="rect">
              <a:avLst/>
            </a:prstGeom>
            <a:ln w="12700" cap="flat">
              <a:noFill/>
              <a:miter lim="400000"/>
            </a:ln>
            <a:effectLst/>
          </p:spPr>
        </p:pic>
        <p:pic>
          <p:nvPicPr>
            <p:cNvPr id="7129" name="Picture 123" descr="Picture 123"/>
            <p:cNvPicPr>
              <a:picLocks noChangeAspect="1"/>
            </p:cNvPicPr>
            <p:nvPr/>
          </p:nvPicPr>
          <p:blipFill>
            <a:blip r:embed="rId6"/>
            <a:stretch>
              <a:fillRect/>
            </a:stretch>
          </p:blipFill>
          <p:spPr>
            <a:xfrm>
              <a:off x="-1" y="-2"/>
              <a:ext cx="322269" cy="320921"/>
            </a:xfrm>
            <a:prstGeom prst="rect">
              <a:avLst/>
            </a:prstGeom>
            <a:ln w="12700" cap="flat">
              <a:noFill/>
              <a:miter lim="400000"/>
            </a:ln>
            <a:effectLst/>
          </p:spPr>
        </p:pic>
      </p:grpSp>
      <p:grpSp>
        <p:nvGrpSpPr>
          <p:cNvPr id="7133" name="Group"/>
          <p:cNvGrpSpPr/>
          <p:nvPr/>
        </p:nvGrpSpPr>
        <p:grpSpPr>
          <a:xfrm>
            <a:off x="2876547" y="4610095"/>
            <a:ext cx="379419" cy="379419"/>
            <a:chOff x="-1" y="-1"/>
            <a:chExt cx="379418" cy="379418"/>
          </a:xfrm>
        </p:grpSpPr>
        <p:pic>
          <p:nvPicPr>
            <p:cNvPr id="7131" name="Picture 125" descr="Picture 125"/>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132" name="Picture 126" descr="Picture 126"/>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136" name="Group"/>
          <p:cNvGrpSpPr/>
          <p:nvPr/>
        </p:nvGrpSpPr>
        <p:grpSpPr>
          <a:xfrm>
            <a:off x="2586033" y="4462459"/>
            <a:ext cx="379420" cy="377832"/>
            <a:chOff x="0" y="-1"/>
            <a:chExt cx="379419" cy="377830"/>
          </a:xfrm>
        </p:grpSpPr>
        <p:pic>
          <p:nvPicPr>
            <p:cNvPr id="7134" name="Picture 128" descr="Picture 128"/>
            <p:cNvPicPr>
              <a:picLocks noChangeAspect="1"/>
            </p:cNvPicPr>
            <p:nvPr/>
          </p:nvPicPr>
          <p:blipFill>
            <a:blip r:embed="rId5"/>
            <a:stretch>
              <a:fillRect/>
            </a:stretch>
          </p:blipFill>
          <p:spPr>
            <a:xfrm>
              <a:off x="57149" y="56911"/>
              <a:ext cx="322270" cy="320919"/>
            </a:xfrm>
            <a:prstGeom prst="rect">
              <a:avLst/>
            </a:prstGeom>
            <a:ln w="12700" cap="flat">
              <a:noFill/>
              <a:miter lim="400000"/>
            </a:ln>
            <a:effectLst/>
          </p:spPr>
        </p:pic>
        <p:pic>
          <p:nvPicPr>
            <p:cNvPr id="7135" name="Picture 129" descr="Picture 129"/>
            <p:cNvPicPr>
              <a:picLocks noChangeAspect="1"/>
            </p:cNvPicPr>
            <p:nvPr/>
          </p:nvPicPr>
          <p:blipFill>
            <a:blip r:embed="rId6"/>
            <a:stretch>
              <a:fillRect/>
            </a:stretch>
          </p:blipFill>
          <p:spPr>
            <a:xfrm>
              <a:off x="-1" y="-2"/>
              <a:ext cx="322269" cy="320921"/>
            </a:xfrm>
            <a:prstGeom prst="rect">
              <a:avLst/>
            </a:prstGeom>
            <a:ln w="12700" cap="flat">
              <a:noFill/>
              <a:miter lim="400000"/>
            </a:ln>
            <a:effectLst/>
          </p:spPr>
        </p:pic>
      </p:grpSp>
      <p:grpSp>
        <p:nvGrpSpPr>
          <p:cNvPr id="7139" name="Group"/>
          <p:cNvGrpSpPr/>
          <p:nvPr/>
        </p:nvGrpSpPr>
        <p:grpSpPr>
          <a:xfrm>
            <a:off x="2292347" y="4267195"/>
            <a:ext cx="379419" cy="379419"/>
            <a:chOff x="-1" y="-1"/>
            <a:chExt cx="379418" cy="379418"/>
          </a:xfrm>
        </p:grpSpPr>
        <p:pic>
          <p:nvPicPr>
            <p:cNvPr id="7137" name="Picture 131" descr="Picture 131"/>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138" name="Picture 132" descr="Picture 132"/>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142" name="Group"/>
          <p:cNvGrpSpPr/>
          <p:nvPr/>
        </p:nvGrpSpPr>
        <p:grpSpPr>
          <a:xfrm>
            <a:off x="2030408" y="4008434"/>
            <a:ext cx="379420" cy="377832"/>
            <a:chOff x="0" y="-1"/>
            <a:chExt cx="379419" cy="377830"/>
          </a:xfrm>
        </p:grpSpPr>
        <p:pic>
          <p:nvPicPr>
            <p:cNvPr id="7140" name="Picture 134" descr="Picture 134"/>
            <p:cNvPicPr>
              <a:picLocks noChangeAspect="1"/>
            </p:cNvPicPr>
            <p:nvPr/>
          </p:nvPicPr>
          <p:blipFill>
            <a:blip r:embed="rId5"/>
            <a:stretch>
              <a:fillRect/>
            </a:stretch>
          </p:blipFill>
          <p:spPr>
            <a:xfrm>
              <a:off x="57149" y="56911"/>
              <a:ext cx="322270" cy="320919"/>
            </a:xfrm>
            <a:prstGeom prst="rect">
              <a:avLst/>
            </a:prstGeom>
            <a:ln w="12700" cap="flat">
              <a:noFill/>
              <a:miter lim="400000"/>
            </a:ln>
            <a:effectLst/>
          </p:spPr>
        </p:pic>
        <p:pic>
          <p:nvPicPr>
            <p:cNvPr id="7141" name="Picture 135" descr="Picture 135"/>
            <p:cNvPicPr>
              <a:picLocks noChangeAspect="1"/>
            </p:cNvPicPr>
            <p:nvPr/>
          </p:nvPicPr>
          <p:blipFill>
            <a:blip r:embed="rId6"/>
            <a:stretch>
              <a:fillRect/>
            </a:stretch>
          </p:blipFill>
          <p:spPr>
            <a:xfrm>
              <a:off x="-1" y="-2"/>
              <a:ext cx="322269" cy="320921"/>
            </a:xfrm>
            <a:prstGeom prst="rect">
              <a:avLst/>
            </a:prstGeom>
            <a:ln w="12700" cap="flat">
              <a:noFill/>
              <a:miter lim="400000"/>
            </a:ln>
            <a:effectLst/>
          </p:spPr>
        </p:pic>
      </p:grpSp>
      <p:grpSp>
        <p:nvGrpSpPr>
          <p:cNvPr id="7145" name="Group"/>
          <p:cNvGrpSpPr/>
          <p:nvPr/>
        </p:nvGrpSpPr>
        <p:grpSpPr>
          <a:xfrm>
            <a:off x="1868483" y="3752845"/>
            <a:ext cx="379420" cy="379419"/>
            <a:chOff x="0" y="-1"/>
            <a:chExt cx="379419" cy="379418"/>
          </a:xfrm>
        </p:grpSpPr>
        <p:pic>
          <p:nvPicPr>
            <p:cNvPr id="7143" name="Picture 137" descr="Picture 137"/>
            <p:cNvPicPr>
              <a:picLocks noChangeAspect="1"/>
            </p:cNvPicPr>
            <p:nvPr/>
          </p:nvPicPr>
          <p:blipFill>
            <a:blip r:embed="rId5"/>
            <a:stretch>
              <a:fillRect/>
            </a:stretch>
          </p:blipFill>
          <p:spPr>
            <a:xfrm>
              <a:off x="57149" y="57150"/>
              <a:ext cx="322270" cy="322268"/>
            </a:xfrm>
            <a:prstGeom prst="rect">
              <a:avLst/>
            </a:prstGeom>
            <a:ln w="12700" cap="flat">
              <a:noFill/>
              <a:miter lim="400000"/>
            </a:ln>
            <a:effectLst/>
          </p:spPr>
        </p:pic>
        <p:pic>
          <p:nvPicPr>
            <p:cNvPr id="7144" name="Picture 138" descr="Picture 138"/>
            <p:cNvPicPr>
              <a:picLocks noChangeAspect="1"/>
            </p:cNvPicPr>
            <p:nvPr/>
          </p:nvPicPr>
          <p:blipFill>
            <a:blip r:embed="rId6"/>
            <a:stretch>
              <a:fillRect/>
            </a:stretch>
          </p:blipFill>
          <p:spPr>
            <a:xfrm>
              <a:off x="-1" y="-2"/>
              <a:ext cx="322269" cy="322268"/>
            </a:xfrm>
            <a:prstGeom prst="rect">
              <a:avLst/>
            </a:prstGeom>
            <a:ln w="12700" cap="flat">
              <a:noFill/>
              <a:miter lim="400000"/>
            </a:ln>
            <a:effectLst/>
          </p:spPr>
        </p:pic>
      </p:grpSp>
      <p:grpSp>
        <p:nvGrpSpPr>
          <p:cNvPr id="7148" name="Group"/>
          <p:cNvGrpSpPr/>
          <p:nvPr/>
        </p:nvGrpSpPr>
        <p:grpSpPr>
          <a:xfrm>
            <a:off x="1928810" y="3538534"/>
            <a:ext cx="104780" cy="222255"/>
            <a:chOff x="0" y="0"/>
            <a:chExt cx="104779" cy="222253"/>
          </a:xfrm>
        </p:grpSpPr>
        <p:pic>
          <p:nvPicPr>
            <p:cNvPr id="7146" name="Picture 140" descr="Picture 140"/>
            <p:cNvPicPr>
              <a:picLocks noChangeAspect="1"/>
            </p:cNvPicPr>
            <p:nvPr/>
          </p:nvPicPr>
          <p:blipFill>
            <a:blip r:embed="rId5"/>
            <a:stretch>
              <a:fillRect/>
            </a:stretch>
          </p:blipFill>
          <p:spPr>
            <a:xfrm>
              <a:off x="15782" y="33477"/>
              <a:ext cx="88998" cy="188777"/>
            </a:xfrm>
            <a:prstGeom prst="rect">
              <a:avLst/>
            </a:prstGeom>
            <a:ln w="12700" cap="flat">
              <a:noFill/>
              <a:miter lim="400000"/>
            </a:ln>
            <a:effectLst/>
          </p:spPr>
        </p:pic>
        <p:pic>
          <p:nvPicPr>
            <p:cNvPr id="7147" name="Picture 141" descr="Picture 141"/>
            <p:cNvPicPr>
              <a:picLocks noChangeAspect="1"/>
            </p:cNvPicPr>
            <p:nvPr/>
          </p:nvPicPr>
          <p:blipFill>
            <a:blip r:embed="rId6"/>
            <a:stretch>
              <a:fillRect/>
            </a:stretch>
          </p:blipFill>
          <p:spPr>
            <a:xfrm>
              <a:off x="-1" y="-1"/>
              <a:ext cx="88997" cy="188779"/>
            </a:xfrm>
            <a:prstGeom prst="rect">
              <a:avLst/>
            </a:prstGeom>
            <a:ln w="12700" cap="flat">
              <a:noFill/>
              <a:miter lim="400000"/>
            </a:ln>
            <a:effectLst/>
          </p:spPr>
        </p:pic>
      </p:grpSp>
      <p:sp>
        <p:nvSpPr>
          <p:cNvPr id="7149" name="Text Box 142"/>
          <p:cNvSpPr txBox="1"/>
          <p:nvPr/>
        </p:nvSpPr>
        <p:spPr>
          <a:xfrm>
            <a:off x="2455860" y="2312986"/>
            <a:ext cx="4562478" cy="14465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2600"/>
              </a:spcBef>
              <a:defRPr sz="4400">
                <a:solidFill>
                  <a:schemeClr val="accent1"/>
                </a:solidFill>
                <a:latin typeface="Arial"/>
                <a:ea typeface="Arial"/>
                <a:cs typeface="Arial"/>
                <a:sym typeface="Arial"/>
              </a:defRPr>
            </a:lvl1pPr>
          </a:lstStyle>
          <a:p>
            <a:r>
              <a:rPr>
                <a:latin typeface="Arial" panose="020B0604020202020204" pitchFamily="34" charset="0"/>
                <a:cs typeface="Arial" panose="020B0604020202020204" pitchFamily="34" charset="0"/>
              </a:rPr>
              <a:t>المصدر الرئيسي للإيماننا </a:t>
            </a:r>
          </a:p>
        </p:txBody>
      </p:sp>
      <p:sp>
        <p:nvSpPr>
          <p:cNvPr id="7150" name="Text Box 143"/>
          <p:cNvSpPr txBox="1"/>
          <p:nvPr/>
        </p:nvSpPr>
        <p:spPr>
          <a:xfrm>
            <a:off x="1050925" y="1622801"/>
            <a:ext cx="7874000" cy="3139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defTabSz="365125" rtl="1">
              <a:defRPr sz="10200" b="0">
                <a:solidFill>
                  <a:srgbClr val="FFE701"/>
                </a:solidFill>
                <a:effectLst>
                  <a:outerShdw blurRad="127000" dist="12954" dir="16200000" rotWithShape="0">
                    <a:srgbClr val="000000">
                      <a:alpha val="87808"/>
                    </a:srgbClr>
                  </a:outerShdw>
                </a:effectLst>
                <a:latin typeface="Impact"/>
                <a:ea typeface="Impact"/>
                <a:cs typeface="Impact"/>
                <a:sym typeface="Impact"/>
              </a:defRPr>
            </a:pPr>
            <a:r>
              <a:rPr>
                <a:latin typeface="Arial" panose="020B0604020202020204" pitchFamily="34" charset="0"/>
                <a:cs typeface="Arial" panose="020B0604020202020204" pitchFamily="34" charset="0"/>
              </a:rPr>
              <a:t>تعالى , إيها الرب </a:t>
            </a:r>
            <a:r>
              <a:rPr>
                <a:solidFill>
                  <a:srgbClr val="FF6C01"/>
                </a:solidFill>
                <a:latin typeface="Arial" panose="020B0604020202020204" pitchFamily="34" charset="0"/>
                <a:cs typeface="Arial" panose="020B0604020202020204" pitchFamily="34" charset="0"/>
              </a:rPr>
              <a:t>يسوع</a:t>
            </a:r>
            <a:r>
              <a:rPr>
                <a:latin typeface="Arial" panose="020B0604020202020204" pitchFamily="34" charset="0"/>
                <a:cs typeface="Arial" panose="020B0604020202020204" pitchFamily="34" charset="0"/>
              </a:rPr>
              <a:t> </a:t>
            </a:r>
            <a:r>
              <a:rPr>
                <a:solidFill>
                  <a:srgbClr val="FF683A"/>
                </a:solidFill>
                <a:latin typeface="Arial" panose="020B0604020202020204" pitchFamily="34" charset="0"/>
                <a:cs typeface="Arial" panose="020B0604020202020204" pitchFamily="34" charset="0"/>
              </a:rPr>
              <a:t>!</a:t>
            </a:r>
          </a:p>
        </p:txBody>
      </p:sp>
      <p:sp>
        <p:nvSpPr>
          <p:cNvPr id="7151" name="Text Box 144"/>
          <p:cNvSpPr txBox="1"/>
          <p:nvPr/>
        </p:nvSpPr>
        <p:spPr>
          <a:xfrm>
            <a:off x="8644775" y="6423301"/>
            <a:ext cx="220569"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000"/>
              </a:spcBef>
              <a:defRPr>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1</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0"/>
                                  </p:stCondLst>
                                  <p:iterate>
                                    <p:tmAbs val="0"/>
                                  </p:iterate>
                                  <p:childTnLst>
                                    <p:set>
                                      <p:cBhvr>
                                        <p:cTn id="6" fill="hold"/>
                                        <p:tgtEl>
                                          <p:spTgt spid="7013"/>
                                        </p:tgtEl>
                                        <p:attrNameLst>
                                          <p:attrName>style.visibility</p:attrName>
                                        </p:attrNameLst>
                                      </p:cBhvr>
                                      <p:to>
                                        <p:strVal val="visible"/>
                                      </p:to>
                                    </p:set>
                                    <p:anim calcmode="lin" valueType="num">
                                      <p:cBhvr>
                                        <p:cTn id="7" dur="1000" fill="hold"/>
                                        <p:tgtEl>
                                          <p:spTgt spid="7013"/>
                                        </p:tgtEl>
                                        <p:attrNameLst>
                                          <p:attrName>ppt_w</p:attrName>
                                        </p:attrNameLst>
                                      </p:cBhvr>
                                      <p:tavLst>
                                        <p:tav tm="0">
                                          <p:val>
                                            <p:strVal val="4*#ppt_w"/>
                                          </p:val>
                                        </p:tav>
                                        <p:tav tm="100000">
                                          <p:val>
                                            <p:strVal val="#ppt_w"/>
                                          </p:val>
                                        </p:tav>
                                      </p:tavLst>
                                    </p:anim>
                                    <p:anim calcmode="lin" valueType="num">
                                      <p:cBhvr>
                                        <p:cTn id="8" dur="1000" fill="hold"/>
                                        <p:tgtEl>
                                          <p:spTgt spid="7013"/>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ID="23" presetClass="entr" presetSubtype="32" fill="hold" grpId="2" nodeType="afterEffect">
                                  <p:stCondLst>
                                    <p:cond delay="0"/>
                                  </p:stCondLst>
                                  <p:iterate>
                                    <p:tmAbs val="0"/>
                                  </p:iterate>
                                  <p:childTnLst>
                                    <p:set>
                                      <p:cBhvr>
                                        <p:cTn id="11" fill="hold"/>
                                        <p:tgtEl>
                                          <p:spTgt spid="7016"/>
                                        </p:tgtEl>
                                        <p:attrNameLst>
                                          <p:attrName>style.visibility</p:attrName>
                                        </p:attrNameLst>
                                      </p:cBhvr>
                                      <p:to>
                                        <p:strVal val="visible"/>
                                      </p:to>
                                    </p:set>
                                    <p:anim calcmode="lin" valueType="num">
                                      <p:cBhvr>
                                        <p:cTn id="12" dur="1000" fill="hold"/>
                                        <p:tgtEl>
                                          <p:spTgt spid="7016"/>
                                        </p:tgtEl>
                                        <p:attrNameLst>
                                          <p:attrName>ppt_w</p:attrName>
                                        </p:attrNameLst>
                                      </p:cBhvr>
                                      <p:tavLst>
                                        <p:tav tm="0">
                                          <p:val>
                                            <p:strVal val="4*#ppt_w"/>
                                          </p:val>
                                        </p:tav>
                                        <p:tav tm="100000">
                                          <p:val>
                                            <p:strVal val="#ppt_w"/>
                                          </p:val>
                                        </p:tav>
                                      </p:tavLst>
                                    </p:anim>
                                    <p:anim calcmode="lin" valueType="num">
                                      <p:cBhvr>
                                        <p:cTn id="13" dur="1000" fill="hold"/>
                                        <p:tgtEl>
                                          <p:spTgt spid="7016"/>
                                        </p:tgtEl>
                                        <p:attrNameLst>
                                          <p:attrName>ppt_h</p:attrName>
                                        </p:attrNameLst>
                                      </p:cBhvr>
                                      <p:tavLst>
                                        <p:tav tm="0">
                                          <p:val>
                                            <p:strVal val="4*#ppt_h"/>
                                          </p:val>
                                        </p:tav>
                                        <p:tav tm="100000">
                                          <p:val>
                                            <p:strVal val="#ppt_h"/>
                                          </p:val>
                                        </p:tav>
                                      </p:tavLst>
                                    </p:anim>
                                  </p:childTnLst>
                                </p:cTn>
                              </p:par>
                            </p:childTnLst>
                          </p:cTn>
                        </p:par>
                        <p:par>
                          <p:cTn id="14" fill="hold">
                            <p:stCondLst>
                              <p:cond delay="2000"/>
                            </p:stCondLst>
                            <p:childTnLst>
                              <p:par>
                                <p:cTn id="15" presetID="23" presetClass="entr" presetSubtype="32" fill="hold" grpId="3" nodeType="afterEffect">
                                  <p:stCondLst>
                                    <p:cond delay="0"/>
                                  </p:stCondLst>
                                  <p:iterate>
                                    <p:tmAbs val="0"/>
                                  </p:iterate>
                                  <p:childTnLst>
                                    <p:set>
                                      <p:cBhvr>
                                        <p:cTn id="16" fill="hold"/>
                                        <p:tgtEl>
                                          <p:spTgt spid="7019"/>
                                        </p:tgtEl>
                                        <p:attrNameLst>
                                          <p:attrName>style.visibility</p:attrName>
                                        </p:attrNameLst>
                                      </p:cBhvr>
                                      <p:to>
                                        <p:strVal val="visible"/>
                                      </p:to>
                                    </p:set>
                                    <p:anim calcmode="lin" valueType="num">
                                      <p:cBhvr>
                                        <p:cTn id="17" dur="1000" fill="hold"/>
                                        <p:tgtEl>
                                          <p:spTgt spid="7019"/>
                                        </p:tgtEl>
                                        <p:attrNameLst>
                                          <p:attrName>ppt_w</p:attrName>
                                        </p:attrNameLst>
                                      </p:cBhvr>
                                      <p:tavLst>
                                        <p:tav tm="0">
                                          <p:val>
                                            <p:strVal val="4*#ppt_w"/>
                                          </p:val>
                                        </p:tav>
                                        <p:tav tm="100000">
                                          <p:val>
                                            <p:strVal val="#ppt_w"/>
                                          </p:val>
                                        </p:tav>
                                      </p:tavLst>
                                    </p:anim>
                                    <p:anim calcmode="lin" valueType="num">
                                      <p:cBhvr>
                                        <p:cTn id="18" dur="1000" fill="hold"/>
                                        <p:tgtEl>
                                          <p:spTgt spid="7019"/>
                                        </p:tgtEl>
                                        <p:attrNameLst>
                                          <p:attrName>ppt_h</p:attrName>
                                        </p:attrNameLst>
                                      </p:cBhvr>
                                      <p:tavLst>
                                        <p:tav tm="0">
                                          <p:val>
                                            <p:strVal val="4*#ppt_h"/>
                                          </p:val>
                                        </p:tav>
                                        <p:tav tm="100000">
                                          <p:val>
                                            <p:strVal val="#ppt_h"/>
                                          </p:val>
                                        </p:tav>
                                      </p:tavLst>
                                    </p:anim>
                                  </p:childTnLst>
                                </p:cTn>
                              </p:par>
                            </p:childTnLst>
                          </p:cTn>
                        </p:par>
                        <p:par>
                          <p:cTn id="19" fill="hold">
                            <p:stCondLst>
                              <p:cond delay="3000"/>
                            </p:stCondLst>
                            <p:childTnLst>
                              <p:par>
                                <p:cTn id="20" presetID="23" presetClass="entr" presetSubtype="32" fill="hold" grpId="4" nodeType="afterEffect">
                                  <p:stCondLst>
                                    <p:cond delay="0"/>
                                  </p:stCondLst>
                                  <p:iterate>
                                    <p:tmAbs val="0"/>
                                  </p:iterate>
                                  <p:childTnLst>
                                    <p:set>
                                      <p:cBhvr>
                                        <p:cTn id="21" fill="hold"/>
                                        <p:tgtEl>
                                          <p:spTgt spid="7022"/>
                                        </p:tgtEl>
                                        <p:attrNameLst>
                                          <p:attrName>style.visibility</p:attrName>
                                        </p:attrNameLst>
                                      </p:cBhvr>
                                      <p:to>
                                        <p:strVal val="visible"/>
                                      </p:to>
                                    </p:set>
                                    <p:anim calcmode="lin" valueType="num">
                                      <p:cBhvr>
                                        <p:cTn id="22" dur="1000" fill="hold"/>
                                        <p:tgtEl>
                                          <p:spTgt spid="7022"/>
                                        </p:tgtEl>
                                        <p:attrNameLst>
                                          <p:attrName>ppt_w</p:attrName>
                                        </p:attrNameLst>
                                      </p:cBhvr>
                                      <p:tavLst>
                                        <p:tav tm="0">
                                          <p:val>
                                            <p:strVal val="4*#ppt_w"/>
                                          </p:val>
                                        </p:tav>
                                        <p:tav tm="100000">
                                          <p:val>
                                            <p:strVal val="#ppt_w"/>
                                          </p:val>
                                        </p:tav>
                                      </p:tavLst>
                                    </p:anim>
                                    <p:anim calcmode="lin" valueType="num">
                                      <p:cBhvr>
                                        <p:cTn id="23" dur="1000" fill="hold"/>
                                        <p:tgtEl>
                                          <p:spTgt spid="7022"/>
                                        </p:tgtEl>
                                        <p:attrNameLst>
                                          <p:attrName>ppt_h</p:attrName>
                                        </p:attrNameLst>
                                      </p:cBhvr>
                                      <p:tavLst>
                                        <p:tav tm="0">
                                          <p:val>
                                            <p:strVal val="4*#ppt_h"/>
                                          </p:val>
                                        </p:tav>
                                        <p:tav tm="100000">
                                          <p:val>
                                            <p:strVal val="#ppt_h"/>
                                          </p:val>
                                        </p:tav>
                                      </p:tavLst>
                                    </p:anim>
                                  </p:childTnLst>
                                </p:cTn>
                              </p:par>
                            </p:childTnLst>
                          </p:cTn>
                        </p:par>
                        <p:par>
                          <p:cTn id="24" fill="hold">
                            <p:stCondLst>
                              <p:cond delay="4000"/>
                            </p:stCondLst>
                            <p:childTnLst>
                              <p:par>
                                <p:cTn id="25" presetID="23" presetClass="entr" presetSubtype="32" fill="hold" grpId="5" nodeType="afterEffect">
                                  <p:stCondLst>
                                    <p:cond delay="0"/>
                                  </p:stCondLst>
                                  <p:iterate>
                                    <p:tmAbs val="0"/>
                                  </p:iterate>
                                  <p:childTnLst>
                                    <p:set>
                                      <p:cBhvr>
                                        <p:cTn id="26" fill="hold"/>
                                        <p:tgtEl>
                                          <p:spTgt spid="7025"/>
                                        </p:tgtEl>
                                        <p:attrNameLst>
                                          <p:attrName>style.visibility</p:attrName>
                                        </p:attrNameLst>
                                      </p:cBhvr>
                                      <p:to>
                                        <p:strVal val="visible"/>
                                      </p:to>
                                    </p:set>
                                    <p:anim calcmode="lin" valueType="num">
                                      <p:cBhvr>
                                        <p:cTn id="27" dur="1000" fill="hold"/>
                                        <p:tgtEl>
                                          <p:spTgt spid="7025"/>
                                        </p:tgtEl>
                                        <p:attrNameLst>
                                          <p:attrName>ppt_w</p:attrName>
                                        </p:attrNameLst>
                                      </p:cBhvr>
                                      <p:tavLst>
                                        <p:tav tm="0">
                                          <p:val>
                                            <p:strVal val="4*#ppt_w"/>
                                          </p:val>
                                        </p:tav>
                                        <p:tav tm="100000">
                                          <p:val>
                                            <p:strVal val="#ppt_w"/>
                                          </p:val>
                                        </p:tav>
                                      </p:tavLst>
                                    </p:anim>
                                    <p:anim calcmode="lin" valueType="num">
                                      <p:cBhvr>
                                        <p:cTn id="28" dur="1000" fill="hold"/>
                                        <p:tgtEl>
                                          <p:spTgt spid="7025"/>
                                        </p:tgtEl>
                                        <p:attrNameLst>
                                          <p:attrName>ppt_h</p:attrName>
                                        </p:attrNameLst>
                                      </p:cBhvr>
                                      <p:tavLst>
                                        <p:tav tm="0">
                                          <p:val>
                                            <p:strVal val="4*#ppt_h"/>
                                          </p:val>
                                        </p:tav>
                                        <p:tav tm="100000">
                                          <p:val>
                                            <p:strVal val="#ppt_h"/>
                                          </p:val>
                                        </p:tav>
                                      </p:tavLst>
                                    </p:anim>
                                  </p:childTnLst>
                                </p:cTn>
                              </p:par>
                            </p:childTnLst>
                          </p:cTn>
                        </p:par>
                        <p:par>
                          <p:cTn id="29" fill="hold">
                            <p:stCondLst>
                              <p:cond delay="5000"/>
                            </p:stCondLst>
                            <p:childTnLst>
                              <p:par>
                                <p:cTn id="30" presetID="23" presetClass="entr" presetSubtype="32" fill="hold" grpId="6" nodeType="afterEffect">
                                  <p:stCondLst>
                                    <p:cond delay="0"/>
                                  </p:stCondLst>
                                  <p:iterate>
                                    <p:tmAbs val="0"/>
                                  </p:iterate>
                                  <p:childTnLst>
                                    <p:set>
                                      <p:cBhvr>
                                        <p:cTn id="31" fill="hold"/>
                                        <p:tgtEl>
                                          <p:spTgt spid="7028"/>
                                        </p:tgtEl>
                                        <p:attrNameLst>
                                          <p:attrName>style.visibility</p:attrName>
                                        </p:attrNameLst>
                                      </p:cBhvr>
                                      <p:to>
                                        <p:strVal val="visible"/>
                                      </p:to>
                                    </p:set>
                                    <p:anim calcmode="lin" valueType="num">
                                      <p:cBhvr>
                                        <p:cTn id="32" dur="1000" fill="hold"/>
                                        <p:tgtEl>
                                          <p:spTgt spid="7028"/>
                                        </p:tgtEl>
                                        <p:attrNameLst>
                                          <p:attrName>ppt_w</p:attrName>
                                        </p:attrNameLst>
                                      </p:cBhvr>
                                      <p:tavLst>
                                        <p:tav tm="0">
                                          <p:val>
                                            <p:strVal val="4*#ppt_w"/>
                                          </p:val>
                                        </p:tav>
                                        <p:tav tm="100000">
                                          <p:val>
                                            <p:strVal val="#ppt_w"/>
                                          </p:val>
                                        </p:tav>
                                      </p:tavLst>
                                    </p:anim>
                                    <p:anim calcmode="lin" valueType="num">
                                      <p:cBhvr>
                                        <p:cTn id="33" dur="1000" fill="hold"/>
                                        <p:tgtEl>
                                          <p:spTgt spid="7028"/>
                                        </p:tgtEl>
                                        <p:attrNameLst>
                                          <p:attrName>ppt_h</p:attrName>
                                        </p:attrNameLst>
                                      </p:cBhvr>
                                      <p:tavLst>
                                        <p:tav tm="0">
                                          <p:val>
                                            <p:strVal val="4*#ppt_h"/>
                                          </p:val>
                                        </p:tav>
                                        <p:tav tm="100000">
                                          <p:val>
                                            <p:strVal val="#ppt_h"/>
                                          </p:val>
                                        </p:tav>
                                      </p:tavLst>
                                    </p:anim>
                                  </p:childTnLst>
                                </p:cTn>
                              </p:par>
                            </p:childTnLst>
                          </p:cTn>
                        </p:par>
                        <p:par>
                          <p:cTn id="34" fill="hold">
                            <p:stCondLst>
                              <p:cond delay="6000"/>
                            </p:stCondLst>
                            <p:childTnLst>
                              <p:par>
                                <p:cTn id="35" presetID="23" presetClass="entr" presetSubtype="32" fill="hold" grpId="7" nodeType="afterEffect">
                                  <p:stCondLst>
                                    <p:cond delay="0"/>
                                  </p:stCondLst>
                                  <p:iterate>
                                    <p:tmAbs val="0"/>
                                  </p:iterate>
                                  <p:childTnLst>
                                    <p:set>
                                      <p:cBhvr>
                                        <p:cTn id="36" fill="hold"/>
                                        <p:tgtEl>
                                          <p:spTgt spid="7031"/>
                                        </p:tgtEl>
                                        <p:attrNameLst>
                                          <p:attrName>style.visibility</p:attrName>
                                        </p:attrNameLst>
                                      </p:cBhvr>
                                      <p:to>
                                        <p:strVal val="visible"/>
                                      </p:to>
                                    </p:set>
                                    <p:anim calcmode="lin" valueType="num">
                                      <p:cBhvr>
                                        <p:cTn id="37" dur="1000" fill="hold"/>
                                        <p:tgtEl>
                                          <p:spTgt spid="7031"/>
                                        </p:tgtEl>
                                        <p:attrNameLst>
                                          <p:attrName>ppt_w</p:attrName>
                                        </p:attrNameLst>
                                      </p:cBhvr>
                                      <p:tavLst>
                                        <p:tav tm="0">
                                          <p:val>
                                            <p:strVal val="4*#ppt_w"/>
                                          </p:val>
                                        </p:tav>
                                        <p:tav tm="100000">
                                          <p:val>
                                            <p:strVal val="#ppt_w"/>
                                          </p:val>
                                        </p:tav>
                                      </p:tavLst>
                                    </p:anim>
                                    <p:anim calcmode="lin" valueType="num">
                                      <p:cBhvr>
                                        <p:cTn id="38" dur="1000" fill="hold"/>
                                        <p:tgtEl>
                                          <p:spTgt spid="7031"/>
                                        </p:tgtEl>
                                        <p:attrNameLst>
                                          <p:attrName>ppt_h</p:attrName>
                                        </p:attrNameLst>
                                      </p:cBhvr>
                                      <p:tavLst>
                                        <p:tav tm="0">
                                          <p:val>
                                            <p:strVal val="4*#ppt_h"/>
                                          </p:val>
                                        </p:tav>
                                        <p:tav tm="100000">
                                          <p:val>
                                            <p:strVal val="#ppt_h"/>
                                          </p:val>
                                        </p:tav>
                                      </p:tavLst>
                                    </p:anim>
                                  </p:childTnLst>
                                </p:cTn>
                              </p:par>
                            </p:childTnLst>
                          </p:cTn>
                        </p:par>
                        <p:par>
                          <p:cTn id="39" fill="hold">
                            <p:stCondLst>
                              <p:cond delay="7000"/>
                            </p:stCondLst>
                            <p:childTnLst>
                              <p:par>
                                <p:cTn id="40" presetID="23" presetClass="entr" presetSubtype="32" fill="hold" grpId="8" nodeType="afterEffect">
                                  <p:stCondLst>
                                    <p:cond delay="0"/>
                                  </p:stCondLst>
                                  <p:iterate>
                                    <p:tmAbs val="0"/>
                                  </p:iterate>
                                  <p:childTnLst>
                                    <p:set>
                                      <p:cBhvr>
                                        <p:cTn id="41" fill="hold"/>
                                        <p:tgtEl>
                                          <p:spTgt spid="7034"/>
                                        </p:tgtEl>
                                        <p:attrNameLst>
                                          <p:attrName>style.visibility</p:attrName>
                                        </p:attrNameLst>
                                      </p:cBhvr>
                                      <p:to>
                                        <p:strVal val="visible"/>
                                      </p:to>
                                    </p:set>
                                    <p:anim calcmode="lin" valueType="num">
                                      <p:cBhvr>
                                        <p:cTn id="42" dur="1000" fill="hold"/>
                                        <p:tgtEl>
                                          <p:spTgt spid="7034"/>
                                        </p:tgtEl>
                                        <p:attrNameLst>
                                          <p:attrName>ppt_w</p:attrName>
                                        </p:attrNameLst>
                                      </p:cBhvr>
                                      <p:tavLst>
                                        <p:tav tm="0">
                                          <p:val>
                                            <p:strVal val="4*#ppt_w"/>
                                          </p:val>
                                        </p:tav>
                                        <p:tav tm="100000">
                                          <p:val>
                                            <p:strVal val="#ppt_w"/>
                                          </p:val>
                                        </p:tav>
                                      </p:tavLst>
                                    </p:anim>
                                    <p:anim calcmode="lin" valueType="num">
                                      <p:cBhvr>
                                        <p:cTn id="43" dur="1000" fill="hold"/>
                                        <p:tgtEl>
                                          <p:spTgt spid="7034"/>
                                        </p:tgtEl>
                                        <p:attrNameLst>
                                          <p:attrName>ppt_h</p:attrName>
                                        </p:attrNameLst>
                                      </p:cBhvr>
                                      <p:tavLst>
                                        <p:tav tm="0">
                                          <p:val>
                                            <p:strVal val="4*#ppt_h"/>
                                          </p:val>
                                        </p:tav>
                                        <p:tav tm="100000">
                                          <p:val>
                                            <p:strVal val="#ppt_h"/>
                                          </p:val>
                                        </p:tav>
                                      </p:tavLst>
                                    </p:anim>
                                  </p:childTnLst>
                                </p:cTn>
                              </p:par>
                            </p:childTnLst>
                          </p:cTn>
                        </p:par>
                        <p:par>
                          <p:cTn id="44" fill="hold">
                            <p:stCondLst>
                              <p:cond delay="8000"/>
                            </p:stCondLst>
                            <p:childTnLst>
                              <p:par>
                                <p:cTn id="45" presetID="23" presetClass="entr" presetSubtype="32" fill="hold" grpId="9" nodeType="afterEffect">
                                  <p:stCondLst>
                                    <p:cond delay="0"/>
                                  </p:stCondLst>
                                  <p:iterate>
                                    <p:tmAbs val="0"/>
                                  </p:iterate>
                                  <p:childTnLst>
                                    <p:set>
                                      <p:cBhvr>
                                        <p:cTn id="46" fill="hold"/>
                                        <p:tgtEl>
                                          <p:spTgt spid="7037"/>
                                        </p:tgtEl>
                                        <p:attrNameLst>
                                          <p:attrName>style.visibility</p:attrName>
                                        </p:attrNameLst>
                                      </p:cBhvr>
                                      <p:to>
                                        <p:strVal val="visible"/>
                                      </p:to>
                                    </p:set>
                                    <p:anim calcmode="lin" valueType="num">
                                      <p:cBhvr>
                                        <p:cTn id="47" dur="1000" fill="hold"/>
                                        <p:tgtEl>
                                          <p:spTgt spid="7037"/>
                                        </p:tgtEl>
                                        <p:attrNameLst>
                                          <p:attrName>ppt_w</p:attrName>
                                        </p:attrNameLst>
                                      </p:cBhvr>
                                      <p:tavLst>
                                        <p:tav tm="0">
                                          <p:val>
                                            <p:strVal val="4*#ppt_w"/>
                                          </p:val>
                                        </p:tav>
                                        <p:tav tm="100000">
                                          <p:val>
                                            <p:strVal val="#ppt_w"/>
                                          </p:val>
                                        </p:tav>
                                      </p:tavLst>
                                    </p:anim>
                                    <p:anim calcmode="lin" valueType="num">
                                      <p:cBhvr>
                                        <p:cTn id="48" dur="1000" fill="hold"/>
                                        <p:tgtEl>
                                          <p:spTgt spid="7037"/>
                                        </p:tgtEl>
                                        <p:attrNameLst>
                                          <p:attrName>ppt_h</p:attrName>
                                        </p:attrNameLst>
                                      </p:cBhvr>
                                      <p:tavLst>
                                        <p:tav tm="0">
                                          <p:val>
                                            <p:strVal val="4*#ppt_h"/>
                                          </p:val>
                                        </p:tav>
                                        <p:tav tm="100000">
                                          <p:val>
                                            <p:strVal val="#ppt_h"/>
                                          </p:val>
                                        </p:tav>
                                      </p:tavLst>
                                    </p:anim>
                                  </p:childTnLst>
                                </p:cTn>
                              </p:par>
                            </p:childTnLst>
                          </p:cTn>
                        </p:par>
                        <p:par>
                          <p:cTn id="49" fill="hold">
                            <p:stCondLst>
                              <p:cond delay="9000"/>
                            </p:stCondLst>
                            <p:childTnLst>
                              <p:par>
                                <p:cTn id="50" presetID="23" presetClass="entr" presetSubtype="32" fill="hold" grpId="10" nodeType="afterEffect">
                                  <p:stCondLst>
                                    <p:cond delay="0"/>
                                  </p:stCondLst>
                                  <p:iterate>
                                    <p:tmAbs val="0"/>
                                  </p:iterate>
                                  <p:childTnLst>
                                    <p:set>
                                      <p:cBhvr>
                                        <p:cTn id="51" fill="hold"/>
                                        <p:tgtEl>
                                          <p:spTgt spid="7040"/>
                                        </p:tgtEl>
                                        <p:attrNameLst>
                                          <p:attrName>style.visibility</p:attrName>
                                        </p:attrNameLst>
                                      </p:cBhvr>
                                      <p:to>
                                        <p:strVal val="visible"/>
                                      </p:to>
                                    </p:set>
                                    <p:anim calcmode="lin" valueType="num">
                                      <p:cBhvr>
                                        <p:cTn id="52" dur="1000" fill="hold"/>
                                        <p:tgtEl>
                                          <p:spTgt spid="7040"/>
                                        </p:tgtEl>
                                        <p:attrNameLst>
                                          <p:attrName>ppt_w</p:attrName>
                                        </p:attrNameLst>
                                      </p:cBhvr>
                                      <p:tavLst>
                                        <p:tav tm="0">
                                          <p:val>
                                            <p:strVal val="4*#ppt_w"/>
                                          </p:val>
                                        </p:tav>
                                        <p:tav tm="100000">
                                          <p:val>
                                            <p:strVal val="#ppt_w"/>
                                          </p:val>
                                        </p:tav>
                                      </p:tavLst>
                                    </p:anim>
                                    <p:anim calcmode="lin" valueType="num">
                                      <p:cBhvr>
                                        <p:cTn id="53" dur="1000" fill="hold"/>
                                        <p:tgtEl>
                                          <p:spTgt spid="7040"/>
                                        </p:tgtEl>
                                        <p:attrNameLst>
                                          <p:attrName>ppt_h</p:attrName>
                                        </p:attrNameLst>
                                      </p:cBhvr>
                                      <p:tavLst>
                                        <p:tav tm="0">
                                          <p:val>
                                            <p:strVal val="4*#ppt_h"/>
                                          </p:val>
                                        </p:tav>
                                        <p:tav tm="100000">
                                          <p:val>
                                            <p:strVal val="#ppt_h"/>
                                          </p:val>
                                        </p:tav>
                                      </p:tavLst>
                                    </p:anim>
                                  </p:childTnLst>
                                </p:cTn>
                              </p:par>
                            </p:childTnLst>
                          </p:cTn>
                        </p:par>
                        <p:par>
                          <p:cTn id="54" fill="hold">
                            <p:stCondLst>
                              <p:cond delay="10000"/>
                            </p:stCondLst>
                            <p:childTnLst>
                              <p:par>
                                <p:cTn id="55" presetID="23" presetClass="entr" presetSubtype="32" fill="hold" grpId="11" nodeType="afterEffect">
                                  <p:stCondLst>
                                    <p:cond delay="0"/>
                                  </p:stCondLst>
                                  <p:iterate>
                                    <p:tmAbs val="0"/>
                                  </p:iterate>
                                  <p:childTnLst>
                                    <p:set>
                                      <p:cBhvr>
                                        <p:cTn id="56" fill="hold"/>
                                        <p:tgtEl>
                                          <p:spTgt spid="7043"/>
                                        </p:tgtEl>
                                        <p:attrNameLst>
                                          <p:attrName>style.visibility</p:attrName>
                                        </p:attrNameLst>
                                      </p:cBhvr>
                                      <p:to>
                                        <p:strVal val="visible"/>
                                      </p:to>
                                    </p:set>
                                    <p:anim calcmode="lin" valueType="num">
                                      <p:cBhvr>
                                        <p:cTn id="57" dur="1000" fill="hold"/>
                                        <p:tgtEl>
                                          <p:spTgt spid="7043"/>
                                        </p:tgtEl>
                                        <p:attrNameLst>
                                          <p:attrName>ppt_w</p:attrName>
                                        </p:attrNameLst>
                                      </p:cBhvr>
                                      <p:tavLst>
                                        <p:tav tm="0">
                                          <p:val>
                                            <p:strVal val="4*#ppt_w"/>
                                          </p:val>
                                        </p:tav>
                                        <p:tav tm="100000">
                                          <p:val>
                                            <p:strVal val="#ppt_w"/>
                                          </p:val>
                                        </p:tav>
                                      </p:tavLst>
                                    </p:anim>
                                    <p:anim calcmode="lin" valueType="num">
                                      <p:cBhvr>
                                        <p:cTn id="58" dur="1000" fill="hold"/>
                                        <p:tgtEl>
                                          <p:spTgt spid="7043"/>
                                        </p:tgtEl>
                                        <p:attrNameLst>
                                          <p:attrName>ppt_h</p:attrName>
                                        </p:attrNameLst>
                                      </p:cBhvr>
                                      <p:tavLst>
                                        <p:tav tm="0">
                                          <p:val>
                                            <p:strVal val="4*#ppt_h"/>
                                          </p:val>
                                        </p:tav>
                                        <p:tav tm="100000">
                                          <p:val>
                                            <p:strVal val="#ppt_h"/>
                                          </p:val>
                                        </p:tav>
                                      </p:tavLst>
                                    </p:anim>
                                  </p:childTnLst>
                                </p:cTn>
                              </p:par>
                            </p:childTnLst>
                          </p:cTn>
                        </p:par>
                        <p:par>
                          <p:cTn id="59" fill="hold">
                            <p:stCondLst>
                              <p:cond delay="11000"/>
                            </p:stCondLst>
                            <p:childTnLst>
                              <p:par>
                                <p:cTn id="60" presetID="23" presetClass="entr" presetSubtype="32" fill="hold" grpId="12" nodeType="afterEffect">
                                  <p:stCondLst>
                                    <p:cond delay="0"/>
                                  </p:stCondLst>
                                  <p:iterate>
                                    <p:tmAbs val="0"/>
                                  </p:iterate>
                                  <p:childTnLst>
                                    <p:set>
                                      <p:cBhvr>
                                        <p:cTn id="61" fill="hold"/>
                                        <p:tgtEl>
                                          <p:spTgt spid="7046"/>
                                        </p:tgtEl>
                                        <p:attrNameLst>
                                          <p:attrName>style.visibility</p:attrName>
                                        </p:attrNameLst>
                                      </p:cBhvr>
                                      <p:to>
                                        <p:strVal val="visible"/>
                                      </p:to>
                                    </p:set>
                                    <p:anim calcmode="lin" valueType="num">
                                      <p:cBhvr>
                                        <p:cTn id="62" dur="1000" fill="hold"/>
                                        <p:tgtEl>
                                          <p:spTgt spid="7046"/>
                                        </p:tgtEl>
                                        <p:attrNameLst>
                                          <p:attrName>ppt_w</p:attrName>
                                        </p:attrNameLst>
                                      </p:cBhvr>
                                      <p:tavLst>
                                        <p:tav tm="0">
                                          <p:val>
                                            <p:strVal val="4*#ppt_w"/>
                                          </p:val>
                                        </p:tav>
                                        <p:tav tm="100000">
                                          <p:val>
                                            <p:strVal val="#ppt_w"/>
                                          </p:val>
                                        </p:tav>
                                      </p:tavLst>
                                    </p:anim>
                                    <p:anim calcmode="lin" valueType="num">
                                      <p:cBhvr>
                                        <p:cTn id="63" dur="1000" fill="hold"/>
                                        <p:tgtEl>
                                          <p:spTgt spid="7046"/>
                                        </p:tgtEl>
                                        <p:attrNameLst>
                                          <p:attrName>ppt_h</p:attrName>
                                        </p:attrNameLst>
                                      </p:cBhvr>
                                      <p:tavLst>
                                        <p:tav tm="0">
                                          <p:val>
                                            <p:strVal val="4*#ppt_h"/>
                                          </p:val>
                                        </p:tav>
                                        <p:tav tm="100000">
                                          <p:val>
                                            <p:strVal val="#ppt_h"/>
                                          </p:val>
                                        </p:tav>
                                      </p:tavLst>
                                    </p:anim>
                                  </p:childTnLst>
                                </p:cTn>
                              </p:par>
                            </p:childTnLst>
                          </p:cTn>
                        </p:par>
                        <p:par>
                          <p:cTn id="64" fill="hold">
                            <p:stCondLst>
                              <p:cond delay="12000"/>
                            </p:stCondLst>
                            <p:childTnLst>
                              <p:par>
                                <p:cTn id="65" presetID="23" presetClass="entr" presetSubtype="32" fill="hold" grpId="13" nodeType="afterEffect">
                                  <p:stCondLst>
                                    <p:cond delay="0"/>
                                  </p:stCondLst>
                                  <p:iterate>
                                    <p:tmAbs val="0"/>
                                  </p:iterate>
                                  <p:childTnLst>
                                    <p:set>
                                      <p:cBhvr>
                                        <p:cTn id="66" fill="hold"/>
                                        <p:tgtEl>
                                          <p:spTgt spid="7049"/>
                                        </p:tgtEl>
                                        <p:attrNameLst>
                                          <p:attrName>style.visibility</p:attrName>
                                        </p:attrNameLst>
                                      </p:cBhvr>
                                      <p:to>
                                        <p:strVal val="visible"/>
                                      </p:to>
                                    </p:set>
                                    <p:anim calcmode="lin" valueType="num">
                                      <p:cBhvr>
                                        <p:cTn id="67" dur="1000" fill="hold"/>
                                        <p:tgtEl>
                                          <p:spTgt spid="7049"/>
                                        </p:tgtEl>
                                        <p:attrNameLst>
                                          <p:attrName>ppt_w</p:attrName>
                                        </p:attrNameLst>
                                      </p:cBhvr>
                                      <p:tavLst>
                                        <p:tav tm="0">
                                          <p:val>
                                            <p:strVal val="4*#ppt_w"/>
                                          </p:val>
                                        </p:tav>
                                        <p:tav tm="100000">
                                          <p:val>
                                            <p:strVal val="#ppt_w"/>
                                          </p:val>
                                        </p:tav>
                                      </p:tavLst>
                                    </p:anim>
                                    <p:anim calcmode="lin" valueType="num">
                                      <p:cBhvr>
                                        <p:cTn id="68" dur="1000" fill="hold"/>
                                        <p:tgtEl>
                                          <p:spTgt spid="7049"/>
                                        </p:tgtEl>
                                        <p:attrNameLst>
                                          <p:attrName>ppt_h</p:attrName>
                                        </p:attrNameLst>
                                      </p:cBhvr>
                                      <p:tavLst>
                                        <p:tav tm="0">
                                          <p:val>
                                            <p:strVal val="4*#ppt_h"/>
                                          </p:val>
                                        </p:tav>
                                        <p:tav tm="100000">
                                          <p:val>
                                            <p:strVal val="#ppt_h"/>
                                          </p:val>
                                        </p:tav>
                                      </p:tavLst>
                                    </p:anim>
                                  </p:childTnLst>
                                </p:cTn>
                              </p:par>
                            </p:childTnLst>
                          </p:cTn>
                        </p:par>
                        <p:par>
                          <p:cTn id="69" fill="hold">
                            <p:stCondLst>
                              <p:cond delay="13000"/>
                            </p:stCondLst>
                            <p:childTnLst>
                              <p:par>
                                <p:cTn id="70" presetID="23" presetClass="entr" presetSubtype="32" fill="hold" grpId="14" nodeType="afterEffect">
                                  <p:stCondLst>
                                    <p:cond delay="0"/>
                                  </p:stCondLst>
                                  <p:iterate>
                                    <p:tmAbs val="0"/>
                                  </p:iterate>
                                  <p:childTnLst>
                                    <p:set>
                                      <p:cBhvr>
                                        <p:cTn id="71" fill="hold"/>
                                        <p:tgtEl>
                                          <p:spTgt spid="7052"/>
                                        </p:tgtEl>
                                        <p:attrNameLst>
                                          <p:attrName>style.visibility</p:attrName>
                                        </p:attrNameLst>
                                      </p:cBhvr>
                                      <p:to>
                                        <p:strVal val="visible"/>
                                      </p:to>
                                    </p:set>
                                    <p:anim calcmode="lin" valueType="num">
                                      <p:cBhvr>
                                        <p:cTn id="72" dur="1000" fill="hold"/>
                                        <p:tgtEl>
                                          <p:spTgt spid="7052"/>
                                        </p:tgtEl>
                                        <p:attrNameLst>
                                          <p:attrName>ppt_w</p:attrName>
                                        </p:attrNameLst>
                                      </p:cBhvr>
                                      <p:tavLst>
                                        <p:tav tm="0">
                                          <p:val>
                                            <p:strVal val="4*#ppt_w"/>
                                          </p:val>
                                        </p:tav>
                                        <p:tav tm="100000">
                                          <p:val>
                                            <p:strVal val="#ppt_w"/>
                                          </p:val>
                                        </p:tav>
                                      </p:tavLst>
                                    </p:anim>
                                    <p:anim calcmode="lin" valueType="num">
                                      <p:cBhvr>
                                        <p:cTn id="73" dur="1000" fill="hold"/>
                                        <p:tgtEl>
                                          <p:spTgt spid="7052"/>
                                        </p:tgtEl>
                                        <p:attrNameLst>
                                          <p:attrName>ppt_h</p:attrName>
                                        </p:attrNameLst>
                                      </p:cBhvr>
                                      <p:tavLst>
                                        <p:tav tm="0">
                                          <p:val>
                                            <p:strVal val="4*#ppt_h"/>
                                          </p:val>
                                        </p:tav>
                                        <p:tav tm="100000">
                                          <p:val>
                                            <p:strVal val="#ppt_h"/>
                                          </p:val>
                                        </p:tav>
                                      </p:tavLst>
                                    </p:anim>
                                  </p:childTnLst>
                                </p:cTn>
                              </p:par>
                            </p:childTnLst>
                          </p:cTn>
                        </p:par>
                        <p:par>
                          <p:cTn id="74" fill="hold">
                            <p:stCondLst>
                              <p:cond delay="14000"/>
                            </p:stCondLst>
                            <p:childTnLst>
                              <p:par>
                                <p:cTn id="75" presetID="23" presetClass="entr" presetSubtype="32" fill="hold" grpId="15" nodeType="afterEffect">
                                  <p:stCondLst>
                                    <p:cond delay="0"/>
                                  </p:stCondLst>
                                  <p:iterate>
                                    <p:tmAbs val="0"/>
                                  </p:iterate>
                                  <p:childTnLst>
                                    <p:set>
                                      <p:cBhvr>
                                        <p:cTn id="76" fill="hold"/>
                                        <p:tgtEl>
                                          <p:spTgt spid="7055"/>
                                        </p:tgtEl>
                                        <p:attrNameLst>
                                          <p:attrName>style.visibility</p:attrName>
                                        </p:attrNameLst>
                                      </p:cBhvr>
                                      <p:to>
                                        <p:strVal val="visible"/>
                                      </p:to>
                                    </p:set>
                                    <p:anim calcmode="lin" valueType="num">
                                      <p:cBhvr>
                                        <p:cTn id="77" dur="1000" fill="hold"/>
                                        <p:tgtEl>
                                          <p:spTgt spid="7055"/>
                                        </p:tgtEl>
                                        <p:attrNameLst>
                                          <p:attrName>ppt_w</p:attrName>
                                        </p:attrNameLst>
                                      </p:cBhvr>
                                      <p:tavLst>
                                        <p:tav tm="0">
                                          <p:val>
                                            <p:strVal val="4*#ppt_w"/>
                                          </p:val>
                                        </p:tav>
                                        <p:tav tm="100000">
                                          <p:val>
                                            <p:strVal val="#ppt_w"/>
                                          </p:val>
                                        </p:tav>
                                      </p:tavLst>
                                    </p:anim>
                                    <p:anim calcmode="lin" valueType="num">
                                      <p:cBhvr>
                                        <p:cTn id="78" dur="1000" fill="hold"/>
                                        <p:tgtEl>
                                          <p:spTgt spid="7055"/>
                                        </p:tgtEl>
                                        <p:attrNameLst>
                                          <p:attrName>ppt_h</p:attrName>
                                        </p:attrNameLst>
                                      </p:cBhvr>
                                      <p:tavLst>
                                        <p:tav tm="0">
                                          <p:val>
                                            <p:strVal val="4*#ppt_h"/>
                                          </p:val>
                                        </p:tav>
                                        <p:tav tm="100000">
                                          <p:val>
                                            <p:strVal val="#ppt_h"/>
                                          </p:val>
                                        </p:tav>
                                      </p:tavLst>
                                    </p:anim>
                                  </p:childTnLst>
                                </p:cTn>
                              </p:par>
                            </p:childTnLst>
                          </p:cTn>
                        </p:par>
                        <p:par>
                          <p:cTn id="79" fill="hold">
                            <p:stCondLst>
                              <p:cond delay="15000"/>
                            </p:stCondLst>
                            <p:childTnLst>
                              <p:par>
                                <p:cTn id="80" presetID="23" presetClass="entr" presetSubtype="32" fill="hold" grpId="16" nodeType="afterEffect">
                                  <p:stCondLst>
                                    <p:cond delay="0"/>
                                  </p:stCondLst>
                                  <p:iterate>
                                    <p:tmAbs val="0"/>
                                  </p:iterate>
                                  <p:childTnLst>
                                    <p:set>
                                      <p:cBhvr>
                                        <p:cTn id="81" fill="hold"/>
                                        <p:tgtEl>
                                          <p:spTgt spid="7058"/>
                                        </p:tgtEl>
                                        <p:attrNameLst>
                                          <p:attrName>style.visibility</p:attrName>
                                        </p:attrNameLst>
                                      </p:cBhvr>
                                      <p:to>
                                        <p:strVal val="visible"/>
                                      </p:to>
                                    </p:set>
                                    <p:anim calcmode="lin" valueType="num">
                                      <p:cBhvr>
                                        <p:cTn id="82" dur="1000" fill="hold"/>
                                        <p:tgtEl>
                                          <p:spTgt spid="7058"/>
                                        </p:tgtEl>
                                        <p:attrNameLst>
                                          <p:attrName>ppt_w</p:attrName>
                                        </p:attrNameLst>
                                      </p:cBhvr>
                                      <p:tavLst>
                                        <p:tav tm="0">
                                          <p:val>
                                            <p:strVal val="4*#ppt_w"/>
                                          </p:val>
                                        </p:tav>
                                        <p:tav tm="100000">
                                          <p:val>
                                            <p:strVal val="#ppt_w"/>
                                          </p:val>
                                        </p:tav>
                                      </p:tavLst>
                                    </p:anim>
                                    <p:anim calcmode="lin" valueType="num">
                                      <p:cBhvr>
                                        <p:cTn id="83" dur="1000" fill="hold"/>
                                        <p:tgtEl>
                                          <p:spTgt spid="7058"/>
                                        </p:tgtEl>
                                        <p:attrNameLst>
                                          <p:attrName>ppt_h</p:attrName>
                                        </p:attrNameLst>
                                      </p:cBhvr>
                                      <p:tavLst>
                                        <p:tav tm="0">
                                          <p:val>
                                            <p:strVal val="4*#ppt_h"/>
                                          </p:val>
                                        </p:tav>
                                        <p:tav tm="100000">
                                          <p:val>
                                            <p:strVal val="#ppt_h"/>
                                          </p:val>
                                        </p:tav>
                                      </p:tavLst>
                                    </p:anim>
                                  </p:childTnLst>
                                </p:cTn>
                              </p:par>
                            </p:childTnLst>
                          </p:cTn>
                        </p:par>
                        <p:par>
                          <p:cTn id="84" fill="hold">
                            <p:stCondLst>
                              <p:cond delay="16000"/>
                            </p:stCondLst>
                            <p:childTnLst>
                              <p:par>
                                <p:cTn id="85" presetID="23" presetClass="entr" presetSubtype="32" fill="hold" grpId="17" nodeType="afterEffect">
                                  <p:stCondLst>
                                    <p:cond delay="0"/>
                                  </p:stCondLst>
                                  <p:iterate>
                                    <p:tmAbs val="0"/>
                                  </p:iterate>
                                  <p:childTnLst>
                                    <p:set>
                                      <p:cBhvr>
                                        <p:cTn id="86" fill="hold"/>
                                        <p:tgtEl>
                                          <p:spTgt spid="7061"/>
                                        </p:tgtEl>
                                        <p:attrNameLst>
                                          <p:attrName>style.visibility</p:attrName>
                                        </p:attrNameLst>
                                      </p:cBhvr>
                                      <p:to>
                                        <p:strVal val="visible"/>
                                      </p:to>
                                    </p:set>
                                    <p:anim calcmode="lin" valueType="num">
                                      <p:cBhvr>
                                        <p:cTn id="87" dur="1000" fill="hold"/>
                                        <p:tgtEl>
                                          <p:spTgt spid="7061"/>
                                        </p:tgtEl>
                                        <p:attrNameLst>
                                          <p:attrName>ppt_w</p:attrName>
                                        </p:attrNameLst>
                                      </p:cBhvr>
                                      <p:tavLst>
                                        <p:tav tm="0">
                                          <p:val>
                                            <p:strVal val="4*#ppt_w"/>
                                          </p:val>
                                        </p:tav>
                                        <p:tav tm="100000">
                                          <p:val>
                                            <p:strVal val="#ppt_w"/>
                                          </p:val>
                                        </p:tav>
                                      </p:tavLst>
                                    </p:anim>
                                    <p:anim calcmode="lin" valueType="num">
                                      <p:cBhvr>
                                        <p:cTn id="88" dur="1000" fill="hold"/>
                                        <p:tgtEl>
                                          <p:spTgt spid="7061"/>
                                        </p:tgtEl>
                                        <p:attrNameLst>
                                          <p:attrName>ppt_h</p:attrName>
                                        </p:attrNameLst>
                                      </p:cBhvr>
                                      <p:tavLst>
                                        <p:tav tm="0">
                                          <p:val>
                                            <p:strVal val="4*#ppt_h"/>
                                          </p:val>
                                        </p:tav>
                                        <p:tav tm="100000">
                                          <p:val>
                                            <p:strVal val="#ppt_h"/>
                                          </p:val>
                                        </p:tav>
                                      </p:tavLst>
                                    </p:anim>
                                  </p:childTnLst>
                                </p:cTn>
                              </p:par>
                            </p:childTnLst>
                          </p:cTn>
                        </p:par>
                        <p:par>
                          <p:cTn id="89" fill="hold">
                            <p:stCondLst>
                              <p:cond delay="17000"/>
                            </p:stCondLst>
                            <p:childTnLst>
                              <p:par>
                                <p:cTn id="90" presetID="23" presetClass="entr" presetSubtype="32" fill="hold" grpId="18" nodeType="afterEffect">
                                  <p:stCondLst>
                                    <p:cond delay="0"/>
                                  </p:stCondLst>
                                  <p:iterate>
                                    <p:tmAbs val="0"/>
                                  </p:iterate>
                                  <p:childTnLst>
                                    <p:set>
                                      <p:cBhvr>
                                        <p:cTn id="91" fill="hold"/>
                                        <p:tgtEl>
                                          <p:spTgt spid="7064"/>
                                        </p:tgtEl>
                                        <p:attrNameLst>
                                          <p:attrName>style.visibility</p:attrName>
                                        </p:attrNameLst>
                                      </p:cBhvr>
                                      <p:to>
                                        <p:strVal val="visible"/>
                                      </p:to>
                                    </p:set>
                                    <p:anim calcmode="lin" valueType="num">
                                      <p:cBhvr>
                                        <p:cTn id="92" dur="1000" fill="hold"/>
                                        <p:tgtEl>
                                          <p:spTgt spid="7064"/>
                                        </p:tgtEl>
                                        <p:attrNameLst>
                                          <p:attrName>ppt_w</p:attrName>
                                        </p:attrNameLst>
                                      </p:cBhvr>
                                      <p:tavLst>
                                        <p:tav tm="0">
                                          <p:val>
                                            <p:strVal val="4*#ppt_w"/>
                                          </p:val>
                                        </p:tav>
                                        <p:tav tm="100000">
                                          <p:val>
                                            <p:strVal val="#ppt_w"/>
                                          </p:val>
                                        </p:tav>
                                      </p:tavLst>
                                    </p:anim>
                                    <p:anim calcmode="lin" valueType="num">
                                      <p:cBhvr>
                                        <p:cTn id="93" dur="1000" fill="hold"/>
                                        <p:tgtEl>
                                          <p:spTgt spid="7064"/>
                                        </p:tgtEl>
                                        <p:attrNameLst>
                                          <p:attrName>ppt_h</p:attrName>
                                        </p:attrNameLst>
                                      </p:cBhvr>
                                      <p:tavLst>
                                        <p:tav tm="0">
                                          <p:val>
                                            <p:strVal val="4*#ppt_h"/>
                                          </p:val>
                                        </p:tav>
                                        <p:tav tm="100000">
                                          <p:val>
                                            <p:strVal val="#ppt_h"/>
                                          </p:val>
                                        </p:tav>
                                      </p:tavLst>
                                    </p:anim>
                                  </p:childTnLst>
                                </p:cTn>
                              </p:par>
                            </p:childTnLst>
                          </p:cTn>
                        </p:par>
                        <p:par>
                          <p:cTn id="94" fill="hold">
                            <p:stCondLst>
                              <p:cond delay="18000"/>
                            </p:stCondLst>
                            <p:childTnLst>
                              <p:par>
                                <p:cTn id="95" presetID="23" presetClass="entr" presetSubtype="32" fill="hold" grpId="19" nodeType="afterEffect">
                                  <p:stCondLst>
                                    <p:cond delay="0"/>
                                  </p:stCondLst>
                                  <p:iterate>
                                    <p:tmAbs val="0"/>
                                  </p:iterate>
                                  <p:childTnLst>
                                    <p:set>
                                      <p:cBhvr>
                                        <p:cTn id="96" fill="hold"/>
                                        <p:tgtEl>
                                          <p:spTgt spid="7067"/>
                                        </p:tgtEl>
                                        <p:attrNameLst>
                                          <p:attrName>style.visibility</p:attrName>
                                        </p:attrNameLst>
                                      </p:cBhvr>
                                      <p:to>
                                        <p:strVal val="visible"/>
                                      </p:to>
                                    </p:set>
                                    <p:anim calcmode="lin" valueType="num">
                                      <p:cBhvr>
                                        <p:cTn id="97" dur="1000" fill="hold"/>
                                        <p:tgtEl>
                                          <p:spTgt spid="7067"/>
                                        </p:tgtEl>
                                        <p:attrNameLst>
                                          <p:attrName>ppt_w</p:attrName>
                                        </p:attrNameLst>
                                      </p:cBhvr>
                                      <p:tavLst>
                                        <p:tav tm="0">
                                          <p:val>
                                            <p:strVal val="4*#ppt_w"/>
                                          </p:val>
                                        </p:tav>
                                        <p:tav tm="100000">
                                          <p:val>
                                            <p:strVal val="#ppt_w"/>
                                          </p:val>
                                        </p:tav>
                                      </p:tavLst>
                                    </p:anim>
                                    <p:anim calcmode="lin" valueType="num">
                                      <p:cBhvr>
                                        <p:cTn id="98" dur="1000" fill="hold"/>
                                        <p:tgtEl>
                                          <p:spTgt spid="7067"/>
                                        </p:tgtEl>
                                        <p:attrNameLst>
                                          <p:attrName>ppt_h</p:attrName>
                                        </p:attrNameLst>
                                      </p:cBhvr>
                                      <p:tavLst>
                                        <p:tav tm="0">
                                          <p:val>
                                            <p:strVal val="4*#ppt_h"/>
                                          </p:val>
                                        </p:tav>
                                        <p:tav tm="100000">
                                          <p:val>
                                            <p:strVal val="#ppt_h"/>
                                          </p:val>
                                        </p:tav>
                                      </p:tavLst>
                                    </p:anim>
                                  </p:childTnLst>
                                </p:cTn>
                              </p:par>
                            </p:childTnLst>
                          </p:cTn>
                        </p:par>
                        <p:par>
                          <p:cTn id="99" fill="hold">
                            <p:stCondLst>
                              <p:cond delay="19000"/>
                            </p:stCondLst>
                            <p:childTnLst>
                              <p:par>
                                <p:cTn id="100" presetID="23" presetClass="entr" presetSubtype="32" fill="hold" grpId="20" nodeType="afterEffect">
                                  <p:stCondLst>
                                    <p:cond delay="0"/>
                                  </p:stCondLst>
                                  <p:iterate>
                                    <p:tmAbs val="0"/>
                                  </p:iterate>
                                  <p:childTnLst>
                                    <p:set>
                                      <p:cBhvr>
                                        <p:cTn id="101" fill="hold"/>
                                        <p:tgtEl>
                                          <p:spTgt spid="7070"/>
                                        </p:tgtEl>
                                        <p:attrNameLst>
                                          <p:attrName>style.visibility</p:attrName>
                                        </p:attrNameLst>
                                      </p:cBhvr>
                                      <p:to>
                                        <p:strVal val="visible"/>
                                      </p:to>
                                    </p:set>
                                    <p:anim calcmode="lin" valueType="num">
                                      <p:cBhvr>
                                        <p:cTn id="102" dur="1000" fill="hold"/>
                                        <p:tgtEl>
                                          <p:spTgt spid="7070"/>
                                        </p:tgtEl>
                                        <p:attrNameLst>
                                          <p:attrName>ppt_w</p:attrName>
                                        </p:attrNameLst>
                                      </p:cBhvr>
                                      <p:tavLst>
                                        <p:tav tm="0">
                                          <p:val>
                                            <p:strVal val="4*#ppt_w"/>
                                          </p:val>
                                        </p:tav>
                                        <p:tav tm="100000">
                                          <p:val>
                                            <p:strVal val="#ppt_w"/>
                                          </p:val>
                                        </p:tav>
                                      </p:tavLst>
                                    </p:anim>
                                    <p:anim calcmode="lin" valueType="num">
                                      <p:cBhvr>
                                        <p:cTn id="103" dur="1000" fill="hold"/>
                                        <p:tgtEl>
                                          <p:spTgt spid="7070"/>
                                        </p:tgtEl>
                                        <p:attrNameLst>
                                          <p:attrName>ppt_h</p:attrName>
                                        </p:attrNameLst>
                                      </p:cBhvr>
                                      <p:tavLst>
                                        <p:tav tm="0">
                                          <p:val>
                                            <p:strVal val="4*#ppt_h"/>
                                          </p:val>
                                        </p:tav>
                                        <p:tav tm="100000">
                                          <p:val>
                                            <p:strVal val="#ppt_h"/>
                                          </p:val>
                                        </p:tav>
                                      </p:tavLst>
                                    </p:anim>
                                  </p:childTnLst>
                                </p:cTn>
                              </p:par>
                            </p:childTnLst>
                          </p:cTn>
                        </p:par>
                        <p:par>
                          <p:cTn id="104" fill="hold">
                            <p:stCondLst>
                              <p:cond delay="20000"/>
                            </p:stCondLst>
                            <p:childTnLst>
                              <p:par>
                                <p:cTn id="105" presetID="23" presetClass="entr" presetSubtype="32" fill="hold" grpId="21" nodeType="afterEffect">
                                  <p:stCondLst>
                                    <p:cond delay="0"/>
                                  </p:stCondLst>
                                  <p:iterate>
                                    <p:tmAbs val="0"/>
                                  </p:iterate>
                                  <p:childTnLst>
                                    <p:set>
                                      <p:cBhvr>
                                        <p:cTn id="106" fill="hold"/>
                                        <p:tgtEl>
                                          <p:spTgt spid="7073"/>
                                        </p:tgtEl>
                                        <p:attrNameLst>
                                          <p:attrName>style.visibility</p:attrName>
                                        </p:attrNameLst>
                                      </p:cBhvr>
                                      <p:to>
                                        <p:strVal val="visible"/>
                                      </p:to>
                                    </p:set>
                                    <p:anim calcmode="lin" valueType="num">
                                      <p:cBhvr>
                                        <p:cTn id="107" dur="1000" fill="hold"/>
                                        <p:tgtEl>
                                          <p:spTgt spid="7073"/>
                                        </p:tgtEl>
                                        <p:attrNameLst>
                                          <p:attrName>ppt_w</p:attrName>
                                        </p:attrNameLst>
                                      </p:cBhvr>
                                      <p:tavLst>
                                        <p:tav tm="0">
                                          <p:val>
                                            <p:strVal val="4*#ppt_w"/>
                                          </p:val>
                                        </p:tav>
                                        <p:tav tm="100000">
                                          <p:val>
                                            <p:strVal val="#ppt_w"/>
                                          </p:val>
                                        </p:tav>
                                      </p:tavLst>
                                    </p:anim>
                                    <p:anim calcmode="lin" valueType="num">
                                      <p:cBhvr>
                                        <p:cTn id="108" dur="1000" fill="hold"/>
                                        <p:tgtEl>
                                          <p:spTgt spid="7073"/>
                                        </p:tgtEl>
                                        <p:attrNameLst>
                                          <p:attrName>ppt_h</p:attrName>
                                        </p:attrNameLst>
                                      </p:cBhvr>
                                      <p:tavLst>
                                        <p:tav tm="0">
                                          <p:val>
                                            <p:strVal val="4*#ppt_h"/>
                                          </p:val>
                                        </p:tav>
                                        <p:tav tm="100000">
                                          <p:val>
                                            <p:strVal val="#ppt_h"/>
                                          </p:val>
                                        </p:tav>
                                      </p:tavLst>
                                    </p:anim>
                                  </p:childTnLst>
                                </p:cTn>
                              </p:par>
                            </p:childTnLst>
                          </p:cTn>
                        </p:par>
                        <p:par>
                          <p:cTn id="109" fill="hold">
                            <p:stCondLst>
                              <p:cond delay="21000"/>
                            </p:stCondLst>
                            <p:childTnLst>
                              <p:par>
                                <p:cTn id="110" presetID="23" presetClass="entr" presetSubtype="32" fill="hold" grpId="22" nodeType="afterEffect">
                                  <p:stCondLst>
                                    <p:cond delay="0"/>
                                  </p:stCondLst>
                                  <p:iterate>
                                    <p:tmAbs val="0"/>
                                  </p:iterate>
                                  <p:childTnLst>
                                    <p:set>
                                      <p:cBhvr>
                                        <p:cTn id="111" fill="hold"/>
                                        <p:tgtEl>
                                          <p:spTgt spid="7076"/>
                                        </p:tgtEl>
                                        <p:attrNameLst>
                                          <p:attrName>style.visibility</p:attrName>
                                        </p:attrNameLst>
                                      </p:cBhvr>
                                      <p:to>
                                        <p:strVal val="visible"/>
                                      </p:to>
                                    </p:set>
                                    <p:anim calcmode="lin" valueType="num">
                                      <p:cBhvr>
                                        <p:cTn id="112" dur="1000" fill="hold"/>
                                        <p:tgtEl>
                                          <p:spTgt spid="7076"/>
                                        </p:tgtEl>
                                        <p:attrNameLst>
                                          <p:attrName>ppt_w</p:attrName>
                                        </p:attrNameLst>
                                      </p:cBhvr>
                                      <p:tavLst>
                                        <p:tav tm="0">
                                          <p:val>
                                            <p:strVal val="4*#ppt_w"/>
                                          </p:val>
                                        </p:tav>
                                        <p:tav tm="100000">
                                          <p:val>
                                            <p:strVal val="#ppt_w"/>
                                          </p:val>
                                        </p:tav>
                                      </p:tavLst>
                                    </p:anim>
                                    <p:anim calcmode="lin" valueType="num">
                                      <p:cBhvr>
                                        <p:cTn id="113" dur="1000" fill="hold"/>
                                        <p:tgtEl>
                                          <p:spTgt spid="7076"/>
                                        </p:tgtEl>
                                        <p:attrNameLst>
                                          <p:attrName>ppt_h</p:attrName>
                                        </p:attrNameLst>
                                      </p:cBhvr>
                                      <p:tavLst>
                                        <p:tav tm="0">
                                          <p:val>
                                            <p:strVal val="4*#ppt_h"/>
                                          </p:val>
                                        </p:tav>
                                        <p:tav tm="100000">
                                          <p:val>
                                            <p:strVal val="#ppt_h"/>
                                          </p:val>
                                        </p:tav>
                                      </p:tavLst>
                                    </p:anim>
                                  </p:childTnLst>
                                </p:cTn>
                              </p:par>
                            </p:childTnLst>
                          </p:cTn>
                        </p:par>
                        <p:par>
                          <p:cTn id="114" fill="hold">
                            <p:stCondLst>
                              <p:cond delay="22000"/>
                            </p:stCondLst>
                            <p:childTnLst>
                              <p:par>
                                <p:cTn id="115" presetID="23" presetClass="entr" presetSubtype="32" fill="hold" grpId="23" nodeType="afterEffect">
                                  <p:stCondLst>
                                    <p:cond delay="0"/>
                                  </p:stCondLst>
                                  <p:iterate>
                                    <p:tmAbs val="0"/>
                                  </p:iterate>
                                  <p:childTnLst>
                                    <p:set>
                                      <p:cBhvr>
                                        <p:cTn id="116" fill="hold"/>
                                        <p:tgtEl>
                                          <p:spTgt spid="7079"/>
                                        </p:tgtEl>
                                        <p:attrNameLst>
                                          <p:attrName>style.visibility</p:attrName>
                                        </p:attrNameLst>
                                      </p:cBhvr>
                                      <p:to>
                                        <p:strVal val="visible"/>
                                      </p:to>
                                    </p:set>
                                    <p:anim calcmode="lin" valueType="num">
                                      <p:cBhvr>
                                        <p:cTn id="117" dur="1000" fill="hold"/>
                                        <p:tgtEl>
                                          <p:spTgt spid="7079"/>
                                        </p:tgtEl>
                                        <p:attrNameLst>
                                          <p:attrName>ppt_w</p:attrName>
                                        </p:attrNameLst>
                                      </p:cBhvr>
                                      <p:tavLst>
                                        <p:tav tm="0">
                                          <p:val>
                                            <p:strVal val="4*#ppt_w"/>
                                          </p:val>
                                        </p:tav>
                                        <p:tav tm="100000">
                                          <p:val>
                                            <p:strVal val="#ppt_w"/>
                                          </p:val>
                                        </p:tav>
                                      </p:tavLst>
                                    </p:anim>
                                    <p:anim calcmode="lin" valueType="num">
                                      <p:cBhvr>
                                        <p:cTn id="118" dur="1000" fill="hold"/>
                                        <p:tgtEl>
                                          <p:spTgt spid="7079"/>
                                        </p:tgtEl>
                                        <p:attrNameLst>
                                          <p:attrName>ppt_h</p:attrName>
                                        </p:attrNameLst>
                                      </p:cBhvr>
                                      <p:tavLst>
                                        <p:tav tm="0">
                                          <p:val>
                                            <p:strVal val="4*#ppt_h"/>
                                          </p:val>
                                        </p:tav>
                                        <p:tav tm="100000">
                                          <p:val>
                                            <p:strVal val="#ppt_h"/>
                                          </p:val>
                                        </p:tav>
                                      </p:tavLst>
                                    </p:anim>
                                  </p:childTnLst>
                                </p:cTn>
                              </p:par>
                            </p:childTnLst>
                          </p:cTn>
                        </p:par>
                        <p:par>
                          <p:cTn id="119" fill="hold">
                            <p:stCondLst>
                              <p:cond delay="23000"/>
                            </p:stCondLst>
                            <p:childTnLst>
                              <p:par>
                                <p:cTn id="120" presetID="23" presetClass="entr" presetSubtype="32" fill="hold" grpId="24" nodeType="afterEffect">
                                  <p:stCondLst>
                                    <p:cond delay="0"/>
                                  </p:stCondLst>
                                  <p:iterate>
                                    <p:tmAbs val="0"/>
                                  </p:iterate>
                                  <p:childTnLst>
                                    <p:set>
                                      <p:cBhvr>
                                        <p:cTn id="121" fill="hold"/>
                                        <p:tgtEl>
                                          <p:spTgt spid="7082"/>
                                        </p:tgtEl>
                                        <p:attrNameLst>
                                          <p:attrName>style.visibility</p:attrName>
                                        </p:attrNameLst>
                                      </p:cBhvr>
                                      <p:to>
                                        <p:strVal val="visible"/>
                                      </p:to>
                                    </p:set>
                                    <p:anim calcmode="lin" valueType="num">
                                      <p:cBhvr>
                                        <p:cTn id="122" dur="1000" fill="hold"/>
                                        <p:tgtEl>
                                          <p:spTgt spid="7082"/>
                                        </p:tgtEl>
                                        <p:attrNameLst>
                                          <p:attrName>ppt_w</p:attrName>
                                        </p:attrNameLst>
                                      </p:cBhvr>
                                      <p:tavLst>
                                        <p:tav tm="0">
                                          <p:val>
                                            <p:strVal val="4*#ppt_w"/>
                                          </p:val>
                                        </p:tav>
                                        <p:tav tm="100000">
                                          <p:val>
                                            <p:strVal val="#ppt_w"/>
                                          </p:val>
                                        </p:tav>
                                      </p:tavLst>
                                    </p:anim>
                                    <p:anim calcmode="lin" valueType="num">
                                      <p:cBhvr>
                                        <p:cTn id="123" dur="1000" fill="hold"/>
                                        <p:tgtEl>
                                          <p:spTgt spid="7082"/>
                                        </p:tgtEl>
                                        <p:attrNameLst>
                                          <p:attrName>ppt_h</p:attrName>
                                        </p:attrNameLst>
                                      </p:cBhvr>
                                      <p:tavLst>
                                        <p:tav tm="0">
                                          <p:val>
                                            <p:strVal val="4*#ppt_h"/>
                                          </p:val>
                                        </p:tav>
                                        <p:tav tm="100000">
                                          <p:val>
                                            <p:strVal val="#ppt_h"/>
                                          </p:val>
                                        </p:tav>
                                      </p:tavLst>
                                    </p:anim>
                                  </p:childTnLst>
                                </p:cTn>
                              </p:par>
                            </p:childTnLst>
                          </p:cTn>
                        </p:par>
                        <p:par>
                          <p:cTn id="124" fill="hold">
                            <p:stCondLst>
                              <p:cond delay="24000"/>
                            </p:stCondLst>
                            <p:childTnLst>
                              <p:par>
                                <p:cTn id="125" presetID="23" presetClass="entr" presetSubtype="32" fill="hold" grpId="25" nodeType="afterEffect">
                                  <p:stCondLst>
                                    <p:cond delay="0"/>
                                  </p:stCondLst>
                                  <p:iterate>
                                    <p:tmAbs val="0"/>
                                  </p:iterate>
                                  <p:childTnLst>
                                    <p:set>
                                      <p:cBhvr>
                                        <p:cTn id="126" fill="hold"/>
                                        <p:tgtEl>
                                          <p:spTgt spid="7085"/>
                                        </p:tgtEl>
                                        <p:attrNameLst>
                                          <p:attrName>style.visibility</p:attrName>
                                        </p:attrNameLst>
                                      </p:cBhvr>
                                      <p:to>
                                        <p:strVal val="visible"/>
                                      </p:to>
                                    </p:set>
                                    <p:anim calcmode="lin" valueType="num">
                                      <p:cBhvr>
                                        <p:cTn id="127" dur="1000" fill="hold"/>
                                        <p:tgtEl>
                                          <p:spTgt spid="7085"/>
                                        </p:tgtEl>
                                        <p:attrNameLst>
                                          <p:attrName>ppt_w</p:attrName>
                                        </p:attrNameLst>
                                      </p:cBhvr>
                                      <p:tavLst>
                                        <p:tav tm="0">
                                          <p:val>
                                            <p:strVal val="4*#ppt_w"/>
                                          </p:val>
                                        </p:tav>
                                        <p:tav tm="100000">
                                          <p:val>
                                            <p:strVal val="#ppt_w"/>
                                          </p:val>
                                        </p:tav>
                                      </p:tavLst>
                                    </p:anim>
                                    <p:anim calcmode="lin" valueType="num">
                                      <p:cBhvr>
                                        <p:cTn id="128" dur="1000" fill="hold"/>
                                        <p:tgtEl>
                                          <p:spTgt spid="7085"/>
                                        </p:tgtEl>
                                        <p:attrNameLst>
                                          <p:attrName>ppt_h</p:attrName>
                                        </p:attrNameLst>
                                      </p:cBhvr>
                                      <p:tavLst>
                                        <p:tav tm="0">
                                          <p:val>
                                            <p:strVal val="4*#ppt_h"/>
                                          </p:val>
                                        </p:tav>
                                        <p:tav tm="100000">
                                          <p:val>
                                            <p:strVal val="#ppt_h"/>
                                          </p:val>
                                        </p:tav>
                                      </p:tavLst>
                                    </p:anim>
                                  </p:childTnLst>
                                </p:cTn>
                              </p:par>
                            </p:childTnLst>
                          </p:cTn>
                        </p:par>
                        <p:par>
                          <p:cTn id="129" fill="hold">
                            <p:stCondLst>
                              <p:cond delay="25000"/>
                            </p:stCondLst>
                            <p:childTnLst>
                              <p:par>
                                <p:cTn id="130" presetID="23" presetClass="entr" presetSubtype="32" fill="hold" grpId="26" nodeType="afterEffect">
                                  <p:stCondLst>
                                    <p:cond delay="0"/>
                                  </p:stCondLst>
                                  <p:iterate>
                                    <p:tmAbs val="0"/>
                                  </p:iterate>
                                  <p:childTnLst>
                                    <p:set>
                                      <p:cBhvr>
                                        <p:cTn id="131" fill="hold"/>
                                        <p:tgtEl>
                                          <p:spTgt spid="7088"/>
                                        </p:tgtEl>
                                        <p:attrNameLst>
                                          <p:attrName>style.visibility</p:attrName>
                                        </p:attrNameLst>
                                      </p:cBhvr>
                                      <p:to>
                                        <p:strVal val="visible"/>
                                      </p:to>
                                    </p:set>
                                    <p:anim calcmode="lin" valueType="num">
                                      <p:cBhvr>
                                        <p:cTn id="132" dur="1000" fill="hold"/>
                                        <p:tgtEl>
                                          <p:spTgt spid="7088"/>
                                        </p:tgtEl>
                                        <p:attrNameLst>
                                          <p:attrName>ppt_w</p:attrName>
                                        </p:attrNameLst>
                                      </p:cBhvr>
                                      <p:tavLst>
                                        <p:tav tm="0">
                                          <p:val>
                                            <p:strVal val="4*#ppt_w"/>
                                          </p:val>
                                        </p:tav>
                                        <p:tav tm="100000">
                                          <p:val>
                                            <p:strVal val="#ppt_w"/>
                                          </p:val>
                                        </p:tav>
                                      </p:tavLst>
                                    </p:anim>
                                    <p:anim calcmode="lin" valueType="num">
                                      <p:cBhvr>
                                        <p:cTn id="133" dur="1000" fill="hold"/>
                                        <p:tgtEl>
                                          <p:spTgt spid="7088"/>
                                        </p:tgtEl>
                                        <p:attrNameLst>
                                          <p:attrName>ppt_h</p:attrName>
                                        </p:attrNameLst>
                                      </p:cBhvr>
                                      <p:tavLst>
                                        <p:tav tm="0">
                                          <p:val>
                                            <p:strVal val="4*#ppt_h"/>
                                          </p:val>
                                        </p:tav>
                                        <p:tav tm="100000">
                                          <p:val>
                                            <p:strVal val="#ppt_h"/>
                                          </p:val>
                                        </p:tav>
                                      </p:tavLst>
                                    </p:anim>
                                  </p:childTnLst>
                                </p:cTn>
                              </p:par>
                            </p:childTnLst>
                          </p:cTn>
                        </p:par>
                        <p:par>
                          <p:cTn id="134" fill="hold">
                            <p:stCondLst>
                              <p:cond delay="26000"/>
                            </p:stCondLst>
                            <p:childTnLst>
                              <p:par>
                                <p:cTn id="135" presetID="23" presetClass="entr" presetSubtype="32" fill="hold" grpId="27" nodeType="afterEffect">
                                  <p:stCondLst>
                                    <p:cond delay="0"/>
                                  </p:stCondLst>
                                  <p:iterate>
                                    <p:tmAbs val="0"/>
                                  </p:iterate>
                                  <p:childTnLst>
                                    <p:set>
                                      <p:cBhvr>
                                        <p:cTn id="136" fill="hold"/>
                                        <p:tgtEl>
                                          <p:spTgt spid="7091"/>
                                        </p:tgtEl>
                                        <p:attrNameLst>
                                          <p:attrName>style.visibility</p:attrName>
                                        </p:attrNameLst>
                                      </p:cBhvr>
                                      <p:to>
                                        <p:strVal val="visible"/>
                                      </p:to>
                                    </p:set>
                                    <p:anim calcmode="lin" valueType="num">
                                      <p:cBhvr>
                                        <p:cTn id="137" dur="1000" fill="hold"/>
                                        <p:tgtEl>
                                          <p:spTgt spid="7091"/>
                                        </p:tgtEl>
                                        <p:attrNameLst>
                                          <p:attrName>ppt_w</p:attrName>
                                        </p:attrNameLst>
                                      </p:cBhvr>
                                      <p:tavLst>
                                        <p:tav tm="0">
                                          <p:val>
                                            <p:strVal val="4*#ppt_w"/>
                                          </p:val>
                                        </p:tav>
                                        <p:tav tm="100000">
                                          <p:val>
                                            <p:strVal val="#ppt_w"/>
                                          </p:val>
                                        </p:tav>
                                      </p:tavLst>
                                    </p:anim>
                                    <p:anim calcmode="lin" valueType="num">
                                      <p:cBhvr>
                                        <p:cTn id="138" dur="1000" fill="hold"/>
                                        <p:tgtEl>
                                          <p:spTgt spid="7091"/>
                                        </p:tgtEl>
                                        <p:attrNameLst>
                                          <p:attrName>ppt_h</p:attrName>
                                        </p:attrNameLst>
                                      </p:cBhvr>
                                      <p:tavLst>
                                        <p:tav tm="0">
                                          <p:val>
                                            <p:strVal val="4*#ppt_h"/>
                                          </p:val>
                                        </p:tav>
                                        <p:tav tm="100000">
                                          <p:val>
                                            <p:strVal val="#ppt_h"/>
                                          </p:val>
                                        </p:tav>
                                      </p:tavLst>
                                    </p:anim>
                                  </p:childTnLst>
                                </p:cTn>
                              </p:par>
                            </p:childTnLst>
                          </p:cTn>
                        </p:par>
                        <p:par>
                          <p:cTn id="139" fill="hold">
                            <p:stCondLst>
                              <p:cond delay="27000"/>
                            </p:stCondLst>
                            <p:childTnLst>
                              <p:par>
                                <p:cTn id="140" presetID="23" presetClass="entr" presetSubtype="32" fill="hold" grpId="28" nodeType="afterEffect">
                                  <p:stCondLst>
                                    <p:cond delay="0"/>
                                  </p:stCondLst>
                                  <p:iterate>
                                    <p:tmAbs val="0"/>
                                  </p:iterate>
                                  <p:childTnLst>
                                    <p:set>
                                      <p:cBhvr>
                                        <p:cTn id="141" fill="hold"/>
                                        <p:tgtEl>
                                          <p:spTgt spid="7094"/>
                                        </p:tgtEl>
                                        <p:attrNameLst>
                                          <p:attrName>style.visibility</p:attrName>
                                        </p:attrNameLst>
                                      </p:cBhvr>
                                      <p:to>
                                        <p:strVal val="visible"/>
                                      </p:to>
                                    </p:set>
                                    <p:anim calcmode="lin" valueType="num">
                                      <p:cBhvr>
                                        <p:cTn id="142" dur="1000" fill="hold"/>
                                        <p:tgtEl>
                                          <p:spTgt spid="7094"/>
                                        </p:tgtEl>
                                        <p:attrNameLst>
                                          <p:attrName>ppt_w</p:attrName>
                                        </p:attrNameLst>
                                      </p:cBhvr>
                                      <p:tavLst>
                                        <p:tav tm="0">
                                          <p:val>
                                            <p:strVal val="4*#ppt_w"/>
                                          </p:val>
                                        </p:tav>
                                        <p:tav tm="100000">
                                          <p:val>
                                            <p:strVal val="#ppt_w"/>
                                          </p:val>
                                        </p:tav>
                                      </p:tavLst>
                                    </p:anim>
                                    <p:anim calcmode="lin" valueType="num">
                                      <p:cBhvr>
                                        <p:cTn id="143" dur="1000" fill="hold"/>
                                        <p:tgtEl>
                                          <p:spTgt spid="7094"/>
                                        </p:tgtEl>
                                        <p:attrNameLst>
                                          <p:attrName>ppt_h</p:attrName>
                                        </p:attrNameLst>
                                      </p:cBhvr>
                                      <p:tavLst>
                                        <p:tav tm="0">
                                          <p:val>
                                            <p:strVal val="4*#ppt_h"/>
                                          </p:val>
                                        </p:tav>
                                        <p:tav tm="100000">
                                          <p:val>
                                            <p:strVal val="#ppt_h"/>
                                          </p:val>
                                        </p:tav>
                                      </p:tavLst>
                                    </p:anim>
                                  </p:childTnLst>
                                </p:cTn>
                              </p:par>
                            </p:childTnLst>
                          </p:cTn>
                        </p:par>
                        <p:par>
                          <p:cTn id="144" fill="hold">
                            <p:stCondLst>
                              <p:cond delay="28000"/>
                            </p:stCondLst>
                            <p:childTnLst>
                              <p:par>
                                <p:cTn id="145" presetID="23" presetClass="entr" presetSubtype="32" fill="hold" grpId="29" nodeType="afterEffect">
                                  <p:stCondLst>
                                    <p:cond delay="0"/>
                                  </p:stCondLst>
                                  <p:iterate>
                                    <p:tmAbs val="0"/>
                                  </p:iterate>
                                  <p:childTnLst>
                                    <p:set>
                                      <p:cBhvr>
                                        <p:cTn id="146" fill="hold"/>
                                        <p:tgtEl>
                                          <p:spTgt spid="7097"/>
                                        </p:tgtEl>
                                        <p:attrNameLst>
                                          <p:attrName>style.visibility</p:attrName>
                                        </p:attrNameLst>
                                      </p:cBhvr>
                                      <p:to>
                                        <p:strVal val="visible"/>
                                      </p:to>
                                    </p:set>
                                    <p:anim calcmode="lin" valueType="num">
                                      <p:cBhvr>
                                        <p:cTn id="147" dur="1000" fill="hold"/>
                                        <p:tgtEl>
                                          <p:spTgt spid="7097"/>
                                        </p:tgtEl>
                                        <p:attrNameLst>
                                          <p:attrName>ppt_w</p:attrName>
                                        </p:attrNameLst>
                                      </p:cBhvr>
                                      <p:tavLst>
                                        <p:tav tm="0">
                                          <p:val>
                                            <p:strVal val="4*#ppt_w"/>
                                          </p:val>
                                        </p:tav>
                                        <p:tav tm="100000">
                                          <p:val>
                                            <p:strVal val="#ppt_w"/>
                                          </p:val>
                                        </p:tav>
                                      </p:tavLst>
                                    </p:anim>
                                    <p:anim calcmode="lin" valueType="num">
                                      <p:cBhvr>
                                        <p:cTn id="148" dur="1000" fill="hold"/>
                                        <p:tgtEl>
                                          <p:spTgt spid="7097"/>
                                        </p:tgtEl>
                                        <p:attrNameLst>
                                          <p:attrName>ppt_h</p:attrName>
                                        </p:attrNameLst>
                                      </p:cBhvr>
                                      <p:tavLst>
                                        <p:tav tm="0">
                                          <p:val>
                                            <p:strVal val="4*#ppt_h"/>
                                          </p:val>
                                        </p:tav>
                                        <p:tav tm="100000">
                                          <p:val>
                                            <p:strVal val="#ppt_h"/>
                                          </p:val>
                                        </p:tav>
                                      </p:tavLst>
                                    </p:anim>
                                  </p:childTnLst>
                                </p:cTn>
                              </p:par>
                            </p:childTnLst>
                          </p:cTn>
                        </p:par>
                        <p:par>
                          <p:cTn id="149" fill="hold">
                            <p:stCondLst>
                              <p:cond delay="29000"/>
                            </p:stCondLst>
                            <p:childTnLst>
                              <p:par>
                                <p:cTn id="150" presetID="23" presetClass="entr" presetSubtype="32" fill="hold" grpId="30" nodeType="afterEffect">
                                  <p:stCondLst>
                                    <p:cond delay="0"/>
                                  </p:stCondLst>
                                  <p:iterate>
                                    <p:tmAbs val="0"/>
                                  </p:iterate>
                                  <p:childTnLst>
                                    <p:set>
                                      <p:cBhvr>
                                        <p:cTn id="151" fill="hold"/>
                                        <p:tgtEl>
                                          <p:spTgt spid="7100"/>
                                        </p:tgtEl>
                                        <p:attrNameLst>
                                          <p:attrName>style.visibility</p:attrName>
                                        </p:attrNameLst>
                                      </p:cBhvr>
                                      <p:to>
                                        <p:strVal val="visible"/>
                                      </p:to>
                                    </p:set>
                                    <p:anim calcmode="lin" valueType="num">
                                      <p:cBhvr>
                                        <p:cTn id="152" dur="1000" fill="hold"/>
                                        <p:tgtEl>
                                          <p:spTgt spid="7100"/>
                                        </p:tgtEl>
                                        <p:attrNameLst>
                                          <p:attrName>ppt_w</p:attrName>
                                        </p:attrNameLst>
                                      </p:cBhvr>
                                      <p:tavLst>
                                        <p:tav tm="0">
                                          <p:val>
                                            <p:strVal val="4*#ppt_w"/>
                                          </p:val>
                                        </p:tav>
                                        <p:tav tm="100000">
                                          <p:val>
                                            <p:strVal val="#ppt_w"/>
                                          </p:val>
                                        </p:tav>
                                      </p:tavLst>
                                    </p:anim>
                                    <p:anim calcmode="lin" valueType="num">
                                      <p:cBhvr>
                                        <p:cTn id="153" dur="1000" fill="hold"/>
                                        <p:tgtEl>
                                          <p:spTgt spid="7100"/>
                                        </p:tgtEl>
                                        <p:attrNameLst>
                                          <p:attrName>ppt_h</p:attrName>
                                        </p:attrNameLst>
                                      </p:cBhvr>
                                      <p:tavLst>
                                        <p:tav tm="0">
                                          <p:val>
                                            <p:strVal val="4*#ppt_h"/>
                                          </p:val>
                                        </p:tav>
                                        <p:tav tm="100000">
                                          <p:val>
                                            <p:strVal val="#ppt_h"/>
                                          </p:val>
                                        </p:tav>
                                      </p:tavLst>
                                    </p:anim>
                                  </p:childTnLst>
                                </p:cTn>
                              </p:par>
                            </p:childTnLst>
                          </p:cTn>
                        </p:par>
                        <p:par>
                          <p:cTn id="154" fill="hold">
                            <p:stCondLst>
                              <p:cond delay="30000"/>
                            </p:stCondLst>
                            <p:childTnLst>
                              <p:par>
                                <p:cTn id="155" presetID="23" presetClass="entr" presetSubtype="32" fill="hold" grpId="31" nodeType="afterEffect">
                                  <p:stCondLst>
                                    <p:cond delay="0"/>
                                  </p:stCondLst>
                                  <p:iterate>
                                    <p:tmAbs val="0"/>
                                  </p:iterate>
                                  <p:childTnLst>
                                    <p:set>
                                      <p:cBhvr>
                                        <p:cTn id="156" fill="hold"/>
                                        <p:tgtEl>
                                          <p:spTgt spid="7103"/>
                                        </p:tgtEl>
                                        <p:attrNameLst>
                                          <p:attrName>style.visibility</p:attrName>
                                        </p:attrNameLst>
                                      </p:cBhvr>
                                      <p:to>
                                        <p:strVal val="visible"/>
                                      </p:to>
                                    </p:set>
                                    <p:anim calcmode="lin" valueType="num">
                                      <p:cBhvr>
                                        <p:cTn id="157" dur="1000" fill="hold"/>
                                        <p:tgtEl>
                                          <p:spTgt spid="7103"/>
                                        </p:tgtEl>
                                        <p:attrNameLst>
                                          <p:attrName>ppt_w</p:attrName>
                                        </p:attrNameLst>
                                      </p:cBhvr>
                                      <p:tavLst>
                                        <p:tav tm="0">
                                          <p:val>
                                            <p:strVal val="4*#ppt_w"/>
                                          </p:val>
                                        </p:tav>
                                        <p:tav tm="100000">
                                          <p:val>
                                            <p:strVal val="#ppt_w"/>
                                          </p:val>
                                        </p:tav>
                                      </p:tavLst>
                                    </p:anim>
                                    <p:anim calcmode="lin" valueType="num">
                                      <p:cBhvr>
                                        <p:cTn id="158" dur="1000" fill="hold"/>
                                        <p:tgtEl>
                                          <p:spTgt spid="7103"/>
                                        </p:tgtEl>
                                        <p:attrNameLst>
                                          <p:attrName>ppt_h</p:attrName>
                                        </p:attrNameLst>
                                      </p:cBhvr>
                                      <p:tavLst>
                                        <p:tav tm="0">
                                          <p:val>
                                            <p:strVal val="4*#ppt_h"/>
                                          </p:val>
                                        </p:tav>
                                        <p:tav tm="100000">
                                          <p:val>
                                            <p:strVal val="#ppt_h"/>
                                          </p:val>
                                        </p:tav>
                                      </p:tavLst>
                                    </p:anim>
                                  </p:childTnLst>
                                </p:cTn>
                              </p:par>
                            </p:childTnLst>
                          </p:cTn>
                        </p:par>
                        <p:par>
                          <p:cTn id="159" fill="hold">
                            <p:stCondLst>
                              <p:cond delay="31000"/>
                            </p:stCondLst>
                            <p:childTnLst>
                              <p:par>
                                <p:cTn id="160" presetID="23" presetClass="entr" presetSubtype="32" fill="hold" grpId="32" nodeType="afterEffect">
                                  <p:stCondLst>
                                    <p:cond delay="0"/>
                                  </p:stCondLst>
                                  <p:iterate>
                                    <p:tmAbs val="0"/>
                                  </p:iterate>
                                  <p:childTnLst>
                                    <p:set>
                                      <p:cBhvr>
                                        <p:cTn id="161" fill="hold"/>
                                        <p:tgtEl>
                                          <p:spTgt spid="7106"/>
                                        </p:tgtEl>
                                        <p:attrNameLst>
                                          <p:attrName>style.visibility</p:attrName>
                                        </p:attrNameLst>
                                      </p:cBhvr>
                                      <p:to>
                                        <p:strVal val="visible"/>
                                      </p:to>
                                    </p:set>
                                    <p:anim calcmode="lin" valueType="num">
                                      <p:cBhvr>
                                        <p:cTn id="162" dur="1000" fill="hold"/>
                                        <p:tgtEl>
                                          <p:spTgt spid="7106"/>
                                        </p:tgtEl>
                                        <p:attrNameLst>
                                          <p:attrName>ppt_w</p:attrName>
                                        </p:attrNameLst>
                                      </p:cBhvr>
                                      <p:tavLst>
                                        <p:tav tm="0">
                                          <p:val>
                                            <p:strVal val="4*#ppt_w"/>
                                          </p:val>
                                        </p:tav>
                                        <p:tav tm="100000">
                                          <p:val>
                                            <p:strVal val="#ppt_w"/>
                                          </p:val>
                                        </p:tav>
                                      </p:tavLst>
                                    </p:anim>
                                    <p:anim calcmode="lin" valueType="num">
                                      <p:cBhvr>
                                        <p:cTn id="163" dur="1000" fill="hold"/>
                                        <p:tgtEl>
                                          <p:spTgt spid="7106"/>
                                        </p:tgtEl>
                                        <p:attrNameLst>
                                          <p:attrName>ppt_h</p:attrName>
                                        </p:attrNameLst>
                                      </p:cBhvr>
                                      <p:tavLst>
                                        <p:tav tm="0">
                                          <p:val>
                                            <p:strVal val="4*#ppt_h"/>
                                          </p:val>
                                        </p:tav>
                                        <p:tav tm="100000">
                                          <p:val>
                                            <p:strVal val="#ppt_h"/>
                                          </p:val>
                                        </p:tav>
                                      </p:tavLst>
                                    </p:anim>
                                  </p:childTnLst>
                                </p:cTn>
                              </p:par>
                            </p:childTnLst>
                          </p:cTn>
                        </p:par>
                        <p:par>
                          <p:cTn id="164" fill="hold">
                            <p:stCondLst>
                              <p:cond delay="32000"/>
                            </p:stCondLst>
                            <p:childTnLst>
                              <p:par>
                                <p:cTn id="165" presetID="23" presetClass="entr" presetSubtype="32" fill="hold" grpId="33" nodeType="afterEffect">
                                  <p:stCondLst>
                                    <p:cond delay="0"/>
                                  </p:stCondLst>
                                  <p:iterate>
                                    <p:tmAbs val="0"/>
                                  </p:iterate>
                                  <p:childTnLst>
                                    <p:set>
                                      <p:cBhvr>
                                        <p:cTn id="166" fill="hold"/>
                                        <p:tgtEl>
                                          <p:spTgt spid="7109"/>
                                        </p:tgtEl>
                                        <p:attrNameLst>
                                          <p:attrName>style.visibility</p:attrName>
                                        </p:attrNameLst>
                                      </p:cBhvr>
                                      <p:to>
                                        <p:strVal val="visible"/>
                                      </p:to>
                                    </p:set>
                                    <p:anim calcmode="lin" valueType="num">
                                      <p:cBhvr>
                                        <p:cTn id="167" dur="1000" fill="hold"/>
                                        <p:tgtEl>
                                          <p:spTgt spid="7109"/>
                                        </p:tgtEl>
                                        <p:attrNameLst>
                                          <p:attrName>ppt_w</p:attrName>
                                        </p:attrNameLst>
                                      </p:cBhvr>
                                      <p:tavLst>
                                        <p:tav tm="0">
                                          <p:val>
                                            <p:strVal val="4*#ppt_w"/>
                                          </p:val>
                                        </p:tav>
                                        <p:tav tm="100000">
                                          <p:val>
                                            <p:strVal val="#ppt_w"/>
                                          </p:val>
                                        </p:tav>
                                      </p:tavLst>
                                    </p:anim>
                                    <p:anim calcmode="lin" valueType="num">
                                      <p:cBhvr>
                                        <p:cTn id="168" dur="1000" fill="hold"/>
                                        <p:tgtEl>
                                          <p:spTgt spid="7109"/>
                                        </p:tgtEl>
                                        <p:attrNameLst>
                                          <p:attrName>ppt_h</p:attrName>
                                        </p:attrNameLst>
                                      </p:cBhvr>
                                      <p:tavLst>
                                        <p:tav tm="0">
                                          <p:val>
                                            <p:strVal val="4*#ppt_h"/>
                                          </p:val>
                                        </p:tav>
                                        <p:tav tm="100000">
                                          <p:val>
                                            <p:strVal val="#ppt_h"/>
                                          </p:val>
                                        </p:tav>
                                      </p:tavLst>
                                    </p:anim>
                                  </p:childTnLst>
                                </p:cTn>
                              </p:par>
                            </p:childTnLst>
                          </p:cTn>
                        </p:par>
                        <p:par>
                          <p:cTn id="169" fill="hold">
                            <p:stCondLst>
                              <p:cond delay="33000"/>
                            </p:stCondLst>
                            <p:childTnLst>
                              <p:par>
                                <p:cTn id="170" presetID="23" presetClass="entr" presetSubtype="32" fill="hold" grpId="34" nodeType="afterEffect">
                                  <p:stCondLst>
                                    <p:cond delay="0"/>
                                  </p:stCondLst>
                                  <p:iterate>
                                    <p:tmAbs val="0"/>
                                  </p:iterate>
                                  <p:childTnLst>
                                    <p:set>
                                      <p:cBhvr>
                                        <p:cTn id="171" fill="hold"/>
                                        <p:tgtEl>
                                          <p:spTgt spid="7112"/>
                                        </p:tgtEl>
                                        <p:attrNameLst>
                                          <p:attrName>style.visibility</p:attrName>
                                        </p:attrNameLst>
                                      </p:cBhvr>
                                      <p:to>
                                        <p:strVal val="visible"/>
                                      </p:to>
                                    </p:set>
                                    <p:anim calcmode="lin" valueType="num">
                                      <p:cBhvr>
                                        <p:cTn id="172" dur="1000" fill="hold"/>
                                        <p:tgtEl>
                                          <p:spTgt spid="7112"/>
                                        </p:tgtEl>
                                        <p:attrNameLst>
                                          <p:attrName>ppt_w</p:attrName>
                                        </p:attrNameLst>
                                      </p:cBhvr>
                                      <p:tavLst>
                                        <p:tav tm="0">
                                          <p:val>
                                            <p:strVal val="4*#ppt_w"/>
                                          </p:val>
                                        </p:tav>
                                        <p:tav tm="100000">
                                          <p:val>
                                            <p:strVal val="#ppt_w"/>
                                          </p:val>
                                        </p:tav>
                                      </p:tavLst>
                                    </p:anim>
                                    <p:anim calcmode="lin" valueType="num">
                                      <p:cBhvr>
                                        <p:cTn id="173" dur="1000" fill="hold"/>
                                        <p:tgtEl>
                                          <p:spTgt spid="7112"/>
                                        </p:tgtEl>
                                        <p:attrNameLst>
                                          <p:attrName>ppt_h</p:attrName>
                                        </p:attrNameLst>
                                      </p:cBhvr>
                                      <p:tavLst>
                                        <p:tav tm="0">
                                          <p:val>
                                            <p:strVal val="4*#ppt_h"/>
                                          </p:val>
                                        </p:tav>
                                        <p:tav tm="100000">
                                          <p:val>
                                            <p:strVal val="#ppt_h"/>
                                          </p:val>
                                        </p:tav>
                                      </p:tavLst>
                                    </p:anim>
                                  </p:childTnLst>
                                </p:cTn>
                              </p:par>
                            </p:childTnLst>
                          </p:cTn>
                        </p:par>
                        <p:par>
                          <p:cTn id="174" fill="hold">
                            <p:stCondLst>
                              <p:cond delay="34000"/>
                            </p:stCondLst>
                            <p:childTnLst>
                              <p:par>
                                <p:cTn id="175" presetID="23" presetClass="entr" presetSubtype="32" fill="hold" grpId="35" nodeType="afterEffect">
                                  <p:stCondLst>
                                    <p:cond delay="0"/>
                                  </p:stCondLst>
                                  <p:iterate>
                                    <p:tmAbs val="0"/>
                                  </p:iterate>
                                  <p:childTnLst>
                                    <p:set>
                                      <p:cBhvr>
                                        <p:cTn id="176" fill="hold"/>
                                        <p:tgtEl>
                                          <p:spTgt spid="7115"/>
                                        </p:tgtEl>
                                        <p:attrNameLst>
                                          <p:attrName>style.visibility</p:attrName>
                                        </p:attrNameLst>
                                      </p:cBhvr>
                                      <p:to>
                                        <p:strVal val="visible"/>
                                      </p:to>
                                    </p:set>
                                    <p:anim calcmode="lin" valueType="num">
                                      <p:cBhvr>
                                        <p:cTn id="177" dur="1000" fill="hold"/>
                                        <p:tgtEl>
                                          <p:spTgt spid="7115"/>
                                        </p:tgtEl>
                                        <p:attrNameLst>
                                          <p:attrName>ppt_w</p:attrName>
                                        </p:attrNameLst>
                                      </p:cBhvr>
                                      <p:tavLst>
                                        <p:tav tm="0">
                                          <p:val>
                                            <p:strVal val="4*#ppt_w"/>
                                          </p:val>
                                        </p:tav>
                                        <p:tav tm="100000">
                                          <p:val>
                                            <p:strVal val="#ppt_w"/>
                                          </p:val>
                                        </p:tav>
                                      </p:tavLst>
                                    </p:anim>
                                    <p:anim calcmode="lin" valueType="num">
                                      <p:cBhvr>
                                        <p:cTn id="178" dur="1000" fill="hold"/>
                                        <p:tgtEl>
                                          <p:spTgt spid="7115"/>
                                        </p:tgtEl>
                                        <p:attrNameLst>
                                          <p:attrName>ppt_h</p:attrName>
                                        </p:attrNameLst>
                                      </p:cBhvr>
                                      <p:tavLst>
                                        <p:tav tm="0">
                                          <p:val>
                                            <p:strVal val="4*#ppt_h"/>
                                          </p:val>
                                        </p:tav>
                                        <p:tav tm="100000">
                                          <p:val>
                                            <p:strVal val="#ppt_h"/>
                                          </p:val>
                                        </p:tav>
                                      </p:tavLst>
                                    </p:anim>
                                  </p:childTnLst>
                                </p:cTn>
                              </p:par>
                            </p:childTnLst>
                          </p:cTn>
                        </p:par>
                        <p:par>
                          <p:cTn id="179" fill="hold">
                            <p:stCondLst>
                              <p:cond delay="35000"/>
                            </p:stCondLst>
                            <p:childTnLst>
                              <p:par>
                                <p:cTn id="180" presetID="23" presetClass="entr" presetSubtype="32" fill="hold" grpId="36" nodeType="afterEffect">
                                  <p:stCondLst>
                                    <p:cond delay="0"/>
                                  </p:stCondLst>
                                  <p:iterate>
                                    <p:tmAbs val="0"/>
                                  </p:iterate>
                                  <p:childTnLst>
                                    <p:set>
                                      <p:cBhvr>
                                        <p:cTn id="181" fill="hold"/>
                                        <p:tgtEl>
                                          <p:spTgt spid="7118"/>
                                        </p:tgtEl>
                                        <p:attrNameLst>
                                          <p:attrName>style.visibility</p:attrName>
                                        </p:attrNameLst>
                                      </p:cBhvr>
                                      <p:to>
                                        <p:strVal val="visible"/>
                                      </p:to>
                                    </p:set>
                                    <p:anim calcmode="lin" valueType="num">
                                      <p:cBhvr>
                                        <p:cTn id="182" dur="1000" fill="hold"/>
                                        <p:tgtEl>
                                          <p:spTgt spid="7118"/>
                                        </p:tgtEl>
                                        <p:attrNameLst>
                                          <p:attrName>ppt_w</p:attrName>
                                        </p:attrNameLst>
                                      </p:cBhvr>
                                      <p:tavLst>
                                        <p:tav tm="0">
                                          <p:val>
                                            <p:strVal val="4*#ppt_w"/>
                                          </p:val>
                                        </p:tav>
                                        <p:tav tm="100000">
                                          <p:val>
                                            <p:strVal val="#ppt_w"/>
                                          </p:val>
                                        </p:tav>
                                      </p:tavLst>
                                    </p:anim>
                                    <p:anim calcmode="lin" valueType="num">
                                      <p:cBhvr>
                                        <p:cTn id="183" dur="1000" fill="hold"/>
                                        <p:tgtEl>
                                          <p:spTgt spid="7118"/>
                                        </p:tgtEl>
                                        <p:attrNameLst>
                                          <p:attrName>ppt_h</p:attrName>
                                        </p:attrNameLst>
                                      </p:cBhvr>
                                      <p:tavLst>
                                        <p:tav tm="0">
                                          <p:val>
                                            <p:strVal val="4*#ppt_h"/>
                                          </p:val>
                                        </p:tav>
                                        <p:tav tm="100000">
                                          <p:val>
                                            <p:strVal val="#ppt_h"/>
                                          </p:val>
                                        </p:tav>
                                      </p:tavLst>
                                    </p:anim>
                                  </p:childTnLst>
                                </p:cTn>
                              </p:par>
                            </p:childTnLst>
                          </p:cTn>
                        </p:par>
                        <p:par>
                          <p:cTn id="184" fill="hold">
                            <p:stCondLst>
                              <p:cond delay="36000"/>
                            </p:stCondLst>
                            <p:childTnLst>
                              <p:par>
                                <p:cTn id="185" presetID="23" presetClass="entr" presetSubtype="32" fill="hold" grpId="37" nodeType="afterEffect">
                                  <p:stCondLst>
                                    <p:cond delay="0"/>
                                  </p:stCondLst>
                                  <p:iterate>
                                    <p:tmAbs val="0"/>
                                  </p:iterate>
                                  <p:childTnLst>
                                    <p:set>
                                      <p:cBhvr>
                                        <p:cTn id="186" fill="hold"/>
                                        <p:tgtEl>
                                          <p:spTgt spid="7121"/>
                                        </p:tgtEl>
                                        <p:attrNameLst>
                                          <p:attrName>style.visibility</p:attrName>
                                        </p:attrNameLst>
                                      </p:cBhvr>
                                      <p:to>
                                        <p:strVal val="visible"/>
                                      </p:to>
                                    </p:set>
                                    <p:anim calcmode="lin" valueType="num">
                                      <p:cBhvr>
                                        <p:cTn id="187" dur="1000" fill="hold"/>
                                        <p:tgtEl>
                                          <p:spTgt spid="7121"/>
                                        </p:tgtEl>
                                        <p:attrNameLst>
                                          <p:attrName>ppt_w</p:attrName>
                                        </p:attrNameLst>
                                      </p:cBhvr>
                                      <p:tavLst>
                                        <p:tav tm="0">
                                          <p:val>
                                            <p:strVal val="4*#ppt_w"/>
                                          </p:val>
                                        </p:tav>
                                        <p:tav tm="100000">
                                          <p:val>
                                            <p:strVal val="#ppt_w"/>
                                          </p:val>
                                        </p:tav>
                                      </p:tavLst>
                                    </p:anim>
                                    <p:anim calcmode="lin" valueType="num">
                                      <p:cBhvr>
                                        <p:cTn id="188" dur="1000" fill="hold"/>
                                        <p:tgtEl>
                                          <p:spTgt spid="7121"/>
                                        </p:tgtEl>
                                        <p:attrNameLst>
                                          <p:attrName>ppt_h</p:attrName>
                                        </p:attrNameLst>
                                      </p:cBhvr>
                                      <p:tavLst>
                                        <p:tav tm="0">
                                          <p:val>
                                            <p:strVal val="4*#ppt_h"/>
                                          </p:val>
                                        </p:tav>
                                        <p:tav tm="100000">
                                          <p:val>
                                            <p:strVal val="#ppt_h"/>
                                          </p:val>
                                        </p:tav>
                                      </p:tavLst>
                                    </p:anim>
                                  </p:childTnLst>
                                </p:cTn>
                              </p:par>
                            </p:childTnLst>
                          </p:cTn>
                        </p:par>
                        <p:par>
                          <p:cTn id="189" fill="hold">
                            <p:stCondLst>
                              <p:cond delay="37000"/>
                            </p:stCondLst>
                            <p:childTnLst>
                              <p:par>
                                <p:cTn id="190" presetID="23" presetClass="entr" presetSubtype="32" fill="hold" grpId="38" nodeType="afterEffect">
                                  <p:stCondLst>
                                    <p:cond delay="0"/>
                                  </p:stCondLst>
                                  <p:iterate>
                                    <p:tmAbs val="0"/>
                                  </p:iterate>
                                  <p:childTnLst>
                                    <p:set>
                                      <p:cBhvr>
                                        <p:cTn id="191" fill="hold"/>
                                        <p:tgtEl>
                                          <p:spTgt spid="7124"/>
                                        </p:tgtEl>
                                        <p:attrNameLst>
                                          <p:attrName>style.visibility</p:attrName>
                                        </p:attrNameLst>
                                      </p:cBhvr>
                                      <p:to>
                                        <p:strVal val="visible"/>
                                      </p:to>
                                    </p:set>
                                    <p:anim calcmode="lin" valueType="num">
                                      <p:cBhvr>
                                        <p:cTn id="192" dur="1000" fill="hold"/>
                                        <p:tgtEl>
                                          <p:spTgt spid="7124"/>
                                        </p:tgtEl>
                                        <p:attrNameLst>
                                          <p:attrName>ppt_w</p:attrName>
                                        </p:attrNameLst>
                                      </p:cBhvr>
                                      <p:tavLst>
                                        <p:tav tm="0">
                                          <p:val>
                                            <p:strVal val="4*#ppt_w"/>
                                          </p:val>
                                        </p:tav>
                                        <p:tav tm="100000">
                                          <p:val>
                                            <p:strVal val="#ppt_w"/>
                                          </p:val>
                                        </p:tav>
                                      </p:tavLst>
                                    </p:anim>
                                    <p:anim calcmode="lin" valueType="num">
                                      <p:cBhvr>
                                        <p:cTn id="193" dur="1000" fill="hold"/>
                                        <p:tgtEl>
                                          <p:spTgt spid="7124"/>
                                        </p:tgtEl>
                                        <p:attrNameLst>
                                          <p:attrName>ppt_h</p:attrName>
                                        </p:attrNameLst>
                                      </p:cBhvr>
                                      <p:tavLst>
                                        <p:tav tm="0">
                                          <p:val>
                                            <p:strVal val="4*#ppt_h"/>
                                          </p:val>
                                        </p:tav>
                                        <p:tav tm="100000">
                                          <p:val>
                                            <p:strVal val="#ppt_h"/>
                                          </p:val>
                                        </p:tav>
                                      </p:tavLst>
                                    </p:anim>
                                  </p:childTnLst>
                                </p:cTn>
                              </p:par>
                            </p:childTnLst>
                          </p:cTn>
                        </p:par>
                        <p:par>
                          <p:cTn id="194" fill="hold">
                            <p:stCondLst>
                              <p:cond delay="38000"/>
                            </p:stCondLst>
                            <p:childTnLst>
                              <p:par>
                                <p:cTn id="195" presetID="23" presetClass="entr" presetSubtype="32" fill="hold" grpId="39" nodeType="afterEffect">
                                  <p:stCondLst>
                                    <p:cond delay="0"/>
                                  </p:stCondLst>
                                  <p:iterate>
                                    <p:tmAbs val="0"/>
                                  </p:iterate>
                                  <p:childTnLst>
                                    <p:set>
                                      <p:cBhvr>
                                        <p:cTn id="196" fill="hold"/>
                                        <p:tgtEl>
                                          <p:spTgt spid="7127"/>
                                        </p:tgtEl>
                                        <p:attrNameLst>
                                          <p:attrName>style.visibility</p:attrName>
                                        </p:attrNameLst>
                                      </p:cBhvr>
                                      <p:to>
                                        <p:strVal val="visible"/>
                                      </p:to>
                                    </p:set>
                                    <p:anim calcmode="lin" valueType="num">
                                      <p:cBhvr>
                                        <p:cTn id="197" dur="1000" fill="hold"/>
                                        <p:tgtEl>
                                          <p:spTgt spid="7127"/>
                                        </p:tgtEl>
                                        <p:attrNameLst>
                                          <p:attrName>ppt_w</p:attrName>
                                        </p:attrNameLst>
                                      </p:cBhvr>
                                      <p:tavLst>
                                        <p:tav tm="0">
                                          <p:val>
                                            <p:strVal val="4*#ppt_w"/>
                                          </p:val>
                                        </p:tav>
                                        <p:tav tm="100000">
                                          <p:val>
                                            <p:strVal val="#ppt_w"/>
                                          </p:val>
                                        </p:tav>
                                      </p:tavLst>
                                    </p:anim>
                                    <p:anim calcmode="lin" valueType="num">
                                      <p:cBhvr>
                                        <p:cTn id="198" dur="1000" fill="hold"/>
                                        <p:tgtEl>
                                          <p:spTgt spid="7127"/>
                                        </p:tgtEl>
                                        <p:attrNameLst>
                                          <p:attrName>ppt_h</p:attrName>
                                        </p:attrNameLst>
                                      </p:cBhvr>
                                      <p:tavLst>
                                        <p:tav tm="0">
                                          <p:val>
                                            <p:strVal val="4*#ppt_h"/>
                                          </p:val>
                                        </p:tav>
                                        <p:tav tm="100000">
                                          <p:val>
                                            <p:strVal val="#ppt_h"/>
                                          </p:val>
                                        </p:tav>
                                      </p:tavLst>
                                    </p:anim>
                                  </p:childTnLst>
                                </p:cTn>
                              </p:par>
                            </p:childTnLst>
                          </p:cTn>
                        </p:par>
                        <p:par>
                          <p:cTn id="199" fill="hold">
                            <p:stCondLst>
                              <p:cond delay="39000"/>
                            </p:stCondLst>
                            <p:childTnLst>
                              <p:par>
                                <p:cTn id="200" presetID="23" presetClass="entr" presetSubtype="32" fill="hold" grpId="40" nodeType="afterEffect">
                                  <p:stCondLst>
                                    <p:cond delay="0"/>
                                  </p:stCondLst>
                                  <p:iterate>
                                    <p:tmAbs val="0"/>
                                  </p:iterate>
                                  <p:childTnLst>
                                    <p:set>
                                      <p:cBhvr>
                                        <p:cTn id="201" fill="hold"/>
                                        <p:tgtEl>
                                          <p:spTgt spid="7130"/>
                                        </p:tgtEl>
                                        <p:attrNameLst>
                                          <p:attrName>style.visibility</p:attrName>
                                        </p:attrNameLst>
                                      </p:cBhvr>
                                      <p:to>
                                        <p:strVal val="visible"/>
                                      </p:to>
                                    </p:set>
                                    <p:anim calcmode="lin" valueType="num">
                                      <p:cBhvr>
                                        <p:cTn id="202" dur="1000" fill="hold"/>
                                        <p:tgtEl>
                                          <p:spTgt spid="7130"/>
                                        </p:tgtEl>
                                        <p:attrNameLst>
                                          <p:attrName>ppt_w</p:attrName>
                                        </p:attrNameLst>
                                      </p:cBhvr>
                                      <p:tavLst>
                                        <p:tav tm="0">
                                          <p:val>
                                            <p:strVal val="4*#ppt_w"/>
                                          </p:val>
                                        </p:tav>
                                        <p:tav tm="100000">
                                          <p:val>
                                            <p:strVal val="#ppt_w"/>
                                          </p:val>
                                        </p:tav>
                                      </p:tavLst>
                                    </p:anim>
                                    <p:anim calcmode="lin" valueType="num">
                                      <p:cBhvr>
                                        <p:cTn id="203" dur="1000" fill="hold"/>
                                        <p:tgtEl>
                                          <p:spTgt spid="7130"/>
                                        </p:tgtEl>
                                        <p:attrNameLst>
                                          <p:attrName>ppt_h</p:attrName>
                                        </p:attrNameLst>
                                      </p:cBhvr>
                                      <p:tavLst>
                                        <p:tav tm="0">
                                          <p:val>
                                            <p:strVal val="4*#ppt_h"/>
                                          </p:val>
                                        </p:tav>
                                        <p:tav tm="100000">
                                          <p:val>
                                            <p:strVal val="#ppt_h"/>
                                          </p:val>
                                        </p:tav>
                                      </p:tavLst>
                                    </p:anim>
                                  </p:childTnLst>
                                </p:cTn>
                              </p:par>
                            </p:childTnLst>
                          </p:cTn>
                        </p:par>
                        <p:par>
                          <p:cTn id="204" fill="hold">
                            <p:stCondLst>
                              <p:cond delay="40000"/>
                            </p:stCondLst>
                            <p:childTnLst>
                              <p:par>
                                <p:cTn id="205" presetID="23" presetClass="entr" presetSubtype="32" fill="hold" grpId="41" nodeType="afterEffect">
                                  <p:stCondLst>
                                    <p:cond delay="0"/>
                                  </p:stCondLst>
                                  <p:iterate>
                                    <p:tmAbs val="0"/>
                                  </p:iterate>
                                  <p:childTnLst>
                                    <p:set>
                                      <p:cBhvr>
                                        <p:cTn id="206" fill="hold"/>
                                        <p:tgtEl>
                                          <p:spTgt spid="7133"/>
                                        </p:tgtEl>
                                        <p:attrNameLst>
                                          <p:attrName>style.visibility</p:attrName>
                                        </p:attrNameLst>
                                      </p:cBhvr>
                                      <p:to>
                                        <p:strVal val="visible"/>
                                      </p:to>
                                    </p:set>
                                    <p:anim calcmode="lin" valueType="num">
                                      <p:cBhvr>
                                        <p:cTn id="207" dur="1000" fill="hold"/>
                                        <p:tgtEl>
                                          <p:spTgt spid="7133"/>
                                        </p:tgtEl>
                                        <p:attrNameLst>
                                          <p:attrName>ppt_w</p:attrName>
                                        </p:attrNameLst>
                                      </p:cBhvr>
                                      <p:tavLst>
                                        <p:tav tm="0">
                                          <p:val>
                                            <p:strVal val="4*#ppt_w"/>
                                          </p:val>
                                        </p:tav>
                                        <p:tav tm="100000">
                                          <p:val>
                                            <p:strVal val="#ppt_w"/>
                                          </p:val>
                                        </p:tav>
                                      </p:tavLst>
                                    </p:anim>
                                    <p:anim calcmode="lin" valueType="num">
                                      <p:cBhvr>
                                        <p:cTn id="208" dur="1000" fill="hold"/>
                                        <p:tgtEl>
                                          <p:spTgt spid="7133"/>
                                        </p:tgtEl>
                                        <p:attrNameLst>
                                          <p:attrName>ppt_h</p:attrName>
                                        </p:attrNameLst>
                                      </p:cBhvr>
                                      <p:tavLst>
                                        <p:tav tm="0">
                                          <p:val>
                                            <p:strVal val="4*#ppt_h"/>
                                          </p:val>
                                        </p:tav>
                                        <p:tav tm="100000">
                                          <p:val>
                                            <p:strVal val="#ppt_h"/>
                                          </p:val>
                                        </p:tav>
                                      </p:tavLst>
                                    </p:anim>
                                  </p:childTnLst>
                                </p:cTn>
                              </p:par>
                            </p:childTnLst>
                          </p:cTn>
                        </p:par>
                        <p:par>
                          <p:cTn id="209" fill="hold">
                            <p:stCondLst>
                              <p:cond delay="41000"/>
                            </p:stCondLst>
                            <p:childTnLst>
                              <p:par>
                                <p:cTn id="210" presetID="23" presetClass="entr" presetSubtype="32" fill="hold" grpId="42" nodeType="afterEffect">
                                  <p:stCondLst>
                                    <p:cond delay="0"/>
                                  </p:stCondLst>
                                  <p:iterate>
                                    <p:tmAbs val="0"/>
                                  </p:iterate>
                                  <p:childTnLst>
                                    <p:set>
                                      <p:cBhvr>
                                        <p:cTn id="211" fill="hold"/>
                                        <p:tgtEl>
                                          <p:spTgt spid="7136"/>
                                        </p:tgtEl>
                                        <p:attrNameLst>
                                          <p:attrName>style.visibility</p:attrName>
                                        </p:attrNameLst>
                                      </p:cBhvr>
                                      <p:to>
                                        <p:strVal val="visible"/>
                                      </p:to>
                                    </p:set>
                                    <p:anim calcmode="lin" valueType="num">
                                      <p:cBhvr>
                                        <p:cTn id="212" dur="1000" fill="hold"/>
                                        <p:tgtEl>
                                          <p:spTgt spid="7136"/>
                                        </p:tgtEl>
                                        <p:attrNameLst>
                                          <p:attrName>ppt_w</p:attrName>
                                        </p:attrNameLst>
                                      </p:cBhvr>
                                      <p:tavLst>
                                        <p:tav tm="0">
                                          <p:val>
                                            <p:strVal val="4*#ppt_w"/>
                                          </p:val>
                                        </p:tav>
                                        <p:tav tm="100000">
                                          <p:val>
                                            <p:strVal val="#ppt_w"/>
                                          </p:val>
                                        </p:tav>
                                      </p:tavLst>
                                    </p:anim>
                                    <p:anim calcmode="lin" valueType="num">
                                      <p:cBhvr>
                                        <p:cTn id="213" dur="1000" fill="hold"/>
                                        <p:tgtEl>
                                          <p:spTgt spid="7136"/>
                                        </p:tgtEl>
                                        <p:attrNameLst>
                                          <p:attrName>ppt_h</p:attrName>
                                        </p:attrNameLst>
                                      </p:cBhvr>
                                      <p:tavLst>
                                        <p:tav tm="0">
                                          <p:val>
                                            <p:strVal val="4*#ppt_h"/>
                                          </p:val>
                                        </p:tav>
                                        <p:tav tm="100000">
                                          <p:val>
                                            <p:strVal val="#ppt_h"/>
                                          </p:val>
                                        </p:tav>
                                      </p:tavLst>
                                    </p:anim>
                                  </p:childTnLst>
                                </p:cTn>
                              </p:par>
                            </p:childTnLst>
                          </p:cTn>
                        </p:par>
                        <p:par>
                          <p:cTn id="214" fill="hold">
                            <p:stCondLst>
                              <p:cond delay="42000"/>
                            </p:stCondLst>
                            <p:childTnLst>
                              <p:par>
                                <p:cTn id="215" presetID="23" presetClass="entr" presetSubtype="32" fill="hold" grpId="43" nodeType="afterEffect">
                                  <p:stCondLst>
                                    <p:cond delay="0"/>
                                  </p:stCondLst>
                                  <p:iterate>
                                    <p:tmAbs val="0"/>
                                  </p:iterate>
                                  <p:childTnLst>
                                    <p:set>
                                      <p:cBhvr>
                                        <p:cTn id="216" fill="hold"/>
                                        <p:tgtEl>
                                          <p:spTgt spid="7139"/>
                                        </p:tgtEl>
                                        <p:attrNameLst>
                                          <p:attrName>style.visibility</p:attrName>
                                        </p:attrNameLst>
                                      </p:cBhvr>
                                      <p:to>
                                        <p:strVal val="visible"/>
                                      </p:to>
                                    </p:set>
                                    <p:anim calcmode="lin" valueType="num">
                                      <p:cBhvr>
                                        <p:cTn id="217" dur="1000" fill="hold"/>
                                        <p:tgtEl>
                                          <p:spTgt spid="7139"/>
                                        </p:tgtEl>
                                        <p:attrNameLst>
                                          <p:attrName>ppt_w</p:attrName>
                                        </p:attrNameLst>
                                      </p:cBhvr>
                                      <p:tavLst>
                                        <p:tav tm="0">
                                          <p:val>
                                            <p:strVal val="4*#ppt_w"/>
                                          </p:val>
                                        </p:tav>
                                        <p:tav tm="100000">
                                          <p:val>
                                            <p:strVal val="#ppt_w"/>
                                          </p:val>
                                        </p:tav>
                                      </p:tavLst>
                                    </p:anim>
                                    <p:anim calcmode="lin" valueType="num">
                                      <p:cBhvr>
                                        <p:cTn id="218" dur="1000" fill="hold"/>
                                        <p:tgtEl>
                                          <p:spTgt spid="7139"/>
                                        </p:tgtEl>
                                        <p:attrNameLst>
                                          <p:attrName>ppt_h</p:attrName>
                                        </p:attrNameLst>
                                      </p:cBhvr>
                                      <p:tavLst>
                                        <p:tav tm="0">
                                          <p:val>
                                            <p:strVal val="4*#ppt_h"/>
                                          </p:val>
                                        </p:tav>
                                        <p:tav tm="100000">
                                          <p:val>
                                            <p:strVal val="#ppt_h"/>
                                          </p:val>
                                        </p:tav>
                                      </p:tavLst>
                                    </p:anim>
                                  </p:childTnLst>
                                </p:cTn>
                              </p:par>
                            </p:childTnLst>
                          </p:cTn>
                        </p:par>
                        <p:par>
                          <p:cTn id="219" fill="hold">
                            <p:stCondLst>
                              <p:cond delay="43000"/>
                            </p:stCondLst>
                            <p:childTnLst>
                              <p:par>
                                <p:cTn id="220" presetID="23" presetClass="entr" presetSubtype="32" fill="hold" grpId="44" nodeType="afterEffect">
                                  <p:stCondLst>
                                    <p:cond delay="0"/>
                                  </p:stCondLst>
                                  <p:iterate>
                                    <p:tmAbs val="0"/>
                                  </p:iterate>
                                  <p:childTnLst>
                                    <p:set>
                                      <p:cBhvr>
                                        <p:cTn id="221" fill="hold"/>
                                        <p:tgtEl>
                                          <p:spTgt spid="7142"/>
                                        </p:tgtEl>
                                        <p:attrNameLst>
                                          <p:attrName>style.visibility</p:attrName>
                                        </p:attrNameLst>
                                      </p:cBhvr>
                                      <p:to>
                                        <p:strVal val="visible"/>
                                      </p:to>
                                    </p:set>
                                    <p:anim calcmode="lin" valueType="num">
                                      <p:cBhvr>
                                        <p:cTn id="222" dur="1000" fill="hold"/>
                                        <p:tgtEl>
                                          <p:spTgt spid="7142"/>
                                        </p:tgtEl>
                                        <p:attrNameLst>
                                          <p:attrName>ppt_w</p:attrName>
                                        </p:attrNameLst>
                                      </p:cBhvr>
                                      <p:tavLst>
                                        <p:tav tm="0">
                                          <p:val>
                                            <p:strVal val="4*#ppt_w"/>
                                          </p:val>
                                        </p:tav>
                                        <p:tav tm="100000">
                                          <p:val>
                                            <p:strVal val="#ppt_w"/>
                                          </p:val>
                                        </p:tav>
                                      </p:tavLst>
                                    </p:anim>
                                    <p:anim calcmode="lin" valueType="num">
                                      <p:cBhvr>
                                        <p:cTn id="223" dur="1000" fill="hold"/>
                                        <p:tgtEl>
                                          <p:spTgt spid="7142"/>
                                        </p:tgtEl>
                                        <p:attrNameLst>
                                          <p:attrName>ppt_h</p:attrName>
                                        </p:attrNameLst>
                                      </p:cBhvr>
                                      <p:tavLst>
                                        <p:tav tm="0">
                                          <p:val>
                                            <p:strVal val="4*#ppt_h"/>
                                          </p:val>
                                        </p:tav>
                                        <p:tav tm="100000">
                                          <p:val>
                                            <p:strVal val="#ppt_h"/>
                                          </p:val>
                                        </p:tav>
                                      </p:tavLst>
                                    </p:anim>
                                  </p:childTnLst>
                                </p:cTn>
                              </p:par>
                            </p:childTnLst>
                          </p:cTn>
                        </p:par>
                        <p:par>
                          <p:cTn id="224" fill="hold">
                            <p:stCondLst>
                              <p:cond delay="44000"/>
                            </p:stCondLst>
                            <p:childTnLst>
                              <p:par>
                                <p:cTn id="225" presetID="23" presetClass="entr" presetSubtype="32" fill="hold" grpId="45" nodeType="afterEffect">
                                  <p:stCondLst>
                                    <p:cond delay="0"/>
                                  </p:stCondLst>
                                  <p:iterate>
                                    <p:tmAbs val="0"/>
                                  </p:iterate>
                                  <p:childTnLst>
                                    <p:set>
                                      <p:cBhvr>
                                        <p:cTn id="226" fill="hold"/>
                                        <p:tgtEl>
                                          <p:spTgt spid="7145"/>
                                        </p:tgtEl>
                                        <p:attrNameLst>
                                          <p:attrName>style.visibility</p:attrName>
                                        </p:attrNameLst>
                                      </p:cBhvr>
                                      <p:to>
                                        <p:strVal val="visible"/>
                                      </p:to>
                                    </p:set>
                                    <p:anim calcmode="lin" valueType="num">
                                      <p:cBhvr>
                                        <p:cTn id="227" dur="1000" fill="hold"/>
                                        <p:tgtEl>
                                          <p:spTgt spid="7145"/>
                                        </p:tgtEl>
                                        <p:attrNameLst>
                                          <p:attrName>ppt_w</p:attrName>
                                        </p:attrNameLst>
                                      </p:cBhvr>
                                      <p:tavLst>
                                        <p:tav tm="0">
                                          <p:val>
                                            <p:strVal val="4*#ppt_w"/>
                                          </p:val>
                                        </p:tav>
                                        <p:tav tm="100000">
                                          <p:val>
                                            <p:strVal val="#ppt_w"/>
                                          </p:val>
                                        </p:tav>
                                      </p:tavLst>
                                    </p:anim>
                                    <p:anim calcmode="lin" valueType="num">
                                      <p:cBhvr>
                                        <p:cTn id="228" dur="1000" fill="hold"/>
                                        <p:tgtEl>
                                          <p:spTgt spid="7145"/>
                                        </p:tgtEl>
                                        <p:attrNameLst>
                                          <p:attrName>ppt_h</p:attrName>
                                        </p:attrNameLst>
                                      </p:cBhvr>
                                      <p:tavLst>
                                        <p:tav tm="0">
                                          <p:val>
                                            <p:strVal val="4*#ppt_h"/>
                                          </p:val>
                                        </p:tav>
                                        <p:tav tm="100000">
                                          <p:val>
                                            <p:strVal val="#ppt_h"/>
                                          </p:val>
                                        </p:tav>
                                      </p:tavLst>
                                    </p:anim>
                                  </p:childTnLst>
                                </p:cTn>
                              </p:par>
                            </p:childTnLst>
                          </p:cTn>
                        </p:par>
                        <p:par>
                          <p:cTn id="229" fill="hold">
                            <p:stCondLst>
                              <p:cond delay="45000"/>
                            </p:stCondLst>
                            <p:childTnLst>
                              <p:par>
                                <p:cTn id="230" presetID="23" presetClass="entr" presetSubtype="32" fill="hold" grpId="46" nodeType="afterEffect">
                                  <p:stCondLst>
                                    <p:cond delay="0"/>
                                  </p:stCondLst>
                                  <p:iterate>
                                    <p:tmAbs val="0"/>
                                  </p:iterate>
                                  <p:childTnLst>
                                    <p:set>
                                      <p:cBhvr>
                                        <p:cTn id="231" fill="hold"/>
                                        <p:tgtEl>
                                          <p:spTgt spid="7148"/>
                                        </p:tgtEl>
                                        <p:attrNameLst>
                                          <p:attrName>style.visibility</p:attrName>
                                        </p:attrNameLst>
                                      </p:cBhvr>
                                      <p:to>
                                        <p:strVal val="visible"/>
                                      </p:to>
                                    </p:set>
                                    <p:anim calcmode="lin" valueType="num">
                                      <p:cBhvr>
                                        <p:cTn id="232" dur="1000" fill="hold"/>
                                        <p:tgtEl>
                                          <p:spTgt spid="7148"/>
                                        </p:tgtEl>
                                        <p:attrNameLst>
                                          <p:attrName>ppt_w</p:attrName>
                                        </p:attrNameLst>
                                      </p:cBhvr>
                                      <p:tavLst>
                                        <p:tav tm="0">
                                          <p:val>
                                            <p:strVal val="4*#ppt_w"/>
                                          </p:val>
                                        </p:tav>
                                        <p:tav tm="100000">
                                          <p:val>
                                            <p:strVal val="#ppt_w"/>
                                          </p:val>
                                        </p:tav>
                                      </p:tavLst>
                                    </p:anim>
                                    <p:anim calcmode="lin" valueType="num">
                                      <p:cBhvr>
                                        <p:cTn id="233" dur="1000" fill="hold"/>
                                        <p:tgtEl>
                                          <p:spTgt spid="7148"/>
                                        </p:tgtEl>
                                        <p:attrNameLst>
                                          <p:attrName>ppt_h</p:attrName>
                                        </p:attrNameLst>
                                      </p:cBhvr>
                                      <p:tavLst>
                                        <p:tav tm="0">
                                          <p:val>
                                            <p:strVal val="4*#ppt_h"/>
                                          </p:val>
                                        </p:tav>
                                        <p:tav tm="100000">
                                          <p:val>
                                            <p:strVal val="#ppt_h"/>
                                          </p:val>
                                        </p:tav>
                                      </p:tavLst>
                                    </p:anim>
                                  </p:childTnLst>
                                </p:cTn>
                              </p:par>
                            </p:childTnLst>
                          </p:cTn>
                        </p:par>
                      </p:childTnLst>
                    </p:cTn>
                  </p:par>
                  <p:par>
                    <p:cTn id="234" fill="hold">
                      <p:stCondLst>
                        <p:cond delay="indefinite"/>
                      </p:stCondLst>
                      <p:childTnLst>
                        <p:par>
                          <p:cTn id="235" fill="hold">
                            <p:stCondLst>
                              <p:cond delay="0"/>
                            </p:stCondLst>
                            <p:childTnLst>
                              <p:par>
                                <p:cTn id="236" presetID="22" presetClass="entr" presetSubtype="8" fill="hold" grpId="47" nodeType="clickEffect">
                                  <p:stCondLst>
                                    <p:cond delay="0"/>
                                  </p:stCondLst>
                                  <p:iterate>
                                    <p:tmAbs val="0"/>
                                  </p:iterate>
                                  <p:childTnLst>
                                    <p:set>
                                      <p:cBhvr>
                                        <p:cTn id="237" fill="hold"/>
                                        <p:tgtEl>
                                          <p:spTgt spid="7150"/>
                                        </p:tgtEl>
                                        <p:attrNameLst>
                                          <p:attrName>style.visibility</p:attrName>
                                        </p:attrNameLst>
                                      </p:cBhvr>
                                      <p:to>
                                        <p:strVal val="visible"/>
                                      </p:to>
                                    </p:set>
                                    <p:animEffect transition="in" filter="wipe(left)">
                                      <p:cBhvr>
                                        <p:cTn id="238" dur="1000"/>
                                        <p:tgtEl>
                                          <p:spTgt spid="7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13" grpId="1" animBg="1" advAuto="0"/>
      <p:bldP spid="7016" grpId="2" animBg="1" advAuto="0"/>
      <p:bldP spid="7019" grpId="3" animBg="1" advAuto="0"/>
      <p:bldP spid="7022" grpId="4" animBg="1" advAuto="0"/>
      <p:bldP spid="7025" grpId="5" animBg="1" advAuto="0"/>
      <p:bldP spid="7028" grpId="6" animBg="1" advAuto="0"/>
      <p:bldP spid="7031" grpId="7" animBg="1" advAuto="0"/>
      <p:bldP spid="7034" grpId="8" animBg="1" advAuto="0"/>
      <p:bldP spid="7037" grpId="9" animBg="1" advAuto="0"/>
      <p:bldP spid="7040" grpId="10" animBg="1" advAuto="0"/>
      <p:bldP spid="7043" grpId="11" animBg="1" advAuto="0"/>
      <p:bldP spid="7046" grpId="12" animBg="1" advAuto="0"/>
      <p:bldP spid="7049" grpId="13" animBg="1" advAuto="0"/>
      <p:bldP spid="7052" grpId="14" animBg="1" advAuto="0"/>
      <p:bldP spid="7055" grpId="15" animBg="1" advAuto="0"/>
      <p:bldP spid="7058" grpId="16" animBg="1" advAuto="0"/>
      <p:bldP spid="7061" grpId="17" animBg="1" advAuto="0"/>
      <p:bldP spid="7064" grpId="18" animBg="1" advAuto="0"/>
      <p:bldP spid="7067" grpId="19" animBg="1" advAuto="0"/>
      <p:bldP spid="7070" grpId="20" animBg="1" advAuto="0"/>
      <p:bldP spid="7073" grpId="21" animBg="1" advAuto="0"/>
      <p:bldP spid="7076" grpId="22" animBg="1" advAuto="0"/>
      <p:bldP spid="7079" grpId="23" animBg="1" advAuto="0"/>
      <p:bldP spid="7082" grpId="24" animBg="1" advAuto="0"/>
      <p:bldP spid="7085" grpId="25" animBg="1" advAuto="0"/>
      <p:bldP spid="7088" grpId="26" animBg="1" advAuto="0"/>
      <p:bldP spid="7091" grpId="27" animBg="1" advAuto="0"/>
      <p:bldP spid="7094" grpId="28" animBg="1" advAuto="0"/>
      <p:bldP spid="7097" grpId="29" animBg="1" advAuto="0"/>
      <p:bldP spid="7100" grpId="30" animBg="1" advAuto="0"/>
      <p:bldP spid="7103" grpId="31" animBg="1" advAuto="0"/>
      <p:bldP spid="7106" grpId="32" animBg="1" advAuto="0"/>
      <p:bldP spid="7109" grpId="33" animBg="1" advAuto="0"/>
      <p:bldP spid="7112" grpId="34" animBg="1" advAuto="0"/>
      <p:bldP spid="7115" grpId="35" animBg="1" advAuto="0"/>
      <p:bldP spid="7118" grpId="36" animBg="1" advAuto="0"/>
      <p:bldP spid="7121" grpId="37" animBg="1" advAuto="0"/>
      <p:bldP spid="7124" grpId="38" animBg="1" advAuto="0"/>
      <p:bldP spid="7127" grpId="39" animBg="1" advAuto="0"/>
      <p:bldP spid="7130" grpId="40" animBg="1" advAuto="0"/>
      <p:bldP spid="7133" grpId="41" animBg="1" advAuto="0"/>
      <p:bldP spid="7136" grpId="42" animBg="1" advAuto="0"/>
      <p:bldP spid="7139" grpId="43" animBg="1" advAuto="0"/>
      <p:bldP spid="7142" grpId="44" animBg="1" advAuto="0"/>
      <p:bldP spid="7145" grpId="45" animBg="1" advAuto="0"/>
      <p:bldP spid="7148" grpId="46" animBg="1" advAuto="0"/>
      <p:bldP spid="7150" grpId="47" animBg="1" advAuto="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5" name="Text Box 1"/>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91</a:t>
            </a:r>
          </a:p>
        </p:txBody>
      </p:sp>
      <p:pic>
        <p:nvPicPr>
          <p:cNvPr id="7156" name="Picture 2" descr="Picture 2"/>
          <p:cNvPicPr>
            <a:picLocks noChangeAspect="1"/>
          </p:cNvPicPr>
          <p:nvPr/>
        </p:nvPicPr>
        <p:blipFill>
          <a:blip r:embed="rId3"/>
          <a:stretch>
            <a:fillRect/>
          </a:stretch>
        </p:blipFill>
        <p:spPr>
          <a:xfrm>
            <a:off x="1384300" y="258760"/>
            <a:ext cx="3621088" cy="4464055"/>
          </a:xfrm>
          <a:prstGeom prst="rect">
            <a:avLst/>
          </a:prstGeom>
          <a:ln w="76200">
            <a:solidFill>
              <a:schemeClr val="accent1"/>
            </a:solidFill>
            <a:miter/>
          </a:ln>
          <a:effectLst>
            <a:outerShdw blurRad="63500" dist="107762" dir="2700000" rotWithShape="0">
              <a:srgbClr val="1A0004">
                <a:alpha val="74996"/>
              </a:srgbClr>
            </a:outerShdw>
          </a:effectLst>
        </p:spPr>
      </p:pic>
      <p:pic>
        <p:nvPicPr>
          <p:cNvPr id="7157" name="Picture 3" descr="Picture 3"/>
          <p:cNvPicPr>
            <a:picLocks noChangeAspect="1"/>
          </p:cNvPicPr>
          <p:nvPr/>
        </p:nvPicPr>
        <p:blipFill>
          <a:blip r:embed="rId4"/>
          <a:stretch>
            <a:fillRect/>
          </a:stretch>
        </p:blipFill>
        <p:spPr>
          <a:xfrm>
            <a:off x="4737100" y="454025"/>
            <a:ext cx="3949700" cy="4949825"/>
          </a:xfrm>
          <a:prstGeom prst="rect">
            <a:avLst/>
          </a:prstGeom>
          <a:ln w="76200">
            <a:solidFill>
              <a:schemeClr val="accent1"/>
            </a:solidFill>
            <a:miter/>
          </a:ln>
          <a:effectLst>
            <a:outerShdw blurRad="63500" dist="89802" dir="2700000" rotWithShape="0">
              <a:srgbClr val="1A0004">
                <a:alpha val="74996"/>
              </a:srgbClr>
            </a:outerShdw>
          </a:effectLst>
        </p:spPr>
      </p:pic>
      <p:sp>
        <p:nvSpPr>
          <p:cNvPr id="7158" name="Text Box 4"/>
          <p:cNvSpPr txBox="1"/>
          <p:nvPr/>
        </p:nvSpPr>
        <p:spPr>
          <a:xfrm>
            <a:off x="401637" y="5810249"/>
            <a:ext cx="8277226" cy="523216"/>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600"/>
              </a:spcBef>
              <a:defRPr sz="2800">
                <a:solidFill>
                  <a:srgbClr val="FFFF00"/>
                </a:solidFill>
                <a:effectLst>
                  <a:outerShdw blurRad="127000" dist="3556" dir="16200000" rotWithShape="0">
                    <a:srgbClr val="000000">
                      <a:alpha val="87808"/>
                    </a:srgbClr>
                  </a:outerShdw>
                </a:effectLst>
                <a:latin typeface="Arial"/>
                <a:ea typeface="Arial"/>
                <a:cs typeface="Arial"/>
                <a:sym typeface="Arial"/>
              </a:defRPr>
            </a:lvl1pPr>
          </a:lstStyle>
          <a:p>
            <a:r>
              <a:rPr>
                <a:latin typeface="Arial" panose="020B0604020202020204" pitchFamily="34" charset="0"/>
                <a:cs typeface="Arial" panose="020B0604020202020204" pitchFamily="34" charset="0"/>
              </a:rPr>
              <a:t>بطاقات التسلسل الزمني السريع </a:t>
            </a:r>
          </a:p>
        </p:txBody>
      </p:sp>
      <p:sp>
        <p:nvSpPr>
          <p:cNvPr id="7159" name="Text Box 5"/>
          <p:cNvSpPr txBox="1"/>
          <p:nvPr/>
        </p:nvSpPr>
        <p:spPr>
          <a:xfrm>
            <a:off x="663575" y="5158729"/>
            <a:ext cx="3581400" cy="461661"/>
          </a:xfrm>
          <a:prstGeom prst="rect">
            <a:avLst/>
          </a:prstGeom>
          <a:solidFill>
            <a:schemeClr val="accent1"/>
          </a:solidFill>
          <a:ln w="57150">
            <a:solidFill>
              <a:srgbClr val="FFFF00"/>
            </a:solidFill>
            <a:miter/>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rtl="1">
              <a:spcBef>
                <a:spcPts val="1400"/>
              </a:spcBef>
              <a:defRPr sz="2400">
                <a:solidFill>
                  <a:srgbClr val="FFFF00"/>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الدراسة المساعدة  #٩</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7159"/>
                                        </p:tgtEl>
                                        <p:attrNameLst>
                                          <p:attrName>style.visibility</p:attrName>
                                        </p:attrNameLst>
                                      </p:cBhvr>
                                      <p:to>
                                        <p:strVal val="visible"/>
                                      </p:to>
                                    </p:set>
                                    <p:animEffect transition="in" filter="fade">
                                      <p:cBhvr>
                                        <p:cTn id="7" dur="1000"/>
                                        <p:tgtEl>
                                          <p:spTgt spid="7159"/>
                                        </p:tgtEl>
                                      </p:cBhvr>
                                    </p:animEffect>
                                  </p:childTnLst>
                                </p:cTn>
                              </p:par>
                            </p:childTnLst>
                          </p:cTn>
                        </p:par>
                        <p:par>
                          <p:cTn id="8" fill="hold">
                            <p:stCondLst>
                              <p:cond delay="1000"/>
                            </p:stCondLst>
                            <p:childTnLst>
                              <p:par>
                                <p:cTn id="9" presetID="22" presetClass="entr" presetSubtype="1" fill="hold" grpId="2" nodeType="afterEffect">
                                  <p:stCondLst>
                                    <p:cond delay="0"/>
                                  </p:stCondLst>
                                  <p:iterate>
                                    <p:tmAbs val="0"/>
                                  </p:iterate>
                                  <p:childTnLst>
                                    <p:set>
                                      <p:cBhvr>
                                        <p:cTn id="10" fill="hold"/>
                                        <p:tgtEl>
                                          <p:spTgt spid="7156"/>
                                        </p:tgtEl>
                                        <p:attrNameLst>
                                          <p:attrName>style.visibility</p:attrName>
                                        </p:attrNameLst>
                                      </p:cBhvr>
                                      <p:to>
                                        <p:strVal val="visible"/>
                                      </p:to>
                                    </p:set>
                                    <p:animEffect transition="in" filter="wipe(up)">
                                      <p:cBhvr>
                                        <p:cTn id="11" dur="1000"/>
                                        <p:tgtEl>
                                          <p:spTgt spid="7156"/>
                                        </p:tgtEl>
                                      </p:cBhvr>
                                    </p:animEffect>
                                  </p:childTnLst>
                                </p:cTn>
                              </p:par>
                            </p:childTnLst>
                          </p:cTn>
                        </p:par>
                        <p:par>
                          <p:cTn id="12" fill="hold">
                            <p:stCondLst>
                              <p:cond delay="2000"/>
                            </p:stCondLst>
                            <p:childTnLst>
                              <p:par>
                                <p:cTn id="13" presetID="22" presetClass="entr" presetSubtype="1" fill="hold" grpId="3" nodeType="afterEffect">
                                  <p:stCondLst>
                                    <p:cond delay="0"/>
                                  </p:stCondLst>
                                  <p:iterate>
                                    <p:tmAbs val="0"/>
                                  </p:iterate>
                                  <p:childTnLst>
                                    <p:set>
                                      <p:cBhvr>
                                        <p:cTn id="14" fill="hold"/>
                                        <p:tgtEl>
                                          <p:spTgt spid="7157"/>
                                        </p:tgtEl>
                                        <p:attrNameLst>
                                          <p:attrName>style.visibility</p:attrName>
                                        </p:attrNameLst>
                                      </p:cBhvr>
                                      <p:to>
                                        <p:strVal val="visible"/>
                                      </p:to>
                                    </p:set>
                                    <p:animEffect transition="in" filter="wipe(up)">
                                      <p:cBhvr>
                                        <p:cTn id="15" dur="1000"/>
                                        <p:tgtEl>
                                          <p:spTgt spid="7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6" grpId="2" animBg="1" advAuto="0"/>
      <p:bldP spid="7157" grpId="3" animBg="1" advAuto="0"/>
      <p:bldP spid="7159" grpId="1" animBg="1" advAuto="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3" name="Picture 1" descr="Picture 1"/>
          <p:cNvPicPr>
            <a:picLocks noChangeAspect="1"/>
          </p:cNvPicPr>
          <p:nvPr/>
        </p:nvPicPr>
        <p:blipFill>
          <a:blip r:embed="rId3"/>
          <a:stretch>
            <a:fillRect/>
          </a:stretch>
        </p:blipFill>
        <p:spPr>
          <a:xfrm>
            <a:off x="146050" y="219075"/>
            <a:ext cx="2541590" cy="1984375"/>
          </a:xfrm>
          <a:prstGeom prst="rect">
            <a:avLst/>
          </a:prstGeom>
          <a:ln w="12700">
            <a:miter lim="400000"/>
          </a:ln>
          <a:effectLst>
            <a:outerShdw blurRad="63500" dist="117087" dir="2436077" rotWithShape="0">
              <a:srgbClr val="0A0A0A">
                <a:alpha val="74996"/>
              </a:srgbClr>
            </a:outerShdw>
          </a:effectLst>
        </p:spPr>
      </p:pic>
      <p:sp>
        <p:nvSpPr>
          <p:cNvPr id="7164" name="Oval 2"/>
          <p:cNvSpPr/>
          <p:nvPr/>
        </p:nvSpPr>
        <p:spPr>
          <a:xfrm>
            <a:off x="666750" y="227011"/>
            <a:ext cx="939800" cy="939804"/>
          </a:xfrm>
          <a:prstGeom prst="ellipse">
            <a:avLst/>
          </a:prstGeom>
          <a:ln w="76200">
            <a:solidFill>
              <a:srgbClr val="FFEC14"/>
            </a:solidFill>
          </a:ln>
          <a:effectLst>
            <a:outerShdw blurRad="63500" dist="53881" dir="2700000" rotWithShape="0">
              <a:srgbClr val="0A0A0A">
                <a:alpha val="74996"/>
              </a:srgbClr>
            </a:outerShdw>
          </a:effectLst>
        </p:spPr>
        <p:txBody>
          <a:bodyPr lIns="45718" tIns="45718" rIns="45718" bIns="45718" anchor="ctr"/>
          <a:lstStyle/>
          <a:p>
            <a:pPr algn="ctr">
              <a:defRPr sz="2400" b="0">
                <a:solidFill>
                  <a:srgbClr val="FFEC14"/>
                </a:solidFill>
                <a:latin typeface="+mn-lt"/>
                <a:ea typeface="+mn-ea"/>
                <a:cs typeface="+mn-cs"/>
                <a:sym typeface="Times Roman"/>
              </a:defRPr>
            </a:pPr>
            <a:endParaRPr>
              <a:latin typeface="Arial" panose="020B0604020202020204" pitchFamily="34" charset="0"/>
              <a:cs typeface="Arial" panose="020B0604020202020204" pitchFamily="34" charset="0"/>
            </a:endParaRPr>
          </a:p>
        </p:txBody>
      </p:sp>
      <p:sp>
        <p:nvSpPr>
          <p:cNvPr id="7165" name="Text Box 3"/>
          <p:cNvSpPr txBox="1"/>
          <p:nvPr/>
        </p:nvSpPr>
        <p:spPr>
          <a:xfrm>
            <a:off x="145468" y="1620838"/>
            <a:ext cx="8458200" cy="210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rtl="1">
              <a:spcBef>
                <a:spcPts val="1400"/>
              </a:spcBef>
              <a:defRPr sz="2400">
                <a:solidFill>
                  <a:srgbClr val="FFCC18"/>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   •فكرة تسمى  </a:t>
            </a:r>
            <a:r>
              <a:rPr>
                <a:solidFill>
                  <a:srgbClr val="1EAFCC"/>
                </a:solidFill>
                <a:latin typeface="Arial" panose="020B0604020202020204" pitchFamily="34" charset="0"/>
                <a:cs typeface="Arial" panose="020B0604020202020204" pitchFamily="34" charset="0"/>
              </a:rPr>
              <a:t>“ملف الكتاب المقدس”</a:t>
            </a:r>
          </a:p>
          <a:p>
            <a:pPr algn="r" rtl="1">
              <a:spcBef>
                <a:spcPts val="1400"/>
              </a:spcBef>
              <a:defRPr sz="2400">
                <a:solidFill>
                  <a:srgbClr val="FFCC18"/>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   •</a:t>
            </a:r>
            <a:r>
              <a:rPr>
                <a:solidFill>
                  <a:srgbClr val="1EAFCC"/>
                </a:solidFill>
                <a:latin typeface="Arial" panose="020B0604020202020204" pitchFamily="34" charset="0"/>
                <a:cs typeface="Arial" panose="020B0604020202020204" pitchFamily="34" charset="0"/>
              </a:rPr>
              <a:t>المفتاح الفكري</a:t>
            </a:r>
            <a:r>
              <a:rPr>
                <a:latin typeface="Arial" panose="020B0604020202020204" pitchFamily="34" charset="0"/>
                <a:cs typeface="Arial" panose="020B0604020202020204" pitchFamily="34" charset="0"/>
              </a:rPr>
              <a:t> لفتح الكتاب المقدس C 7 S J</a:t>
            </a:r>
            <a:endParaRPr>
              <a:solidFill>
                <a:srgbClr val="00DFCA"/>
              </a:solidFill>
              <a:latin typeface="Arial" panose="020B0604020202020204" pitchFamily="34" charset="0"/>
              <a:cs typeface="Arial" panose="020B0604020202020204" pitchFamily="34" charset="0"/>
            </a:endParaRPr>
          </a:p>
          <a:p>
            <a:pPr algn="r" rtl="1">
              <a:spcBef>
                <a:spcPts val="1400"/>
              </a:spcBef>
              <a:defRPr sz="2400">
                <a:solidFill>
                  <a:srgbClr val="00DFCA"/>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  </a:t>
            </a:r>
            <a:r>
              <a:rPr sz="2300">
                <a:solidFill>
                  <a:srgbClr val="FFCC18"/>
                </a:solidFill>
                <a:latin typeface="Arial" panose="020B0604020202020204" pitchFamily="34" charset="0"/>
                <a:cs typeface="Arial" panose="020B0604020202020204" pitchFamily="34" charset="0"/>
              </a:rPr>
              <a:t>•</a:t>
            </a:r>
            <a:r>
              <a:rPr sz="2300">
                <a:solidFill>
                  <a:srgbClr val="1EAFCC"/>
                </a:solidFill>
                <a:latin typeface="Arial" panose="020B0604020202020204" pitchFamily="34" charset="0"/>
                <a:cs typeface="Arial" panose="020B0604020202020204" pitchFamily="34" charset="0"/>
              </a:rPr>
              <a:t>خريطة ذهنية </a:t>
            </a:r>
            <a:r>
              <a:rPr sz="2300">
                <a:solidFill>
                  <a:srgbClr val="FFCC18"/>
                </a:solidFill>
                <a:latin typeface="Arial" panose="020B0604020202020204" pitchFamily="34" charset="0"/>
                <a:cs typeface="Arial" panose="020B0604020202020204" pitchFamily="34" charset="0"/>
              </a:rPr>
              <a:t> تحدد موقع الأحداث الرئيسية في الكتاب المقدس</a:t>
            </a:r>
            <a:endParaRPr sz="2300">
              <a:latin typeface="Arial" panose="020B0604020202020204" pitchFamily="34" charset="0"/>
              <a:cs typeface="Arial" panose="020B0604020202020204" pitchFamily="34" charset="0"/>
            </a:endParaRPr>
          </a:p>
          <a:p>
            <a:pPr algn="r" rtl="1">
              <a:spcBef>
                <a:spcPts val="1400"/>
              </a:spcBef>
              <a:defRPr sz="2400">
                <a:solidFill>
                  <a:srgbClr val="00DFCA"/>
                </a:solidFill>
                <a:latin typeface="Comic Sans MS"/>
                <a:ea typeface="Comic Sans MS"/>
                <a:cs typeface="Comic Sans MS"/>
                <a:sym typeface="Comic Sans MS"/>
              </a:defRPr>
            </a:pPr>
            <a:r>
              <a:rPr>
                <a:latin typeface="Arial" panose="020B0604020202020204" pitchFamily="34" charset="0"/>
                <a:cs typeface="Arial" panose="020B0604020202020204" pitchFamily="34" charset="0"/>
              </a:rPr>
              <a:t>  </a:t>
            </a:r>
            <a:r>
              <a:rPr>
                <a:solidFill>
                  <a:srgbClr val="FFCC18"/>
                </a:solidFill>
                <a:latin typeface="Arial" panose="020B0604020202020204" pitchFamily="34" charset="0"/>
                <a:cs typeface="Arial" panose="020B0604020202020204" pitchFamily="34" charset="0"/>
              </a:rPr>
              <a:t>•جوهر “قصة” الكتاب المقدس : </a:t>
            </a:r>
            <a:r>
              <a:rPr>
                <a:solidFill>
                  <a:srgbClr val="1EAFCC"/>
                </a:solidFill>
                <a:latin typeface="Arial" panose="020B0604020202020204" pitchFamily="34" charset="0"/>
                <a:cs typeface="Arial" panose="020B0604020202020204" pitchFamily="34" charset="0"/>
              </a:rPr>
              <a:t>“التسلسل الزمني السريع”</a:t>
            </a:r>
            <a:r>
              <a:rPr>
                <a:solidFill>
                  <a:srgbClr val="FFCC18"/>
                </a:solidFill>
                <a:latin typeface="Arial" panose="020B0604020202020204" pitchFamily="34" charset="0"/>
                <a:cs typeface="Arial" panose="020B0604020202020204" pitchFamily="34" charset="0"/>
              </a:rPr>
              <a:t> </a:t>
            </a:r>
          </a:p>
        </p:txBody>
      </p:sp>
      <p:sp>
        <p:nvSpPr>
          <p:cNvPr id="7166" name="AutoShape 4"/>
          <p:cNvSpPr/>
          <p:nvPr/>
        </p:nvSpPr>
        <p:spPr>
          <a:xfrm>
            <a:off x="415630" y="3130565"/>
            <a:ext cx="8382001" cy="652465"/>
          </a:xfrm>
          <a:prstGeom prst="roundRect">
            <a:avLst>
              <a:gd name="adj" fmla="val 16667"/>
            </a:avLst>
          </a:prstGeom>
          <a:ln w="76200">
            <a:solidFill>
              <a:srgbClr val="1FCC16"/>
            </a:solidFill>
          </a:ln>
          <a:effectLst>
            <a:outerShdw blurRad="63500" dist="81319" dir="3080411" rotWithShape="0">
              <a:srgbClr val="0A0A0A">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latin typeface="Arial" panose="020B0604020202020204" pitchFamily="34" charset="0"/>
              <a:cs typeface="Arial" panose="020B0604020202020204" pitchFamily="34" charset="0"/>
            </a:endParaRPr>
          </a:p>
        </p:txBody>
      </p:sp>
      <p:sp>
        <p:nvSpPr>
          <p:cNvPr id="7167" name="Text Box 5"/>
          <p:cNvSpPr txBox="1"/>
          <p:nvPr/>
        </p:nvSpPr>
        <p:spPr>
          <a:xfrm>
            <a:off x="8144650"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92</a:t>
            </a:r>
          </a:p>
        </p:txBody>
      </p:sp>
      <p:sp>
        <p:nvSpPr>
          <p:cNvPr id="7168" name="Text Box 6"/>
          <p:cNvSpPr txBox="1"/>
          <p:nvPr/>
        </p:nvSpPr>
        <p:spPr>
          <a:xfrm>
            <a:off x="1787525" y="4500562"/>
            <a:ext cx="5832475" cy="954103"/>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1600"/>
              </a:spcBef>
              <a:defRPr sz="28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                                                           </a:t>
            </a:r>
          </a:p>
        </p:txBody>
      </p:sp>
      <p:sp>
        <p:nvSpPr>
          <p:cNvPr id="7169" name="Text Box 7"/>
          <p:cNvSpPr txBox="1"/>
          <p:nvPr/>
        </p:nvSpPr>
        <p:spPr>
          <a:xfrm>
            <a:off x="962025" y="4518023"/>
            <a:ext cx="7232650" cy="584771"/>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lvl="2" indent="914400" algn="r" rtl="1">
              <a:spcBef>
                <a:spcPts val="1900"/>
              </a:spcBef>
              <a:defRPr sz="3200">
                <a:solidFill>
                  <a:srgbClr val="FFFFFF"/>
                </a:solidFill>
                <a:effectLst>
                  <a:outerShdw blurRad="127000" dist="4064" dir="16200000" rotWithShape="0">
                    <a:srgbClr val="000000">
                      <a:alpha val="87808"/>
                    </a:srgbClr>
                  </a:outerShdw>
                </a:effectLst>
                <a:latin typeface="Arial"/>
                <a:ea typeface="Arial"/>
                <a:cs typeface="Arial"/>
                <a:sym typeface="Arial"/>
              </a:defRPr>
            </a:pPr>
            <a:r>
              <a:rPr>
                <a:latin typeface="Arial" panose="020B0604020202020204" pitchFamily="34" charset="0"/>
                <a:cs typeface="Arial" panose="020B0604020202020204" pitchFamily="34" charset="0"/>
              </a:rPr>
              <a:t>• المعنى </a:t>
            </a:r>
          </a:p>
        </p:txBody>
      </p:sp>
      <p:sp>
        <p:nvSpPr>
          <p:cNvPr id="7170" name="Text Box 8"/>
          <p:cNvSpPr txBox="1"/>
          <p:nvPr/>
        </p:nvSpPr>
        <p:spPr>
          <a:xfrm>
            <a:off x="3608387" y="4865687"/>
            <a:ext cx="2540003" cy="584771"/>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rtl="1">
              <a:spcBef>
                <a:spcPts val="1900"/>
              </a:spcBef>
              <a:defRPr sz="3200">
                <a:solidFill>
                  <a:srgbClr val="FFFFFF"/>
                </a:solidFill>
                <a:latin typeface="Arial"/>
                <a:ea typeface="Arial"/>
                <a:cs typeface="Arial"/>
                <a:sym typeface="Arial"/>
              </a:defRPr>
            </a:pPr>
            <a:r>
              <a:rPr>
                <a:latin typeface="Arial" panose="020B0604020202020204" pitchFamily="34" charset="0"/>
                <a:cs typeface="Arial" panose="020B0604020202020204" pitchFamily="34" charset="0"/>
              </a:rPr>
              <a:t>• </a:t>
            </a:r>
            <a:r>
              <a:rPr>
                <a:effectLst>
                  <a:outerShdw blurRad="127000" dist="4064" dir="16200000" rotWithShape="0">
                    <a:srgbClr val="000000">
                      <a:alpha val="87808"/>
                    </a:srgbClr>
                  </a:outerShdw>
                </a:effectLst>
                <a:latin typeface="Arial" panose="020B0604020202020204" pitchFamily="34" charset="0"/>
                <a:cs typeface="Arial" panose="020B0604020202020204" pitchFamily="34" charset="0"/>
              </a:rPr>
              <a:t>السبب</a:t>
            </a:r>
            <a:r>
              <a:rPr>
                <a:latin typeface="Arial" panose="020B0604020202020204" pitchFamily="34" charset="0"/>
                <a:cs typeface="Arial" panose="020B0604020202020204" pitchFamily="34" charset="0"/>
              </a:rPr>
              <a:t> </a:t>
            </a:r>
          </a:p>
        </p:txBody>
      </p:sp>
      <p:sp>
        <p:nvSpPr>
          <p:cNvPr id="7171" name="Text Box 9"/>
          <p:cNvSpPr txBox="1"/>
          <p:nvPr/>
        </p:nvSpPr>
        <p:spPr>
          <a:xfrm>
            <a:off x="3163885" y="5372098"/>
            <a:ext cx="1981203" cy="584771"/>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rtl="1">
              <a:spcBef>
                <a:spcPts val="1900"/>
              </a:spcBef>
              <a:defRPr sz="3200">
                <a:solidFill>
                  <a:srgbClr val="FFFFFF"/>
                </a:solidFill>
                <a:latin typeface="Arial"/>
                <a:ea typeface="Arial"/>
                <a:cs typeface="Arial"/>
                <a:sym typeface="Arial"/>
              </a:defRPr>
            </a:pPr>
            <a:r>
              <a:rPr>
                <a:latin typeface="Arial" panose="020B0604020202020204" pitchFamily="34" charset="0"/>
                <a:cs typeface="Arial" panose="020B0604020202020204" pitchFamily="34" charset="0"/>
              </a:rPr>
              <a:t>• </a:t>
            </a:r>
            <a:r>
              <a:rPr>
                <a:effectLst>
                  <a:outerShdw blurRad="127000" dist="4064" dir="16200000" rotWithShape="0">
                    <a:srgbClr val="000000">
                      <a:alpha val="87808"/>
                    </a:srgbClr>
                  </a:outerShdw>
                </a:effectLst>
                <a:latin typeface="Arial" panose="020B0604020202020204" pitchFamily="34" charset="0"/>
                <a:cs typeface="Arial" panose="020B0604020202020204" pitchFamily="34" charset="0"/>
              </a:rPr>
              <a:t>الهدف</a:t>
            </a:r>
            <a:r>
              <a:rPr>
                <a:latin typeface="Arial" panose="020B0604020202020204" pitchFamily="34" charset="0"/>
                <a:cs typeface="Arial" panose="020B0604020202020204" pitchFamily="34" charset="0"/>
              </a:rPr>
              <a:t> </a:t>
            </a:r>
          </a:p>
        </p:txBody>
      </p:sp>
      <p:sp>
        <p:nvSpPr>
          <p:cNvPr id="7172" name="Text Box 10"/>
          <p:cNvSpPr txBox="1"/>
          <p:nvPr/>
        </p:nvSpPr>
        <p:spPr>
          <a:xfrm>
            <a:off x="1084261" y="5822948"/>
            <a:ext cx="3138491" cy="584771"/>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rtl="1">
              <a:spcBef>
                <a:spcPts val="1900"/>
              </a:spcBef>
              <a:defRPr sz="3200">
                <a:solidFill>
                  <a:srgbClr val="FFFFFF"/>
                </a:solidFill>
                <a:latin typeface="Arial"/>
                <a:ea typeface="Arial"/>
                <a:cs typeface="Arial"/>
                <a:sym typeface="Arial"/>
              </a:defRPr>
            </a:pPr>
            <a:r>
              <a:rPr>
                <a:latin typeface="Arial" panose="020B0604020202020204" pitchFamily="34" charset="0"/>
                <a:cs typeface="Arial" panose="020B0604020202020204" pitchFamily="34" charset="0"/>
              </a:rPr>
              <a:t>• </a:t>
            </a:r>
            <a:r>
              <a:rPr>
                <a:effectLst>
                  <a:outerShdw blurRad="127000" dist="4064" dir="16200000" rotWithShape="0">
                    <a:srgbClr val="000000">
                      <a:alpha val="87808"/>
                    </a:srgbClr>
                  </a:outerShdw>
                </a:effectLst>
                <a:latin typeface="Arial" panose="020B0604020202020204" pitchFamily="34" charset="0"/>
                <a:cs typeface="Arial" panose="020B0604020202020204" pitchFamily="34" charset="0"/>
              </a:rPr>
              <a:t>التأكيد</a:t>
            </a:r>
          </a:p>
        </p:txBody>
      </p:sp>
      <p:sp>
        <p:nvSpPr>
          <p:cNvPr id="7173" name="Text Box 11"/>
          <p:cNvSpPr txBox="1"/>
          <p:nvPr/>
        </p:nvSpPr>
        <p:spPr>
          <a:xfrm>
            <a:off x="8644775" y="6423301"/>
            <a:ext cx="220569"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000"/>
              </a:spcBef>
              <a:defRPr>
                <a:solidFill>
                  <a:srgbClr val="FFFFFF"/>
                </a:solidFill>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4</a:t>
            </a:r>
          </a:p>
        </p:txBody>
      </p:sp>
      <p:sp>
        <p:nvSpPr>
          <p:cNvPr id="7174" name="Text Box 12"/>
          <p:cNvSpPr txBox="1"/>
          <p:nvPr/>
        </p:nvSpPr>
        <p:spPr>
          <a:xfrm>
            <a:off x="2504779" y="330599"/>
            <a:ext cx="6045764" cy="1077214"/>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1900"/>
              </a:spcBef>
              <a:defRPr sz="3200">
                <a:solidFill>
                  <a:srgbClr val="FFFFFF"/>
                </a:solidFill>
                <a:effectLst>
                  <a:outerShdw blurRad="127000" dist="4064" dir="16200000" rotWithShape="0">
                    <a:srgbClr val="000000">
                      <a:alpha val="87808"/>
                    </a:srgbClr>
                  </a:outerShdw>
                </a:effectLst>
                <a:latin typeface="Comic Sans MS"/>
                <a:ea typeface="Comic Sans MS"/>
                <a:cs typeface="Comic Sans MS"/>
                <a:sym typeface="Comic Sans MS"/>
              </a:defRPr>
            </a:lvl1pPr>
          </a:lstStyle>
          <a:p>
            <a:r>
              <a:rPr>
                <a:latin typeface="Arial" panose="020B0604020202020204" pitchFamily="34" charset="0"/>
                <a:cs typeface="Arial" panose="020B0604020202020204" pitchFamily="34" charset="0"/>
              </a:rPr>
              <a:t>الآن في الكتاب المقدس الأساسي… ، لديك في فكرك</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0"/>
                                  </p:stCondLst>
                                  <p:iterate>
                                    <p:tmAbs val="0"/>
                                  </p:iterate>
                                  <p:childTnLst>
                                    <p:set>
                                      <p:cBhvr>
                                        <p:cTn id="6" fill="hold"/>
                                        <p:tgtEl>
                                          <p:spTgt spid="7164"/>
                                        </p:tgtEl>
                                        <p:attrNameLst>
                                          <p:attrName>style.visibility</p:attrName>
                                        </p:attrNameLst>
                                      </p:cBhvr>
                                      <p:to>
                                        <p:strVal val="visible"/>
                                      </p:to>
                                    </p:set>
                                    <p:anim calcmode="lin" valueType="num">
                                      <p:cBhvr>
                                        <p:cTn id="7" dur="1000" fill="hold"/>
                                        <p:tgtEl>
                                          <p:spTgt spid="7164"/>
                                        </p:tgtEl>
                                        <p:attrNameLst>
                                          <p:attrName>ppt_w</p:attrName>
                                        </p:attrNameLst>
                                      </p:cBhvr>
                                      <p:tavLst>
                                        <p:tav tm="0">
                                          <p:val>
                                            <p:strVal val="4*#ppt_w"/>
                                          </p:val>
                                        </p:tav>
                                        <p:tav tm="100000">
                                          <p:val>
                                            <p:strVal val="#ppt_w"/>
                                          </p:val>
                                        </p:tav>
                                      </p:tavLst>
                                    </p:anim>
                                    <p:anim calcmode="lin" valueType="num">
                                      <p:cBhvr>
                                        <p:cTn id="8" dur="1000" fill="hold"/>
                                        <p:tgtEl>
                                          <p:spTgt spid="7164"/>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ID="4" presetClass="entr" presetSubtype="32" fill="hold" grpId="2" nodeType="afterEffect">
                                  <p:stCondLst>
                                    <p:cond delay="0"/>
                                  </p:stCondLst>
                                  <p:iterate>
                                    <p:tmAbs val="0"/>
                                  </p:iterate>
                                  <p:childTnLst>
                                    <p:set>
                                      <p:cBhvr>
                                        <p:cTn id="11" fill="hold"/>
                                        <p:tgtEl>
                                          <p:spTgt spid="7165">
                                            <p:bg/>
                                          </p:spTgt>
                                        </p:tgtEl>
                                        <p:attrNameLst>
                                          <p:attrName>style.visibility</p:attrName>
                                        </p:attrNameLst>
                                      </p:cBhvr>
                                      <p:to>
                                        <p:strVal val="visible"/>
                                      </p:to>
                                    </p:set>
                                    <p:animEffect transition="in" filter="box(out)">
                                      <p:cBhvr>
                                        <p:cTn id="12" dur="1000"/>
                                        <p:tgtEl>
                                          <p:spTgt spid="7165">
                                            <p:bg/>
                                          </p:spTgt>
                                        </p:tgtEl>
                                      </p:cBhvr>
                                    </p:animEffect>
                                  </p:childTnLst>
                                </p:cTn>
                              </p:par>
                              <p:par>
                                <p:cTn id="13" presetID="4" presetClass="entr" presetSubtype="32" fill="hold" grpId="2" nodeType="withEffect">
                                  <p:stCondLst>
                                    <p:cond delay="0"/>
                                  </p:stCondLst>
                                  <p:iterate>
                                    <p:tmAbs val="0"/>
                                  </p:iterate>
                                  <p:childTnLst>
                                    <p:set>
                                      <p:cBhvr>
                                        <p:cTn id="14" fill="hold"/>
                                        <p:tgtEl>
                                          <p:spTgt spid="7165">
                                            <p:txEl>
                                              <p:pRg st="0" end="0"/>
                                            </p:txEl>
                                          </p:spTgt>
                                        </p:tgtEl>
                                        <p:attrNameLst>
                                          <p:attrName>style.visibility</p:attrName>
                                        </p:attrNameLst>
                                      </p:cBhvr>
                                      <p:to>
                                        <p:strVal val="visible"/>
                                      </p:to>
                                    </p:set>
                                    <p:animEffect transition="in" filter="box(out)">
                                      <p:cBhvr>
                                        <p:cTn id="15" dur="1000"/>
                                        <p:tgtEl>
                                          <p:spTgt spid="7165">
                                            <p:txEl>
                                              <p:pRg st="0" end="0"/>
                                            </p:txEl>
                                          </p:spTgt>
                                        </p:tgtEl>
                                      </p:cBhvr>
                                    </p:animEffect>
                                  </p:childTnLst>
                                </p:cTn>
                              </p:par>
                            </p:childTnLst>
                          </p:cTn>
                        </p:par>
                        <p:par>
                          <p:cTn id="16" fill="hold">
                            <p:stCondLst>
                              <p:cond delay="2000"/>
                            </p:stCondLst>
                            <p:childTnLst>
                              <p:par>
                                <p:cTn id="17" presetID="4" presetClass="entr" presetSubtype="32" fill="hold" grpId="2" nodeType="afterEffect">
                                  <p:stCondLst>
                                    <p:cond delay="0"/>
                                  </p:stCondLst>
                                  <p:iterate>
                                    <p:tmAbs val="0"/>
                                  </p:iterate>
                                  <p:childTnLst>
                                    <p:set>
                                      <p:cBhvr>
                                        <p:cTn id="18" fill="hold"/>
                                        <p:tgtEl>
                                          <p:spTgt spid="7165">
                                            <p:txEl>
                                              <p:pRg st="1" end="1"/>
                                            </p:txEl>
                                          </p:spTgt>
                                        </p:tgtEl>
                                        <p:attrNameLst>
                                          <p:attrName>style.visibility</p:attrName>
                                        </p:attrNameLst>
                                      </p:cBhvr>
                                      <p:to>
                                        <p:strVal val="visible"/>
                                      </p:to>
                                    </p:set>
                                    <p:animEffect transition="in" filter="box(out)">
                                      <p:cBhvr>
                                        <p:cTn id="19" dur="1000"/>
                                        <p:tgtEl>
                                          <p:spTgt spid="7165">
                                            <p:txEl>
                                              <p:pRg st="1" end="1"/>
                                            </p:txEl>
                                          </p:spTgt>
                                        </p:tgtEl>
                                      </p:cBhvr>
                                    </p:animEffect>
                                  </p:childTnLst>
                                </p:cTn>
                              </p:par>
                            </p:childTnLst>
                          </p:cTn>
                        </p:par>
                        <p:par>
                          <p:cTn id="20" fill="hold">
                            <p:stCondLst>
                              <p:cond delay="3000"/>
                            </p:stCondLst>
                            <p:childTnLst>
                              <p:par>
                                <p:cTn id="21" presetID="4" presetClass="entr" presetSubtype="32" fill="hold" grpId="2" nodeType="afterEffect">
                                  <p:stCondLst>
                                    <p:cond delay="0"/>
                                  </p:stCondLst>
                                  <p:iterate>
                                    <p:tmAbs val="0"/>
                                  </p:iterate>
                                  <p:childTnLst>
                                    <p:set>
                                      <p:cBhvr>
                                        <p:cTn id="22" fill="hold"/>
                                        <p:tgtEl>
                                          <p:spTgt spid="7165">
                                            <p:txEl>
                                              <p:pRg st="2" end="2"/>
                                            </p:txEl>
                                          </p:spTgt>
                                        </p:tgtEl>
                                        <p:attrNameLst>
                                          <p:attrName>style.visibility</p:attrName>
                                        </p:attrNameLst>
                                      </p:cBhvr>
                                      <p:to>
                                        <p:strVal val="visible"/>
                                      </p:to>
                                    </p:set>
                                    <p:animEffect transition="in" filter="box(out)">
                                      <p:cBhvr>
                                        <p:cTn id="23" dur="1000"/>
                                        <p:tgtEl>
                                          <p:spTgt spid="7165">
                                            <p:txEl>
                                              <p:pRg st="2" end="2"/>
                                            </p:txEl>
                                          </p:spTgt>
                                        </p:tgtEl>
                                      </p:cBhvr>
                                    </p:animEffect>
                                  </p:childTnLst>
                                </p:cTn>
                              </p:par>
                            </p:childTnLst>
                          </p:cTn>
                        </p:par>
                        <p:par>
                          <p:cTn id="24" fill="hold">
                            <p:stCondLst>
                              <p:cond delay="4000"/>
                            </p:stCondLst>
                            <p:childTnLst>
                              <p:par>
                                <p:cTn id="25" presetID="23" presetClass="entr" presetSubtype="16" fill="hold" grpId="3" nodeType="afterEffect">
                                  <p:stCondLst>
                                    <p:cond delay="0"/>
                                  </p:stCondLst>
                                  <p:iterate>
                                    <p:tmAbs val="0"/>
                                  </p:iterate>
                                  <p:childTnLst>
                                    <p:set>
                                      <p:cBhvr>
                                        <p:cTn id="26" fill="hold"/>
                                        <p:tgtEl>
                                          <p:spTgt spid="7166"/>
                                        </p:tgtEl>
                                        <p:attrNameLst>
                                          <p:attrName>style.visibility</p:attrName>
                                        </p:attrNameLst>
                                      </p:cBhvr>
                                      <p:to>
                                        <p:strVal val="visible"/>
                                      </p:to>
                                    </p:set>
                                    <p:anim calcmode="lin" valueType="num">
                                      <p:cBhvr>
                                        <p:cTn id="27" dur="1000" fill="hold"/>
                                        <p:tgtEl>
                                          <p:spTgt spid="7166"/>
                                        </p:tgtEl>
                                        <p:attrNameLst>
                                          <p:attrName>ppt_w</p:attrName>
                                        </p:attrNameLst>
                                      </p:cBhvr>
                                      <p:tavLst>
                                        <p:tav tm="0">
                                          <p:val>
                                            <p:fltVal val="0"/>
                                          </p:val>
                                        </p:tav>
                                        <p:tav tm="100000">
                                          <p:val>
                                            <p:strVal val="#ppt_w"/>
                                          </p:val>
                                        </p:tav>
                                      </p:tavLst>
                                    </p:anim>
                                    <p:anim calcmode="lin" valueType="num">
                                      <p:cBhvr>
                                        <p:cTn id="28" dur="1000" fill="hold"/>
                                        <p:tgtEl>
                                          <p:spTgt spid="7166"/>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4" nodeType="clickEffect">
                                  <p:stCondLst>
                                    <p:cond delay="0"/>
                                  </p:stCondLst>
                                  <p:iterate>
                                    <p:tmAbs val="0"/>
                                  </p:iterate>
                                  <p:childTnLst>
                                    <p:set>
                                      <p:cBhvr>
                                        <p:cTn id="32" fill="hold"/>
                                        <p:tgtEl>
                                          <p:spTgt spid="7169"/>
                                        </p:tgtEl>
                                        <p:attrNameLst>
                                          <p:attrName>style.visibility</p:attrName>
                                        </p:attrNameLst>
                                      </p:cBhvr>
                                      <p:to>
                                        <p:strVal val="visible"/>
                                      </p:to>
                                    </p:set>
                                    <p:animEffect transition="in" filter="wipe(left)">
                                      <p:cBhvr>
                                        <p:cTn id="33" dur="1000"/>
                                        <p:tgtEl>
                                          <p:spTgt spid="716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5" nodeType="clickEffect">
                                  <p:stCondLst>
                                    <p:cond delay="0"/>
                                  </p:stCondLst>
                                  <p:iterate>
                                    <p:tmAbs val="0"/>
                                  </p:iterate>
                                  <p:childTnLst>
                                    <p:set>
                                      <p:cBhvr>
                                        <p:cTn id="37" fill="hold"/>
                                        <p:tgtEl>
                                          <p:spTgt spid="7170"/>
                                        </p:tgtEl>
                                        <p:attrNameLst>
                                          <p:attrName>style.visibility</p:attrName>
                                        </p:attrNameLst>
                                      </p:cBhvr>
                                      <p:to>
                                        <p:strVal val="visible"/>
                                      </p:to>
                                    </p:set>
                                    <p:animEffect transition="in" filter="wipe(left)">
                                      <p:cBhvr>
                                        <p:cTn id="38" dur="1000"/>
                                        <p:tgtEl>
                                          <p:spTgt spid="717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6" nodeType="clickEffect">
                                  <p:stCondLst>
                                    <p:cond delay="0"/>
                                  </p:stCondLst>
                                  <p:iterate>
                                    <p:tmAbs val="0"/>
                                  </p:iterate>
                                  <p:childTnLst>
                                    <p:set>
                                      <p:cBhvr>
                                        <p:cTn id="42" fill="hold"/>
                                        <p:tgtEl>
                                          <p:spTgt spid="7171"/>
                                        </p:tgtEl>
                                        <p:attrNameLst>
                                          <p:attrName>style.visibility</p:attrName>
                                        </p:attrNameLst>
                                      </p:cBhvr>
                                      <p:to>
                                        <p:strVal val="visible"/>
                                      </p:to>
                                    </p:set>
                                    <p:animEffect transition="in" filter="wipe(left)">
                                      <p:cBhvr>
                                        <p:cTn id="43" dur="1000"/>
                                        <p:tgtEl>
                                          <p:spTgt spid="717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7" nodeType="clickEffect">
                                  <p:stCondLst>
                                    <p:cond delay="0"/>
                                  </p:stCondLst>
                                  <p:iterate>
                                    <p:tmAbs val="0"/>
                                  </p:iterate>
                                  <p:childTnLst>
                                    <p:set>
                                      <p:cBhvr>
                                        <p:cTn id="47" fill="hold"/>
                                        <p:tgtEl>
                                          <p:spTgt spid="7172"/>
                                        </p:tgtEl>
                                        <p:attrNameLst>
                                          <p:attrName>style.visibility</p:attrName>
                                        </p:attrNameLst>
                                      </p:cBhvr>
                                      <p:to>
                                        <p:strVal val="visible"/>
                                      </p:to>
                                    </p:set>
                                    <p:animEffect transition="in" filter="wipe(left)">
                                      <p:cBhvr>
                                        <p:cTn id="48" dur="1000"/>
                                        <p:tgtEl>
                                          <p:spTgt spid="7172"/>
                                        </p:tgtEl>
                                      </p:cBhvr>
                                    </p:animEffect>
                                  </p:childTnLst>
                                </p:cTn>
                              </p:par>
                            </p:childTnLst>
                          </p:cTn>
                        </p:par>
                        <p:par>
                          <p:cTn id="49" fill="hold">
                            <p:stCondLst>
                              <p:cond delay="1000"/>
                            </p:stCondLst>
                            <p:childTnLst>
                              <p:par>
                                <p:cTn id="50" presetID="4" presetClass="entr" presetSubtype="32" fill="hold" grpId="2" nodeType="afterEffect">
                                  <p:stCondLst>
                                    <p:cond delay="0"/>
                                  </p:stCondLst>
                                  <p:iterate>
                                    <p:tmAbs val="0"/>
                                  </p:iterate>
                                  <p:childTnLst>
                                    <p:set>
                                      <p:cBhvr>
                                        <p:cTn id="51" fill="hold"/>
                                        <p:tgtEl>
                                          <p:spTgt spid="7165">
                                            <p:txEl>
                                              <p:pRg st="3" end="3"/>
                                            </p:txEl>
                                          </p:spTgt>
                                        </p:tgtEl>
                                        <p:attrNameLst>
                                          <p:attrName>style.visibility</p:attrName>
                                        </p:attrNameLst>
                                      </p:cBhvr>
                                      <p:to>
                                        <p:strVal val="visible"/>
                                      </p:to>
                                    </p:set>
                                    <p:animEffect transition="in" filter="box(out)">
                                      <p:cBhvr>
                                        <p:cTn id="52" dur="1000"/>
                                        <p:tgtEl>
                                          <p:spTgt spid="716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4" grpId="1" animBg="1" advAuto="0"/>
      <p:bldP spid="7165" grpId="2" build="p" bldLvl="5" animBg="1" advAuto="0"/>
      <p:bldP spid="7166" grpId="3" animBg="1" advAuto="0"/>
      <p:bldP spid="7169" grpId="4" animBg="1" advAuto="0"/>
      <p:bldP spid="7170" grpId="5" animBg="1" advAuto="0"/>
      <p:bldP spid="7171" grpId="6" animBg="1" advAuto="0"/>
      <p:bldP spid="7172" grpId="7"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 descr="Picture 1"/>
          <p:cNvPicPr>
            <a:picLocks noChangeAspect="1"/>
          </p:cNvPicPr>
          <p:nvPr/>
        </p:nvPicPr>
        <p:blipFill>
          <a:blip r:embed="rId3"/>
          <a:stretch>
            <a:fillRect/>
          </a:stretch>
        </p:blipFill>
        <p:spPr>
          <a:xfrm>
            <a:off x="-17463" y="-101600"/>
            <a:ext cx="9232901" cy="6959600"/>
          </a:xfrm>
          <a:prstGeom prst="rect">
            <a:avLst/>
          </a:prstGeom>
          <a:ln w="12700">
            <a:miter lim="400000"/>
          </a:ln>
        </p:spPr>
      </p:pic>
      <p:sp>
        <p:nvSpPr>
          <p:cNvPr id="7179" name="Text Box 2"/>
          <p:cNvSpPr txBox="1"/>
          <p:nvPr/>
        </p:nvSpPr>
        <p:spPr>
          <a:xfrm rot="21121774">
            <a:off x="-61302" y="1821690"/>
            <a:ext cx="9048753" cy="3046984"/>
          </a:xfrm>
          <a:prstGeom prst="rect">
            <a:avLst/>
          </a:prstGeom>
          <a:ln w="12700">
            <a:miter lim="400000"/>
          </a:ln>
          <a:effectLst>
            <a:outerShdw dist="35921" dir="2700000" rotWithShape="0">
              <a:srgbClr val="808080">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defRPr sz="9600" b="0">
                <a:solidFill>
                  <a:srgbClr val="F6FE0A"/>
                </a:solidFill>
                <a:effectLst>
                  <a:outerShdw blurRad="127000" dist="12192" dir="20708932" rotWithShape="0">
                    <a:srgbClr val="000000">
                      <a:alpha val="96887"/>
                    </a:srgbClr>
                  </a:outerShdw>
                </a:effectLst>
                <a:latin typeface="Times New Roman"/>
                <a:ea typeface="Times New Roman"/>
                <a:cs typeface="Times New Roman"/>
                <a:sym typeface="Times New Roman"/>
              </a:defRPr>
            </a:lvl1pPr>
          </a:lstStyle>
          <a:p>
            <a:r>
              <a:rPr>
                <a:latin typeface="Arial" panose="020B0604020202020204" pitchFamily="34" charset="0"/>
                <a:cs typeface="Arial" panose="020B0604020202020204" pitchFamily="34" charset="0"/>
              </a:rPr>
              <a:t>الكتاب المقدس بشكل أساسي</a:t>
            </a:r>
          </a:p>
        </p:txBody>
      </p:sp>
      <p:sp>
        <p:nvSpPr>
          <p:cNvPr id="7180" name="Text Box 3"/>
          <p:cNvSpPr txBox="1"/>
          <p:nvPr/>
        </p:nvSpPr>
        <p:spPr>
          <a:xfrm>
            <a:off x="16869603" y="6545183"/>
            <a:ext cx="550788"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600"/>
              </a:spcBef>
              <a:defRPr sz="10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9.65.01.</a:t>
            </a:r>
          </a:p>
        </p:txBody>
      </p:sp>
      <p:sp>
        <p:nvSpPr>
          <p:cNvPr id="7181" name="Text Box 4"/>
          <p:cNvSpPr txBox="1"/>
          <p:nvPr/>
        </p:nvSpPr>
        <p:spPr>
          <a:xfrm>
            <a:off x="17351356" y="6545183"/>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600"/>
              </a:spcBef>
              <a:defRPr sz="10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76</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5" name="Rectangle 1026"/>
          <p:cNvSpPr txBox="1">
            <a:spLocks noGrp="1"/>
          </p:cNvSpPr>
          <p:nvPr>
            <p:ph type="title"/>
          </p:nvPr>
        </p:nvSpPr>
        <p:spPr>
          <a:xfrm>
            <a:off x="-2" y="6286500"/>
            <a:ext cx="9144004" cy="569913"/>
          </a:xfrm>
          <a:prstGeom prst="rect">
            <a:avLst/>
          </a:prstGeom>
        </p:spPr>
        <p:txBody>
          <a:bodyPr/>
          <a:lstStyle/>
          <a:p>
            <a:pPr algn="ctr">
              <a:defRPr sz="2400">
                <a:solidFill>
                  <a:srgbClr val="FFFFFF"/>
                </a:solidFill>
                <a:effectLst>
                  <a:outerShdw blurRad="12700" dist="25400" dir="2700000" rotWithShape="0">
                    <a:srgbClr val="535353"/>
                  </a:outerShdw>
                </a:effectLst>
                <a:latin typeface="Times New Roman"/>
                <a:ea typeface="Times New Roman"/>
                <a:cs typeface="Times New Roman"/>
                <a:sym typeface="Times New Roman"/>
              </a:defRPr>
            </a:pPr>
            <a:r>
              <a:rPr>
                <a:latin typeface="Arial" panose="020B0604020202020204" pitchFamily="34" charset="0"/>
                <a:cs typeface="Arial" panose="020B0604020202020204" pitchFamily="34" charset="0"/>
              </a:rPr>
              <a:t>الكتاب المقدس بشكل أساسي</a:t>
            </a:r>
            <a:r>
              <a:rPr b="1">
                <a:latin typeface="Arial" panose="020B0604020202020204" pitchFamily="34" charset="0"/>
                <a:ea typeface="Arial"/>
                <a:cs typeface="Arial" panose="020B0604020202020204" pitchFamily="34" charset="0"/>
                <a:sym typeface="Arial"/>
              </a:rPr>
              <a:t> • BibleStudyDownloads.org</a:t>
            </a:r>
          </a:p>
        </p:txBody>
      </p:sp>
      <p:sp>
        <p:nvSpPr>
          <p:cNvPr id="7186" name="Rectangle 1026"/>
          <p:cNvSpPr txBox="1"/>
          <p:nvPr/>
        </p:nvSpPr>
        <p:spPr>
          <a:xfrm>
            <a:off x="44449" y="-11837"/>
            <a:ext cx="9053515"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rtl="1">
              <a:defRPr sz="40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أحصل على العرض التقديمي مجاناً</a:t>
            </a:r>
          </a:p>
        </p:txBody>
      </p:sp>
      <p:pic>
        <p:nvPicPr>
          <p:cNvPr id="7187" name="Picture 7" descr="Picture 7"/>
          <p:cNvPicPr>
            <a:picLocks noChangeAspect="1"/>
          </p:cNvPicPr>
          <p:nvPr/>
        </p:nvPicPr>
        <p:blipFill>
          <a:blip r:embed="rId3"/>
          <a:srcRect t="2839"/>
          <a:stretch>
            <a:fillRect/>
          </a:stretch>
        </p:blipFill>
        <p:spPr>
          <a:xfrm>
            <a:off x="-42863" y="636585"/>
            <a:ext cx="9229726" cy="5649917"/>
          </a:xfrm>
          <a:prstGeom prst="rect">
            <a:avLst/>
          </a:prstGeom>
          <a:ln w="12700">
            <a:miter lim="400000"/>
          </a:ln>
        </p:spPr>
      </p:pic>
      <p:pic>
        <p:nvPicPr>
          <p:cNvPr id="7188" name="Picture 8" descr="Picture 8"/>
          <p:cNvPicPr>
            <a:picLocks noChangeAspect="1"/>
          </p:cNvPicPr>
          <p:nvPr/>
        </p:nvPicPr>
        <p:blipFill>
          <a:blip r:embed="rId4"/>
          <a:stretch>
            <a:fillRect/>
          </a:stretch>
        </p:blipFill>
        <p:spPr>
          <a:xfrm>
            <a:off x="306385" y="2220910"/>
            <a:ext cx="6153155" cy="348456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1" nodeType="afterEffect">
                                  <p:stCondLst>
                                    <p:cond delay="3000"/>
                                  </p:stCondLst>
                                  <p:iterate>
                                    <p:tmAbs val="0"/>
                                  </p:iterate>
                                  <p:childTnLst>
                                    <p:anim calcmode="lin" valueType="num">
                                      <p:cBhvr>
                                        <p:cTn id="6" dur="1000" fill="hold"/>
                                        <p:tgtEl>
                                          <p:spTgt spid="7188"/>
                                        </p:tgtEl>
                                        <p:attrNameLst>
                                          <p:attrName>ppt_x</p:attrName>
                                        </p:attrNameLst>
                                      </p:cBhvr>
                                      <p:tavLst>
                                        <p:tav tm="0">
                                          <p:val>
                                            <p:strVal val="ppt_x"/>
                                          </p:val>
                                        </p:tav>
                                        <p:tav tm="100000">
                                          <p:val>
                                            <p:strVal val="0-ppt_w/2"/>
                                          </p:val>
                                        </p:tav>
                                      </p:tavLst>
                                    </p:anim>
                                    <p:anim calcmode="lin" valueType="num">
                                      <p:cBhvr>
                                        <p:cTn id="7" dur="1000" fill="hold"/>
                                        <p:tgtEl>
                                          <p:spTgt spid="7188"/>
                                        </p:tgtEl>
                                        <p:attrNameLst>
                                          <p:attrName>ppt_y</p:attrName>
                                        </p:attrNameLst>
                                      </p:cBhvr>
                                      <p:tavLst>
                                        <p:tav tm="0">
                                          <p:val>
                                            <p:strVal val="ppt_y"/>
                                          </p:val>
                                        </p:tav>
                                        <p:tav tm="100000">
                                          <p:val>
                                            <p:strVal val="ppt_y"/>
                                          </p:val>
                                        </p:tav>
                                      </p:tavLst>
                                    </p:anim>
                                    <p:set>
                                      <p:cBhvr>
                                        <p:cTn id="8" fill="hold">
                                          <p:stCondLst>
                                            <p:cond delay="999"/>
                                          </p:stCondLst>
                                        </p:cTn>
                                        <p:tgtEl>
                                          <p:spTgt spid="7188"/>
                                        </p:tgtEl>
                                        <p:attrNameLst>
                                          <p:attrName>style.visibility</p:attrName>
                                        </p:attrNameLst>
                                      </p:cBhvr>
                                      <p:to>
                                        <p:strVal val="hidden"/>
                                      </p:to>
                                    </p:set>
                                  </p:childTnLst>
                                </p:cTn>
                              </p:par>
                            </p:childTnLst>
                          </p:cTn>
                        </p:par>
                        <p:par>
                          <p:cTn id="9" fill="hold">
                            <p:stCondLst>
                              <p:cond delay="4000"/>
                            </p:stCondLst>
                            <p:childTnLst>
                              <p:par>
                                <p:cTn id="10" presetID="2" presetClass="entr" presetSubtype="2" fill="hold" grpId="2" nodeType="afterEffect">
                                  <p:stCondLst>
                                    <p:cond delay="3000"/>
                                  </p:stCondLst>
                                  <p:iterate>
                                    <p:tmAbs val="0"/>
                                  </p:iterate>
                                  <p:childTnLst>
                                    <p:set>
                                      <p:cBhvr>
                                        <p:cTn id="11" fill="hold"/>
                                        <p:tgtEl>
                                          <p:spTgt spid="7188"/>
                                        </p:tgtEl>
                                        <p:attrNameLst>
                                          <p:attrName>style.visibility</p:attrName>
                                        </p:attrNameLst>
                                      </p:cBhvr>
                                      <p:to>
                                        <p:strVal val="visible"/>
                                      </p:to>
                                    </p:set>
                                    <p:anim calcmode="lin" valueType="num">
                                      <p:cBhvr>
                                        <p:cTn id="12" dur="1000" fill="hold"/>
                                        <p:tgtEl>
                                          <p:spTgt spid="7188"/>
                                        </p:tgtEl>
                                        <p:attrNameLst>
                                          <p:attrName>ppt_x</p:attrName>
                                        </p:attrNameLst>
                                      </p:cBhvr>
                                      <p:tavLst>
                                        <p:tav tm="0">
                                          <p:val>
                                            <p:strVal val="1+#ppt_w/2"/>
                                          </p:val>
                                        </p:tav>
                                        <p:tav tm="100000">
                                          <p:val>
                                            <p:strVal val="#ppt_x"/>
                                          </p:val>
                                        </p:tav>
                                      </p:tavLst>
                                    </p:anim>
                                    <p:anim calcmode="lin" valueType="num">
                                      <p:cBhvr>
                                        <p:cTn id="13" dur="1000" fill="hold"/>
                                        <p:tgtEl>
                                          <p:spTgt spid="71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 grpId="1" animBg="1" advAuto="0"/>
      <p:bldP spid="7188" grpId="2" animBg="1" advAuto="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2" name="Rectangle 1"/>
          <p:cNvSpPr/>
          <p:nvPr/>
        </p:nvSpPr>
        <p:spPr>
          <a:xfrm>
            <a:off x="-2" y="0"/>
            <a:ext cx="9144004" cy="6858000"/>
          </a:xfrm>
          <a:prstGeom prst="rect">
            <a:avLst/>
          </a:prstGeom>
          <a:solidFill>
            <a:srgbClr val="1A0004"/>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7193" name="Text Box 2"/>
          <p:cNvSpPr txBox="1"/>
          <p:nvPr/>
        </p:nvSpPr>
        <p:spPr>
          <a:xfrm>
            <a:off x="8179389" y="6501129"/>
            <a:ext cx="259166" cy="269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94</a:t>
            </a:r>
          </a:p>
        </p:txBody>
      </p:sp>
      <p:sp>
        <p:nvSpPr>
          <p:cNvPr id="7194" name="Text Box 3"/>
          <p:cNvSpPr txBox="1"/>
          <p:nvPr/>
        </p:nvSpPr>
        <p:spPr>
          <a:xfrm>
            <a:off x="520171" y="6542559"/>
            <a:ext cx="831314" cy="2308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500"/>
              </a:spcBef>
              <a:defRPr sz="900">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©2006 TBBMI</a:t>
            </a:r>
          </a:p>
        </p:txBody>
      </p:sp>
      <p:sp>
        <p:nvSpPr>
          <p:cNvPr id="7195" name="Text Box 4"/>
          <p:cNvSpPr txBox="1"/>
          <p:nvPr/>
        </p:nvSpPr>
        <p:spPr>
          <a:xfrm>
            <a:off x="7563270" y="6502717"/>
            <a:ext cx="721464" cy="269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9.65.03f.</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theme/theme1.xml><?xml version="1.0" encoding="utf-8"?>
<a:theme xmlns:a="http://schemas.openxmlformats.org/drawingml/2006/main" name="untitled 3">
  <a:themeElements>
    <a:clrScheme name="untitled 3">
      <a:dk1>
        <a:srgbClr val="474747"/>
      </a:dk1>
      <a:lt1>
        <a:srgbClr val="474747"/>
      </a:lt1>
      <a:dk2>
        <a:srgbClr val="A7A7A7"/>
      </a:dk2>
      <a:lt2>
        <a:srgbClr val="535353"/>
      </a:lt2>
      <a:accent1>
        <a:srgbClr val="114FFB"/>
      </a:accent1>
      <a:accent2>
        <a:srgbClr val="790015"/>
      </a:accent2>
      <a:accent3>
        <a:srgbClr val="9BBB59"/>
      </a:accent3>
      <a:accent4>
        <a:srgbClr val="8064A2"/>
      </a:accent4>
      <a:accent5>
        <a:srgbClr val="4BACC6"/>
      </a:accent5>
      <a:accent6>
        <a:srgbClr val="F79646"/>
      </a:accent6>
      <a:hlink>
        <a:srgbClr val="0000FF"/>
      </a:hlink>
      <a:folHlink>
        <a:srgbClr val="FF00FF"/>
      </a:folHlink>
    </a:clrScheme>
    <a:fontScheme name="untitled 3">
      <a:majorFont>
        <a:latin typeface="Helvetica"/>
        <a:ea typeface="Helvetica"/>
        <a:cs typeface="Helvetica"/>
      </a:majorFont>
      <a:minorFont>
        <a:latin typeface="Times Roman"/>
        <a:ea typeface="Times Roman"/>
        <a:cs typeface="Times Roman"/>
      </a:minorFont>
    </a:fontScheme>
    <a:fmtScheme name="untitled 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74747"/>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untitled 3">
  <a:themeElements>
    <a:clrScheme name="untitled 3">
      <a:dk1>
        <a:srgbClr val="000000"/>
      </a:dk1>
      <a:lt1>
        <a:srgbClr val="FFFFFF"/>
      </a:lt1>
      <a:dk2>
        <a:srgbClr val="A7A7A7"/>
      </a:dk2>
      <a:lt2>
        <a:srgbClr val="535353"/>
      </a:lt2>
      <a:accent1>
        <a:srgbClr val="114FFB"/>
      </a:accent1>
      <a:accent2>
        <a:srgbClr val="790015"/>
      </a:accent2>
      <a:accent3>
        <a:srgbClr val="9BBB59"/>
      </a:accent3>
      <a:accent4>
        <a:srgbClr val="8064A2"/>
      </a:accent4>
      <a:accent5>
        <a:srgbClr val="4BACC6"/>
      </a:accent5>
      <a:accent6>
        <a:srgbClr val="F79646"/>
      </a:accent6>
      <a:hlink>
        <a:srgbClr val="0000FF"/>
      </a:hlink>
      <a:folHlink>
        <a:srgbClr val="FF00FF"/>
      </a:folHlink>
    </a:clrScheme>
    <a:fontScheme name="untitled 3">
      <a:majorFont>
        <a:latin typeface="Helvetica"/>
        <a:ea typeface="Helvetica"/>
        <a:cs typeface="Helvetica"/>
      </a:majorFont>
      <a:minorFont>
        <a:latin typeface="Times Roman"/>
        <a:ea typeface="Times Roman"/>
        <a:cs typeface="Times Roman"/>
      </a:minorFont>
    </a:fontScheme>
    <a:fmtScheme name="untitled 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74747"/>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302</TotalTime>
  <Words>7815</Words>
  <Application>Microsoft Macintosh PowerPoint</Application>
  <PresentationFormat>On-screen Show (4:3)</PresentationFormat>
  <Paragraphs>1739</Paragraphs>
  <Slides>97</Slides>
  <Notes>97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97</vt:i4>
      </vt:variant>
    </vt:vector>
  </HeadingPairs>
  <TitlesOfParts>
    <vt:vector size="101" baseType="lpstr">
      <vt:lpstr>Times Roman</vt:lpstr>
      <vt:lpstr>Arial</vt:lpstr>
      <vt:lpstr>Comic Sans MS</vt:lpstr>
      <vt:lpstr>untitled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الكتاب المقدس بشكل أساسي • BibleStudyDownloads.org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Rick Griffith</cp:lastModifiedBy>
  <cp:revision>45</cp:revision>
  <dcterms:modified xsi:type="dcterms:W3CDTF">2025-10-02T18:15:48Z</dcterms:modified>
</cp:coreProperties>
</file>