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4506" r:id="rId3"/>
  </p:sldMasterIdLst>
  <p:notesMasterIdLst>
    <p:notesMasterId r:id="rId41"/>
  </p:notesMasterIdLst>
  <p:handoutMasterIdLst>
    <p:handoutMasterId r:id="rId42"/>
  </p:handoutMasterIdLst>
  <p:sldIdLst>
    <p:sldId id="683" r:id="rId4"/>
    <p:sldId id="682" r:id="rId5"/>
    <p:sldId id="652" r:id="rId6"/>
    <p:sldId id="400" r:id="rId7"/>
    <p:sldId id="612" r:id="rId8"/>
    <p:sldId id="402" r:id="rId9"/>
    <p:sldId id="520" r:id="rId10"/>
    <p:sldId id="622" r:id="rId11"/>
    <p:sldId id="621" r:id="rId12"/>
    <p:sldId id="632" r:id="rId13"/>
    <p:sldId id="631" r:id="rId14"/>
    <p:sldId id="587" r:id="rId15"/>
    <p:sldId id="634" r:id="rId16"/>
    <p:sldId id="669" r:id="rId17"/>
    <p:sldId id="638" r:id="rId18"/>
    <p:sldId id="408" r:id="rId19"/>
    <p:sldId id="674" r:id="rId20"/>
    <p:sldId id="673" r:id="rId21"/>
    <p:sldId id="630" r:id="rId22"/>
    <p:sldId id="650" r:id="rId23"/>
    <p:sldId id="647" r:id="rId24"/>
    <p:sldId id="521" r:id="rId25"/>
    <p:sldId id="637" r:id="rId26"/>
    <p:sldId id="524" r:id="rId27"/>
    <p:sldId id="527" r:id="rId28"/>
    <p:sldId id="526" r:id="rId29"/>
    <p:sldId id="410" r:id="rId30"/>
    <p:sldId id="411" r:id="rId31"/>
    <p:sldId id="643" r:id="rId32"/>
    <p:sldId id="642" r:id="rId33"/>
    <p:sldId id="440" r:id="rId34"/>
    <p:sldId id="670" r:id="rId35"/>
    <p:sldId id="678" r:id="rId36"/>
    <p:sldId id="646" r:id="rId37"/>
    <p:sldId id="668" r:id="rId38"/>
    <p:sldId id="680" r:id="rId39"/>
    <p:sldId id="641" r:id="rId40"/>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1pPr>
    <a:lvl2pPr marL="4572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2pPr>
    <a:lvl3pPr marL="9144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3pPr>
    <a:lvl4pPr marL="13716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4pPr>
    <a:lvl5pPr marL="1828800" algn="l" rtl="0" eaLnBrk="0" fontAlgn="base" hangingPunct="0">
      <a:spcBef>
        <a:spcPct val="0"/>
      </a:spcBef>
      <a:spcAft>
        <a:spcPct val="0"/>
      </a:spcAft>
      <a:defRPr sz="1600" b="1" kern="1200">
        <a:solidFill>
          <a:srgbClr val="00DFCA"/>
        </a:solidFill>
        <a:latin typeface="Comic Sans MS" pitchFamily="66" charset="0"/>
        <a:ea typeface="MS PGothic" pitchFamily="34" charset="-128"/>
        <a:cs typeface="+mn-cs"/>
      </a:defRPr>
    </a:lvl5pPr>
    <a:lvl6pPr marL="2286000" algn="r" defTabSz="914400" rtl="1" eaLnBrk="1" latinLnBrk="0" hangingPunct="1">
      <a:defRPr sz="1600" b="1" kern="1200">
        <a:solidFill>
          <a:srgbClr val="00DFCA"/>
        </a:solidFill>
        <a:latin typeface="Comic Sans MS" pitchFamily="66" charset="0"/>
        <a:ea typeface="MS PGothic" pitchFamily="34" charset="-128"/>
        <a:cs typeface="+mn-cs"/>
      </a:defRPr>
    </a:lvl6pPr>
    <a:lvl7pPr marL="2743200" algn="r" defTabSz="914400" rtl="1" eaLnBrk="1" latinLnBrk="0" hangingPunct="1">
      <a:defRPr sz="1600" b="1" kern="1200">
        <a:solidFill>
          <a:srgbClr val="00DFCA"/>
        </a:solidFill>
        <a:latin typeface="Comic Sans MS" pitchFamily="66" charset="0"/>
        <a:ea typeface="MS PGothic" pitchFamily="34" charset="-128"/>
        <a:cs typeface="+mn-cs"/>
      </a:defRPr>
    </a:lvl7pPr>
    <a:lvl8pPr marL="3200400" algn="r" defTabSz="914400" rtl="1" eaLnBrk="1" latinLnBrk="0" hangingPunct="1">
      <a:defRPr sz="1600" b="1" kern="1200">
        <a:solidFill>
          <a:srgbClr val="00DFCA"/>
        </a:solidFill>
        <a:latin typeface="Comic Sans MS" pitchFamily="66" charset="0"/>
        <a:ea typeface="MS PGothic" pitchFamily="34" charset="-128"/>
        <a:cs typeface="+mn-cs"/>
      </a:defRPr>
    </a:lvl8pPr>
    <a:lvl9pPr marL="3657600" algn="r" defTabSz="914400" rtl="1" eaLnBrk="1" latinLnBrk="0" hangingPunct="1">
      <a:defRPr sz="1600" b="1" kern="1200">
        <a:solidFill>
          <a:srgbClr val="00DFCA"/>
        </a:solidFill>
        <a:latin typeface="Comic Sans MS" pitchFamily="66" charset="0"/>
        <a:ea typeface="MS PGothic" pitchFamily="34" charset="-128"/>
        <a:cs typeface="+mn-cs"/>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5471">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5A17"/>
    <a:srgbClr val="011A5F"/>
    <a:srgbClr val="FF0000"/>
    <a:srgbClr val="33CC33"/>
    <a:srgbClr val="EBFC88"/>
    <a:srgbClr val="00FF00"/>
    <a:srgbClr val="5A84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46" autoAdjust="0"/>
    <p:restoredTop sz="84830" autoAdjust="0"/>
  </p:normalViewPr>
  <p:slideViewPr>
    <p:cSldViewPr snapToGrid="0">
      <p:cViewPr varScale="1">
        <p:scale>
          <a:sx n="89" d="100"/>
          <a:sy n="89" d="100"/>
        </p:scale>
        <p:origin x="2488" y="472"/>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400800" y="8750300"/>
            <a:ext cx="387350" cy="301625"/>
          </a:xfrm>
          <a:prstGeom prst="rect">
            <a:avLst/>
          </a:prstGeom>
          <a:noFill/>
          <a:ln>
            <a:noFill/>
          </a:ln>
        </p:spPr>
        <p:txBody>
          <a:bodyPr wrap="none" lIns="90487" tIns="44450" rIns="90487" bIns="44450" anchor="ctr">
            <a:spAutoFit/>
          </a:bodyPr>
          <a:lstStyle/>
          <a:p>
            <a:pPr algn="r"/>
            <a:fld id="{188F2A83-08E2-485A-926E-114246836AC6}" type="slidenum">
              <a:rPr lang="en-US" altLang="en-US" sz="1400" b="0">
                <a:solidFill>
                  <a:schemeClr val="tx1"/>
                </a:solidFill>
                <a:latin typeface="Times" pitchFamily="18" charset="0"/>
              </a:rPr>
              <a:pPr algn="r"/>
              <a:t>‹#›</a:t>
            </a:fld>
            <a:endParaRPr lang="en-US" altLang="en-US" sz="1400" b="0">
              <a:solidFill>
                <a:schemeClr val="tx1"/>
              </a:solidFill>
              <a:latin typeface="Times"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8" name="Rectangle 4"/>
          <p:cNvSpPr>
            <a:spLocks noChangeArrowheads="1"/>
          </p:cNvSpPr>
          <p:nvPr/>
        </p:nvSpPr>
        <p:spPr bwMode="auto">
          <a:xfrm>
            <a:off x="6400800" y="8750300"/>
            <a:ext cx="387350" cy="301625"/>
          </a:xfrm>
          <a:prstGeom prst="rect">
            <a:avLst/>
          </a:prstGeom>
          <a:noFill/>
          <a:ln>
            <a:noFill/>
          </a:ln>
        </p:spPr>
        <p:txBody>
          <a:bodyPr wrap="none" lIns="90487" tIns="44450" rIns="90487" bIns="44450" anchor="ctr">
            <a:spAutoFit/>
          </a:bodyPr>
          <a:lstStyle/>
          <a:p>
            <a:pPr algn="r"/>
            <a:fld id="{D19D84F8-B374-4035-9DF2-CB21CE947BB6}" type="slidenum">
              <a:rPr lang="en-US" altLang="en-US" sz="1400" b="0">
                <a:solidFill>
                  <a:schemeClr val="tx1"/>
                </a:solidFill>
                <a:latin typeface="Times" pitchFamily="18" charset="0"/>
              </a:rPr>
              <a:pPr algn="r"/>
              <a:t>‹#›</a:t>
            </a:fld>
            <a:endParaRPr lang="en-US" altLang="en-US" sz="1400" b="0">
              <a:solidFill>
                <a:schemeClr val="tx1"/>
              </a:solidFill>
              <a:latin typeface="Times" pitchFamily="18"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pPr algn="just" rtl="1"/>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30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p:spPr>
      </p:sp>
      <p:sp>
        <p:nvSpPr>
          <p:cNvPr id="35843"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ولد ألكسندر في مقدونيا ... حوالي 300 عام قبل ولادة يسوع المسيح ...</a:t>
            </a:r>
          </a:p>
          <a:p>
            <a:pPr algn="just" rtl="1"/>
            <a:r>
              <a:rPr lang="ar-JO" altLang="en-US" b="1">
                <a:latin typeface="Arial" panose="020B0604020202020204" pitchFamily="34" charset="0"/>
                <a:cs typeface="Arial" panose="020B0604020202020204" pitchFamily="34" charset="0"/>
              </a:rPr>
              <a:t>////… في مدينة فيلبي القديمة ، نجل الملك فيليب. مارس الإسكندر مستوى من التأثير على تاريخ العالم مثل قلة من الآخرين ، قبله أو بعده. اجتاحت جيوشه الفاتحة معظم العالم المعروف في عصره.</a:t>
            </a:r>
          </a:p>
          <a:p>
            <a:pPr algn="just" rtl="1"/>
            <a:r>
              <a:rPr lang="ar-JO" altLang="en-US" b="1">
                <a:latin typeface="Arial" panose="020B0604020202020204" pitchFamily="34" charset="0"/>
                <a:cs typeface="Arial" panose="020B0604020202020204" pitchFamily="34" charset="0"/>
              </a:rPr>
              <a:t>//// بحلول وقت وفاته في سن 33 ، كان الإسكندر قد أخضع مساحة هائلة من الأراضي الأوروبية والآسيوية ... من شمال إفريقيا إلى تركيا اليوم ، ومن شمال اليونان اليوم وصولاً إلى الهند. حياة لا تصدق حقًا ذات أهمية تاريخية لا مثيل لها.</a:t>
            </a:r>
          </a:p>
          <a:p>
            <a:pPr algn="just" rtl="1"/>
            <a:r>
              <a:rPr lang="ar-JO" altLang="en-US" b="1">
                <a:latin typeface="Arial" panose="020B0604020202020204" pitchFamily="34" charset="0"/>
                <a:cs typeface="Arial" panose="020B0604020202020204" pitchFamily="34" charset="0"/>
              </a:rPr>
              <a:t>//// وفي وسط غزوات الإسكندر ، كانت تلك الأرض الصغيرة المقلقة التي تسمى إسرائيل أو كنعان ، والتي عُرفت فيما بعد باسم فلسطين في العصر الروماني. أثر الإسكندر بشكل كبير على ميراث أرض إبراهيم.</a:t>
            </a:r>
          </a:p>
          <a:p>
            <a:pPr algn="just" rtl="1"/>
            <a:r>
              <a:rPr lang="ar-JO" altLang="en-US" b="1">
                <a:latin typeface="Arial" panose="020B0604020202020204" pitchFamily="34" charset="0"/>
                <a:cs typeface="Arial" panose="020B0604020202020204" pitchFamily="34" charset="0"/>
              </a:rPr>
              <a:t>//// أينما ذهب ، نشر الإسكندر التأثيرات الثقافية لـ "الهيلينية" ، وهي كلمة مهمة تعني القيام بالأشياء على الطريقة اليونانية. لكن الركض فوق كل إنجازاته ... في جميع الأراضي التي غزاها ، ترك الإسكندر أيضًا أهم مساهماته الثقافية ...</a:t>
            </a:r>
          </a:p>
          <a:p>
            <a:pPr algn="just" rtl="1"/>
            <a:r>
              <a:rPr lang="ar-JO" altLang="en-US" b="1">
                <a:latin typeface="Arial" panose="020B0604020202020204" pitchFamily="34" charset="0"/>
                <a:cs typeface="Arial" panose="020B0604020202020204" pitchFamily="34" charset="0"/>
              </a:rPr>
              <a:t>////… بقدر ما يتعلق الأمر بالإنجيل: اللغة اليونانية ... نسخة تسمى ، في الواقع ، لغة الشارع (اللغة الشعبية) أو </a:t>
            </a:r>
            <a:r>
              <a:rPr lang="en-US" altLang="en-US" b="1">
                <a:latin typeface="Arial" panose="020B0604020202020204" pitchFamily="34" charset="0"/>
                <a:cs typeface="Arial" panose="020B0604020202020204" pitchFamily="34" charset="0"/>
              </a:rPr>
              <a:t>Koine (</a:t>
            </a:r>
            <a:r>
              <a:rPr lang="ar-JO" altLang="en-US" b="1">
                <a:latin typeface="Arial" panose="020B0604020202020204" pitchFamily="34" charset="0"/>
                <a:cs typeface="Arial" panose="020B0604020202020204" pitchFamily="34" charset="0"/>
              </a:rPr>
              <a:t> (كوي-نا) كوينا</a:t>
            </a:r>
            <a:r>
              <a:rPr lang="en-US" altLang="en-US" b="1">
                <a:latin typeface="Arial" panose="020B0604020202020204" pitchFamily="34" charset="0"/>
                <a:cs typeface="Arial" panose="020B0604020202020204" pitchFamily="34" charset="0"/>
              </a:rPr>
              <a:t> </a:t>
            </a:r>
            <a:r>
              <a:rPr lang="ar-JO" altLang="en-US" b="1">
                <a:latin typeface="Arial" panose="020B0604020202020204" pitchFamily="34" charset="0"/>
                <a:cs typeface="Arial" panose="020B0604020202020204" pitchFamily="34" charset="0"/>
              </a:rPr>
              <a:t>اليونانية</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لهذا نضعه في قائمة "أليكس اليوناني" في ملف الكتاب المقدس. وفر وجود اللغة اليونانية في جميع أنحاء حوض البحر الأبيض المتوسط سهولة محسّنة للتواصل في رحلات الرسول بولس التبشيرية اللاحقة في تلك الأراضي البعيدة.</a:t>
            </a:r>
          </a:p>
          <a:p>
            <a:pPr algn="just" rtl="1"/>
            <a:r>
              <a:rPr lang="ar-JO" altLang="en-US" b="1">
                <a:latin typeface="Arial" panose="020B0604020202020204" pitchFamily="34" charset="0"/>
                <a:cs typeface="Arial" panose="020B0604020202020204" pitchFamily="34" charset="0"/>
              </a:rPr>
              <a:t>//// وتذكير بزمننا: لا تنس أبدًا العبقرية الفكرية لليونانيين. لم يفعل بولس ذلك. اقرأ كتاب أعمال الرسل فقط لفهم احترامه لتألّق العقل اليوناني ... على الرغم من أنه غارق في الفلسفة الوثنية والظلام الروحي.</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إلى جانب انتشار اللغة اليونانية في كل مكان ... تذكر أيضًا جميع الإنجازات الأخرى للهيلينية ... مثل المهارات المعمارية والهندسية اليونانية ... أمثلة: الأكروبوليس الأثيني ومعبد نايكي الأصغر. بقايا كورنثوس القديمة ... عاش بولس هناك ... ما زال معنا اليوم!</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0938" y="692150"/>
            <a:ext cx="4556125" cy="3416300"/>
          </a:xfrm>
          <a:ln/>
        </p:spPr>
      </p:sp>
      <p:sp>
        <p:nvSpPr>
          <p:cNvPr id="41987"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في جميع أنحاء الأراضي الإمبراطورية للإسكندر ، قام ببناء عشرات المدن ، والتي سماها تكريما له.</a:t>
            </a:r>
          </a:p>
          <a:p>
            <a:pPr algn="just" rtl="1"/>
            <a:r>
              <a:rPr lang="ar-JO" altLang="en-US" b="1">
                <a:latin typeface="Arial" panose="020B0604020202020204" pitchFamily="34" charset="0"/>
                <a:cs typeface="Arial" panose="020B0604020202020204" pitchFamily="34" charset="0"/>
              </a:rPr>
              <a:t>//// من بينهم الإسكندرية المصرية على دلتا النيل.</a:t>
            </a:r>
          </a:p>
          <a:p>
            <a:pPr algn="just" rtl="1"/>
            <a:r>
              <a:rPr lang="ar-JO" altLang="en-US" b="1">
                <a:latin typeface="Arial" panose="020B0604020202020204" pitchFamily="34" charset="0"/>
                <a:cs typeface="Arial" panose="020B0604020202020204" pitchFamily="34" charset="0"/>
              </a:rPr>
              <a:t>//// الإسكندرية الحديثة موجودة اليوم. في مدينته الجديدة العظيمة على ساحل البحر الأبيض المتوسط ، أنشأ الإسكندر مركزًا رائعًا للمعرفة والتجارة الدولية.</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تخبرنا السجلات القديمة أن مكتبة الإسكندرية كانت مستودعا لجميع التعلم في العالم حتى ذلك الوقت. وقعت مأساة في عام 272 م عندما دمر الحريق المكتبة ... التي كانت تحتوي في ذلك الوقت على الأعمال الأصلية للفلاسفة والشعراء والمسرحيين اليونانيين العظماء. مع مجموعة أقل بقليل من نصف مليون مخطوطة مفهرسة ، كانت خسارة قيمة لا تحصى.</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حتى يومنا هذا ، تبهر أعمال الإسكندر الأكبر وإنجازاته المؤرخين في كل قارة.//// بالنظر إلى مرحلة العمل بين العهدين - بمساعدة الدراسة # ٥ - - تدرك أن هذا الشخص لعب دورًا مركزيًا من خلال إعداد عالم البحر الأبيض المتوسط لمجيء الرب يسوع المسيح ... وبقية العالم. تاريخ الكوكب.</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توفي الإسكندر عن عمر يناهز ٣٣ عامًا في القرن الثالث قبل الميلاد.</a:t>
            </a:r>
          </a:p>
          <a:p>
            <a:pPr algn="r" rtl="1"/>
            <a:r>
              <a:rPr lang="ar-JO" altLang="en-US" b="1">
                <a:latin typeface="Arial" panose="020B0604020202020204" pitchFamily="34" charset="0"/>
                <a:cs typeface="Arial" panose="020B0604020202020204" pitchFamily="34" charset="0"/>
              </a:rPr>
              <a:t>توفي الإسكندر عن عمر يناهز 33 عامًا في القرن الثالث قبل الميلاد.</a:t>
            </a:r>
          </a:p>
          <a:p>
            <a:pPr algn="r" rtl="1"/>
            <a:r>
              <a:rPr lang="ar-JO" altLang="en-US" b="1">
                <a:latin typeface="Arial" panose="020B0604020202020204" pitchFamily="34" charset="0"/>
                <a:cs typeface="Arial" panose="020B0604020202020204" pitchFamily="34" charset="0"/>
              </a:rPr>
              <a:t>//// في وصيته قسمت إمبراطوريته بين أقرب جنرالاته الأربعة ...من بين الأراضي التي أحاطت بالنهاية الشرقية للبحر الأبيض المتوسط ...</a:t>
            </a:r>
          </a:p>
          <a:p>
            <a:pPr algn="r" rtl="1"/>
            <a:r>
              <a:rPr lang="ar-JO" altLang="en-US" b="1">
                <a:latin typeface="Arial" panose="020B0604020202020204" pitchFamily="34" charset="0"/>
                <a:cs typeface="Arial" panose="020B0604020202020204" pitchFamily="34" charset="0"/>
              </a:rPr>
              <a:t>////	اليونان،</a:t>
            </a:r>
          </a:p>
          <a:p>
            <a:pPr algn="r" rtl="1"/>
            <a:r>
              <a:rPr lang="ar-JO" altLang="en-US" b="1">
                <a:latin typeface="Arial" panose="020B0604020202020204" pitchFamily="34" charset="0"/>
                <a:cs typeface="Arial" panose="020B0604020202020204" pitchFamily="34" charset="0"/>
              </a:rPr>
              <a:t>////	آسيا الصغرى،</a:t>
            </a:r>
          </a:p>
          <a:p>
            <a:pPr algn="r" rtl="1"/>
            <a:r>
              <a:rPr lang="ar-JO" altLang="en-US" b="1">
                <a:latin typeface="Arial" panose="020B0604020202020204" pitchFamily="34" charset="0"/>
                <a:cs typeface="Arial" panose="020B0604020202020204" pitchFamily="34" charset="0"/>
              </a:rPr>
              <a:t>//// سوريا و</a:t>
            </a:r>
          </a:p>
          <a:p>
            <a:pPr algn="r" rtl="1"/>
            <a:r>
              <a:rPr lang="ar-JO" altLang="en-US" b="1">
                <a:latin typeface="Arial" panose="020B0604020202020204" pitchFamily="34" charset="0"/>
                <a:cs typeface="Arial" panose="020B0604020202020204" pitchFamily="34" charset="0"/>
              </a:rPr>
              <a:t>////	مصر...كل هذه الأراضي المطلة على البحر الأبيض المتوسط كانت في حوزة الإسكندر عندما مرت إليها</a:t>
            </a:r>
          </a:p>
          <a:p>
            <a:pPr algn="r" rtl="1"/>
            <a:r>
              <a:rPr lang="ar-JO" altLang="en-US" b="1">
                <a:latin typeface="Arial" panose="020B0604020202020204" pitchFamily="34" charset="0"/>
                <a:cs typeface="Arial" panose="020B0604020202020204" pitchFamily="34" charset="0"/>
              </a:rPr>
              <a:t>//// الجنرال كاساندر يرث اليونان ...</a:t>
            </a:r>
          </a:p>
          <a:p>
            <a:pPr algn="r" rtl="1"/>
            <a:r>
              <a:rPr lang="ar-JO" altLang="en-US" b="1">
                <a:latin typeface="Arial" panose="020B0604020202020204" pitchFamily="34" charset="0"/>
                <a:cs typeface="Arial" panose="020B0604020202020204" pitchFamily="34" charset="0"/>
              </a:rPr>
              <a:t>//// آسيا الصغرى للجنرال ليسيماخوس ...</a:t>
            </a:r>
          </a:p>
          <a:p>
            <a:pPr algn="r" rtl="1"/>
            <a:r>
              <a:rPr lang="ar-JO" altLang="en-US" b="1">
                <a:latin typeface="Arial" panose="020B0604020202020204" pitchFamily="34" charset="0"/>
                <a:cs typeface="Arial" panose="020B0604020202020204" pitchFamily="34" charset="0"/>
              </a:rPr>
              <a:t>//// سوريا للجنرال سلوقس ...</a:t>
            </a:r>
          </a:p>
          <a:p>
            <a:pPr algn="r" rtl="1"/>
            <a:r>
              <a:rPr lang="ar-JO" altLang="en-US" b="1">
                <a:latin typeface="Arial" panose="020B0604020202020204" pitchFamily="34" charset="0"/>
                <a:cs typeface="Arial" panose="020B0604020202020204" pitchFamily="34" charset="0"/>
              </a:rPr>
              <a:t>//// ومصر للجنرال بطليموس.</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وهناك في المنتصف ، مع عقود من التوتر والنضال الذي سيتبعها ، توجد إسرائيل أو فلسطين الصغيرة - كما سيُطلق على تلك المنطقة في المستقبل القريب.في الواقع ، كما نعلم ، أطلق العديد من القدماء على هذه المنطقة اسم سرة الأرض ... محور حاسم للأحداث التي أعادت توجيه تاريخ كوكبنا! ها هي بدايات</a:t>
            </a:r>
          </a:p>
          <a:p>
            <a:pPr algn="just" rtl="1"/>
            <a:r>
              <a:rPr lang="ar-JO" altLang="en-US" b="1">
                <a:latin typeface="Arial" panose="020B0604020202020204" pitchFamily="34" charset="0"/>
                <a:cs typeface="Arial" panose="020B0604020202020204" pitchFamily="34" charset="0"/>
              </a:rPr>
              <a:t>//// ضروب أباطرة سوريا السلوقيين و</a:t>
            </a:r>
          </a:p>
          <a:p>
            <a:pPr algn="just" rtl="1"/>
            <a:r>
              <a:rPr lang="ar-JO" altLang="en-US" b="1">
                <a:latin typeface="Arial" panose="020B0604020202020204" pitchFamily="34" charset="0"/>
                <a:cs typeface="Arial" panose="020B0604020202020204" pitchFamily="34" charset="0"/>
              </a:rPr>
              <a:t>//// فراعنة مصر البطلمية… ومن بينهم كانت كليوباترا أشهر ملكاتها. بالمناسبة كانت يونانية!وأصبح هذان البيتان الملكيان بؤرًا لشرور وضيقات لا تصدق لليهود ... أحداث مهمة للغاية ستتبعها قريبًا.</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إنها أيضًا خلال هذه الفترة الممتدة لحوالي ٤٠٠ عام بين العهدين القديم والجديد ...</a:t>
            </a:r>
          </a:p>
          <a:p>
            <a:pPr algn="just" rtl="1"/>
            <a:r>
              <a:rPr lang="ar-JO" altLang="en-US" b="1">
                <a:latin typeface="Arial" panose="020B0604020202020204" pitchFamily="34" charset="0"/>
                <a:cs typeface="Arial" panose="020B0604020202020204" pitchFamily="34" charset="0"/>
              </a:rPr>
              <a:t>////… أن خمسة عشر كتابا من أبوكريفا ظهرت. على الرغم من وجود الكثير من المعارف والمعلومات القيمة المتاحة من هذه الأعمال ...</a:t>
            </a:r>
          </a:p>
          <a:p>
            <a:pPr algn="just" rtl="1"/>
            <a:r>
              <a:rPr lang="ar-JO" altLang="en-US" b="1">
                <a:latin typeface="Arial" panose="020B0604020202020204" pitchFamily="34" charset="0"/>
                <a:cs typeface="Arial" panose="020B0604020202020204" pitchFamily="34" charset="0"/>
              </a:rPr>
              <a:t>////… لم يقبل القطاع البروتستانتي في المسيحية الكتب في مجموعته الرسمية من الأدب التوراتي ... قانونها ... معتقدين أنها ليست من أصل إلهي.</a:t>
            </a:r>
          </a:p>
          <a:p>
            <a:pPr algn="just" rtl="1"/>
            <a:r>
              <a:rPr lang="ar-JO" altLang="en-US" b="1">
                <a:latin typeface="Arial" panose="020B0604020202020204" pitchFamily="34" charset="0"/>
                <a:cs typeface="Arial" panose="020B0604020202020204" pitchFamily="34" charset="0"/>
              </a:rPr>
              <a:t>//// الروم الكاثوليك ، مع ذلك ، اعترفوا بسبعة منهم وسبعة فقط في كتابهم المقدس الكاثوليكي ، قانونهم ... وذلك فقط في أواخر القرن السادس عشر.</a:t>
            </a:r>
            <a:endParaRPr lang="en-US" altLang="en-US" b="1">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50938" y="692150"/>
            <a:ext cx="4556125" cy="3416300"/>
          </a:xfrm>
          <a:ln/>
        </p:spPr>
      </p:sp>
      <p:sp>
        <p:nvSpPr>
          <p:cNvPr id="54275"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ها هي عناوين الكتب الملفقة… ١٥ في الكل. من بينهم اثنان يستحقان عناية خاصة: المكابيين الأول والثاني ... ومن هذين ...</a:t>
            </a:r>
          </a:p>
          <a:p>
            <a:pPr algn="just" rtl="1"/>
            <a:r>
              <a:rPr lang="ar-JO" altLang="en-US" b="1">
                <a:latin typeface="Arial" panose="020B0604020202020204" pitchFamily="34" charset="0"/>
                <a:cs typeface="Arial" panose="020B0604020202020204" pitchFamily="34" charset="0"/>
              </a:rPr>
              <a:t>////… كتاب المكابيين الأول هو مصدر أساسي للتفاصيل التاريخية للعصر الصامت ...</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إذن ، ... اثنان من المصادر التاريخية التقليدية لفترة الصمت تشمل المكابيين الأول ... و ... كتابات يوسيفوس. مجتمعة ، تعطينا هاتين الروايتين خلفية غنية لفهم العالم الذي يسبق مباشرة ولادة المخلص.</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0938" y="692150"/>
            <a:ext cx="4556125" cy="3416300"/>
          </a:xfrm>
          <a:ln/>
        </p:spPr>
      </p:sp>
      <p:sp>
        <p:nvSpPr>
          <p:cNvPr id="58371"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فيما يلي بعض الأحداث العالمية الأخرى والإنجازات العظيمة في فترة الصمت خلال عصر الإسكندر الأكبر وما بعده ...</a:t>
            </a:r>
          </a:p>
          <a:p>
            <a:pPr algn="just" rtl="1"/>
            <a:r>
              <a:rPr lang="ar-JO" altLang="en-US" b="1">
                <a:latin typeface="Arial" panose="020B0604020202020204" pitchFamily="34" charset="0"/>
                <a:cs typeface="Arial" panose="020B0604020202020204" pitchFamily="34" charset="0"/>
              </a:rPr>
              <a:t>//// كان أرسطو معلم الكسندر</a:t>
            </a:r>
          </a:p>
          <a:p>
            <a:pPr algn="just" rtl="1"/>
            <a:r>
              <a:rPr lang="ar-JO" altLang="en-US" b="1">
                <a:latin typeface="Arial" panose="020B0604020202020204" pitchFamily="34" charset="0"/>
                <a:cs typeface="Arial" panose="020B0604020202020204" pitchFamily="34" charset="0"/>
              </a:rPr>
              <a:t>//// أرسطو يطور نظامه الخاص بنظرية الموسيقى</a:t>
            </a:r>
          </a:p>
          <a:p>
            <a:pPr algn="just" rtl="1"/>
            <a:r>
              <a:rPr lang="ar-JO" altLang="en-US" b="1">
                <a:latin typeface="Arial" panose="020B0604020202020204" pitchFamily="34" charset="0"/>
                <a:cs typeface="Arial" panose="020B0604020202020204" pitchFamily="34" charset="0"/>
              </a:rPr>
              <a:t>//// ينشأ سور الصين العظيم</a:t>
            </a:r>
          </a:p>
          <a:p>
            <a:pPr algn="just" rtl="1"/>
            <a:r>
              <a:rPr lang="ar-JO" altLang="en-US" b="1">
                <a:latin typeface="Arial" panose="020B0604020202020204" pitchFamily="34" charset="0"/>
                <a:cs typeface="Arial" panose="020B0604020202020204" pitchFamily="34" charset="0"/>
              </a:rPr>
              <a:t>//// الحديد المستخدم في الصين</a:t>
            </a:r>
          </a:p>
          <a:p>
            <a:pPr algn="just" rtl="1"/>
            <a:r>
              <a:rPr lang="ar-JO" altLang="en-US" b="1">
                <a:latin typeface="Arial" panose="020B0604020202020204" pitchFamily="34" charset="0"/>
                <a:cs typeface="Arial" panose="020B0604020202020204" pitchFamily="34" charset="0"/>
              </a:rPr>
              <a:t>//// الإسكندرية تصبح مركزًا لتعلم اليونان</a:t>
            </a:r>
          </a:p>
          <a:p>
            <a:pPr algn="just" rtl="1"/>
            <a:r>
              <a:rPr lang="ar-JO" altLang="en-US" b="1">
                <a:latin typeface="Arial" panose="020B0604020202020204" pitchFamily="34" charset="0"/>
                <a:cs typeface="Arial" panose="020B0604020202020204" pitchFamily="34" charset="0"/>
              </a:rPr>
              <a:t>//// يوكليد: يكتب عملًا قياسيًا في الهندسة</a:t>
            </a:r>
          </a:p>
          <a:p>
            <a:pPr algn="just" rtl="1"/>
            <a:r>
              <a:rPr lang="ar-JO" altLang="en-US" b="1">
                <a:latin typeface="Arial" panose="020B0604020202020204" pitchFamily="34" charset="0"/>
                <a:cs typeface="Arial" panose="020B0604020202020204" pitchFamily="34" charset="0"/>
              </a:rPr>
              <a:t>//// أول عملات رومانية تدخل حيز الاستخدام</a:t>
            </a:r>
          </a:p>
          <a:p>
            <a:pPr algn="just" rtl="1"/>
            <a:r>
              <a:rPr lang="ar-JO" altLang="en-US" b="1">
                <a:latin typeface="Arial" panose="020B0604020202020204" pitchFamily="34" charset="0"/>
                <a:cs typeface="Arial" panose="020B0604020202020204" pitchFamily="34" charset="0"/>
              </a:rPr>
              <a:t>//// كورنثوس</a:t>
            </a:r>
            <a:r>
              <a:rPr lang="en-US" altLang="en-US" b="1">
                <a:latin typeface="Arial" panose="020B0604020202020204" pitchFamily="34" charset="0"/>
                <a:cs typeface="Arial" panose="020B0604020202020204" pitchFamily="34" charset="0"/>
              </a:rPr>
              <a:t> </a:t>
            </a:r>
            <a:r>
              <a:rPr lang="ar-JO" altLang="en-US" b="1">
                <a:latin typeface="Arial" panose="020B0604020202020204" pitchFamily="34" charset="0"/>
                <a:cs typeface="Arial" panose="020B0604020202020204" pitchFamily="34" charset="0"/>
              </a:rPr>
              <a:t>يصبح مركزًا تجاريًا رائعًا</a:t>
            </a:r>
          </a:p>
          <a:p>
            <a:pPr algn="just" rtl="1"/>
            <a:r>
              <a:rPr lang="ar-JO" altLang="en-US" b="1">
                <a:latin typeface="Arial" panose="020B0604020202020204" pitchFamily="34" charset="0"/>
                <a:cs typeface="Arial" panose="020B0604020202020204" pitchFamily="34" charset="0"/>
              </a:rPr>
              <a:t>//// تطوير المراكز التجارية اليهودية في مصروبالطبع...</a:t>
            </a:r>
          </a:p>
          <a:p>
            <a:pPr algn="just" rtl="1"/>
            <a:r>
              <a:rPr lang="ar-JO" altLang="en-US" b="1">
                <a:latin typeface="Arial" panose="020B0604020202020204" pitchFamily="34" charset="0"/>
                <a:cs typeface="Arial" panose="020B0604020202020204" pitchFamily="34" charset="0"/>
              </a:rPr>
              <a:t>//// تأثير الهيلينية والمدن اليونانيةمعا مع</a:t>
            </a:r>
          </a:p>
          <a:p>
            <a:pPr algn="just" rtl="1"/>
            <a:r>
              <a:rPr lang="ar-JO" altLang="en-US" b="1">
                <a:latin typeface="Arial" panose="020B0604020202020204" pitchFamily="34" charset="0"/>
                <a:cs typeface="Arial" panose="020B0604020202020204" pitchFamily="34" charset="0"/>
              </a:rPr>
              <a:t>//// أساليب الحياة اليونانية… والأهم…</a:t>
            </a:r>
          </a:p>
          <a:p>
            <a:pPr algn="just" rtl="1"/>
            <a:r>
              <a:rPr lang="ar-JO" altLang="en-US" b="1">
                <a:latin typeface="Arial" panose="020B0604020202020204" pitchFamily="34" charset="0"/>
                <a:cs typeface="Arial" panose="020B0604020202020204" pitchFamily="34" charset="0"/>
              </a:rPr>
              <a:t>//// التبني الواسع للغة اليونانية.</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50938" y="692150"/>
            <a:ext cx="4556125" cy="3416300"/>
          </a:xfrm>
          <a:ln/>
        </p:spPr>
      </p:sp>
      <p:sp>
        <p:nvSpPr>
          <p:cNvPr id="60419"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لا يزال داخل ملف الكتاب المقدس للصمت… حوالي ٥٠٠ قبل الميلاد… .. بينما يمر الإسكندر من المشهد… تدخل الإمبراطورية الرومانية في تاريخ العالم بأنظمتها الرومانية</a:t>
            </a:r>
          </a:p>
          <a:p>
            <a:pPr algn="just" rtl="1"/>
            <a:r>
              <a:rPr lang="ar-JO" altLang="en-US" b="1">
                <a:latin typeface="Arial" panose="020B0604020202020204" pitchFamily="34" charset="0"/>
                <a:cs typeface="Arial" panose="020B0604020202020204" pitchFamily="34" charset="0"/>
              </a:rPr>
              <a:t>//// الإدارة المدنية والعسكرية ،</a:t>
            </a:r>
          </a:p>
          <a:p>
            <a:pPr algn="just" rtl="1"/>
            <a:r>
              <a:rPr lang="ar-JO" altLang="en-US" b="1">
                <a:latin typeface="Arial" panose="020B0604020202020204" pitchFamily="34" charset="0"/>
                <a:cs typeface="Arial" panose="020B0604020202020204" pitchFamily="34" charset="0"/>
              </a:rPr>
              <a:t>////	قانون،</a:t>
            </a:r>
          </a:p>
          <a:p>
            <a:pPr algn="just" rtl="1"/>
            <a:r>
              <a:rPr lang="ar-JO" altLang="en-US" b="1">
                <a:latin typeface="Arial" panose="020B0604020202020204" pitchFamily="34" charset="0"/>
                <a:cs typeface="Arial" panose="020B0604020202020204" pitchFamily="34" charset="0"/>
              </a:rPr>
              <a:t>////	الاتصالات،</a:t>
            </a:r>
          </a:p>
          <a:p>
            <a:pPr algn="just" rtl="1"/>
            <a:r>
              <a:rPr lang="ar-JO" altLang="en-US" b="1">
                <a:latin typeface="Arial" panose="020B0604020202020204" pitchFamily="34" charset="0"/>
                <a:cs typeface="Arial" panose="020B0604020202020204" pitchFamily="34" charset="0"/>
              </a:rPr>
              <a:t>////	وسائل النقل،</a:t>
            </a:r>
          </a:p>
          <a:p>
            <a:pPr algn="just" rtl="1"/>
            <a:r>
              <a:rPr lang="ar-JO" altLang="en-US" b="1">
                <a:latin typeface="Arial" panose="020B0604020202020204" pitchFamily="34" charset="0"/>
                <a:cs typeface="Arial" panose="020B0604020202020204" pitchFamily="34" charset="0"/>
              </a:rPr>
              <a:t>//// البنوك والضرائب. وقد يكون قاسياً ،</a:t>
            </a:r>
          </a:p>
          <a:p>
            <a:pPr algn="just" rtl="1"/>
            <a:r>
              <a:rPr lang="ar-JO" altLang="en-US" b="1">
                <a:latin typeface="Arial" panose="020B0604020202020204" pitchFamily="34" charset="0"/>
                <a:cs typeface="Arial" panose="020B0604020202020204" pitchFamily="34" charset="0"/>
              </a:rPr>
              <a:t>//// روما الشهيرة باكس رومانا ، سلام روما ، التي انتشرت عبر القارات باعتبارها أوسع حقبة سلام نسبي عرفها العالم حتى ذلك الوقت ... رغم أنها كانت قاسية!</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امتدت أراضي الإمبراطورية الرومانية من إنجلترا إلى شمال الجزيرة العربية ، و</a:t>
            </a:r>
          </a:p>
          <a:p>
            <a:pPr algn="just" rtl="1"/>
            <a:r>
              <a:rPr lang="ar-JO" altLang="en-US" b="1">
                <a:latin typeface="Arial" panose="020B0604020202020204" pitchFamily="34" charset="0"/>
                <a:cs typeface="Arial" panose="020B0604020202020204" pitchFamily="34" charset="0"/>
              </a:rPr>
              <a:t>//// من شمال إفريقيا إلى جنوب روسيا اليوم. ويقال أنه مع تغيير جديد لخيول التتابع ، يمكنك السفر من العاصمة في روما إلى أبعد نقطة في الإمبراطورية في غضون أسبوعين.</a:t>
            </a:r>
          </a:p>
          <a:p>
            <a:pPr algn="just" rtl="1"/>
            <a:r>
              <a:rPr lang="ar-JO" altLang="en-US" b="1">
                <a:latin typeface="Arial" panose="020B0604020202020204" pitchFamily="34" charset="0"/>
                <a:cs typeface="Arial" panose="020B0604020202020204" pitchFamily="34" charset="0"/>
              </a:rPr>
              <a:t>//// وهنا مرة أخرى ، تقع هذه الأرض الصغيرة المزعجة ، المسماة إسرائيل ، في الزاوية الجنوبية الشرقية البعيدة للإمبراطورية.</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50938" y="692150"/>
            <a:ext cx="4556125" cy="3416300"/>
          </a:xfrm>
          <a:ln/>
        </p:spPr>
      </p:sp>
      <p:sp>
        <p:nvSpPr>
          <p:cNvPr id="64515"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نحن نقف مندهشين من الإنجازات المذهلة للمهندسين الرومان وجيوشهم الفاتحة. لا يزال قوس قسطنطين الضخم اليوم بجوار الكولوسيوم في روما ، كما هو الحال الآن عندما تم تصميمه وإقامته في الأصل من قبل الإمبراطور المسيحي الأول في روما ، قسطنطين.</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50938" y="692150"/>
            <a:ext cx="4556125" cy="3416300"/>
          </a:xfrm>
          <a:ln/>
        </p:spPr>
      </p:sp>
      <p:sp>
        <p:nvSpPr>
          <p:cNvPr id="66563"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لقد تركنا في المنتدى الروماني نفسه تذكيرًا مهيبًا بالمستوى العالي للحضارة والخطاب السياسي الذي نشأ تحت القوة الهائلة للإدارة الرومانية.</a:t>
            </a:r>
          </a:p>
          <a:p>
            <a:pPr algn="just" rtl="1"/>
            <a:r>
              <a:rPr lang="ar-JO" altLang="en-US" b="1">
                <a:latin typeface="Arial" panose="020B0604020202020204" pitchFamily="34" charset="0"/>
                <a:cs typeface="Arial" panose="020B0604020202020204" pitchFamily="34" charset="0"/>
              </a:rPr>
              <a:t>//// هذه المغارة الصغيرة في منتدى رومانوم تمثل مكان اغتيال يوليوس قيصر.</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50938" y="692150"/>
            <a:ext cx="4556125" cy="3416300"/>
          </a:xfrm>
          <a:ln/>
        </p:spPr>
      </p:sp>
      <p:sp>
        <p:nvSpPr>
          <p:cNvPr id="68611"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كل من هذه الهياكل ، التي لا تزال قائمة بعد ٢٠٠٠ عام ، تقدم أدلة قوية على مستوى العلوم والهندسة المعمارية والتكنولوجيا والإدارة الاجتماعية التي تطورت في ظل الحكم الروماني. إنهم يشيرون مباشرة إلى حقيقة أن العالم كان يتغير بخطوات ملحمية من أنماط الحياة الأبسط والأكثر بدائية التي كانت معروفة قبل بضعة قرون فقط.</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في جميع أنحاء الإمبراطورية ، في مواقع أخرى غير العد ، كانت الأنظمة الرومانية</a:t>
            </a:r>
            <a:r>
              <a:rPr lang="en-US" altLang="en-US" b="1">
                <a:latin typeface="Arial" panose="020B0604020202020204" pitchFamily="34" charset="0"/>
                <a:cs typeface="Arial" panose="020B0604020202020204" pitchFamily="34" charset="0"/>
              </a:rPr>
              <a:t> </a:t>
            </a:r>
            <a:r>
              <a:rPr lang="ar-JO" altLang="en-US" b="1">
                <a:latin typeface="Arial" panose="020B0604020202020204" pitchFamily="34" charset="0"/>
                <a:cs typeface="Arial" panose="020B0604020202020204" pitchFamily="34" charset="0"/>
              </a:rPr>
              <a:t>تعمل على تغيير عالم البحر الأبيض المتوسط والعالم الأوروبي. في القدس ، اكتشف علماء الآثار البِرك الأصلية لبيت حسدا - وهي بناء روماني - توفر خلفية غنية لواحد من أقوى مشاهد الكتاب المقدس في إنجيل يوحنا (يوحنا ٥: ٢ ).</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50938" y="692150"/>
            <a:ext cx="4556125" cy="3416300"/>
          </a:xfrm>
          <a:ln/>
        </p:spPr>
      </p:sp>
      <p:sp>
        <p:nvSpPr>
          <p:cNvPr id="72707" name="Rectangle 3"/>
          <p:cNvSpPr>
            <a:spLocks noGrp="1" noChangeArrowheads="1"/>
          </p:cNvSpPr>
          <p:nvPr>
            <p:ph type="body" idx="1"/>
          </p:nvPr>
        </p:nvSpPr>
        <p:spPr>
          <a:noFill/>
          <a:ln w="9525"/>
        </p:spPr>
        <p:txBody>
          <a:bodyPr/>
          <a:lstStyle/>
          <a:p>
            <a:pPr algn="r" rtl="1"/>
            <a:r>
              <a:rPr lang="ar-JO" altLang="en-US" b="1">
                <a:latin typeface="Arial" panose="020B0604020202020204" pitchFamily="34" charset="0"/>
                <a:cs typeface="Arial" panose="020B0604020202020204" pitchFamily="34" charset="0"/>
              </a:rPr>
              <a:t>بينما بعيدًا في أفسس ، في تركيا اليوم ، لا يزال هذا المدرج قائمًا. إنه يمثل المكان الذي واجه فيه الرسول بولس حرفيي الإلهة ديانا. </a:t>
            </a:r>
          </a:p>
          <a:p>
            <a:pPr algn="r" rtl="1"/>
            <a:r>
              <a:rPr lang="ar-JO" altLang="en-US" b="1">
                <a:latin typeface="Arial" panose="020B0604020202020204" pitchFamily="34" charset="0"/>
                <a:cs typeface="Arial" panose="020B0604020202020204" pitchFamily="34" charset="0"/>
              </a:rPr>
              <a:t>//// في جميع الاحتمالات ، سار بول في ذلك الشارع الرئيسي إلى الواجهة البحرية ، التي كانت موجودة في عصره ، لكنها كانت مليئة بالطمي منذ فترة طويلة.</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0938" y="692150"/>
            <a:ext cx="4556125" cy="3416300"/>
          </a:xfrm>
          <a:ln/>
        </p:spPr>
      </p:sp>
      <p:sp>
        <p:nvSpPr>
          <p:cNvPr id="74755"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بالعودة إلى ساحل البحر المتوسط في إسرائيل ، لا تزال الأعجوبة التكنولوجية لهذه القناة ذات القناة المزدوجة والتي يبلغ طولها ٢٢ ميلًا قائمة. صممه المهندسون الرومانيون وبنوه لجلب المياه من التلال البعيدة لجبل الكرمل إلى مدينة قيصرية الجديدة ، التي سميت تكريما للإمبراطور الروماني.</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50938" y="692150"/>
            <a:ext cx="4556125" cy="3416300"/>
          </a:xfrm>
          <a:ln/>
        </p:spPr>
      </p:sp>
      <p:sp>
        <p:nvSpPr>
          <p:cNvPr id="21507"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 استمرار ملف الكتاب المقدس ... لقد أنشأنا ملف الخلق ... الأشخاص الأربعة العظماء ... المجتمعات الثلاث ... مرتبطة ببعضها البعض في المعنى والغرض من قبل أربعة مواثيق كتابية غير مشروطة ... والآن نحن ننتقل إلى مكان في الواقع خارج الكتاب المقدس ولكن في نفس الوقت ، يحدد مجموعة من الأحداث التي تربط بين العهدين القديم والجديد.</a:t>
            </a:r>
          </a:p>
          <a:p>
            <a:pPr algn="just" rtl="1"/>
            <a:r>
              <a:rPr lang="ar-JO" altLang="en-US" b="1">
                <a:latin typeface="Arial" panose="020B0604020202020204" pitchFamily="34" charset="0"/>
                <a:cs typeface="Arial" panose="020B0604020202020204" pitchFamily="34" charset="0"/>
              </a:rPr>
              <a:t>//// نسميها فترة الصمت الكتابي.</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50938" y="692150"/>
            <a:ext cx="4556125" cy="3416300"/>
          </a:xfrm>
          <a:ln/>
        </p:spPr>
      </p:sp>
      <p:sp>
        <p:nvSpPr>
          <p:cNvPr id="76803"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وهذا ... بقايا قصر هائل من قلعة هيرودس الكبير في متسادا المطل على البحر الميت - والذي صمد فيه آخر متمردي القدس ضد الرومان لمدة ثلاث سنوات. في نهاية المطاف ، انتحر ٩٠٠  إسرائيلي قديم في ٧٣  بعد الميلاد بدلاً من العيش تحت نير روما. حتى اليوم ، يتم تكليف طلاب عسكريين جدد في جيش الدفاع الإسرائيلي في هذا المكان .... حيث يعلنون ، "لن تتكرر أبدًا!"</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50938" y="692150"/>
            <a:ext cx="4556125" cy="3416300"/>
          </a:xfrm>
          <a:ln/>
        </p:spPr>
      </p:sp>
      <p:sp>
        <p:nvSpPr>
          <p:cNvPr id="78851"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استمرارًا في المساعدة الدراسية رقم ٥ ، لتلخيص التقدم الهائل الذي حققته روما خلال هذه الفترة من الصمت التوراتي ... فقط انظر إلى القائمة. هذه الأحداث والاكتشافات غيرت العالم ...</a:t>
            </a:r>
          </a:p>
          <a:p>
            <a:pPr algn="just" rtl="1"/>
            <a:r>
              <a:rPr lang="ar-JO" altLang="en-US" b="1">
                <a:latin typeface="Arial" panose="020B0604020202020204" pitchFamily="34" charset="0"/>
                <a:cs typeface="Arial" panose="020B0604020202020204" pitchFamily="34" charset="0"/>
              </a:rPr>
              <a:t>////                  حكومة روما الفعالة والإدارة الاجتماعية</a:t>
            </a:r>
          </a:p>
          <a:p>
            <a:pPr algn="just" rtl="1"/>
            <a:r>
              <a:rPr lang="ar-JO" altLang="en-US" b="1">
                <a:latin typeface="Arial" panose="020B0604020202020204" pitchFamily="34" charset="0"/>
                <a:cs typeface="Arial" panose="020B0604020202020204" pitchFamily="34" charset="0"/>
              </a:rPr>
              <a:t>////                  استخدام جديد للعتاد ... عجلة مائية</a:t>
            </a:r>
          </a:p>
          <a:p>
            <a:pPr algn="just" rtl="1"/>
            <a:r>
              <a:rPr lang="ar-JO" altLang="en-US" b="1">
                <a:latin typeface="Arial" panose="020B0604020202020204" pitchFamily="34" charset="0"/>
                <a:cs typeface="Arial" panose="020B0604020202020204" pitchFamily="34" charset="0"/>
              </a:rPr>
              <a:t>////                  تطوير المثلثات</a:t>
            </a:r>
          </a:p>
          <a:p>
            <a:pPr algn="just" rtl="1"/>
            <a:r>
              <a:rPr lang="ar-JO" altLang="en-US" b="1">
                <a:latin typeface="Arial" panose="020B0604020202020204" pitchFamily="34" charset="0"/>
                <a:cs typeface="Arial" panose="020B0604020202020204" pitchFamily="34" charset="0"/>
              </a:rPr>
              <a:t>////	ساعة مائية</a:t>
            </a:r>
          </a:p>
          <a:p>
            <a:pPr algn="just" rtl="1"/>
            <a:r>
              <a:rPr lang="ar-JO" altLang="en-US" b="1">
                <a:latin typeface="Arial" panose="020B0604020202020204" pitchFamily="34" charset="0"/>
                <a:cs typeface="Arial" panose="020B0604020202020204" pitchFamily="34" charset="0"/>
              </a:rPr>
              <a:t>////                 حجر روزيتا المنقوش</a:t>
            </a:r>
          </a:p>
          <a:p>
            <a:pPr algn="just" rtl="1"/>
            <a:r>
              <a:rPr lang="ar-JO" altLang="en-US" b="1">
                <a:latin typeface="Arial" panose="020B0604020202020204" pitchFamily="34" charset="0"/>
                <a:cs typeface="Arial" panose="020B0604020202020204" pitchFamily="34" charset="0"/>
              </a:rPr>
              <a:t>////                كلية التكنولوجيا في الإسكندرية</a:t>
            </a:r>
          </a:p>
          <a:p>
            <a:pPr algn="just" rtl="1"/>
            <a:r>
              <a:rPr lang="ar-JO" altLang="en-US" b="1">
                <a:latin typeface="Arial" panose="020B0604020202020204" pitchFamily="34" charset="0"/>
                <a:cs typeface="Arial" panose="020B0604020202020204" pitchFamily="34" charset="0"/>
              </a:rPr>
              <a:t>////                النظام المصرفي الروماني</a:t>
            </a:r>
          </a:p>
          <a:p>
            <a:pPr algn="just" rtl="1"/>
            <a:r>
              <a:rPr lang="ar-JO" altLang="en-US" b="1">
                <a:latin typeface="Arial" panose="020B0604020202020204" pitchFamily="34" charset="0"/>
                <a:cs typeface="Arial" panose="020B0604020202020204" pitchFamily="34" charset="0"/>
              </a:rPr>
              <a:t>////               طرق البناء الجديدة</a:t>
            </a:r>
          </a:p>
          <a:p>
            <a:pPr algn="just" rtl="1"/>
            <a:r>
              <a:rPr lang="ar-JO" altLang="en-US" b="1">
                <a:latin typeface="Arial" panose="020B0604020202020204" pitchFamily="34" charset="0"/>
                <a:cs typeface="Arial" panose="020B0604020202020204" pitchFamily="34" charset="0"/>
              </a:rPr>
              <a:t>////              أنظمة المياه والصرف الصحي ... الخرسانة</a:t>
            </a:r>
          </a:p>
          <a:p>
            <a:pPr algn="just" rtl="1"/>
            <a:r>
              <a:rPr lang="ar-JO" altLang="en-US" b="1">
                <a:latin typeface="Arial" panose="020B0604020202020204" pitchFamily="34" charset="0"/>
                <a:cs typeface="Arial" panose="020B0604020202020204" pitchFamily="34" charset="0"/>
              </a:rPr>
              <a:t>////              أسواق الأسهم والاستثمارات</a:t>
            </a:r>
          </a:p>
          <a:p>
            <a:pPr algn="just" rtl="1"/>
            <a:r>
              <a:rPr lang="ar-JO" altLang="en-US" b="1">
                <a:latin typeface="Arial" panose="020B0604020202020204" pitchFamily="34" charset="0"/>
                <a:cs typeface="Arial" panose="020B0604020202020204" pitchFamily="34" charset="0"/>
              </a:rPr>
              <a:t>////             نظام طريق سريع واسع بالإمبراطورية</a:t>
            </a:r>
          </a:p>
          <a:p>
            <a:pPr algn="just" rtl="1"/>
            <a:r>
              <a:rPr lang="ar-JO" altLang="en-US" b="1">
                <a:latin typeface="Arial" panose="020B0604020202020204" pitchFamily="34" charset="0"/>
                <a:cs typeface="Arial" panose="020B0604020202020204" pitchFamily="34" charset="0"/>
              </a:rPr>
              <a:t>////             اعتماد عام 365 يومًا</a:t>
            </a:r>
          </a:p>
          <a:p>
            <a:pPr algn="just" rtl="1"/>
            <a:r>
              <a:rPr lang="ar-JO" altLang="en-US" b="1">
                <a:latin typeface="Arial" panose="020B0604020202020204" pitchFamily="34" charset="0"/>
                <a:cs typeface="Arial" panose="020B0604020202020204" pitchFamily="34" charset="0"/>
              </a:rPr>
              <a:t>////            الاستخدام العالمي لللاتين</a:t>
            </a:r>
          </a:p>
          <a:p>
            <a:pPr algn="just" rtl="1"/>
            <a:r>
              <a:rPr lang="ar-JO" altLang="en-US" b="1">
                <a:latin typeface="Arial" panose="020B0604020202020204" pitchFamily="34" charset="0"/>
                <a:cs typeface="Arial" panose="020B0604020202020204" pitchFamily="34" charset="0"/>
              </a:rPr>
              <a:t>////           منظمة عسكرية استراتيجية</a:t>
            </a:r>
          </a:p>
          <a:p>
            <a:pPr algn="just" rtl="1"/>
            <a:r>
              <a:rPr lang="ar-JO" altLang="en-US" b="1">
                <a:latin typeface="Arial" panose="020B0604020202020204" pitchFamily="34" charset="0"/>
                <a:cs typeface="Arial" panose="020B0604020202020204" pitchFamily="34" charset="0"/>
              </a:rPr>
              <a:t>////          إنتاج الروماني</a:t>
            </a:r>
            <a:r>
              <a:rPr lang="en-US" altLang="en-US" b="1">
                <a:latin typeface="Arial" panose="020B0604020202020204" pitchFamily="34" charset="0"/>
                <a:cs typeface="Arial" panose="020B0604020202020204" pitchFamily="34" charset="0"/>
              </a:rPr>
              <a:t> </a:t>
            </a:r>
            <a:r>
              <a:rPr lang="ar-JO" altLang="en-US" b="1">
                <a:latin typeface="Arial" panose="020B0604020202020204" pitchFamily="34" charset="0"/>
                <a:cs typeface="Arial" panose="020B0604020202020204" pitchFamily="34" charset="0"/>
              </a:rPr>
              <a:t>وهذا بالطبع مستمر</a:t>
            </a:r>
          </a:p>
          <a:p>
            <a:pPr algn="just" rtl="1"/>
            <a:r>
              <a:rPr lang="ar-JO" altLang="en-US" b="1">
                <a:latin typeface="Arial" panose="020B0604020202020204" pitchFamily="34" charset="0"/>
                <a:cs typeface="Arial" panose="020B0604020202020204" pitchFamily="34" charset="0"/>
              </a:rPr>
              <a:t>////         شوكة في جانب قيصر ...</a:t>
            </a:r>
          </a:p>
          <a:p>
            <a:pPr algn="just" rtl="1"/>
            <a:r>
              <a:rPr lang="ar-JO" altLang="en-US" b="1">
                <a:latin typeface="Arial" panose="020B0604020202020204" pitchFamily="34" charset="0"/>
                <a:cs typeface="Arial" panose="020B0604020202020204" pitchFamily="34" charset="0"/>
              </a:rPr>
              <a:t>////        فلسطين المحتلة من قبل الرومان</a:t>
            </a:r>
            <a:endParaRPr lang="en-US" altLang="en-US">
              <a:solidFill>
                <a:srgbClr val="FFFFFF"/>
              </a:solidFill>
              <a:latin typeface="Accordance" pitchFamily="2" charset="-78"/>
              <a:cs typeface="Accordance" pitchFamily="2" charset="-7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50938" y="692150"/>
            <a:ext cx="4556125" cy="3416300"/>
          </a:xfrm>
          <a:ln/>
        </p:spPr>
      </p:sp>
      <p:sp>
        <p:nvSpPr>
          <p:cNvPr id="80899" name="Rectangle 3"/>
          <p:cNvSpPr>
            <a:spLocks noGrp="1" noChangeArrowheads="1"/>
          </p:cNvSpPr>
          <p:nvPr>
            <p:ph type="body" idx="1"/>
          </p:nvPr>
        </p:nvSpPr>
        <p:spPr>
          <a:noFill/>
          <a:ln w="9525"/>
        </p:spPr>
        <p:txBody>
          <a:bodyPr/>
          <a:lstStyle/>
          <a:p>
            <a:pPr algn="just" rtl="1"/>
            <a:r>
              <a:rPr lang="ar-JO" altLang="en-US" b="1">
                <a:solidFill>
                  <a:srgbClr val="000000"/>
                </a:solidFill>
                <a:latin typeface="Arial" panose="020B0604020202020204" pitchFamily="34" charset="0"/>
                <a:cs typeface="Arial" panose="020B0604020202020204" pitchFamily="34" charset="0"/>
              </a:rPr>
              <a:t>الآن ... ضع إنجازات اليونان السابقة بجانب تقدم روما اللاحق في العلوم والتكنولوجيا. مقارنة بالتوازي والتسلسل ... تظهر حقيقة واضحة!</a:t>
            </a:r>
            <a:endParaRPr lang="en-US" altLang="en-US" b="1">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p:spPr>
        <p:txBody>
          <a:bodyPr/>
          <a:lstStyle/>
          <a:p>
            <a:pPr algn="r" rtl="1"/>
            <a:r>
              <a:rPr lang="ar-JO" altLang="en-US" b="1">
                <a:solidFill>
                  <a:srgbClr val="000000"/>
                </a:solidFill>
                <a:latin typeface="Arial" panose="020B0604020202020204" pitchFamily="34" charset="0"/>
                <a:cs typeface="Arial" panose="020B0604020202020204" pitchFamily="34" charset="0"/>
              </a:rPr>
              <a:t>لقد تغير العالم بشكل هائل عبر ٤٠٠  عام منذ نهاية العهد القديم!</a:t>
            </a:r>
            <a:endParaRPr lang="en-US" altLang="en-US" b="1">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p:spPr>
        <p:txBody>
          <a:bodyPr/>
          <a:lstStyle/>
          <a:p>
            <a:pPr algn="just" rtl="1"/>
            <a:r>
              <a:rPr lang="ar-JO" altLang="en-US" b="1">
                <a:solidFill>
                  <a:srgbClr val="000000"/>
                </a:solidFill>
                <a:latin typeface="Arial" panose="020B0604020202020204" pitchFamily="34" charset="0"/>
                <a:cs typeface="Arial" panose="020B0604020202020204" pitchFamily="34" charset="0"/>
              </a:rPr>
              <a:t>بمساعدة الدراسة رقم 6 - بين ملاخي في العهد القديم ومتى في الجديد - يمكننا رسم أربعة إنجازات محورية أثرت بشكل مباشر على مسيرة وعود إبراهيم تجاه ظهور المسيح ... اثنان من الكتاب المقدس ، واثنان تاريخيان ...</a:t>
            </a:r>
          </a:p>
          <a:p>
            <a:pPr algn="just" rtl="1"/>
            <a:r>
              <a:rPr lang="ar-JO" altLang="en-US" b="1">
                <a:solidFill>
                  <a:srgbClr val="000000"/>
                </a:solidFill>
                <a:latin typeface="Arial" panose="020B0604020202020204" pitchFamily="34" charset="0"/>
                <a:cs typeface="Arial" panose="020B0604020202020204" pitchFamily="34" charset="0"/>
              </a:rPr>
              <a:t>//// أولاً ، أكمل اليهود الشريعة العبرية ... المجموعة الرسمية لكتب العهد القديم ... خلال فترة الصمت.</a:t>
            </a:r>
          </a:p>
          <a:p>
            <a:pPr algn="just" rtl="1"/>
            <a:r>
              <a:rPr lang="ar-JO" altLang="en-US" b="1">
                <a:solidFill>
                  <a:srgbClr val="000000"/>
                </a:solidFill>
                <a:latin typeface="Arial" panose="020B0604020202020204" pitchFamily="34" charset="0"/>
                <a:cs typeface="Arial" panose="020B0604020202020204" pitchFamily="34" charset="0"/>
              </a:rPr>
              <a:t>//// ثانيًا ، تمت ترجمة العهد القديم العبري إلى اليونانية لأول مرة ، وبذلك أصبح الأساس لجميع ترجمات الكتاب المقدس المستقبلية حتى يومنا هذا. تُعرف عادةً باسم السبعينية</a:t>
            </a:r>
            <a:r>
              <a:rPr lang="en-US" altLang="en-US" b="1">
                <a:solidFill>
                  <a:srgbClr val="000000"/>
                </a:solidFill>
                <a:latin typeface="Arial" panose="020B0604020202020204" pitchFamily="34" charset="0"/>
                <a:cs typeface="Arial" panose="020B0604020202020204" pitchFamily="34" charset="0"/>
              </a:rPr>
              <a:t> ، </a:t>
            </a:r>
            <a:r>
              <a:rPr lang="ar-JO" altLang="en-US" b="1">
                <a:solidFill>
                  <a:srgbClr val="000000"/>
                </a:solidFill>
                <a:latin typeface="Arial" panose="020B0604020202020204" pitchFamily="34" charset="0"/>
                <a:cs typeface="Arial" panose="020B0604020202020204" pitchFamily="34" charset="0"/>
              </a:rPr>
              <a:t>وعادةً ما يشار إليها بالأرقام الرومانية "</a:t>
            </a:r>
            <a:r>
              <a:rPr lang="en-US" altLang="en-US" b="1">
                <a:solidFill>
                  <a:srgbClr val="000000"/>
                </a:solidFill>
                <a:latin typeface="Arial" panose="020B0604020202020204" pitchFamily="34" charset="0"/>
                <a:cs typeface="Arial" panose="020B0604020202020204" pitchFamily="34" charset="0"/>
              </a:rPr>
              <a:t>LXX" </a:t>
            </a:r>
            <a:r>
              <a:rPr lang="ar-JO" altLang="en-US" b="1">
                <a:solidFill>
                  <a:srgbClr val="000000"/>
                </a:solidFill>
                <a:latin typeface="Arial" panose="020B0604020202020204" pitchFamily="34" charset="0"/>
                <a:cs typeface="Arial" panose="020B0604020202020204" pitchFamily="34" charset="0"/>
              </a:rPr>
              <a:t>التي تمثل ٧٠  باحثًا طوروا ترجمتها في الإسكندرية القديمة.</a:t>
            </a:r>
          </a:p>
          <a:p>
            <a:pPr algn="just" rtl="1"/>
            <a:r>
              <a:rPr lang="ar-JO" altLang="en-US" b="1">
                <a:solidFill>
                  <a:srgbClr val="000000"/>
                </a:solidFill>
                <a:latin typeface="Arial" panose="020B0604020202020204" pitchFamily="34" charset="0"/>
                <a:cs typeface="Arial" panose="020B0604020202020204" pitchFamily="34" charset="0"/>
              </a:rPr>
              <a:t>//// ثالثًا وتاريخيًا ، نشر الإسكندر العظيم طرق الإغريق بما في ذلك لغتهم ، عبر حوض البحر الأبيض المتوسط ​​وما وراءه.</a:t>
            </a:r>
          </a:p>
          <a:p>
            <a:pPr algn="just" rtl="1"/>
            <a:r>
              <a:rPr lang="ar-JO" altLang="en-US" b="1">
                <a:solidFill>
                  <a:srgbClr val="000000"/>
                </a:solidFill>
                <a:latin typeface="Arial" panose="020B0604020202020204" pitchFamily="34" charset="0"/>
                <a:cs typeface="Arial" panose="020B0604020202020204" pitchFamily="34" charset="0"/>
              </a:rPr>
              <a:t>//// رابعًا وأخيرًا ، تعرضت إسرائيل للاحتلال والسيطرة الرومان جالبة معها حقبة من التكنولوجيا العالية ، ولكن فرضها سلام قاس في جميع أنحاء الإمبراطورية.</a:t>
            </a:r>
          </a:p>
          <a:p>
            <a:pPr algn="just" rtl="1"/>
            <a:r>
              <a:rPr lang="ar-JO" altLang="en-US" b="1">
                <a:solidFill>
                  <a:srgbClr val="000000"/>
                </a:solidFill>
                <a:latin typeface="Arial" panose="020B0604020202020204" pitchFamily="34" charset="0"/>
                <a:cs typeface="Arial" panose="020B0604020202020204" pitchFamily="34" charset="0"/>
              </a:rPr>
              <a:t>//// هذه الأحداث مجتمعة مهدت الطريق لتتويج وعد الله العظيم لإبراهيم ، ظهور المسيح ، الرب يسوع المسيح!</a:t>
            </a:r>
            <a:endParaRPr lang="en-US" altLang="en-US" b="1">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p:spPr>
        <p:txBody>
          <a:bodyPr/>
          <a:lstStyle/>
          <a:p>
            <a:pPr algn="just" rtl="1"/>
            <a:r>
              <a:rPr lang="ar-JO" altLang="en-US" b="1">
                <a:solidFill>
                  <a:srgbClr val="000000"/>
                </a:solidFill>
                <a:latin typeface="Arial" panose="020B0604020202020204" pitchFamily="34" charset="0"/>
                <a:cs typeface="Arial" panose="020B0604020202020204" pitchFamily="34" charset="0"/>
              </a:rPr>
              <a:t>ها نحن هنا ... اكتشفنا ورسمناهاالخلق ... أربعة أشخاص ... ثلاث مجتمعات ...</a:t>
            </a:r>
          </a:p>
          <a:p>
            <a:pPr algn="just" rtl="1"/>
            <a:r>
              <a:rPr lang="ar-JO" altLang="en-US" b="1">
                <a:solidFill>
                  <a:srgbClr val="000000"/>
                </a:solidFill>
                <a:latin typeface="Arial" panose="020B0604020202020204" pitchFamily="34" charset="0"/>
                <a:cs typeface="Arial" panose="020B0604020202020204" pitchFamily="34" charset="0"/>
              </a:rPr>
              <a:t>//// ... تجمعها العهود الأربعة التوراتية التأسيسية والأبراهيمية والتضخيم الثلاثة لتلك الوعود العهدية ... الأرض والعهد الداوودي والعهود الجديدة.</a:t>
            </a:r>
          </a:p>
          <a:p>
            <a:pPr algn="just" rtl="1"/>
            <a:r>
              <a:rPr lang="ar-JO" altLang="en-US" b="1">
                <a:solidFill>
                  <a:srgbClr val="000000"/>
                </a:solidFill>
                <a:latin typeface="Arial" panose="020B0604020202020204" pitchFamily="34" charset="0"/>
                <a:cs typeface="Arial" panose="020B0604020202020204" pitchFamily="34" charset="0"/>
              </a:rPr>
              <a:t>//// وبعد ذلك ، مع التأثير الثقافي للإسكندرية العظيم والتغيرات الاجتماعية الهائلة التي أحدثتها الإمبراطورية الرومانية….</a:t>
            </a:r>
          </a:p>
          <a:p>
            <a:pPr algn="just" rtl="1"/>
            <a:r>
              <a:rPr lang="ar-JO" altLang="en-US" b="1">
                <a:solidFill>
                  <a:srgbClr val="000000"/>
                </a:solidFill>
                <a:latin typeface="Arial" panose="020B0604020202020204" pitchFamily="34" charset="0"/>
                <a:cs typeface="Arial" panose="020B0604020202020204" pitchFamily="34" charset="0"/>
              </a:rPr>
              <a:t>//// ... تم إعداد المسرح الآن لآخر ملفات الكتاب المقدس العشرة حيث نواجه وجهًا لوجه مع ظهور ذلك الشخص - المسيا ... لمن تم الكشف عن القصة المجيدة بأكملها وحفظها لنا في الكتاب المقدس في كل من العهدين القديم والجديد.</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1" hangingPunct="1"/>
            <a:fld id="{14A5C08F-6DBE-4DB5-853B-9FF69C769ADE}" type="slidenum">
              <a:rPr lang="en-US" altLang="en-US" sz="1200">
                <a:solidFill>
                  <a:srgbClr val="000000"/>
                </a:solidFill>
                <a:latin typeface="Times New Roman" pitchFamily="18" charset="0"/>
                <a:cs typeface="MS PGothic" pitchFamily="34" charset="-128"/>
              </a:rPr>
              <a:pPr eaLnBrk="1" hangingPunct="1"/>
              <a:t>36</a:t>
            </a:fld>
            <a:endParaRPr lang="en-US" altLang="en-US" sz="1200">
              <a:solidFill>
                <a:srgbClr val="000000"/>
              </a:solidFill>
              <a:latin typeface="Times New Roman" pitchFamily="18" charset="0"/>
              <a:cs typeface="MS PGothic" pitchFamily="34" charset="-128"/>
            </a:endParaRPr>
          </a:p>
        </p:txBody>
      </p:sp>
      <p:sp>
        <p:nvSpPr>
          <p:cNvPr id="8909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altLang="en-US" b="1">
                <a:latin typeface="Arial" panose="020B0604020202020204" pitchFamily="34" charset="0"/>
              </a:rPr>
              <a:t>الكتاب المقدس ... بشكل أساسي. </a:t>
            </a:r>
            <a:endParaRPr lang="en-US" altLang="en-US" b="1">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1139" name="Rectangle 3"/>
          <p:cNvSpPr>
            <a:spLocks noGrp="1" noChangeArrowheads="1"/>
          </p:cNvSpPr>
          <p:nvPr>
            <p:ph type="body" idx="1"/>
          </p:nvPr>
        </p:nvSpPr>
        <p:spPr>
          <a:noFill/>
          <a:ln w="9525"/>
        </p:spPr>
        <p:txBody>
          <a:bodyPr/>
          <a:lstStyle/>
          <a:p>
            <a:endParaRPr lang="en-US" altLang="en-US">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50938" y="692150"/>
            <a:ext cx="4556125" cy="3416300"/>
          </a:xfrm>
          <a:ln/>
        </p:spPr>
      </p:sp>
      <p:sp>
        <p:nvSpPr>
          <p:cNvPr id="23555" name="Rectangle 3"/>
          <p:cNvSpPr>
            <a:spLocks noGrp="1" noChangeArrowheads="1"/>
          </p:cNvSpPr>
          <p:nvPr>
            <p:ph type="body" idx="1"/>
          </p:nvPr>
        </p:nvSpPr>
        <p:spPr>
          <a:noFill/>
          <a:ln w="9525"/>
        </p:spPr>
        <p:txBody>
          <a:bodyPr/>
          <a:lstStyle/>
          <a:p>
            <a:pPr algn="r" rtl="1"/>
            <a:r>
              <a:rPr lang="ar-JO" altLang="en-US" b="1">
                <a:latin typeface="Arial" panose="020B0604020202020204" pitchFamily="34" charset="0"/>
                <a:cs typeface="Arial" panose="020B0604020202020204" pitchFamily="34" charset="0"/>
              </a:rPr>
              <a:t>في هذه المرحلة ، يظل الخط الزمني الكتابي عند حوالي  ق. م. تليها فترة تاريخية رائعة ، مهدت الطريق لكل ما سيحدث قريبًا. تذكر أن العالم يتم تجهيزه لدخول المخلص ... ولكن بعد عدة قرون. هل ستقع الأحداث لتهيئة الطريق؟ نعم ، في الواقع ... إلى حد كبير! شاهدهم يتكشفون.</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0938" y="692150"/>
            <a:ext cx="4556125" cy="3416300"/>
          </a:xfrm>
          <a:ln/>
        </p:spPr>
      </p:sp>
      <p:sp>
        <p:nvSpPr>
          <p:cNvPr id="25603"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هذه هي الفترة التي تسمى الصمت الكتابي ... ص</a:t>
            </a:r>
            <a:r>
              <a:rPr lang="en-US" altLang="en-US" b="1">
                <a:latin typeface="Arial" panose="020B0604020202020204" pitchFamily="34" charset="0"/>
                <a:cs typeface="Arial" panose="020B0604020202020204" pitchFamily="34" charset="0"/>
              </a:rPr>
              <a:t> </a:t>
            </a:r>
            <a:r>
              <a:rPr lang="ar-JO" altLang="en-US" b="1">
                <a:latin typeface="Arial" panose="020B0604020202020204" pitchFamily="34" charset="0"/>
                <a:cs typeface="Arial" panose="020B0604020202020204" pitchFamily="34" charset="0"/>
              </a:rPr>
              <a:t>في الخليقة ٧ الصمت يسوع و </a:t>
            </a:r>
          </a:p>
          <a:p>
            <a:pPr algn="just" rtl="1"/>
            <a:r>
              <a:rPr lang="ar-JO" altLang="en-US" b="1">
                <a:latin typeface="Arial" panose="020B0604020202020204" pitchFamily="34" charset="0"/>
                <a:cs typeface="Arial" panose="020B0604020202020204" pitchFamily="34" charset="0"/>
              </a:rPr>
              <a:t> </a:t>
            </a:r>
            <a:r>
              <a:rPr lang="en-US" altLang="en-US" b="1">
                <a:latin typeface="Arial" panose="020B0604020202020204" pitchFamily="34" charset="0"/>
                <a:cs typeface="Arial" panose="020B0604020202020204" pitchFamily="34" charset="0"/>
              </a:rPr>
              <a:t>//// </a:t>
            </a:r>
            <a:r>
              <a:rPr lang="ar-JO" altLang="en-US" b="1">
                <a:latin typeface="Arial" panose="020B0604020202020204" pitchFamily="34" charset="0"/>
                <a:cs typeface="Arial" panose="020B0604020202020204" pitchFamily="34" charset="0"/>
              </a:rPr>
              <a:t>تمتد حوالي ٤٠٠  عام بين العهدين القديم والجديد ، ولكن مع أهمية واختلاف حاسم.</a:t>
            </a:r>
          </a:p>
          <a:p>
            <a:pPr algn="just" rtl="1"/>
            <a:r>
              <a:rPr lang="ar-JO" altLang="en-US" b="1">
                <a:latin typeface="Arial" panose="020B0604020202020204" pitchFamily="34" charset="0"/>
                <a:cs typeface="Arial" panose="020B0604020202020204" pitchFamily="34" charset="0"/>
              </a:rPr>
              <a:t>//// الكتاب المقدس البروتستانتي لا يسجل أي وحي إضافي من الله خلال تلك الفترة. ليس لدينا أي سجل كتابي حتى نصل إلى إنجيل متى في العهد الجديد.  توقع النبي دانيال أحداث ذلك الوقت. ومع ذلك ، فيما يتعلق بكتابات محددة ، كما هو الحال في أجزاء أخرى من الكتاب المقدس ، فإن الكتاب المقدس البروتستانتي لا يقدم أي كتاب في شكل كتاب خلال فترة الصمت.</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50938" y="692150"/>
            <a:ext cx="4556125" cy="3416300"/>
          </a:xfrm>
          <a:ln/>
        </p:spPr>
      </p:sp>
      <p:sp>
        <p:nvSpPr>
          <p:cNvPr id="27651"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هذا هو مجلد الصمت في مجموعة ملفات الكتاب المقدس. لكن تذكر هذا ... على الرغم من أن هذه الفترة بين العهدين تسمى تقليديًا فترة الصمت الكتابي ، إلا أن مرحلة تاريخ العالم لم تكن هادئة.</a:t>
            </a:r>
          </a:p>
          <a:p>
            <a:pPr algn="just" rtl="1"/>
            <a:r>
              <a:rPr lang="ar-JO" altLang="en-US" b="1">
                <a:latin typeface="Arial" panose="020B0604020202020204" pitchFamily="34" charset="0"/>
                <a:cs typeface="Arial" panose="020B0604020202020204" pitchFamily="34" charset="0"/>
              </a:rPr>
              <a:t>//// مجلد الصمت لملف الكتاب المقدس موجود هناك متوقفًا تمامًا بين العهد القديم ...</a:t>
            </a:r>
          </a:p>
          <a:p>
            <a:pPr algn="just" rtl="1"/>
            <a:r>
              <a:rPr lang="ar-JO" altLang="en-US" b="1">
                <a:latin typeface="Arial" panose="020B0604020202020204" pitchFamily="34" charset="0"/>
                <a:cs typeface="Arial" panose="020B0604020202020204" pitchFamily="34" charset="0"/>
              </a:rPr>
              <a:t>////…. والعهد الجديد… مجلد ملف يسوع.</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50938" y="692150"/>
            <a:ext cx="4556125" cy="3416300"/>
          </a:xfrm>
          <a:ln/>
        </p:spPr>
      </p:sp>
      <p:sp>
        <p:nvSpPr>
          <p:cNvPr id="29699"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الإطار الزمني لـ </a:t>
            </a:r>
            <a:r>
              <a:rPr lang="en-US" altLang="en-US" b="1">
                <a:latin typeface="Arial" panose="020B0604020202020204" pitchFamily="34" charset="0"/>
                <a:cs typeface="Arial" panose="020B0604020202020204" pitchFamily="34" charset="0"/>
              </a:rPr>
              <a:t>SILENCE ... </a:t>
            </a:r>
            <a:r>
              <a:rPr lang="ar-JO" altLang="en-US" b="1">
                <a:latin typeface="Arial" panose="020B0604020202020204" pitchFamily="34" charset="0"/>
                <a:cs typeface="Arial" panose="020B0604020202020204" pitchFamily="34" charset="0"/>
              </a:rPr>
              <a:t>حوالي 500 قبل الميلاد ... مع وجود مساحتين فارغتين في ملف الكتاب المقدس تشيران إلى هذه الفترة من الكتاب المقدس وتاريخ العالم…. نقاط تحول حاسمة ذات أهمية كبيرة لفهم الكتاب المقدس.//// لنبدأ بـ الإسطندر الأكبر سبب هذا العنوان المؤقت سيأتي قريبًا.</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50938" y="692150"/>
            <a:ext cx="4556125" cy="3416300"/>
          </a:xfrm>
          <a:ln/>
        </p:spPr>
      </p:sp>
      <p:sp>
        <p:nvSpPr>
          <p:cNvPr id="31747"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نشير بالطبع إلى ألكسندر العظيم ... ذلك العبقري اليوناني الشاب الرائع الذي غير مجرى تاريخ العالم.</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50938" y="692150"/>
            <a:ext cx="4556125" cy="3416300"/>
          </a:xfrm>
          <a:ln/>
        </p:spPr>
      </p:sp>
      <p:sp>
        <p:nvSpPr>
          <p:cNvPr id="33795" name="Rectangle 3"/>
          <p:cNvSpPr>
            <a:spLocks noGrp="1" noChangeArrowheads="1"/>
          </p:cNvSpPr>
          <p:nvPr>
            <p:ph type="body" idx="1"/>
          </p:nvPr>
        </p:nvSpPr>
        <p:spPr>
          <a:noFill/>
          <a:ln w="9525"/>
        </p:spPr>
        <p:txBody>
          <a:bodyPr/>
          <a:lstStyle/>
          <a:p>
            <a:pPr algn="just" rtl="1"/>
            <a:r>
              <a:rPr lang="ar-JO" altLang="en-US" b="1">
                <a:latin typeface="Arial" panose="020B0604020202020204" pitchFamily="34" charset="0"/>
                <a:cs typeface="Arial" panose="020B0604020202020204" pitchFamily="34" charset="0"/>
              </a:rPr>
              <a:t>بعض الحقائق عن الإسكندر الشاب: لقد تلقى تعليمه عند أقدام أرسطو ، وفي النهاية حقق انتصارات رائعة على حصانه الشهير بوسيفالوس.</a:t>
            </a:r>
            <a:endParaRPr lang="en-US" altLang="en-US" b="1">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72A82A51-2CFF-4D23-B131-1F1F56F61F6F}"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0306BDB4-1C19-4C44-A0D9-D3018AFFF25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44E7570D-3EBA-49FF-BEB7-148E80E5DE78}"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8EF195D7-B940-4133-9F43-B81CC488E000}"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39C1D0A2-6613-4A55-B07A-E50B42898823}"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001A1BE3-CE26-4A43-A211-29AE521E277B}"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87E6705D-636B-4336-84AA-813E0D676C13}"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A901D416-2C3A-48CB-AF09-0BF9552E091B}"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699048F-3C22-480B-A03D-AB22053979F4}"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EAC56DBE-C195-478D-9ECC-A6A989B70931}"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5C5C84CC-7566-4A4D-946B-52D8BA14433C}"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1038422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05154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068075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49960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93604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7892735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8752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098016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775511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92180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64760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9525">
                <a:noFill/>
                <a:round/>
                <a:headEnd/>
                <a:tailEnd/>
              </a:ln>
            </p:spPr>
            <p:txBody>
              <a:bodyPr/>
              <a:lstStyle/>
              <a:p>
                <a:endParaRPr lang="ar-JO"/>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9525">
                <a:noFill/>
                <a:round/>
                <a:headEnd/>
                <a:tailEnd/>
              </a:ln>
            </p:spPr>
            <p:txBody>
              <a:bodyPr/>
              <a:lstStyle/>
              <a:p>
                <a:endParaRPr lang="ar-JO"/>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9525">
                <a:noFill/>
                <a:round/>
                <a:headEnd/>
                <a:tailEnd/>
              </a:ln>
            </p:spPr>
            <p:txBody>
              <a:bodyPr/>
              <a:lstStyle/>
              <a:p>
                <a:endParaRPr lang="ar-JO"/>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9525">
                <a:noFill/>
                <a:round/>
                <a:headEnd/>
                <a:tailEnd/>
              </a:ln>
            </p:spPr>
            <p:txBody>
              <a:bodyPr/>
              <a:lstStyle/>
              <a:p>
                <a:endParaRPr lang="ar-JO"/>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9525">
                <a:noFill/>
                <a:round/>
                <a:headEnd/>
                <a:tailEnd/>
              </a:ln>
            </p:spPr>
            <p:txBody>
              <a:bodyPr/>
              <a:lstStyle/>
              <a:p>
                <a:endParaRPr lang="ar-JO"/>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9525">
                <a:noFill/>
                <a:round/>
                <a:headEnd/>
                <a:tailEnd/>
              </a:ln>
            </p:spPr>
            <p:txBody>
              <a:bodyPr/>
              <a:lstStyle/>
              <a:p>
                <a:endParaRPr lang="ar-JO"/>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9525">
                <a:noFill/>
                <a:round/>
                <a:headEnd/>
                <a:tailEnd/>
              </a:ln>
            </p:spPr>
            <p:txBody>
              <a:bodyPr/>
              <a:lstStyle/>
              <a:p>
                <a:endParaRPr lang="ar-JO"/>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9525">
                <a:noFill/>
                <a:round/>
                <a:headEnd/>
                <a:tailEnd/>
              </a:ln>
            </p:spPr>
            <p:txBody>
              <a:bodyPr/>
              <a:lstStyle/>
              <a:p>
                <a:endParaRPr lang="ar-JO"/>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9525">
                <a:noFill/>
                <a:round/>
                <a:headEnd/>
                <a:tailEnd/>
              </a:ln>
            </p:spPr>
            <p:txBody>
              <a:bodyPr/>
              <a:lstStyle/>
              <a:p>
                <a:endParaRPr lang="ar-JO"/>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9525">
                <a:noFill/>
                <a:round/>
                <a:headEnd/>
                <a:tailEnd/>
              </a:ln>
            </p:spPr>
            <p:txBody>
              <a:bodyPr/>
              <a:lstStyle/>
              <a:p>
                <a:endParaRPr lang="ar-JO"/>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9525">
                <a:noFill/>
                <a:round/>
                <a:headEnd/>
                <a:tailEnd/>
              </a:ln>
            </p:spPr>
            <p:txBody>
              <a:bodyPr/>
              <a:lstStyle/>
              <a:p>
                <a:endParaRPr lang="ar-JO"/>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9525">
                <a:noFill/>
                <a:round/>
                <a:headEnd/>
                <a:tailEnd/>
              </a:ln>
            </p:spPr>
            <p:txBody>
              <a:bodyPr/>
              <a:lstStyle/>
              <a:p>
                <a:endParaRPr lang="ar-JO"/>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9525">
                <a:noFill/>
                <a:round/>
                <a:headEnd/>
                <a:tailEnd/>
              </a:ln>
            </p:spPr>
            <p:txBody>
              <a:bodyPr/>
              <a:lstStyle/>
              <a:p>
                <a:endParaRPr lang="ar-JO"/>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9525">
                <a:noFill/>
                <a:round/>
                <a:headEnd/>
                <a:tailEnd/>
              </a:ln>
            </p:spPr>
            <p:txBody>
              <a:bodyPr/>
              <a:lstStyle/>
              <a:p>
                <a:endParaRPr lang="ar-JO"/>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9525">
                <a:noFill/>
                <a:round/>
                <a:headEnd/>
                <a:tailEnd/>
              </a:ln>
            </p:spPr>
            <p:txBody>
              <a:bodyPr/>
              <a:lstStyle/>
              <a:p>
                <a:endParaRPr lang="ar-JO"/>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9525">
                <a:noFill/>
                <a:round/>
                <a:headEnd/>
                <a:tailEnd/>
              </a:ln>
            </p:spPr>
            <p:txBody>
              <a:bodyPr/>
              <a:lstStyle/>
              <a:p>
                <a:endParaRPr lang="ar-JO"/>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9525">
                <a:noFill/>
                <a:round/>
                <a:headEnd/>
                <a:tailEnd/>
              </a:ln>
            </p:spPr>
            <p:txBody>
              <a:bodyPr/>
              <a:lstStyle/>
              <a:p>
                <a:endParaRPr lang="ar-JO"/>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9525">
                <a:noFill/>
                <a:round/>
                <a:headEnd/>
                <a:tailEnd/>
              </a:ln>
            </p:spPr>
            <p:txBody>
              <a:bodyPr/>
              <a:lstStyle/>
              <a:p>
                <a:endParaRPr lang="ar-JO"/>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9525">
                <a:noFill/>
                <a:round/>
                <a:headEnd/>
                <a:tailEnd/>
              </a:ln>
            </p:spPr>
            <p:txBody>
              <a:bodyPr/>
              <a:lstStyle/>
              <a:p>
                <a:endParaRPr lang="ar-JO"/>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9525">
                <a:noFill/>
                <a:round/>
                <a:headEnd/>
                <a:tailEnd/>
              </a:ln>
            </p:spPr>
            <p:txBody>
              <a:bodyPr/>
              <a:lstStyle/>
              <a:p>
                <a:endParaRPr lang="ar-JO"/>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9525">
                <a:noFill/>
                <a:round/>
                <a:headEnd/>
                <a:tailEnd/>
              </a:ln>
            </p:spPr>
            <p:txBody>
              <a:bodyPr/>
              <a:lstStyle/>
              <a:p>
                <a:endParaRPr lang="ar-JO"/>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9525">
                <a:noFill/>
                <a:round/>
                <a:headEnd/>
                <a:tailEnd/>
              </a:ln>
            </p:spPr>
            <p:txBody>
              <a:bodyPr/>
              <a:lstStyle/>
              <a:p>
                <a:endParaRPr lang="ar-JO"/>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p:spPr>
            <p:txBody>
              <a:bodyPr wrap="none" anchor="ct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endParaRPr lang="en-US" altLang="en-US"/>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b="1" i="0">
                <a:solidFill>
                  <a:srgbClr val="FFFFFF"/>
                </a:solidFill>
                <a:latin typeface="Arial" panose="020B0604020202020204" pitchFamily="34" charset="0"/>
              </a:rPr>
              <a:t>© </a:t>
            </a:r>
            <a:r>
              <a:rPr lang="en-US" sz="1000" b="1" i="0">
                <a:solidFill>
                  <a:srgbClr val="FFFFFF"/>
                </a:solidFill>
                <a:latin typeface="Arial" panose="020B0604020202020204" pitchFamily="34" charset="0"/>
              </a:rPr>
              <a:t>2006</a:t>
            </a:r>
            <a:r>
              <a:rPr lang="en-US" sz="900" b="1" i="0">
                <a:solidFill>
                  <a:srgbClr val="FFFFFF"/>
                </a:solidFill>
                <a:latin typeface="Arial" panose="020B0604020202020204" pitchFamily="34"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9.65.03e.</a:t>
            </a:r>
          </a:p>
        </p:txBody>
      </p:sp>
    </p:spTree>
  </p:cSld>
  <p:clrMap bg1="dk2" tx1="lt1" bg2="dk1" tx2="lt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MS PGothic" pitchFamily="34"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p:spPr>
          <p:txBody>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endParaRPr lang="en-US" altLang="en-US" sz="2400" b="0">
                <a:solidFill>
                  <a:srgbClr val="FFFFFF"/>
                </a:solidFill>
                <a:latin typeface="Times New Roman" panose="02020603050405020304" pitchFamily="18" charset="0"/>
              </a:endParaRPr>
            </a:p>
          </p:txBody>
        </p:sp>
        <p:sp>
          <p:nvSpPr>
            <p:cNvPr id="2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p:spPr>
          <p:txBody>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endParaRPr lang="en-US" altLang="en-US" sz="2400" b="0">
                <a:solidFill>
                  <a:srgbClr val="FFFFFF"/>
                </a:solidFill>
                <a:latin typeface="Times New Roman" panose="02020603050405020304" pitchFamily="18" charset="0"/>
              </a:endParaRPr>
            </a:p>
          </p:txBody>
        </p:sp>
        <p:sp>
          <p:nvSpPr>
            <p:cNvPr id="2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p:spPr>
          <p:txBody>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eaLnBrk="1" hangingPunct="1">
                <a:defRPr/>
              </a:pPr>
              <a:endParaRPr lang="en-US" altLang="en-US" sz="2400" b="0">
                <a:solidFill>
                  <a:srgbClr val="FFFFFF"/>
                </a:solidFill>
                <a:latin typeface="Times New Roman" panose="02020603050405020304"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itchFamily="34" charset="0"/>
              </a:defRPr>
            </a:lvl1pPr>
          </a:lstStyle>
          <a:p>
            <a:fld id="{20D83C20-F92A-4888-8283-9C624D94D25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207054436"/>
      </p:ext>
    </p:extLst>
  </p:cSld>
  <p:clrMap bg1="dk2" tx1="lt1" bg2="dk1" tx2="lt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4.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2.xml"/><Relationship Id="rId5" Type="http://schemas.openxmlformats.org/officeDocument/2006/relationships/slideLayout" Target="../slideLayouts/slideLayout7.xml"/><Relationship Id="rId10" Type="http://schemas.openxmlformats.org/officeDocument/2006/relationships/image" Target="../media/image24.jpeg"/><Relationship Id="rId4" Type="http://schemas.openxmlformats.org/officeDocument/2006/relationships/tags" Target="../tags/tag5.xml"/><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3.xml"/><Relationship Id="rId7" Type="http://schemas.openxmlformats.org/officeDocument/2006/relationships/image" Target="../media/image37.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6.jpe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1,1,PowerPoint Presentation"/><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05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60" name="Rectangle 5"/>
          <p:cNvSpPr>
            <a:spLocks noChangeArrowheads="1"/>
          </p:cNvSpPr>
          <p:nvPr/>
        </p:nvSpPr>
        <p:spPr bwMode="auto">
          <a:xfrm>
            <a:off x="2819400" y="931863"/>
            <a:ext cx="2035813" cy="520655"/>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Arial" panose="020B0604020202020204" pitchFamily="34" charset="0"/>
                <a:cs typeface="Arial" panose="020B0604020202020204" pitchFamily="34" charset="0"/>
              </a:rPr>
              <a:t>   SILENCE</a:t>
            </a:r>
          </a:p>
        </p:txBody>
      </p:sp>
      <p:sp>
        <p:nvSpPr>
          <p:cNvPr id="4506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6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6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065" name="Line 11"/>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nvGrpSpPr>
          <p:cNvPr id="45066"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1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Arial" panose="020B0604020202020204" pitchFamily="34" charset="0"/>
                  <a:ea typeface="+mn-ea"/>
                  <a:cs typeface="Arial" panose="020B0604020202020204" pitchFamily="34" charset="0"/>
                </a:rPr>
                <a:t>OT  </a:t>
              </a:r>
              <a:r>
                <a:rPr lang="en-US" sz="6600" b="0">
                  <a:solidFill>
                    <a:srgbClr val="7FFF00"/>
                  </a:solidFill>
                  <a:latin typeface="Arial" panose="020B0604020202020204" pitchFamily="34" charset="0"/>
                  <a:ea typeface="+mn-ea"/>
                  <a:cs typeface="Arial" panose="020B0604020202020204" pitchFamily="34" charset="0"/>
                </a:rPr>
                <a:t>S </a:t>
              </a:r>
              <a:r>
                <a:rPr lang="en-US" sz="3600" b="0">
                  <a:solidFill>
                    <a:schemeClr val="tx2"/>
                  </a:solidFill>
                  <a:latin typeface="Arial" panose="020B0604020202020204" pitchFamily="34" charset="0"/>
                  <a:ea typeface="+mn-ea"/>
                  <a:cs typeface="Arial" panose="020B0604020202020204" pitchFamily="34" charset="0"/>
                </a:rPr>
                <a:t>NT</a:t>
              </a:r>
            </a:p>
          </p:txBody>
        </p:sp>
        <p:sp>
          <p:nvSpPr>
            <p:cNvPr id="4510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444431" name="Rectangle 15"/>
          <p:cNvSpPr>
            <a:spLocks noChangeArrowheads="1"/>
          </p:cNvSpPr>
          <p:nvPr/>
        </p:nvSpPr>
        <p:spPr bwMode="auto">
          <a:xfrm>
            <a:off x="4862513" y="874713"/>
            <a:ext cx="22009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Arial" panose="020B0604020202020204" pitchFamily="34" charset="0"/>
                <a:ea typeface="+mn-ea"/>
                <a:cs typeface="Arial" panose="020B0604020202020204" pitchFamily="34" charset="0"/>
              </a:rPr>
              <a:t>ca. 500 B.C</a:t>
            </a:r>
            <a:r>
              <a:rPr lang="en-US" sz="2800" b="0">
                <a:solidFill>
                  <a:srgbClr val="FAFD00"/>
                </a:solidFill>
                <a:latin typeface="Arial" panose="020B0604020202020204" pitchFamily="34" charset="0"/>
                <a:ea typeface="+mn-ea"/>
                <a:cs typeface="Arial" panose="020B0604020202020204" pitchFamily="34" charset="0"/>
              </a:rPr>
              <a:t>.</a:t>
            </a:r>
          </a:p>
        </p:txBody>
      </p:sp>
      <p:sp>
        <p:nvSpPr>
          <p:cNvPr id="45068" name="Text Box 1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pic>
        <p:nvPicPr>
          <p:cNvPr id="45069" name="Picture 17"/>
          <p:cNvPicPr>
            <a:picLocks noChangeAspect="1" noChangeArrowheads="1"/>
          </p:cNvPicPr>
          <p:nvPr/>
        </p:nvPicPr>
        <p:blipFill>
          <a:blip r:embed="rId3"/>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p:spPr>
      </p:pic>
      <p:sp>
        <p:nvSpPr>
          <p:cNvPr id="444434" name="Text Box 18"/>
          <p:cNvSpPr txBox="1">
            <a:spLocks noChangeArrowheads="1"/>
          </p:cNvSpPr>
          <p:nvPr/>
        </p:nvSpPr>
        <p:spPr bwMode="auto">
          <a:xfrm>
            <a:off x="802309" y="4749663"/>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أفريقيا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العربية</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Arial" panose="020B0604020202020204" pitchFamily="34" charset="0"/>
                <a:ea typeface="+mn-ea"/>
                <a:cs typeface="Arial" panose="020B0604020202020204" pitchFamily="34" charset="0"/>
              </a:rPr>
              <a:t>ASIA</a:t>
            </a:r>
          </a:p>
        </p:txBody>
      </p:sp>
      <p:sp>
        <p:nvSpPr>
          <p:cNvPr id="45073" name="Text Box 21"/>
          <p:cNvSpPr txBox="1">
            <a:spLocks noChangeArrowheads="1"/>
          </p:cNvSpPr>
          <p:nvPr/>
        </p:nvSpPr>
        <p:spPr bwMode="auto">
          <a:xfrm rot="1299097">
            <a:off x="660400" y="3237241"/>
            <a:ext cx="2108200" cy="523220"/>
          </a:xfrm>
          <a:prstGeom prst="rect">
            <a:avLst/>
          </a:prstGeom>
          <a:noFill/>
          <a:ln w="9525">
            <a:noFill/>
            <a:miter lim="800000"/>
            <a:headEnd/>
            <a:tailEnd/>
          </a:ln>
        </p:spPr>
        <p:txBody>
          <a:bodyPr>
            <a:spAutoFit/>
          </a:bodyPr>
          <a:lstStyle/>
          <a:p>
            <a:pPr algn="ctr">
              <a:spcBef>
                <a:spcPct val="50000"/>
              </a:spcBef>
            </a:pPr>
            <a:r>
              <a:rPr lang="en-US" altLang="en-US" sz="1400">
                <a:solidFill>
                  <a:schemeClr val="tx1"/>
                </a:solidFill>
                <a:latin typeface="Arial" panose="020B0604020202020204" pitchFamily="34" charset="0"/>
                <a:cs typeface="Arial" panose="020B0604020202020204" pitchFamily="34" charset="0"/>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52" name="Text Box 36"/>
          <p:cNvSpPr txBox="1">
            <a:spLocks noChangeArrowheads="1"/>
          </p:cNvSpPr>
          <p:nvPr/>
        </p:nvSpPr>
        <p:spPr bwMode="auto">
          <a:xfrm>
            <a:off x="1511300" y="2120900"/>
            <a:ext cx="6134100" cy="646113"/>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ar-JO" sz="3600" dirty="0">
                <a:solidFill>
                  <a:srgbClr val="C60C15"/>
                </a:solidFill>
                <a:latin typeface="Arial" panose="020B0604020202020204" pitchFamily="34" charset="0"/>
                <a:ea typeface="+mn-ea"/>
                <a:cs typeface="Arial" panose="020B0604020202020204" pitchFamily="34" charset="0"/>
              </a:rPr>
              <a:t>الأراضي الإمبراطورية للإسكندر </a:t>
            </a:r>
          </a:p>
        </p:txBody>
      </p:sp>
      <p:sp>
        <p:nvSpPr>
          <p:cNvPr id="45080" name="Text Box 48"/>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grpSp>
        <p:nvGrpSpPr>
          <p:cNvPr id="3" name="Group 58"/>
          <p:cNvGrpSpPr>
            <a:grpSpLocks/>
          </p:cNvGrpSpPr>
          <p:nvPr/>
        </p:nvGrpSpPr>
        <p:grpSpPr bwMode="auto">
          <a:xfrm>
            <a:off x="1022350" y="2189026"/>
            <a:ext cx="2239963" cy="2444750"/>
            <a:chOff x="1366" y="377"/>
            <a:chExt cx="3012" cy="3426"/>
          </a:xfrm>
        </p:grpSpPr>
        <p:pic>
          <p:nvPicPr>
            <p:cNvPr id="444475" name="Picture 59"/>
            <p:cNvPicPr>
              <a:picLocks noChangeAspect="1" noChangeArrowheads="1"/>
            </p:cNvPicPr>
            <p:nvPr/>
          </p:nvPicPr>
          <p:blipFill>
            <a:blip r:embed="rId4" cstate="screen"/>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5097" name="Rectangle 60"/>
            <p:cNvSpPr>
              <a:spLocks noChangeArrowheads="1"/>
            </p:cNvSpPr>
            <p:nvPr/>
          </p:nvSpPr>
          <p:spPr bwMode="auto">
            <a:xfrm>
              <a:off x="1586" y="886"/>
              <a:ext cx="47" cy="47"/>
            </a:xfrm>
            <a:prstGeom prst="rect">
              <a:avLst/>
            </a:prstGeom>
            <a:solidFill>
              <a:srgbClr val="011B65"/>
            </a:solidFill>
            <a:ln w="9525">
              <a:noFill/>
              <a:miter lim="800000"/>
              <a:headEnd/>
              <a:tailEnd/>
            </a:ln>
          </p:spPr>
          <p:txBody>
            <a:bodyPr wrap="none" anchor="ctr"/>
            <a:lstStyle/>
            <a:p>
              <a:pPr algn="ctr"/>
              <a:endParaRPr lang="en-US" altLang="en-US">
                <a:latin typeface="Arial" panose="020B0604020202020204" pitchFamily="34" charset="0"/>
                <a:cs typeface="Arial" panose="020B0604020202020204" pitchFamily="34" charset="0"/>
              </a:endParaRPr>
            </a:p>
          </p:txBody>
        </p:sp>
        <p:sp>
          <p:nvSpPr>
            <p:cNvPr id="45098" name="Rectangle 61"/>
            <p:cNvSpPr>
              <a:spLocks noChangeArrowheads="1"/>
            </p:cNvSpPr>
            <p:nvPr/>
          </p:nvSpPr>
          <p:spPr bwMode="auto">
            <a:xfrm>
              <a:off x="1786" y="758"/>
              <a:ext cx="95" cy="111"/>
            </a:xfrm>
            <a:prstGeom prst="rect">
              <a:avLst/>
            </a:prstGeom>
            <a:solidFill>
              <a:srgbClr val="011A5F"/>
            </a:solidFill>
            <a:ln w="9525">
              <a:noFill/>
              <a:miter lim="800000"/>
              <a:headEnd/>
              <a:tailEnd/>
            </a:ln>
          </p:spPr>
          <p:txBody>
            <a:bodyPr wrap="none" anchor="ctr"/>
            <a:lstStyle/>
            <a:p>
              <a:pPr algn="ctr"/>
              <a:endParaRPr lang="en-US" altLang="en-US">
                <a:latin typeface="Arial" panose="020B0604020202020204" pitchFamily="34" charset="0"/>
                <a:cs typeface="Arial" panose="020B0604020202020204" pitchFamily="34" charset="0"/>
              </a:endParaRPr>
            </a:p>
          </p:txBody>
        </p:sp>
      </p:grpSp>
      <p:grpSp>
        <p:nvGrpSpPr>
          <p:cNvPr id="4" name="Group 68"/>
          <p:cNvGrpSpPr>
            <a:grpSpLocks/>
          </p:cNvGrpSpPr>
          <p:nvPr/>
        </p:nvGrpSpPr>
        <p:grpSpPr bwMode="auto">
          <a:xfrm>
            <a:off x="4703763" y="168751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Arial" panose="020B0604020202020204" pitchFamily="34" charset="0"/>
                <a:ea typeface="+mn-ea"/>
                <a:cs typeface="Arial" panose="020B0604020202020204" pitchFamily="34" charset="0"/>
              </a:endParaRPr>
            </a:p>
          </p:txBody>
        </p:sp>
        <p:sp>
          <p:nvSpPr>
            <p:cNvPr id="444478" name="Text Box 62"/>
            <p:cNvSpPr txBox="1">
              <a:spLocks noChangeArrowheads="1"/>
            </p:cNvSpPr>
            <p:nvPr/>
          </p:nvSpPr>
          <p:spPr bwMode="auto">
            <a:xfrm>
              <a:off x="2963" y="1194"/>
              <a:ext cx="2233" cy="114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rgbClr val="FFEA18"/>
                  </a:solidFill>
                  <a:latin typeface="Arial" panose="020B0604020202020204" pitchFamily="34" charset="0"/>
                  <a:ea typeface="+mn-ea"/>
                  <a:cs typeface="Arial" panose="020B0604020202020204" pitchFamily="34" charset="0"/>
                </a:rPr>
                <a:t>أنظر إلى مرحلة</a:t>
              </a:r>
            </a:p>
            <a:p>
              <a:pPr algn="ctr">
                <a:spcBef>
                  <a:spcPct val="50000"/>
                </a:spcBef>
                <a:defRPr/>
              </a:pPr>
              <a:r>
                <a:rPr lang="ar-JO" sz="2800" dirty="0">
                  <a:solidFill>
                    <a:srgbClr val="FFEA18"/>
                  </a:solidFill>
                  <a:latin typeface="Arial" panose="020B0604020202020204" pitchFamily="34" charset="0"/>
                  <a:ea typeface="+mn-ea"/>
                  <a:cs typeface="Arial" panose="020B0604020202020204" pitchFamily="34" charset="0"/>
                </a:rPr>
                <a:t> العمل</a:t>
              </a:r>
            </a:p>
            <a:p>
              <a:pPr algn="ctr">
                <a:spcBef>
                  <a:spcPct val="50000"/>
                </a:spcBef>
                <a:defRPr/>
              </a:pPr>
              <a:r>
                <a:rPr lang="ar-JO" sz="2800" dirty="0">
                  <a:solidFill>
                    <a:srgbClr val="FFEA18"/>
                  </a:solidFill>
                  <a:latin typeface="Arial" panose="020B0604020202020204" pitchFamily="34" charset="0"/>
                  <a:ea typeface="+mn-ea"/>
                  <a:cs typeface="Arial" panose="020B0604020202020204" pitchFamily="34" charset="0"/>
                </a:rPr>
                <a:t> بين العهدين</a:t>
              </a:r>
              <a:endParaRPr lang="en-US" sz="2800" dirty="0">
                <a:solidFill>
                  <a:srgbClr val="FFEA18"/>
                </a:solidFill>
                <a:latin typeface="Arial" panose="020B0604020202020204" pitchFamily="34" charset="0"/>
                <a:ea typeface="+mn-ea"/>
                <a:cs typeface="Arial" panose="020B0604020202020204" pitchFamily="34" charset="0"/>
              </a:endParaRPr>
            </a:p>
          </p:txBody>
        </p:sp>
      </p:grpSp>
      <p:sp>
        <p:nvSpPr>
          <p:cNvPr id="45084"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85"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86" name="AutoShape 43"/>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87" name="Line 44"/>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5088" name="Line 45"/>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5089" name="Rectangle 46"/>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45090" name="Rectangle 47"/>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45091" name="Text Box 64"/>
          <p:cNvSpPr txBox="1">
            <a:spLocks noChangeArrowheads="1"/>
          </p:cNvSpPr>
          <p:nvPr/>
        </p:nvSpPr>
        <p:spPr bwMode="auto">
          <a:xfrm>
            <a:off x="8552339" y="6464885"/>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a:t>
            </a:r>
            <a:r>
              <a:rPr lang="en-US" altLang="en-US">
                <a:solidFill>
                  <a:srgbClr val="FFFFFF"/>
                </a:solidFill>
                <a:latin typeface="Arial" panose="020B0604020202020204" pitchFamily="34" charset="0"/>
                <a:cs typeface="Arial" panose="020B0604020202020204" pitchFamily="34" charset="0"/>
              </a:rPr>
              <a:t> </a:t>
            </a:r>
            <a:endParaRPr lang="en-US" altLang="en-US" b="0">
              <a:solidFill>
                <a:srgbClr val="FFFFFF"/>
              </a:solidFill>
              <a:latin typeface="Arial" panose="020B0604020202020204" pitchFamily="34" charset="0"/>
              <a:cs typeface="Arial" panose="020B0604020202020204" pitchFamily="34" charset="0"/>
            </a:endParaRPr>
          </a:p>
        </p:txBody>
      </p:sp>
      <p:sp>
        <p:nvSpPr>
          <p:cNvPr id="444481" name="Rectangle 6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p>
        </p:txBody>
      </p:sp>
      <p:sp>
        <p:nvSpPr>
          <p:cNvPr id="45093" name="Text Box 66"/>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2" name="Rectangle 1">
            <a:extLst>
              <a:ext uri="{FF2B5EF4-FFF2-40B4-BE49-F238E27FC236}">
                <a16:creationId xmlns:a16="http://schemas.microsoft.com/office/drawing/2014/main" id="{716E177C-38B5-3953-48B7-72BEBF3ADF68}"/>
              </a:ext>
            </a:extLst>
          </p:cNvPr>
          <p:cNvSpPr>
            <a:spLocks noChangeArrowheads="1"/>
          </p:cNvSpPr>
          <p:nvPr/>
        </p:nvSpPr>
        <p:spPr bwMode="auto">
          <a:xfrm>
            <a:off x="-36512" y="5533567"/>
            <a:ext cx="9252520" cy="132443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صممها د. جون فرايمان, تكساس, أمريكا</a:t>
            </a:r>
            <a:b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تم تدريسها بواسطة الدكتور ريك جريفيث ، المؤسسة الأردنية اللاهونية</a:t>
            </a:r>
            <a:b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بعدة لغات للتحميل مجانًا في  </a:t>
            </a:r>
            <a:r>
              <a:rPr kumimoji="0" lang="en-US" sz="20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
        <p:nvSpPr>
          <p:cNvPr id="5" name="Text Box 113">
            <a:extLst>
              <a:ext uri="{FF2B5EF4-FFF2-40B4-BE49-F238E27FC236}">
                <a16:creationId xmlns:a16="http://schemas.microsoft.com/office/drawing/2014/main" id="{C63C54CA-A589-058F-7CAF-F133E7113FB5}"/>
              </a:ext>
            </a:extLst>
          </p:cNvPr>
          <p:cNvSpPr txBox="1">
            <a:spLocks noChangeArrowheads="1"/>
          </p:cNvSpPr>
          <p:nvPr/>
        </p:nvSpPr>
        <p:spPr bwMode="auto">
          <a:xfrm>
            <a:off x="284163" y="630615"/>
            <a:ext cx="7826375" cy="1569660"/>
          </a:xfrm>
          <a:prstGeom prst="rect">
            <a:avLst/>
          </a:prstGeom>
          <a:noFill/>
          <a:ln w="9525">
            <a:noFill/>
            <a:miter lim="800000"/>
            <a:headEnd/>
            <a:tailEnd/>
          </a:ln>
          <a:effectLst/>
        </p:spPr>
        <p:txBody>
          <a:bodyPr>
            <a:spAutoFit/>
            <a:flatTx/>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ctr">
              <a:spcBef>
                <a:spcPct val="50000"/>
              </a:spcBef>
              <a:defRPr/>
            </a:pPr>
            <a:r>
              <a:rPr lang="ar-SA" altLang="ja-JP" sz="9600" dirty="0">
                <a:solidFill>
                  <a:srgbClr val="FFFF00"/>
                </a:solidFill>
                <a:effectLst>
                  <a:outerShdw blurRad="50800" dist="88900" dir="2700000" algn="tl" rotWithShape="0">
                    <a:srgbClr val="000000"/>
                  </a:outerShdw>
                </a:effectLst>
                <a:latin typeface="Arial" panose="020B0604020202020204" pitchFamily="34" charset="0"/>
                <a:cs typeface="Arial" panose="020B0604020202020204" pitchFamily="34" charset="0"/>
              </a:rPr>
              <a:t> الصمت</a:t>
            </a:r>
            <a:endParaRPr lang="en-US" sz="9600" dirty="0">
              <a:solidFill>
                <a:srgbClr val="FFFF00"/>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49469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3481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4820" name="Rectangle 5"/>
          <p:cNvSpPr>
            <a:spLocks noChangeArrowheads="1"/>
          </p:cNvSpPr>
          <p:nvPr/>
        </p:nvSpPr>
        <p:spPr bwMode="auto">
          <a:xfrm>
            <a:off x="2819400" y="931863"/>
            <a:ext cx="2035813" cy="520655"/>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Arial" panose="020B0604020202020204" pitchFamily="34" charset="0"/>
                <a:cs typeface="Arial" panose="020B0604020202020204" pitchFamily="34" charset="0"/>
              </a:rPr>
              <a:t>   SILENCE</a:t>
            </a:r>
          </a:p>
        </p:txBody>
      </p:sp>
      <p:sp>
        <p:nvSpPr>
          <p:cNvPr id="3482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482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482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36234" name="Line 1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34825" name="Line 12"/>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nvGrpSpPr>
          <p:cNvPr id="34826"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1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Arial" panose="020B0604020202020204" pitchFamily="34" charset="0"/>
                  <a:ea typeface="+mn-ea"/>
                  <a:cs typeface="Arial" panose="020B0604020202020204" pitchFamily="34" charset="0"/>
                </a:rPr>
                <a:t>OT  </a:t>
              </a:r>
              <a:r>
                <a:rPr lang="en-US" sz="6600" b="0">
                  <a:solidFill>
                    <a:srgbClr val="7FFF00"/>
                  </a:solidFill>
                  <a:latin typeface="Arial" panose="020B0604020202020204" pitchFamily="34" charset="0"/>
                  <a:ea typeface="+mn-ea"/>
                  <a:cs typeface="Arial" panose="020B0604020202020204" pitchFamily="34" charset="0"/>
                </a:rPr>
                <a:t>S </a:t>
              </a:r>
              <a:r>
                <a:rPr lang="en-US" sz="3600" b="0">
                  <a:solidFill>
                    <a:schemeClr val="tx2"/>
                  </a:solidFill>
                  <a:latin typeface="Arial" panose="020B0604020202020204" pitchFamily="34" charset="0"/>
                  <a:ea typeface="+mn-ea"/>
                  <a:cs typeface="Arial" panose="020B0604020202020204" pitchFamily="34" charset="0"/>
                </a:rPr>
                <a:t>NT</a:t>
              </a:r>
            </a:p>
          </p:txBody>
        </p:sp>
        <p:sp>
          <p:nvSpPr>
            <p:cNvPr id="34872"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436240" name="Rectangle 16"/>
          <p:cNvSpPr>
            <a:spLocks noChangeArrowheads="1"/>
          </p:cNvSpPr>
          <p:nvPr/>
        </p:nvSpPr>
        <p:spPr bwMode="auto">
          <a:xfrm>
            <a:off x="4862513" y="874713"/>
            <a:ext cx="22009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Arial" panose="020B0604020202020204" pitchFamily="34" charset="0"/>
                <a:ea typeface="+mn-ea"/>
                <a:cs typeface="Arial" panose="020B0604020202020204" pitchFamily="34" charset="0"/>
              </a:rPr>
              <a:t>ca. 500 B.C</a:t>
            </a:r>
            <a:r>
              <a:rPr lang="en-US" sz="2800" b="0">
                <a:solidFill>
                  <a:srgbClr val="FAFD00"/>
                </a:solidFill>
                <a:latin typeface="Arial" panose="020B0604020202020204" pitchFamily="34" charset="0"/>
                <a:ea typeface="+mn-ea"/>
                <a:cs typeface="Arial" panose="020B0604020202020204" pitchFamily="34" charset="0"/>
              </a:rPr>
              <a:t>.</a:t>
            </a:r>
          </a:p>
        </p:txBody>
      </p:sp>
      <p:sp>
        <p:nvSpPr>
          <p:cNvPr id="34828" name="Text Box 25"/>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pic>
        <p:nvPicPr>
          <p:cNvPr id="34829" name="Picture 27"/>
          <p:cNvPicPr>
            <a:picLocks noChangeAspect="1" noChangeArrowheads="1"/>
          </p:cNvPicPr>
          <p:nvPr/>
        </p:nvPicPr>
        <p:blipFill>
          <a:blip r:embed="rId3"/>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p:spPr>
      </p:pic>
      <p:sp>
        <p:nvSpPr>
          <p:cNvPr id="436252" name="Text Box 2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أفريقيا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36253" name="Text Box 2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العربية</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36255" name="Text Box 31"/>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آسيا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34833" name="Text Box 37"/>
          <p:cNvSpPr txBox="1">
            <a:spLocks noChangeArrowheads="1"/>
          </p:cNvSpPr>
          <p:nvPr/>
        </p:nvSpPr>
        <p:spPr bwMode="auto">
          <a:xfrm rot="1299097">
            <a:off x="660400" y="3346450"/>
            <a:ext cx="2108200"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latin typeface="Arial" panose="020B0604020202020204" pitchFamily="34" charset="0"/>
                <a:cs typeface="Arial" panose="020B0604020202020204" pitchFamily="34" charset="0"/>
              </a:rPr>
              <a:t>البحرالابيض المتوسط</a:t>
            </a:r>
          </a:p>
        </p:txBody>
      </p:sp>
      <p:sp>
        <p:nvSpPr>
          <p:cNvPr id="436264" name="Freeform 40"/>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65" name="Freeform 41"/>
          <p:cNvSpPr>
            <a:spLocks/>
          </p:cNvSpPr>
          <p:nvPr/>
        </p:nvSpPr>
        <p:spPr bwMode="auto">
          <a:xfrm>
            <a:off x="3767138" y="17351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68" name="Freeform 44"/>
          <p:cNvSpPr>
            <a:spLocks/>
          </p:cNvSpPr>
          <p:nvPr/>
        </p:nvSpPr>
        <p:spPr bwMode="auto">
          <a:xfrm>
            <a:off x="5289550" y="1266825"/>
            <a:ext cx="3048000"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69" name="Freeform 45"/>
          <p:cNvSpPr>
            <a:spLocks/>
          </p:cNvSpPr>
          <p:nvPr/>
        </p:nvSpPr>
        <p:spPr bwMode="auto">
          <a:xfrm>
            <a:off x="849313"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70" name="Freeform 46"/>
          <p:cNvSpPr>
            <a:spLocks/>
          </p:cNvSpPr>
          <p:nvPr/>
        </p:nvSpPr>
        <p:spPr bwMode="auto">
          <a:xfrm>
            <a:off x="2397125" y="3590925"/>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nvGrpSpPr>
          <p:cNvPr id="3" name="Group 98"/>
          <p:cNvGrpSpPr>
            <a:grpSpLocks/>
          </p:cNvGrpSpPr>
          <p:nvPr/>
        </p:nvGrpSpPr>
        <p:grpSpPr bwMode="auto">
          <a:xfrm>
            <a:off x="4352925" y="2403475"/>
            <a:ext cx="4562475" cy="3070225"/>
            <a:chOff x="395" y="607"/>
            <a:chExt cx="2874" cy="1934"/>
          </a:xfrm>
        </p:grpSpPr>
        <p:pic>
          <p:nvPicPr>
            <p:cNvPr id="436323" name="Picture 99"/>
            <p:cNvPicPr>
              <a:picLocks noChangeAspect="1" noChangeArrowheads="1"/>
            </p:cNvPicPr>
            <p:nvPr/>
          </p:nvPicPr>
          <p:blipFill>
            <a:blip r:embed="rId4" cstate="screen"/>
            <a:srcRect b="10214"/>
            <a:stretch>
              <a:fillRect/>
            </a:stretch>
          </p:blipFill>
          <p:spPr bwMode="auto">
            <a:xfrm>
              <a:off x="395" y="607"/>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6324" name="Text Box 100"/>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ar-JO" dirty="0">
                  <a:solidFill>
                    <a:srgbClr val="FFEA18"/>
                  </a:solidFill>
                  <a:latin typeface="Arial" panose="020B0604020202020204" pitchFamily="34" charset="0"/>
                  <a:ea typeface="+mn-ea"/>
                  <a:cs typeface="Arial" panose="020B0604020202020204" pitchFamily="34" charset="0"/>
                </a:rPr>
                <a:t>فيليبيّ القديمة</a:t>
              </a:r>
              <a:endParaRPr lang="en-US" dirty="0">
                <a:solidFill>
                  <a:srgbClr val="FFEA18"/>
                </a:solidFill>
                <a:latin typeface="Arial" panose="020B0604020202020204" pitchFamily="34" charset="0"/>
                <a:ea typeface="+mn-ea"/>
                <a:cs typeface="Arial" panose="020B0604020202020204" pitchFamily="34" charset="0"/>
              </a:endParaRPr>
            </a:p>
          </p:txBody>
        </p:sp>
      </p:grpSp>
      <p:sp>
        <p:nvSpPr>
          <p:cNvPr id="436274" name="AutoShape 50"/>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75" name="AutoShape 51"/>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76" name="AutoShape 52"/>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77" name="Line 53"/>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78" name="Line 54"/>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nvGrpSpPr>
          <p:cNvPr id="4"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34846" name="Text Box 81"/>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34847" name="Text Box 87"/>
          <p:cNvSpPr txBox="1">
            <a:spLocks noChangeArrowheads="1"/>
          </p:cNvSpPr>
          <p:nvPr/>
        </p:nvSpPr>
        <p:spPr bwMode="auto">
          <a:xfrm>
            <a:off x="8558689" y="6458535"/>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٥</a:t>
            </a:r>
            <a:r>
              <a:rPr lang="en-US" altLang="en-US">
                <a:solidFill>
                  <a:srgbClr val="FFFFFF"/>
                </a:solidFill>
                <a:latin typeface="Arial" panose="020B0604020202020204" pitchFamily="34" charset="0"/>
                <a:cs typeface="Arial" panose="020B0604020202020204" pitchFamily="34" charset="0"/>
              </a:rPr>
              <a:t> </a:t>
            </a:r>
          </a:p>
        </p:txBody>
      </p:sp>
      <p:sp>
        <p:nvSpPr>
          <p:cNvPr id="436316" name="Rectangle 9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08</a:t>
            </a:r>
          </a:p>
        </p:txBody>
      </p:sp>
      <p:sp>
        <p:nvSpPr>
          <p:cNvPr id="34849" name="Text Box 93"/>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34850" name="AutoShape 7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4851" name="Rectangle 7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4852" name="AutoShape 76"/>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4853" name="Line 77"/>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4854" name="Line 78"/>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4855" name="Rectangle 79"/>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34856" name="Rectangle 80"/>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grpSp>
        <p:nvGrpSpPr>
          <p:cNvPr id="5" name="Group 84"/>
          <p:cNvGrpSpPr>
            <a:grpSpLocks/>
          </p:cNvGrpSpPr>
          <p:nvPr/>
        </p:nvGrpSpPr>
        <p:grpSpPr bwMode="auto">
          <a:xfrm>
            <a:off x="2182813" y="684213"/>
            <a:ext cx="4787900" cy="866775"/>
            <a:chOff x="1382" y="384"/>
            <a:chExt cx="3009" cy="546"/>
          </a:xfrm>
        </p:grpSpPr>
        <p:sp>
          <p:nvSpPr>
            <p:cNvPr id="436280" name="Rectangle 56"/>
            <p:cNvSpPr>
              <a:spLocks noChangeArrowheads="1"/>
            </p:cNvSpPr>
            <p:nvPr/>
          </p:nvSpPr>
          <p:spPr bwMode="auto">
            <a:xfrm>
              <a:off x="1413" y="407"/>
              <a:ext cx="2978" cy="523"/>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latin typeface="Arial" panose="020B0604020202020204" pitchFamily="34" charset="0"/>
                <a:ea typeface="ＭＳ Ｐゴシック" charset="0"/>
                <a:cs typeface="Arial" panose="020B0604020202020204" pitchFamily="34" charset="0"/>
              </a:endParaRPr>
            </a:p>
            <a:p>
              <a:pPr>
                <a:defRPr/>
              </a:pPr>
              <a:endParaRPr lang="en-US" sz="2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36281" name="Rectangle 57"/>
            <p:cNvSpPr>
              <a:spLocks noChangeArrowheads="1"/>
            </p:cNvSpPr>
            <p:nvPr/>
          </p:nvSpPr>
          <p:spPr bwMode="auto">
            <a:xfrm>
              <a:off x="1382" y="384"/>
              <a:ext cx="2875" cy="52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just" rtl="1">
                <a:defRPr/>
              </a:pPr>
              <a:r>
                <a:rPr lang="ar-JO" sz="2400" dirty="0">
                  <a:solidFill>
                    <a:schemeClr val="tx1"/>
                  </a:solidFill>
                  <a:latin typeface="Arial" panose="020B0604020202020204" pitchFamily="34" charset="0"/>
                  <a:ea typeface="+mn-ea"/>
                  <a:cs typeface="Arial" panose="020B0604020202020204" pitchFamily="34" charset="0"/>
                </a:rPr>
                <a:t>مقدونيا:</a:t>
              </a:r>
            </a:p>
            <a:p>
              <a:pPr algn="just" rtl="1">
                <a:defRPr/>
              </a:pPr>
              <a:r>
                <a:rPr lang="ar-JO" sz="2400" dirty="0">
                  <a:solidFill>
                    <a:schemeClr val="tx1"/>
                  </a:solidFill>
                  <a:latin typeface="Arial" panose="020B0604020202020204" pitchFamily="34" charset="0"/>
                  <a:ea typeface="+mn-ea"/>
                  <a:cs typeface="Arial" panose="020B0604020202020204" pitchFamily="34" charset="0"/>
                </a:rPr>
                <a:t>مكان ولادة الإسكندر</a:t>
              </a:r>
            </a:p>
          </p:txBody>
        </p:sp>
      </p:grpSp>
      <p:grpSp>
        <p:nvGrpSpPr>
          <p:cNvPr id="6" name="Group 104"/>
          <p:cNvGrpSpPr>
            <a:grpSpLocks/>
          </p:cNvGrpSpPr>
          <p:nvPr/>
        </p:nvGrpSpPr>
        <p:grpSpPr bwMode="auto">
          <a:xfrm>
            <a:off x="2794000" y="3265488"/>
            <a:ext cx="1976438" cy="476250"/>
            <a:chOff x="4307" y="335"/>
            <a:chExt cx="1245" cy="300"/>
          </a:xfrm>
        </p:grpSpPr>
        <p:sp>
          <p:nvSpPr>
            <p:cNvPr id="436293" name="Rectangle 69"/>
            <p:cNvSpPr>
              <a:spLocks noChangeArrowheads="1"/>
            </p:cNvSpPr>
            <p:nvPr/>
          </p:nvSpPr>
          <p:spPr bwMode="auto">
            <a:xfrm>
              <a:off x="4315" y="335"/>
              <a:ext cx="1209" cy="291"/>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a:solidFill>
                  <a:schemeClr val="tx1"/>
                </a:solidFill>
                <a:latin typeface="Arial" panose="020B0604020202020204" pitchFamily="34" charset="0"/>
                <a:ea typeface="+mn-ea"/>
                <a:cs typeface="Arial" panose="020B0604020202020204" pitchFamily="34" charset="0"/>
              </a:endParaRPr>
            </a:p>
          </p:txBody>
        </p:sp>
        <p:sp>
          <p:nvSpPr>
            <p:cNvPr id="436294" name="Rectangle 70"/>
            <p:cNvSpPr>
              <a:spLocks noChangeArrowheads="1"/>
            </p:cNvSpPr>
            <p:nvPr/>
          </p:nvSpPr>
          <p:spPr bwMode="auto">
            <a:xfrm>
              <a:off x="4307" y="347"/>
              <a:ext cx="1245" cy="2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ar-JO" sz="2400" dirty="0">
                  <a:solidFill>
                    <a:schemeClr val="tx1"/>
                  </a:solidFill>
                  <a:latin typeface="Arial" panose="020B0604020202020204" pitchFamily="34" charset="0"/>
                  <a:ea typeface="+mn-ea"/>
                  <a:cs typeface="Arial" panose="020B0604020202020204" pitchFamily="34" charset="0"/>
                </a:rPr>
                <a:t>إسرائيل</a:t>
              </a:r>
              <a:endParaRPr lang="en-US" sz="2400" dirty="0">
                <a:solidFill>
                  <a:schemeClr val="tx1"/>
                </a:solidFill>
                <a:latin typeface="Arial" panose="020B0604020202020204" pitchFamily="34" charset="0"/>
                <a:ea typeface="+mn-ea"/>
                <a:cs typeface="Arial" panose="020B0604020202020204" pitchFamily="34" charset="0"/>
              </a:endParaRPr>
            </a:p>
          </p:txBody>
        </p:sp>
      </p:grpSp>
      <p:grpSp>
        <p:nvGrpSpPr>
          <p:cNvPr id="7" name="Group 106"/>
          <p:cNvGrpSpPr>
            <a:grpSpLocks/>
          </p:cNvGrpSpPr>
          <p:nvPr/>
        </p:nvGrpSpPr>
        <p:grpSpPr bwMode="auto">
          <a:xfrm>
            <a:off x="2501900" y="4406900"/>
            <a:ext cx="4587875" cy="1825625"/>
            <a:chOff x="1588" y="2883"/>
            <a:chExt cx="2890" cy="1150"/>
          </a:xfrm>
        </p:grpSpPr>
        <p:sp>
          <p:nvSpPr>
            <p:cNvPr id="34861" name="Rectangle 105"/>
            <p:cNvSpPr>
              <a:spLocks noChangeArrowheads="1"/>
            </p:cNvSpPr>
            <p:nvPr/>
          </p:nvSpPr>
          <p:spPr bwMode="auto">
            <a:xfrm>
              <a:off x="1588" y="2930"/>
              <a:ext cx="2890" cy="1103"/>
            </a:xfrm>
            <a:prstGeom prst="rect">
              <a:avLst/>
            </a:prstGeom>
            <a:solidFill>
              <a:srgbClr val="0033CC"/>
            </a:solidFill>
            <a:ln w="76200">
              <a:solidFill>
                <a:schemeClr val="accent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36288" name="Text Box 64"/>
            <p:cNvSpPr txBox="1">
              <a:spLocks noChangeArrowheads="1"/>
            </p:cNvSpPr>
            <p:nvPr/>
          </p:nvSpPr>
          <p:spPr bwMode="auto">
            <a:xfrm>
              <a:off x="1616" y="2883"/>
              <a:ext cx="2769" cy="111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37931725" indent="-37474525">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lgn="ctr">
                <a:lnSpc>
                  <a:spcPct val="120000"/>
                </a:lnSpc>
                <a:spcBef>
                  <a:spcPct val="50000"/>
                </a:spcBef>
                <a:defRPr/>
              </a:pPr>
              <a:r>
                <a:rPr lang="ja-JP" altLang="en-US" sz="2400" dirty="0">
                  <a:solidFill>
                    <a:schemeClr val="tx1"/>
                  </a:solidFill>
                  <a:latin typeface="Arial" panose="020B0604020202020204" pitchFamily="34" charset="0"/>
                  <a:cs typeface="Arial" panose="020B0604020202020204" pitchFamily="34" charset="0"/>
                </a:rPr>
                <a:t>“</a:t>
              </a:r>
              <a:r>
                <a:rPr lang="ar-JO" altLang="en-US" sz="2400" dirty="0">
                  <a:solidFill>
                    <a:schemeClr val="tx1"/>
                  </a:solidFill>
                  <a:latin typeface="Arial" panose="020B0604020202020204" pitchFamily="34" charset="0"/>
                  <a:cs typeface="Arial" panose="020B0604020202020204" pitchFamily="34" charset="0"/>
                </a:rPr>
                <a:t>الهيلينة</a:t>
              </a:r>
              <a:r>
                <a:rPr lang="ja-JP" altLang="en-US" sz="2400" dirty="0">
                  <a:solidFill>
                    <a:schemeClr val="tx1"/>
                  </a:solidFill>
                  <a:latin typeface="Arial" panose="020B0604020202020204" pitchFamily="34" charset="0"/>
                  <a:cs typeface="Arial" panose="020B0604020202020204" pitchFamily="34" charset="0"/>
                </a:rPr>
                <a:t>”</a:t>
              </a:r>
              <a:r>
                <a:rPr lang="en-US" altLang="en-US" sz="2400" dirty="0">
                  <a:solidFill>
                    <a:schemeClr val="tx1"/>
                  </a:solidFill>
                  <a:latin typeface="Arial" panose="020B0604020202020204" pitchFamily="34" charset="0"/>
                  <a:cs typeface="Arial" panose="020B0604020202020204" pitchFamily="34" charset="0"/>
                </a:rPr>
                <a:t>…                 </a:t>
              </a:r>
              <a:r>
                <a:rPr lang="ar-JO" altLang="en-US" sz="2400" dirty="0">
                  <a:solidFill>
                    <a:schemeClr val="tx1"/>
                  </a:solidFill>
                  <a:latin typeface="Arial" panose="020B0604020202020204" pitchFamily="34" charset="0"/>
                  <a:cs typeface="Arial" panose="020B0604020202020204" pitchFamily="34" charset="0"/>
                </a:rPr>
                <a:t>الجمارك اليونانية</a:t>
              </a:r>
              <a:r>
                <a:rPr lang="en-US" altLang="en-US" sz="2400" dirty="0">
                  <a:solidFill>
                    <a:schemeClr val="tx1"/>
                  </a:solidFill>
                  <a:latin typeface="Arial" panose="020B0604020202020204" pitchFamily="34" charset="0"/>
                  <a:cs typeface="Arial" panose="020B0604020202020204" pitchFamily="34" charset="0"/>
                </a:rPr>
                <a:t> &amp;</a:t>
              </a:r>
              <a:endParaRPr lang="ar-JO" altLang="en-US" sz="2400" dirty="0">
                <a:solidFill>
                  <a:schemeClr val="tx1"/>
                </a:solidFill>
                <a:latin typeface="Arial" panose="020B0604020202020204" pitchFamily="34" charset="0"/>
                <a:cs typeface="Arial" panose="020B0604020202020204" pitchFamily="34" charset="0"/>
              </a:endParaRPr>
            </a:p>
            <a:p>
              <a:pPr algn="ctr">
                <a:lnSpc>
                  <a:spcPct val="120000"/>
                </a:lnSpc>
                <a:spcBef>
                  <a:spcPct val="50000"/>
                </a:spcBef>
                <a:defRPr/>
              </a:pPr>
              <a:r>
                <a:rPr lang="ja-JP" altLang="en-US" sz="2400" dirty="0">
                  <a:solidFill>
                    <a:schemeClr val="tx1"/>
                  </a:solidFill>
                  <a:latin typeface="Arial" panose="020B0604020202020204" pitchFamily="34" charset="0"/>
                  <a:cs typeface="Arial" panose="020B0604020202020204" pitchFamily="34" charset="0"/>
                </a:rPr>
                <a:t>“</a:t>
              </a:r>
              <a:r>
                <a:rPr lang="ar-JO" altLang="en-US" sz="1800" dirty="0">
                  <a:solidFill>
                    <a:schemeClr val="tx1"/>
                  </a:solidFill>
                  <a:latin typeface="Arial" panose="020B0604020202020204" pitchFamily="34" charset="0"/>
                  <a:cs typeface="Arial" panose="020B0604020202020204" pitchFamily="34" charset="0"/>
                </a:rPr>
                <a:t> </a:t>
              </a:r>
              <a:r>
                <a:rPr lang="ar-JO" altLang="en-US" sz="2400" dirty="0">
                  <a:solidFill>
                    <a:schemeClr val="tx1"/>
                  </a:solidFill>
                  <a:latin typeface="Arial" panose="020B0604020202020204" pitchFamily="34" charset="0"/>
                  <a:cs typeface="Arial" panose="020B0604020202020204" pitchFamily="34" charset="0"/>
                </a:rPr>
                <a:t>الشارع اليوناني</a:t>
              </a:r>
              <a:r>
                <a:rPr lang="ja-JP" altLang="en-US" sz="3200" dirty="0">
                  <a:solidFill>
                    <a:schemeClr val="tx1"/>
                  </a:solidFill>
                  <a:latin typeface="Arial" panose="020B0604020202020204" pitchFamily="34" charset="0"/>
                  <a:cs typeface="Arial" panose="020B0604020202020204" pitchFamily="34" charset="0"/>
                </a:rPr>
                <a:t>”</a:t>
              </a:r>
              <a:endParaRPr lang="en-US" altLang="en-US" sz="3200" dirty="0">
                <a:solidFill>
                  <a:schemeClr val="tx1"/>
                </a:solidFill>
                <a:latin typeface="Arial" panose="020B0604020202020204" pitchFamily="34" charset="0"/>
                <a:cs typeface="Arial" panose="020B0604020202020204" pitchFamily="34" charset="0"/>
              </a:endParaRPr>
            </a:p>
          </p:txBody>
        </p:sp>
      </p:grpSp>
      <p:sp>
        <p:nvSpPr>
          <p:cNvPr id="436326" name="Oval 102"/>
          <p:cNvSpPr>
            <a:spLocks noChangeArrowheads="1"/>
          </p:cNvSpPr>
          <p:nvPr/>
        </p:nvSpPr>
        <p:spPr bwMode="auto">
          <a:xfrm>
            <a:off x="2854325" y="5440363"/>
            <a:ext cx="407828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22" presetClass="entr" presetSubtype="2" fill="hold" nodeType="afterEffect">
                                  <p:stCondLst>
                                    <p:cond delay="0"/>
                                  </p:stCondLst>
                                  <p:childTnLst>
                                    <p:set>
                                      <p:cBhvr>
                                        <p:cTn id="42" dur="1" fill="hold">
                                          <p:stCondLst>
                                            <p:cond delay="0"/>
                                          </p:stCondLst>
                                        </p:cTn>
                                        <p:tgtEl>
                                          <p:spTgt spid="436277"/>
                                        </p:tgtEl>
                                        <p:attrNameLst>
                                          <p:attrName>style.visibility</p:attrName>
                                        </p:attrNameLst>
                                      </p:cBhvr>
                                      <p:to>
                                        <p:strVal val="visible"/>
                                      </p:to>
                                    </p:set>
                                    <p:animEffect transition="in" filter="wipe(right)">
                                      <p:cBhvr>
                                        <p:cTn id="43" dur="500"/>
                                        <p:tgtEl>
                                          <p:spTgt spid="436277"/>
                                        </p:tgtEl>
                                      </p:cBhvr>
                                    </p:animEffect>
                                  </p:childTnLst>
                                </p:cTn>
                              </p:par>
                            </p:childTnLst>
                          </p:cTn>
                        </p:par>
                        <p:par>
                          <p:cTn id="44" fill="hold" nodeType="afterGroup">
                            <p:stCondLst>
                              <p:cond delay="1000"/>
                            </p:stCondLst>
                            <p:childTnLst>
                              <p:par>
                                <p:cTn id="45" presetID="22" presetClass="entr" presetSubtype="2" fill="hold" nodeType="afterEffect">
                                  <p:stCondLst>
                                    <p:cond delay="0"/>
                                  </p:stCondLst>
                                  <p:childTnLst>
                                    <p:set>
                                      <p:cBhvr>
                                        <p:cTn id="46" dur="1" fill="hold">
                                          <p:stCondLst>
                                            <p:cond delay="0"/>
                                          </p:stCondLst>
                                        </p:cTn>
                                        <p:tgtEl>
                                          <p:spTgt spid="436278"/>
                                        </p:tgtEl>
                                        <p:attrNameLst>
                                          <p:attrName>style.visibility</p:attrName>
                                        </p:attrNameLst>
                                      </p:cBhvr>
                                      <p:to>
                                        <p:strVal val="visible"/>
                                      </p:to>
                                    </p:set>
                                    <p:animEffect transition="in" filter="wipe(right)">
                                      <p:cBhvr>
                                        <p:cTn id="47" dur="500"/>
                                        <p:tgtEl>
                                          <p:spTgt spid="43627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500"/>
                            </p:stCondLst>
                            <p:childTnLst>
                              <p:par>
                                <p:cTn id="55" presetID="19" presetClass="entr" presetSubtype="1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2000" fill="hold"/>
                                        <p:tgtEl>
                                          <p:spTgt spid="4"/>
                                        </p:tgtEl>
                                        <p:attrNameLst>
                                          <p:attrName>ppt_w</p:attrName>
                                        </p:attrNameLst>
                                      </p:cBhvr>
                                      <p:tavLst>
                                        <p:tav tm="0" fmla="#ppt_w*sin(2.5*pi*$)">
                                          <p:val>
                                            <p:fltVal val="0"/>
                                          </p:val>
                                        </p:tav>
                                        <p:tav tm="100000">
                                          <p:val>
                                            <p:fltVal val="1"/>
                                          </p:val>
                                        </p:tav>
                                      </p:tavLst>
                                    </p:anim>
                                    <p:anim calcmode="lin" valueType="num">
                                      <p:cBhvr>
                                        <p:cTn id="5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grpId="0" nodeType="clickEffect">
                                  <p:stCondLst>
                                    <p:cond delay="0"/>
                                  </p:stCondLst>
                                  <p:childTnLst>
                                    <p:set>
                                      <p:cBhvr>
                                        <p:cTn id="68" dur="1" fill="hold">
                                          <p:stCondLst>
                                            <p:cond delay="0"/>
                                          </p:stCondLst>
                                        </p:cTn>
                                        <p:tgtEl>
                                          <p:spTgt spid="436326"/>
                                        </p:tgtEl>
                                        <p:attrNameLst>
                                          <p:attrName>style.visibility</p:attrName>
                                        </p:attrNameLst>
                                      </p:cBhvr>
                                      <p:to>
                                        <p:strVal val="visible"/>
                                      </p:to>
                                    </p:set>
                                    <p:anim calcmode="lin" valueType="num">
                                      <p:cBhvr>
                                        <p:cTn id="69" dur="500" fill="hold"/>
                                        <p:tgtEl>
                                          <p:spTgt spid="436326"/>
                                        </p:tgtEl>
                                        <p:attrNameLst>
                                          <p:attrName>ppt_w</p:attrName>
                                        </p:attrNameLst>
                                      </p:cBhvr>
                                      <p:tavLst>
                                        <p:tav tm="0">
                                          <p:val>
                                            <p:fltVal val="0"/>
                                          </p:val>
                                        </p:tav>
                                        <p:tav tm="100000">
                                          <p:val>
                                            <p:strVal val="#ppt_w"/>
                                          </p:val>
                                        </p:tav>
                                      </p:tavLst>
                                    </p:anim>
                                    <p:anim calcmode="lin" valueType="num">
                                      <p:cBhvr>
                                        <p:cTn id="70" dur="500" fill="hold"/>
                                        <p:tgtEl>
                                          <p:spTgt spid="436326"/>
                                        </p:tgtEl>
                                        <p:attrNameLst>
                                          <p:attrName>ppt_h</p:attrName>
                                        </p:attrNameLst>
                                      </p:cBhvr>
                                      <p:tavLst>
                                        <p:tav tm="0">
                                          <p:val>
                                            <p:fltVal val="0"/>
                                          </p:val>
                                        </p:tav>
                                        <p:tav tm="100000">
                                          <p:val>
                                            <p:strVal val="#ppt_h"/>
                                          </p:val>
                                        </p:tav>
                                      </p:tavLst>
                                    </p:anim>
                                    <p:anim calcmode="lin" valueType="num">
                                      <p:cBhvr>
                                        <p:cTn id="71" dur="500" fill="hold"/>
                                        <p:tgtEl>
                                          <p:spTgt spid="436326"/>
                                        </p:tgtEl>
                                        <p:attrNameLst>
                                          <p:attrName>ppt_x</p:attrName>
                                        </p:attrNameLst>
                                      </p:cBhvr>
                                      <p:tavLst>
                                        <p:tav tm="0">
                                          <p:val>
                                            <p:fltVal val="0.5"/>
                                          </p:val>
                                        </p:tav>
                                        <p:tav tm="100000">
                                          <p:val>
                                            <p:strVal val="#ppt_x"/>
                                          </p:val>
                                        </p:tav>
                                      </p:tavLst>
                                    </p:anim>
                                    <p:anim calcmode="lin" valueType="num">
                                      <p:cBhvr>
                                        <p:cTn id="72"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74" grpId="0" animBg="1"/>
      <p:bldP spid="436275" grpId="0" animBg="1"/>
      <p:bldP spid="436276" grpId="0" animBg="1"/>
      <p:bldP spid="4363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296" name="Picture 144"/>
          <p:cNvPicPr>
            <a:picLocks noChangeAspect="1" noChangeArrowheads="1"/>
          </p:cNvPicPr>
          <p:nvPr/>
        </p:nvPicPr>
        <p:blipFill>
          <a:blip r:embed="rId3" cstate="screen"/>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315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36868" name="Rectangle 3"/>
          <p:cNvSpPr>
            <a:spLocks noChangeArrowheads="1"/>
          </p:cNvSpPr>
          <p:nvPr/>
        </p:nvSpPr>
        <p:spPr bwMode="auto">
          <a:xfrm>
            <a:off x="3148013" y="1647825"/>
            <a:ext cx="3130550" cy="458788"/>
          </a:xfrm>
          <a:prstGeom prst="rect">
            <a:avLst/>
          </a:prstGeom>
          <a:noFill/>
          <a:ln w="9525">
            <a:noFill/>
            <a:miter lim="800000"/>
            <a:headEnd/>
            <a:tailEnd/>
          </a:ln>
        </p:spPr>
        <p:txBody>
          <a:bodyPr lIns="90487" tIns="44450" rIns="90487" bIns="44450">
            <a:spAutoFit/>
          </a:bodyPr>
          <a:lstStyle/>
          <a:p>
            <a:r>
              <a:rPr lang="ar-JO" altLang="en-US" sz="2400">
                <a:solidFill>
                  <a:schemeClr val="accent2"/>
                </a:solidFill>
                <a:latin typeface="Arial" panose="020B0604020202020204" pitchFamily="34" charset="0"/>
                <a:cs typeface="Arial" panose="020B0604020202020204" pitchFamily="34" charset="0"/>
              </a:rPr>
              <a:t>الإسكندر الأكبر</a:t>
            </a:r>
            <a:endParaRPr lang="en-US" altLang="en-US" sz="2400">
              <a:solidFill>
                <a:schemeClr val="accent2"/>
              </a:solidFill>
              <a:latin typeface="Arial" panose="020B0604020202020204" pitchFamily="34" charset="0"/>
              <a:cs typeface="Arial" panose="020B0604020202020204" pitchFamily="34" charset="0"/>
            </a:endParaRPr>
          </a:p>
        </p:txBody>
      </p:sp>
      <p:sp>
        <p:nvSpPr>
          <p:cNvPr id="3686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6870" name="Rectangle 5"/>
          <p:cNvSpPr>
            <a:spLocks noChangeArrowheads="1"/>
          </p:cNvSpPr>
          <p:nvPr/>
        </p:nvSpPr>
        <p:spPr bwMode="auto">
          <a:xfrm>
            <a:off x="2819400" y="931863"/>
            <a:ext cx="1250950" cy="520700"/>
          </a:xfrm>
          <a:prstGeom prst="rect">
            <a:avLst/>
          </a:prstGeom>
          <a:noFill/>
          <a:ln w="9525">
            <a:noFill/>
            <a:miter lim="800000"/>
            <a:headEnd/>
            <a:tailEnd/>
          </a:ln>
        </p:spPr>
        <p:txBody>
          <a:bodyPr lIns="90487" tIns="44450" rIns="90487" bIns="44450">
            <a:spAutoFit/>
          </a:bodyPr>
          <a:lstStyle/>
          <a:p>
            <a:pPr algn="r" rtl="1"/>
            <a:r>
              <a:rPr lang="ar-JO" altLang="en-US" sz="2800">
                <a:solidFill>
                  <a:schemeClr val="bg2"/>
                </a:solidFill>
                <a:latin typeface="Arial" panose="020B0604020202020204" pitchFamily="34" charset="0"/>
                <a:cs typeface="Arial" panose="020B0604020202020204" pitchFamily="34" charset="0"/>
              </a:rPr>
              <a:t>الصمت</a:t>
            </a:r>
            <a:endParaRPr lang="en-US" altLang="en-US" sz="2800">
              <a:solidFill>
                <a:schemeClr val="bg2"/>
              </a:solidFill>
              <a:latin typeface="Arial" panose="020B0604020202020204" pitchFamily="34" charset="0"/>
              <a:cs typeface="Arial" panose="020B0604020202020204" pitchFamily="34" charset="0"/>
            </a:endParaRPr>
          </a:p>
        </p:txBody>
      </p:sp>
      <p:sp>
        <p:nvSpPr>
          <p:cNvPr id="3687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687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687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6874" name="Line 12"/>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33168" name="Rectangle 16"/>
          <p:cNvSpPr>
            <a:spLocks noChangeArrowheads="1"/>
          </p:cNvSpPr>
          <p:nvPr/>
        </p:nvSpPr>
        <p:spPr bwMode="auto">
          <a:xfrm>
            <a:off x="4862513" y="874713"/>
            <a:ext cx="2171700" cy="520700"/>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defRPr/>
            </a:pPr>
            <a:r>
              <a:rPr lang="ar-JO" sz="2800" dirty="0">
                <a:solidFill>
                  <a:srgbClr val="187534"/>
                </a:solidFill>
                <a:latin typeface="Arial" panose="020B0604020202020204" pitchFamily="34" charset="0"/>
                <a:ea typeface="+mn-ea"/>
                <a:cs typeface="Arial" panose="020B0604020202020204" pitchFamily="34" charset="0"/>
              </a:rPr>
              <a:t>كنعان ٥٠٠ ق. م</a:t>
            </a:r>
            <a:endParaRPr lang="en-US" sz="2800" b="0" dirty="0">
              <a:solidFill>
                <a:srgbClr val="187534"/>
              </a:solidFill>
              <a:latin typeface="Arial" panose="020B0604020202020204" pitchFamily="34" charset="0"/>
              <a:ea typeface="+mn-ea"/>
              <a:cs typeface="Arial" panose="020B0604020202020204" pitchFamily="34" charset="0"/>
            </a:endParaRPr>
          </a:p>
        </p:txBody>
      </p:sp>
      <p:sp>
        <p:nvSpPr>
          <p:cNvPr id="36876" name="Text Box 2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36877" name="AutoShape 2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6878" name="Rectangle 2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6879" name="AutoShape 30"/>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6880" name="Line 31"/>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6881" name="Line 32"/>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6882" name="Rectangle 33"/>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36883" name="Rectangle 34"/>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36884" name="Text Box 35"/>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33191" name="Rectangle 3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09</a:t>
            </a:r>
          </a:p>
        </p:txBody>
      </p:sp>
      <p:sp>
        <p:nvSpPr>
          <p:cNvPr id="433192" name="Text Box 40"/>
          <p:cNvSpPr txBox="1">
            <a:spLocks noChangeArrowheads="1"/>
          </p:cNvSpPr>
          <p:nvPr/>
        </p:nvSpPr>
        <p:spPr bwMode="auto">
          <a:xfrm>
            <a:off x="2005013" y="3136900"/>
            <a:ext cx="5119687" cy="1446213"/>
          </a:xfrm>
          <a:prstGeom prst="rect">
            <a:avLst/>
          </a:prstGeom>
          <a:noFill/>
          <a:ln w="12700">
            <a:noFill/>
            <a:miter lim="800000"/>
            <a:headEnd/>
            <a:tailEnd/>
          </a:ln>
          <a:effectLst/>
        </p:spPr>
        <p:txBody>
          <a:bodyPr>
            <a:spAutoFit/>
          </a:bodyPr>
          <a:lstStyle/>
          <a:p>
            <a:pPr algn="ctr">
              <a:spcBef>
                <a:spcPct val="50000"/>
              </a:spcBef>
              <a:defRPr/>
            </a:pPr>
            <a:r>
              <a:rPr lang="ar-JO" sz="4400" dirty="0">
                <a:solidFill>
                  <a:srgbClr val="FFFF00"/>
                </a:solidFill>
                <a:effectLst>
                  <a:glow rad="101600">
                    <a:schemeClr val="bg2">
                      <a:alpha val="89000"/>
                    </a:schemeClr>
                  </a:glow>
                  <a:outerShdw blurRad="50800" dist="101600" dir="2700000" algn="tl" rotWithShape="0">
                    <a:srgbClr val="000000"/>
                  </a:outerShdw>
                </a:effectLst>
                <a:latin typeface="Arial" panose="020B0604020202020204" pitchFamily="34" charset="0"/>
                <a:ea typeface="+mn-ea"/>
                <a:cs typeface="Arial" panose="020B0604020202020204" pitchFamily="34" charset="0"/>
              </a:rPr>
              <a:t>لا تنسى أبدًا العبقرية الفكرية لليونانيين.</a:t>
            </a:r>
            <a:endParaRPr lang="en-US" sz="4400" dirty="0">
              <a:solidFill>
                <a:srgbClr val="FFFF00"/>
              </a:solidFill>
              <a:effectLst>
                <a:glow rad="101600">
                  <a:schemeClr val="bg2">
                    <a:alpha val="89000"/>
                  </a:schemeClr>
                </a:glow>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433193" name="Text Box 41"/>
          <p:cNvSpPr txBox="1">
            <a:spLocks noChangeArrowheads="1"/>
          </p:cNvSpPr>
          <p:nvPr/>
        </p:nvSpPr>
        <p:spPr bwMode="auto">
          <a:xfrm>
            <a:off x="3863975" y="5284788"/>
            <a:ext cx="4765675" cy="823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ar-JO" sz="4800" u="sng" dirty="0">
                <a:solidFill>
                  <a:srgbClr val="CCECFF"/>
                </a:solidFill>
                <a:latin typeface="Arial" panose="020B0604020202020204" pitchFamily="34" charset="0"/>
                <a:ea typeface="Accordance" panose="00000400000000000000" pitchFamily="2" charset="-78"/>
                <a:cs typeface="Arial" panose="020B0604020202020204" pitchFamily="34" charset="0"/>
              </a:rPr>
              <a:t>لم يفعل بولس!</a:t>
            </a:r>
            <a:endParaRPr lang="en-US" sz="2000" u="sng" dirty="0">
              <a:solidFill>
                <a:srgbClr val="CCECFF"/>
              </a:solidFill>
              <a:latin typeface="Arial" panose="020B0604020202020204" pitchFamily="34" charset="0"/>
              <a:ea typeface="Accordance" panose="00000400000000000000" pitchFamily="2" charset="-78"/>
              <a:cs typeface="Arial" panose="020B0604020202020204" pitchFamily="34" charset="0"/>
            </a:endParaRPr>
          </a:p>
        </p:txBody>
      </p:sp>
      <p:sp>
        <p:nvSpPr>
          <p:cNvPr id="36888" name="Text Box 42"/>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36889" name="Text Box 43"/>
          <p:cNvSpPr txBox="1">
            <a:spLocks noChangeArrowheads="1"/>
          </p:cNvSpPr>
          <p:nvPr/>
        </p:nvSpPr>
        <p:spPr bwMode="auto">
          <a:xfrm>
            <a:off x="8549164" y="6466473"/>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a:t>
            </a:r>
            <a:r>
              <a:rPr lang="en-US" altLang="en-US">
                <a:solidFill>
                  <a:srgbClr val="FFFFFF"/>
                </a:solidFill>
                <a:latin typeface="Arial" panose="020B0604020202020204" pitchFamily="34" charset="0"/>
                <a:cs typeface="Arial" panose="020B0604020202020204" pitchFamily="34" charset="0"/>
              </a:rPr>
              <a:t> </a:t>
            </a:r>
          </a:p>
        </p:txBody>
      </p:sp>
      <p:sp>
        <p:nvSpPr>
          <p:cNvPr id="433265" name="Text Box 113"/>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أع ١٧: ١٦- ٣٤</a:t>
            </a:r>
            <a:endParaRPr lang="en-US" sz="1200" dirty="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fade">
                                      <p:cBhvr>
                                        <p:cTn id="7" dur="1000"/>
                                        <p:tgtEl>
                                          <p:spTgt spid="433192"/>
                                        </p:tgtEl>
                                      </p:cBhvr>
                                    </p:animEffect>
                                  </p:childTnLst>
                                </p:cTn>
                              </p:par>
                            </p:childTnLst>
                          </p:cTn>
                        </p:par>
                        <p:par>
                          <p:cTn id="8" fill="hold" nodeType="afterGroup">
                            <p:stCondLst>
                              <p:cond delay="10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p:bldP spid="43319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4" name="Rectangle 34"/>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38915" name="Rectangle 35"/>
          <p:cNvSpPr>
            <a:spLocks noChangeArrowheads="1"/>
          </p:cNvSpPr>
          <p:nvPr/>
        </p:nvSpPr>
        <p:spPr bwMode="auto">
          <a:xfrm>
            <a:off x="3176588" y="1676400"/>
            <a:ext cx="2883802" cy="459100"/>
          </a:xfrm>
          <a:prstGeom prst="rect">
            <a:avLst/>
          </a:prstGeom>
          <a:noFill/>
          <a:ln w="9525">
            <a:noFill/>
            <a:miter lim="800000"/>
            <a:headEnd/>
            <a:tailEnd/>
          </a:ln>
        </p:spPr>
        <p:txBody>
          <a:bodyPr wrap="none" lIns="90487" tIns="44450" rIns="90487" bIns="44450">
            <a:spAutoFit/>
          </a:bodyPr>
          <a:lstStyle/>
          <a:p>
            <a:r>
              <a:rPr lang="en-US" altLang="en-US" sz="2400">
                <a:solidFill>
                  <a:schemeClr val="bg2"/>
                </a:solidFill>
                <a:latin typeface="Arial" panose="020B0604020202020204" pitchFamily="34" charset="0"/>
                <a:cs typeface="Arial" panose="020B0604020202020204" pitchFamily="34" charset="0"/>
              </a:rPr>
              <a:t>ALEX THE GREEK</a:t>
            </a:r>
          </a:p>
        </p:txBody>
      </p:sp>
      <p:sp>
        <p:nvSpPr>
          <p:cNvPr id="38916" name="AutoShape 36"/>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8917" name="Rectangle 37"/>
          <p:cNvSpPr>
            <a:spLocks noChangeArrowheads="1"/>
          </p:cNvSpPr>
          <p:nvPr/>
        </p:nvSpPr>
        <p:spPr bwMode="auto">
          <a:xfrm>
            <a:off x="3435350" y="931863"/>
            <a:ext cx="1006475" cy="520700"/>
          </a:xfrm>
          <a:prstGeom prst="rect">
            <a:avLst/>
          </a:prstGeom>
          <a:noFill/>
          <a:ln w="9525">
            <a:noFill/>
            <a:miter lim="800000"/>
            <a:headEnd/>
            <a:tailEnd/>
          </a:ln>
        </p:spPr>
        <p:txBody>
          <a:bodyPr wrap="none" lIns="90487" tIns="44450" rIns="90487" bIns="44450">
            <a:spAutoFit/>
          </a:bodyPr>
          <a:lstStyle/>
          <a:p>
            <a:pPr algn="ctr"/>
            <a:r>
              <a:rPr lang="ar-JO" altLang="en-US" sz="2800">
                <a:solidFill>
                  <a:schemeClr val="bg2"/>
                </a:solidFill>
                <a:latin typeface="Arial" panose="020B0604020202020204" pitchFamily="34" charset="0"/>
                <a:cs typeface="Arial" panose="020B0604020202020204" pitchFamily="34" charset="0"/>
              </a:rPr>
              <a:t>الصمت</a:t>
            </a:r>
            <a:endParaRPr lang="en-US" altLang="en-US" sz="2800">
              <a:solidFill>
                <a:schemeClr val="bg2"/>
              </a:solidFill>
              <a:latin typeface="Arial" panose="020B0604020202020204" pitchFamily="34" charset="0"/>
              <a:cs typeface="Arial" panose="020B0604020202020204" pitchFamily="34" charset="0"/>
            </a:endParaRPr>
          </a:p>
        </p:txBody>
      </p:sp>
      <p:sp>
        <p:nvSpPr>
          <p:cNvPr id="38918" name="Rectangle 38"/>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8919" name="Line 39"/>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8920" name="Line 40"/>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68681" name="Rectangle 41"/>
          <p:cNvSpPr>
            <a:spLocks noChangeArrowheads="1"/>
          </p:cNvSpPr>
          <p:nvPr/>
        </p:nvSpPr>
        <p:spPr bwMode="auto">
          <a:xfrm>
            <a:off x="4862513" y="874713"/>
            <a:ext cx="217170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800" dirty="0">
                <a:solidFill>
                  <a:srgbClr val="FAFD00"/>
                </a:solidFill>
                <a:latin typeface="Arial" panose="020B0604020202020204" pitchFamily="34" charset="0"/>
                <a:ea typeface="+mn-ea"/>
                <a:cs typeface="Arial" panose="020B0604020202020204" pitchFamily="34" charset="0"/>
              </a:rPr>
              <a:t>كنعان ٥٠٠ ق. م</a:t>
            </a:r>
          </a:p>
        </p:txBody>
      </p:sp>
      <p:sp>
        <p:nvSpPr>
          <p:cNvPr id="38922" name="Text Box 21"/>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38923"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8924"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8925" name="AutoShape 25"/>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8926" name="Line 26"/>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8927" name="Line 27"/>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8928"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38929"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38930" name="Text Box 3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368682" name="Rectangle 42"/>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a:t>
            </a:r>
          </a:p>
        </p:txBody>
      </p:sp>
      <p:sp>
        <p:nvSpPr>
          <p:cNvPr id="38932" name="Text Box 43"/>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pic>
        <p:nvPicPr>
          <p:cNvPr id="368684" name="Picture 44"/>
          <p:cNvPicPr>
            <a:picLocks noChangeAspect="1" noChangeArrowheads="1"/>
          </p:cNvPicPr>
          <p:nvPr/>
        </p:nvPicPr>
        <p:blipFill>
          <a:blip r:embed="rId3" cstate="screen"/>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grpSp>
        <p:nvGrpSpPr>
          <p:cNvPr id="2" name="Group 47"/>
          <p:cNvGrpSpPr>
            <a:grpSpLocks/>
          </p:cNvGrpSpPr>
          <p:nvPr/>
        </p:nvGrpSpPr>
        <p:grpSpPr bwMode="auto">
          <a:xfrm>
            <a:off x="5951538" y="925513"/>
            <a:ext cx="2967037" cy="2160587"/>
            <a:chOff x="3749" y="583"/>
            <a:chExt cx="1869" cy="1361"/>
          </a:xfrm>
        </p:grpSpPr>
        <p:pic>
          <p:nvPicPr>
            <p:cNvPr id="368685" name="Picture 45"/>
            <p:cNvPicPr>
              <a:picLocks noChangeAspect="1" noChangeArrowheads="1"/>
            </p:cNvPicPr>
            <p:nvPr/>
          </p:nvPicPr>
          <p:blipFill>
            <a:blip r:embed="rId4" cstate="screen"/>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p:spPr>
        </p:pic>
        <p:sp>
          <p:nvSpPr>
            <p:cNvPr id="38941" name="Text Box 46"/>
            <p:cNvSpPr txBox="1">
              <a:spLocks noChangeArrowheads="1"/>
            </p:cNvSpPr>
            <p:nvPr/>
          </p:nvSpPr>
          <p:spPr bwMode="auto">
            <a:xfrm>
              <a:off x="3785" y="1641"/>
              <a:ext cx="1833" cy="291"/>
            </a:xfrm>
            <a:prstGeom prst="rect">
              <a:avLst/>
            </a:prstGeom>
            <a:noFill/>
            <a:ln w="9525">
              <a:noFill/>
              <a:miter lim="800000"/>
              <a:headEnd/>
              <a:tailEnd/>
            </a:ln>
          </p:spPr>
          <p:txBody>
            <a:bodyPr>
              <a:spAutoFit/>
            </a:bodyPr>
            <a:lstStyle/>
            <a:p>
              <a:pPr algn="ctr">
                <a:spcBef>
                  <a:spcPct val="50000"/>
                </a:spcBef>
              </a:pPr>
              <a:r>
                <a:rPr lang="ar-JO" altLang="en-US" sz="2400">
                  <a:solidFill>
                    <a:schemeClr val="tx1"/>
                  </a:solidFill>
                  <a:latin typeface="Arial" panose="020B0604020202020204" pitchFamily="34" charset="0"/>
                  <a:cs typeface="Arial" panose="020B0604020202020204" pitchFamily="34" charset="0"/>
                </a:rPr>
                <a:t>كورنثوس</a:t>
              </a:r>
            </a:p>
          </p:txBody>
        </p:sp>
      </p:grpSp>
      <p:grpSp>
        <p:nvGrpSpPr>
          <p:cNvPr id="3"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406"/>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lgn="r" rtl="1">
                <a:defRPr/>
              </a:pPr>
              <a:r>
                <a:rPr lang="ar-JO" sz="1800" dirty="0">
                  <a:solidFill>
                    <a:schemeClr val="accent2"/>
                  </a:solidFill>
                  <a:latin typeface="Arial" panose="020B0604020202020204" pitchFamily="34" charset="0"/>
                  <a:ea typeface="+mn-ea"/>
                  <a:cs typeface="Arial" panose="020B0604020202020204" pitchFamily="34" charset="0"/>
                </a:rPr>
                <a:t>أثينا: الأكروبوليس &amp;</a:t>
              </a:r>
            </a:p>
            <a:p>
              <a:pPr algn="r" rtl="1">
                <a:defRPr/>
              </a:pPr>
              <a:r>
                <a:rPr lang="ar-JO" sz="1800" dirty="0">
                  <a:solidFill>
                    <a:schemeClr val="accent2"/>
                  </a:solidFill>
                  <a:latin typeface="Arial" panose="020B0604020202020204" pitchFamily="34" charset="0"/>
                  <a:ea typeface="+mn-ea"/>
                  <a:cs typeface="Arial" panose="020B0604020202020204" pitchFamily="34" charset="0"/>
                </a:rPr>
                <a:t>معبد أثينا نايكي</a:t>
              </a:r>
              <a:endParaRPr lang="en-US" sz="2000" dirty="0">
                <a:solidFill>
                  <a:schemeClr val="accent2"/>
                </a:solidFill>
                <a:latin typeface="Arial" panose="020B0604020202020204" pitchFamily="34" charset="0"/>
                <a:ea typeface="+mn-ea"/>
                <a:cs typeface="Arial" panose="020B0604020202020204" pitchFamily="34" charset="0"/>
              </a:endParaRPr>
            </a:p>
          </p:txBody>
        </p:sp>
      </p:grpSp>
      <p:sp>
        <p:nvSpPr>
          <p:cNvPr id="368689" name="Text Box 49"/>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أع ١٧: ١٦- ٣٤؛ أع ١٨</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368691" name="Rectangle 51"/>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0963"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0964" name="Rectangle 5"/>
          <p:cNvSpPr>
            <a:spLocks noChangeArrowheads="1"/>
          </p:cNvSpPr>
          <p:nvPr/>
        </p:nvSpPr>
        <p:spPr bwMode="auto">
          <a:xfrm>
            <a:off x="2819400" y="931863"/>
            <a:ext cx="2035813" cy="520655"/>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Arial" panose="020B0604020202020204" pitchFamily="34" charset="0"/>
                <a:cs typeface="Arial" panose="020B0604020202020204" pitchFamily="34" charset="0"/>
              </a:rPr>
              <a:t>   SILENCE</a:t>
            </a:r>
          </a:p>
        </p:txBody>
      </p:sp>
      <p:sp>
        <p:nvSpPr>
          <p:cNvPr id="40965"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0966"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0967"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38281"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0969" name="Line 11"/>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nvGrpSpPr>
          <p:cNvPr id="40970"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1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Arial" panose="020B0604020202020204" pitchFamily="34" charset="0"/>
                  <a:ea typeface="+mn-ea"/>
                  <a:cs typeface="Arial" panose="020B0604020202020204" pitchFamily="34" charset="0"/>
                </a:rPr>
                <a:t>OT  </a:t>
              </a:r>
              <a:r>
                <a:rPr lang="en-US" sz="6600" b="0">
                  <a:solidFill>
                    <a:srgbClr val="7FFF00"/>
                  </a:solidFill>
                  <a:latin typeface="Arial" panose="020B0604020202020204" pitchFamily="34" charset="0"/>
                  <a:ea typeface="+mn-ea"/>
                  <a:cs typeface="Arial" panose="020B0604020202020204" pitchFamily="34" charset="0"/>
                </a:rPr>
                <a:t>S </a:t>
              </a:r>
              <a:r>
                <a:rPr lang="en-US" sz="3600" b="0">
                  <a:solidFill>
                    <a:schemeClr val="tx2"/>
                  </a:solidFill>
                  <a:latin typeface="Arial" panose="020B0604020202020204" pitchFamily="34" charset="0"/>
                  <a:ea typeface="+mn-ea"/>
                  <a:cs typeface="Arial" panose="020B0604020202020204" pitchFamily="34" charset="0"/>
                </a:rPr>
                <a:t>NT</a:t>
              </a:r>
            </a:p>
          </p:txBody>
        </p:sp>
        <p:sp>
          <p:nvSpPr>
            <p:cNvPr id="41005"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438287" name="Rectangle 15"/>
          <p:cNvSpPr>
            <a:spLocks noChangeArrowheads="1"/>
          </p:cNvSpPr>
          <p:nvPr/>
        </p:nvSpPr>
        <p:spPr bwMode="auto">
          <a:xfrm>
            <a:off x="4862513" y="874713"/>
            <a:ext cx="22009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Arial" panose="020B0604020202020204" pitchFamily="34" charset="0"/>
                <a:ea typeface="+mn-ea"/>
                <a:cs typeface="Arial" panose="020B0604020202020204" pitchFamily="34" charset="0"/>
              </a:rPr>
              <a:t>ca. 500 B.C</a:t>
            </a:r>
            <a:r>
              <a:rPr lang="en-US" sz="2800" b="0">
                <a:solidFill>
                  <a:srgbClr val="FAFD00"/>
                </a:solidFill>
                <a:latin typeface="Arial" panose="020B0604020202020204" pitchFamily="34" charset="0"/>
                <a:ea typeface="+mn-ea"/>
                <a:cs typeface="Arial" panose="020B0604020202020204" pitchFamily="34" charset="0"/>
              </a:rPr>
              <a:t>.</a:t>
            </a:r>
          </a:p>
        </p:txBody>
      </p:sp>
      <p:sp>
        <p:nvSpPr>
          <p:cNvPr id="40972" name="Text Box 1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pic>
        <p:nvPicPr>
          <p:cNvPr id="40973" name="Picture 17"/>
          <p:cNvPicPr>
            <a:picLocks noChangeAspect="1" noChangeArrowheads="1"/>
          </p:cNvPicPr>
          <p:nvPr/>
        </p:nvPicPr>
        <p:blipFill>
          <a:blip r:embed="rId4"/>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p:spPr>
      </p:pic>
      <p:sp>
        <p:nvSpPr>
          <p:cNvPr id="438290"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أفريقيا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38291"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العربية</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38292"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آسيا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0977" name="Text Box 21"/>
          <p:cNvSpPr txBox="1">
            <a:spLocks noChangeArrowheads="1"/>
          </p:cNvSpPr>
          <p:nvPr/>
        </p:nvSpPr>
        <p:spPr bwMode="auto">
          <a:xfrm rot="1299097">
            <a:off x="660400" y="3344863"/>
            <a:ext cx="2108200"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latin typeface="Arial" panose="020B0604020202020204" pitchFamily="34" charset="0"/>
                <a:cs typeface="Arial" panose="020B0604020202020204" pitchFamily="34" charset="0"/>
              </a:rPr>
              <a:t>البحر الأبيض المتوسط</a:t>
            </a:r>
            <a:endParaRPr lang="en-US" altLang="en-US" sz="1400">
              <a:solidFill>
                <a:schemeClr val="tx1"/>
              </a:solidFill>
              <a:latin typeface="Arial" panose="020B0604020202020204" pitchFamily="34" charset="0"/>
              <a:cs typeface="Arial" panose="020B0604020202020204" pitchFamily="34" charset="0"/>
            </a:endParaRPr>
          </a:p>
        </p:txBody>
      </p:sp>
      <p:sp>
        <p:nvSpPr>
          <p:cNvPr id="438294" name="Freeform 22"/>
          <p:cNvSpPr>
            <a:spLocks/>
          </p:cNvSpPr>
          <p:nvPr/>
        </p:nvSpPr>
        <p:spPr bwMode="auto">
          <a:xfrm>
            <a:off x="6858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8295" name="Freeform 23"/>
          <p:cNvSpPr>
            <a:spLocks/>
          </p:cNvSpPr>
          <p:nvPr/>
        </p:nvSpPr>
        <p:spPr bwMode="auto">
          <a:xfrm>
            <a:off x="3594100" y="1878013"/>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8296" name="Freeform 24"/>
          <p:cNvSpPr>
            <a:spLocks/>
          </p:cNvSpPr>
          <p:nvPr/>
        </p:nvSpPr>
        <p:spPr bwMode="auto">
          <a:xfrm>
            <a:off x="51816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8297" name="Freeform 25"/>
          <p:cNvSpPr>
            <a:spLocks/>
          </p:cNvSpPr>
          <p:nvPr/>
        </p:nvSpPr>
        <p:spPr bwMode="auto">
          <a:xfrm>
            <a:off x="6858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8298" name="Freeform 26"/>
          <p:cNvSpPr>
            <a:spLocks/>
          </p:cNvSpPr>
          <p:nvPr/>
        </p:nvSpPr>
        <p:spPr bwMode="auto">
          <a:xfrm>
            <a:off x="22860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8326" name="Text Box 54"/>
          <p:cNvSpPr txBox="1">
            <a:spLocks noChangeArrowheads="1"/>
          </p:cNvSpPr>
          <p:nvPr/>
        </p:nvSpPr>
        <p:spPr bwMode="auto">
          <a:xfrm>
            <a:off x="1323975" y="2173288"/>
            <a:ext cx="6134100" cy="646331"/>
          </a:xfrm>
          <a:prstGeom prst="rect">
            <a:avLst/>
          </a:prstGeom>
          <a:noFill/>
          <a:ln w="12700">
            <a:noFill/>
            <a:miter lim="800000"/>
            <a:headEnd/>
            <a:tailEnd/>
          </a:ln>
          <a:effectLst/>
        </p:spPr>
        <p:txBody>
          <a:bodyPr>
            <a:spAutoFit/>
          </a:bodyPr>
          <a:lstStyle/>
          <a:p>
            <a:pPr>
              <a:spcBef>
                <a:spcPct val="50000"/>
              </a:spcBef>
              <a:defRPr/>
            </a:pPr>
            <a:r>
              <a:rPr lang="ar-JO" sz="3600" dirty="0">
                <a:solidFill>
                  <a:srgbClr val="C60C15"/>
                </a:solidFill>
                <a:effectLst>
                  <a:glow rad="101600">
                    <a:schemeClr val="tx1">
                      <a:alpha val="91000"/>
                    </a:schemeClr>
                  </a:glow>
                </a:effectLst>
                <a:latin typeface="Arial" panose="020B0604020202020204" pitchFamily="34" charset="0"/>
                <a:ea typeface="+mn-ea"/>
                <a:cs typeface="Arial" panose="020B0604020202020204" pitchFamily="34" charset="0"/>
              </a:rPr>
              <a:t>الأراضي الإمبراطورية للإسكندر </a:t>
            </a:r>
            <a:endParaRPr lang="en-US" sz="4000" dirty="0">
              <a:solidFill>
                <a:srgbClr val="C60C15"/>
              </a:solidFill>
              <a:effectLst>
                <a:glow rad="101600">
                  <a:schemeClr val="tx1">
                    <a:alpha val="91000"/>
                  </a:schemeClr>
                </a:glow>
              </a:effectLst>
              <a:latin typeface="Arial" panose="020B0604020202020204" pitchFamily="34" charset="0"/>
              <a:ea typeface="+mn-ea"/>
              <a:cs typeface="Arial" panose="020B0604020202020204" pitchFamily="34" charset="0"/>
            </a:endParaRPr>
          </a:p>
        </p:txBody>
      </p:sp>
      <p:grpSp>
        <p:nvGrpSpPr>
          <p:cNvPr id="3"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a:solidFill>
                  <a:srgbClr val="62D6AC"/>
                </a:solidFill>
                <a:latin typeface="Arial" panose="020B0604020202020204" pitchFamily="34" charset="0"/>
                <a:ea typeface="+mn-ea"/>
                <a:cs typeface="Arial" panose="020B0604020202020204" pitchFamily="34" charset="0"/>
              </a:endParaRPr>
            </a:p>
          </p:txBody>
        </p:sp>
        <p:grpSp>
          <p:nvGrpSpPr>
            <p:cNvPr id="41001"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grpSp>
      <p:sp>
        <p:nvSpPr>
          <p:cNvPr id="40985" name="Text Box 71"/>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0986" name="Text Box 74"/>
          <p:cNvSpPr txBox="1">
            <a:spLocks noChangeArrowheads="1"/>
          </p:cNvSpPr>
          <p:nvPr/>
        </p:nvSpPr>
        <p:spPr bwMode="auto">
          <a:xfrm>
            <a:off x="8662988" y="6413500"/>
            <a:ext cx="184150" cy="396875"/>
          </a:xfrm>
          <a:prstGeom prst="rect">
            <a:avLst/>
          </a:prstGeom>
          <a:noFill/>
          <a:ln w="9525">
            <a:noFill/>
            <a:miter lim="800000"/>
            <a:headEnd/>
            <a:tailEnd/>
          </a:ln>
        </p:spPr>
        <p:txBody>
          <a:bodyPr wrap="none" anchor="ctr">
            <a:spAutoFit/>
          </a:bodyPr>
          <a:lstStyle/>
          <a:p>
            <a:pPr algn="ctr">
              <a:spcBef>
                <a:spcPct val="50000"/>
              </a:spcBef>
            </a:pPr>
            <a:endParaRPr lang="en-US" altLang="en-US" sz="2000">
              <a:solidFill>
                <a:srgbClr val="FFFFFF"/>
              </a:solidFill>
              <a:latin typeface="Arial" panose="020B0604020202020204" pitchFamily="34" charset="0"/>
              <a:cs typeface="Arial" panose="020B0604020202020204" pitchFamily="34" charset="0"/>
            </a:endParaRPr>
          </a:p>
        </p:txBody>
      </p:sp>
      <p:sp>
        <p:nvSpPr>
          <p:cNvPr id="438347" name="Rectangle 7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a:t>
            </a:r>
          </a:p>
        </p:txBody>
      </p:sp>
      <p:sp>
        <p:nvSpPr>
          <p:cNvPr id="40988" name="Text Box 76"/>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pic>
        <p:nvPicPr>
          <p:cNvPr id="438349" name="Picture 77"/>
          <p:cNvPicPr>
            <a:picLocks noChangeAspect="1" noChangeArrowheads="1"/>
          </p:cNvPicPr>
          <p:nvPr/>
        </p:nvPicPr>
        <p:blipFill>
          <a:blip r:embed="rId5" cstate="screen"/>
          <a:srcRect b="9610"/>
          <a:stretch>
            <a:fillRect/>
          </a:stretch>
        </p:blipFill>
        <p:spPr bwMode="auto">
          <a:xfrm>
            <a:off x="2281238" y="3136900"/>
            <a:ext cx="4562475"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p:spPr>
      </p:pic>
      <p:sp>
        <p:nvSpPr>
          <p:cNvPr id="438350" name="Text Box 78"/>
          <p:cNvSpPr txBox="1">
            <a:spLocks noChangeArrowheads="1"/>
          </p:cNvSpPr>
          <p:nvPr/>
        </p:nvSpPr>
        <p:spPr bwMode="auto">
          <a:xfrm>
            <a:off x="611188" y="4002088"/>
            <a:ext cx="3240087" cy="1477328"/>
          </a:xfrm>
          <a:prstGeom prst="rect">
            <a:avLst/>
          </a:prstGeom>
          <a:noFill/>
          <a:ln w="12700">
            <a:noFill/>
            <a:miter lim="800000"/>
            <a:headEnd/>
            <a:tailEnd/>
          </a:ln>
          <a:effectLst/>
        </p:spPr>
        <p:txBody>
          <a:bodyPr>
            <a:spAutoFit/>
          </a:bodyPr>
          <a:lstStyle/>
          <a:p>
            <a:pPr>
              <a:spcBef>
                <a:spcPct val="50000"/>
              </a:spcBef>
              <a:defRPr/>
            </a:pPr>
            <a:r>
              <a:rPr lang="ar-JO" sz="3600" dirty="0">
                <a:solidFill>
                  <a:schemeClr val="tx1"/>
                </a:solidFill>
                <a:effectLst>
                  <a:glow rad="165100">
                    <a:schemeClr val="bg2"/>
                  </a:glow>
                </a:effectLst>
                <a:latin typeface="Arial" panose="020B0604020202020204" pitchFamily="34" charset="0"/>
                <a:ea typeface="+mn-ea"/>
                <a:cs typeface="Arial" panose="020B0604020202020204" pitchFamily="34" charset="0"/>
              </a:rPr>
              <a:t>مصر</a:t>
            </a:r>
            <a:r>
              <a:rPr lang="en-US" sz="3600" dirty="0">
                <a:solidFill>
                  <a:srgbClr val="62D6AC"/>
                </a:solidFill>
                <a:effectLst>
                  <a:glow rad="165100">
                    <a:schemeClr val="bg2"/>
                  </a:glow>
                </a:effectLst>
                <a:latin typeface="Arial" panose="020B0604020202020204" pitchFamily="34" charset="0"/>
                <a:ea typeface="+mn-ea"/>
                <a:cs typeface="Arial" panose="020B0604020202020204" pitchFamily="34" charset="0"/>
              </a:rPr>
              <a:t> </a:t>
            </a:r>
            <a:endParaRPr lang="ar-JO" sz="3600" dirty="0">
              <a:solidFill>
                <a:schemeClr val="tx1"/>
              </a:solidFill>
              <a:effectLst>
                <a:glow rad="165100">
                  <a:schemeClr val="bg2"/>
                </a:glow>
              </a:effectLst>
              <a:latin typeface="Arial" panose="020B0604020202020204" pitchFamily="34" charset="0"/>
              <a:ea typeface="+mn-ea"/>
              <a:cs typeface="Arial" panose="020B0604020202020204" pitchFamily="34" charset="0"/>
            </a:endParaRPr>
          </a:p>
          <a:p>
            <a:pPr>
              <a:spcBef>
                <a:spcPct val="50000"/>
              </a:spcBef>
              <a:defRPr/>
            </a:pPr>
            <a:r>
              <a:rPr lang="ar-JO" sz="3600" dirty="0">
                <a:solidFill>
                  <a:schemeClr val="tx1"/>
                </a:solidFill>
                <a:effectLst>
                  <a:glow rad="165100">
                    <a:schemeClr val="bg2"/>
                  </a:glow>
                </a:effectLst>
                <a:latin typeface="Arial" panose="020B0604020202020204" pitchFamily="34" charset="0"/>
                <a:ea typeface="+mn-ea"/>
                <a:cs typeface="Arial" panose="020B0604020202020204" pitchFamily="34" charset="0"/>
              </a:rPr>
              <a:t>الإسكندرية</a:t>
            </a:r>
            <a:endParaRPr lang="en-US" sz="3600" dirty="0">
              <a:solidFill>
                <a:schemeClr val="tx1"/>
              </a:solidFill>
              <a:effectLst>
                <a:glow rad="165100">
                  <a:schemeClr val="bg2"/>
                </a:glow>
              </a:effectLst>
              <a:latin typeface="Arial" panose="020B0604020202020204" pitchFamily="34" charset="0"/>
              <a:ea typeface="+mn-ea"/>
              <a:cs typeface="Arial" panose="020B0604020202020204" pitchFamily="34" charset="0"/>
            </a:endParaRPr>
          </a:p>
        </p:txBody>
      </p:sp>
      <p:sp>
        <p:nvSpPr>
          <p:cNvPr id="40991"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0992"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0993" name="AutoShape 66"/>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0994" name="Line 67"/>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0995" name="Line 68"/>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0996" name="Rectangle 69"/>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40997" name="Rectangle 70"/>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pic>
        <p:nvPicPr>
          <p:cNvPr id="438351" name="Picture 79" descr="Alexandria bay to east"/>
          <p:cNvPicPr preferRelativeResize="0">
            <a:picLocks noChangeAspect="1" noChangeArrowheads="1"/>
          </p:cNvPicPr>
          <p:nvPr>
            <p:custDataLst>
              <p:tags r:id="rId1"/>
            </p:custDataLst>
          </p:nvPr>
        </p:nvPicPr>
        <p:blipFill>
          <a:blip r:embed="rId6" cstate="screen"/>
          <a:srcRect/>
          <a:stretch>
            <a:fillRect/>
          </a:stretch>
        </p:blipFill>
        <p:spPr bwMode="auto">
          <a:xfrm>
            <a:off x="5568950" y="1284288"/>
            <a:ext cx="2541588" cy="190658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0999" name="Text Box 80"/>
          <p:cNvSpPr txBox="1">
            <a:spLocks noChangeArrowheads="1"/>
          </p:cNvSpPr>
          <p:nvPr/>
        </p:nvSpPr>
        <p:spPr bwMode="auto">
          <a:xfrm>
            <a:off x="8555514" y="6468060"/>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٢</a:t>
            </a:r>
            <a:r>
              <a:rPr lang="en-US" altLang="en-US">
                <a:solidFill>
                  <a:srgbClr val="FFFFFF"/>
                </a:solidFill>
                <a:latin typeface="Arial" panose="020B0604020202020204" pitchFamily="34"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6*min(max(#ppt_w*#ppt_h,.3),1)-7.4)/-.7*#ppt_w"/>
                                          </p:val>
                                        </p:tav>
                                        <p:tav tm="100000">
                                          <p:val>
                                            <p:strVal val="#ppt_w"/>
                                          </p:val>
                                        </p:tav>
                                      </p:tavLst>
                                    </p:anim>
                                    <p:anim calcmode="lin" valueType="num">
                                      <p:cBhvr>
                                        <p:cTn id="8" dur="2000" fill="hold"/>
                                        <p:tgtEl>
                                          <p:spTgt spid="3"/>
                                        </p:tgtEl>
                                        <p:attrNameLst>
                                          <p:attrName>ppt_h</p:attrName>
                                        </p:attrNameLst>
                                      </p:cBhvr>
                                      <p:tavLst>
                                        <p:tav tm="0">
                                          <p:val>
                                            <p:strVal val="(6*min(max(#ppt_w*#ppt_h,.3),1)-7.4)/-.7*#ppt_h"/>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38350"/>
                                        </p:tgtEl>
                                        <p:attrNameLst>
                                          <p:attrName>style.visibility</p:attrName>
                                        </p:attrNameLst>
                                      </p:cBhvr>
                                      <p:to>
                                        <p:strVal val="visible"/>
                                      </p:to>
                                    </p:set>
                                    <p:animEffect transition="in" filter="fade">
                                      <p:cBhvr>
                                        <p:cTn id="15" dur="1000"/>
                                        <p:tgtEl>
                                          <p:spTgt spid="438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38351"/>
                                        </p:tgtEl>
                                        <p:attrNameLst>
                                          <p:attrName>style.visibility</p:attrName>
                                        </p:attrNameLst>
                                      </p:cBhvr>
                                      <p:to>
                                        <p:strVal val="visible"/>
                                      </p:to>
                                    </p:set>
                                    <p:animEffect transition="in" filter="fade">
                                      <p:cBhvr>
                                        <p:cTn id="20" dur="1000"/>
                                        <p:tgtEl>
                                          <p:spTgt spid="438351"/>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438349"/>
                                        </p:tgtEl>
                                        <p:attrNameLst>
                                          <p:attrName>style.visibility</p:attrName>
                                        </p:attrNameLst>
                                      </p:cBhvr>
                                      <p:to>
                                        <p:strVal val="visible"/>
                                      </p:to>
                                    </p:set>
                                    <p:animEffect transition="in" filter="fade">
                                      <p:cBhvr>
                                        <p:cTn id="24" dur="1000"/>
                                        <p:tgtEl>
                                          <p:spTgt spid="438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3011" name="Text Box 14"/>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43012" name="Text Box 4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88490" name="Rectangle 4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a:t>
            </a:r>
          </a:p>
        </p:txBody>
      </p:sp>
      <p:pic>
        <p:nvPicPr>
          <p:cNvPr id="43014" name="Picture 43"/>
          <p:cNvPicPr>
            <a:picLocks noChangeAspect="1" noChangeArrowheads="1"/>
          </p:cNvPicPr>
          <p:nvPr/>
        </p:nvPicPr>
        <p:blipFill>
          <a:blip r:embed="rId3"/>
          <a:srcRect/>
          <a:stretch>
            <a:fillRect/>
          </a:stretch>
        </p:blipFill>
        <p:spPr bwMode="auto">
          <a:xfrm>
            <a:off x="762000" y="571500"/>
            <a:ext cx="7769225" cy="5641975"/>
          </a:xfrm>
          <a:prstGeom prst="rect">
            <a:avLst/>
          </a:prstGeom>
          <a:noFill/>
          <a:ln w="76200">
            <a:solidFill>
              <a:schemeClr val="accent2"/>
            </a:solidFill>
            <a:miter lim="800000"/>
            <a:headEnd/>
            <a:tailEnd/>
          </a:ln>
        </p:spPr>
      </p:pic>
      <p:sp>
        <p:nvSpPr>
          <p:cNvPr id="43015" name="Text Box 45"/>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488495" name="Text Box 47"/>
          <p:cNvSpPr txBox="1">
            <a:spLocks noChangeArrowheads="1"/>
          </p:cNvSpPr>
          <p:nvPr/>
        </p:nvSpPr>
        <p:spPr bwMode="auto">
          <a:xfrm>
            <a:off x="1090613" y="5546725"/>
            <a:ext cx="6853237" cy="579438"/>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rtl="1">
              <a:spcBef>
                <a:spcPct val="50000"/>
              </a:spcBef>
              <a:defRPr/>
            </a:pPr>
            <a:r>
              <a:rPr lang="ar-JO" sz="3200" dirty="0">
                <a:solidFill>
                  <a:srgbClr val="FFFF00"/>
                </a:solidFill>
                <a:latin typeface="Arial" panose="020B0604020202020204" pitchFamily="34" charset="0"/>
                <a:ea typeface="+mn-ea"/>
                <a:cs typeface="Arial" panose="020B0604020202020204" pitchFamily="34" charset="0"/>
              </a:rPr>
              <a:t>المكتبة الكبرى بالإسكندرية</a:t>
            </a:r>
            <a:endParaRPr lang="en-US" sz="3200" dirty="0">
              <a:solidFill>
                <a:srgbClr val="FFFF00"/>
              </a:solidFill>
              <a:latin typeface="Arial" panose="020B0604020202020204" pitchFamily="34" charset="0"/>
              <a:ea typeface="+mn-ea"/>
              <a:cs typeface="Arial" panose="020B0604020202020204" pitchFamily="34" charset="0"/>
            </a:endParaRPr>
          </a:p>
        </p:txBody>
      </p:sp>
      <p:sp>
        <p:nvSpPr>
          <p:cNvPr id="43017" name="AutoShape 3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3018" name="Rectangle 3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3019" name="AutoShape 35"/>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3020" name="Line 36"/>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3021" name="Line 37"/>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3022" name="Rectangle 3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43023" name="Rectangle 3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059"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60" name="Rectangle 5"/>
          <p:cNvSpPr>
            <a:spLocks noChangeArrowheads="1"/>
          </p:cNvSpPr>
          <p:nvPr/>
        </p:nvSpPr>
        <p:spPr bwMode="auto">
          <a:xfrm>
            <a:off x="2819400" y="931863"/>
            <a:ext cx="2035813" cy="520655"/>
          </a:xfrm>
          <a:prstGeom prst="rect">
            <a:avLst/>
          </a:prstGeom>
          <a:noFill/>
          <a:ln w="9525">
            <a:noFill/>
            <a:miter lim="800000"/>
            <a:headEnd/>
            <a:tailEnd/>
          </a:ln>
        </p:spPr>
        <p:txBody>
          <a:bodyPr wrap="none" lIns="90487" tIns="44450" rIns="90487" bIns="44450">
            <a:spAutoFit/>
          </a:bodyPr>
          <a:lstStyle/>
          <a:p>
            <a:r>
              <a:rPr lang="en-US" altLang="en-US" sz="2800">
                <a:solidFill>
                  <a:schemeClr val="bg2"/>
                </a:solidFill>
                <a:latin typeface="Arial" panose="020B0604020202020204" pitchFamily="34" charset="0"/>
                <a:cs typeface="Arial" panose="020B0604020202020204" pitchFamily="34" charset="0"/>
              </a:rPr>
              <a:t>   SILENCE</a:t>
            </a:r>
          </a:p>
        </p:txBody>
      </p:sp>
      <p:sp>
        <p:nvSpPr>
          <p:cNvPr id="45061"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62"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63"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44425" name="Line 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065" name="Line 11"/>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nvGrpSpPr>
          <p:cNvPr id="45066"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1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a:solidFill>
                    <a:schemeClr val="tx2"/>
                  </a:solidFill>
                  <a:latin typeface="Arial" panose="020B0604020202020204" pitchFamily="34" charset="0"/>
                  <a:ea typeface="+mn-ea"/>
                  <a:cs typeface="Arial" panose="020B0604020202020204" pitchFamily="34" charset="0"/>
                </a:rPr>
                <a:t>OT  </a:t>
              </a:r>
              <a:r>
                <a:rPr lang="en-US" sz="6600" b="0">
                  <a:solidFill>
                    <a:srgbClr val="7FFF00"/>
                  </a:solidFill>
                  <a:latin typeface="Arial" panose="020B0604020202020204" pitchFamily="34" charset="0"/>
                  <a:ea typeface="+mn-ea"/>
                  <a:cs typeface="Arial" panose="020B0604020202020204" pitchFamily="34" charset="0"/>
                </a:rPr>
                <a:t>S </a:t>
              </a:r>
              <a:r>
                <a:rPr lang="en-US" sz="3600" b="0">
                  <a:solidFill>
                    <a:schemeClr val="tx2"/>
                  </a:solidFill>
                  <a:latin typeface="Arial" panose="020B0604020202020204" pitchFamily="34" charset="0"/>
                  <a:ea typeface="+mn-ea"/>
                  <a:cs typeface="Arial" panose="020B0604020202020204" pitchFamily="34" charset="0"/>
                </a:rPr>
                <a:t>NT</a:t>
              </a:r>
            </a:p>
          </p:txBody>
        </p:sp>
        <p:sp>
          <p:nvSpPr>
            <p:cNvPr id="4510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444431" name="Rectangle 15"/>
          <p:cNvSpPr>
            <a:spLocks noChangeArrowheads="1"/>
          </p:cNvSpPr>
          <p:nvPr/>
        </p:nvSpPr>
        <p:spPr bwMode="auto">
          <a:xfrm>
            <a:off x="4862513" y="874713"/>
            <a:ext cx="2200923"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Arial" panose="020B0604020202020204" pitchFamily="34" charset="0"/>
                <a:ea typeface="+mn-ea"/>
                <a:cs typeface="Arial" panose="020B0604020202020204" pitchFamily="34" charset="0"/>
              </a:rPr>
              <a:t>ca. 500 B.C</a:t>
            </a:r>
            <a:r>
              <a:rPr lang="en-US" sz="2800" b="0">
                <a:solidFill>
                  <a:srgbClr val="FAFD00"/>
                </a:solidFill>
                <a:latin typeface="Arial" panose="020B0604020202020204" pitchFamily="34" charset="0"/>
                <a:ea typeface="+mn-ea"/>
                <a:cs typeface="Arial" panose="020B0604020202020204" pitchFamily="34" charset="0"/>
              </a:rPr>
              <a:t>.</a:t>
            </a:r>
          </a:p>
        </p:txBody>
      </p:sp>
      <p:sp>
        <p:nvSpPr>
          <p:cNvPr id="45068" name="Text Box 16"/>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pic>
        <p:nvPicPr>
          <p:cNvPr id="45069" name="Picture 17"/>
          <p:cNvPicPr>
            <a:picLocks noChangeAspect="1" noChangeArrowheads="1"/>
          </p:cNvPicPr>
          <p:nvPr/>
        </p:nvPicPr>
        <p:blipFill>
          <a:blip r:embed="rId3"/>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p:spPr>
      </p:pic>
      <p:sp>
        <p:nvSpPr>
          <p:cNvPr id="444434" name="Text Box 18"/>
          <p:cNvSpPr txBox="1">
            <a:spLocks noChangeArrowheads="1"/>
          </p:cNvSpPr>
          <p:nvPr/>
        </p:nvSpPr>
        <p:spPr bwMode="auto">
          <a:xfrm>
            <a:off x="812800" y="53340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أفريقيا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44435" name="Text Box 19"/>
          <p:cNvSpPr txBox="1">
            <a:spLocks noChangeArrowheads="1"/>
          </p:cNvSpPr>
          <p:nvPr/>
        </p:nvSpPr>
        <p:spPr bwMode="auto">
          <a:xfrm>
            <a:off x="2959100" y="4749800"/>
            <a:ext cx="26162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العربية</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44436" name="Text Box 20"/>
          <p:cNvSpPr txBox="1">
            <a:spLocks noChangeArrowheads="1"/>
          </p:cNvSpPr>
          <p:nvPr/>
        </p:nvSpPr>
        <p:spPr bwMode="auto">
          <a:xfrm>
            <a:off x="6184900" y="2286000"/>
            <a:ext cx="1587500"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a:solidFill>
                  <a:srgbClr val="0033CC"/>
                </a:solidFill>
                <a:latin typeface="Arial" panose="020B0604020202020204" pitchFamily="34" charset="0"/>
                <a:ea typeface="+mn-ea"/>
                <a:cs typeface="Arial" panose="020B0604020202020204" pitchFamily="34" charset="0"/>
              </a:rPr>
              <a:t>ASIA</a:t>
            </a:r>
          </a:p>
        </p:txBody>
      </p:sp>
      <p:sp>
        <p:nvSpPr>
          <p:cNvPr id="45073" name="Text Box 21"/>
          <p:cNvSpPr txBox="1">
            <a:spLocks noChangeArrowheads="1"/>
          </p:cNvSpPr>
          <p:nvPr/>
        </p:nvSpPr>
        <p:spPr bwMode="auto">
          <a:xfrm rot="1299097">
            <a:off x="660400" y="3237241"/>
            <a:ext cx="2108200" cy="523220"/>
          </a:xfrm>
          <a:prstGeom prst="rect">
            <a:avLst/>
          </a:prstGeom>
          <a:noFill/>
          <a:ln w="9525">
            <a:noFill/>
            <a:miter lim="800000"/>
            <a:headEnd/>
            <a:tailEnd/>
          </a:ln>
        </p:spPr>
        <p:txBody>
          <a:bodyPr>
            <a:spAutoFit/>
          </a:bodyPr>
          <a:lstStyle/>
          <a:p>
            <a:pPr algn="ctr">
              <a:spcBef>
                <a:spcPct val="50000"/>
              </a:spcBef>
            </a:pPr>
            <a:r>
              <a:rPr lang="en-US" altLang="en-US" sz="1400">
                <a:solidFill>
                  <a:schemeClr val="tx1"/>
                </a:solidFill>
                <a:latin typeface="Arial" panose="020B0604020202020204" pitchFamily="34" charset="0"/>
                <a:cs typeface="Arial" panose="020B0604020202020204" pitchFamily="34" charset="0"/>
              </a:rPr>
              <a:t>MEDITERRANEAN SEA</a:t>
            </a:r>
          </a:p>
        </p:txBody>
      </p:sp>
      <p:sp>
        <p:nvSpPr>
          <p:cNvPr id="444438" name="Freeform 22"/>
          <p:cNvSpPr>
            <a:spLocks/>
          </p:cNvSpPr>
          <p:nvPr/>
        </p:nvSpPr>
        <p:spPr bwMode="auto">
          <a:xfrm>
            <a:off x="762000" y="952500"/>
            <a:ext cx="1409700"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39" name="Freeform 23"/>
          <p:cNvSpPr>
            <a:spLocks/>
          </p:cNvSpPr>
          <p:nvPr/>
        </p:nvSpPr>
        <p:spPr bwMode="auto">
          <a:xfrm>
            <a:off x="3697288" y="1798638"/>
            <a:ext cx="1193800"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40" name="Freeform 24"/>
          <p:cNvSpPr>
            <a:spLocks/>
          </p:cNvSpPr>
          <p:nvPr/>
        </p:nvSpPr>
        <p:spPr bwMode="auto">
          <a:xfrm>
            <a:off x="5257800" y="1274763"/>
            <a:ext cx="3048000"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41" name="Freeform 25"/>
          <p:cNvSpPr>
            <a:spLocks/>
          </p:cNvSpPr>
          <p:nvPr/>
        </p:nvSpPr>
        <p:spPr bwMode="auto">
          <a:xfrm>
            <a:off x="749300" y="3721100"/>
            <a:ext cx="1981200"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42" name="Freeform 26"/>
          <p:cNvSpPr>
            <a:spLocks/>
          </p:cNvSpPr>
          <p:nvPr/>
        </p:nvSpPr>
        <p:spPr bwMode="auto">
          <a:xfrm>
            <a:off x="2387600" y="3619500"/>
            <a:ext cx="2324100"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4452" name="Text Box 36"/>
          <p:cNvSpPr txBox="1">
            <a:spLocks noChangeArrowheads="1"/>
          </p:cNvSpPr>
          <p:nvPr/>
        </p:nvSpPr>
        <p:spPr bwMode="auto">
          <a:xfrm>
            <a:off x="1511300" y="2120900"/>
            <a:ext cx="6134100" cy="646113"/>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ct val="50000"/>
              </a:spcBef>
              <a:defRPr/>
            </a:pPr>
            <a:r>
              <a:rPr lang="ar-JO" sz="3600" dirty="0">
                <a:solidFill>
                  <a:srgbClr val="C60C15"/>
                </a:solidFill>
                <a:latin typeface="Arial" panose="020B0604020202020204" pitchFamily="34" charset="0"/>
                <a:ea typeface="+mn-ea"/>
                <a:cs typeface="Arial" panose="020B0604020202020204" pitchFamily="34" charset="0"/>
              </a:rPr>
              <a:t>الأراضي الإمبراطورية للإسكندر </a:t>
            </a:r>
          </a:p>
        </p:txBody>
      </p:sp>
      <p:sp>
        <p:nvSpPr>
          <p:cNvPr id="45080" name="Text Box 48"/>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44466" name="Text Box 50"/>
          <p:cNvSpPr txBox="1">
            <a:spLocks noChangeArrowheads="1"/>
          </p:cNvSpPr>
          <p:nvPr/>
        </p:nvSpPr>
        <p:spPr bwMode="auto">
          <a:xfrm>
            <a:off x="584200" y="311150"/>
            <a:ext cx="4764088" cy="5857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3200" dirty="0">
                <a:solidFill>
                  <a:srgbClr val="FFFF00"/>
                </a:solidFill>
                <a:latin typeface="Arial" panose="020B0604020202020204" pitchFamily="34" charset="0"/>
                <a:ea typeface="+mn-ea"/>
                <a:cs typeface="Arial" panose="020B0604020202020204" pitchFamily="34" charset="0"/>
              </a:rPr>
              <a:t>المساعدة في الدراسة # ٠٥ </a:t>
            </a:r>
            <a:endParaRPr lang="en-US" sz="3200" dirty="0">
              <a:solidFill>
                <a:srgbClr val="FFFF00"/>
              </a:solidFill>
              <a:latin typeface="Arial" panose="020B0604020202020204" pitchFamily="34" charset="0"/>
              <a:ea typeface="+mn-ea"/>
              <a:cs typeface="Arial" panose="020B0604020202020204" pitchFamily="34" charset="0"/>
            </a:endParaRPr>
          </a:p>
        </p:txBody>
      </p:sp>
      <p:grpSp>
        <p:nvGrpSpPr>
          <p:cNvPr id="3" name="Group 58"/>
          <p:cNvGrpSpPr>
            <a:grpSpLocks/>
          </p:cNvGrpSpPr>
          <p:nvPr/>
        </p:nvGrpSpPr>
        <p:grpSpPr bwMode="auto">
          <a:xfrm>
            <a:off x="1022350" y="2268538"/>
            <a:ext cx="2239963" cy="2444750"/>
            <a:chOff x="1366" y="377"/>
            <a:chExt cx="3012" cy="3426"/>
          </a:xfrm>
        </p:grpSpPr>
        <p:pic>
          <p:nvPicPr>
            <p:cNvPr id="444475" name="Picture 59"/>
            <p:cNvPicPr>
              <a:picLocks noChangeAspect="1" noChangeArrowheads="1"/>
            </p:cNvPicPr>
            <p:nvPr/>
          </p:nvPicPr>
          <p:blipFill>
            <a:blip r:embed="rId4" cstate="screen"/>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5097" name="Rectangle 60"/>
            <p:cNvSpPr>
              <a:spLocks noChangeArrowheads="1"/>
            </p:cNvSpPr>
            <p:nvPr/>
          </p:nvSpPr>
          <p:spPr bwMode="auto">
            <a:xfrm>
              <a:off x="1586" y="886"/>
              <a:ext cx="47" cy="47"/>
            </a:xfrm>
            <a:prstGeom prst="rect">
              <a:avLst/>
            </a:prstGeom>
            <a:solidFill>
              <a:srgbClr val="011B65"/>
            </a:solidFill>
            <a:ln w="9525">
              <a:noFill/>
              <a:miter lim="800000"/>
              <a:headEnd/>
              <a:tailEnd/>
            </a:ln>
          </p:spPr>
          <p:txBody>
            <a:bodyPr wrap="none" anchor="ctr"/>
            <a:lstStyle/>
            <a:p>
              <a:pPr algn="ctr"/>
              <a:endParaRPr lang="en-US" altLang="en-US">
                <a:latin typeface="Arial" panose="020B0604020202020204" pitchFamily="34" charset="0"/>
                <a:cs typeface="Arial" panose="020B0604020202020204" pitchFamily="34" charset="0"/>
              </a:endParaRPr>
            </a:p>
          </p:txBody>
        </p:sp>
        <p:sp>
          <p:nvSpPr>
            <p:cNvPr id="45098" name="Rectangle 61"/>
            <p:cNvSpPr>
              <a:spLocks noChangeArrowheads="1"/>
            </p:cNvSpPr>
            <p:nvPr/>
          </p:nvSpPr>
          <p:spPr bwMode="auto">
            <a:xfrm>
              <a:off x="1786" y="758"/>
              <a:ext cx="95" cy="111"/>
            </a:xfrm>
            <a:prstGeom prst="rect">
              <a:avLst/>
            </a:prstGeom>
            <a:solidFill>
              <a:srgbClr val="011A5F"/>
            </a:solidFill>
            <a:ln w="9525">
              <a:noFill/>
              <a:miter lim="800000"/>
              <a:headEnd/>
              <a:tailEnd/>
            </a:ln>
          </p:spPr>
          <p:txBody>
            <a:bodyPr wrap="none" anchor="ctr"/>
            <a:lstStyle/>
            <a:p>
              <a:pPr algn="ctr"/>
              <a:endParaRPr lang="en-US" altLang="en-US">
                <a:latin typeface="Arial" panose="020B0604020202020204" pitchFamily="34" charset="0"/>
                <a:cs typeface="Arial" panose="020B0604020202020204" pitchFamily="34" charset="0"/>
              </a:endParaRPr>
            </a:p>
          </p:txBody>
        </p:sp>
      </p:grpSp>
      <p:grpSp>
        <p:nvGrpSpPr>
          <p:cNvPr id="4" name="Group 68"/>
          <p:cNvGrpSpPr>
            <a:grpSpLocks/>
          </p:cNvGrpSpPr>
          <p:nvPr/>
        </p:nvGrpSpPr>
        <p:grpSpPr bwMode="auto">
          <a:xfrm>
            <a:off x="4703763" y="1687513"/>
            <a:ext cx="3544887" cy="2617787"/>
            <a:chOff x="2963" y="1063"/>
            <a:chExt cx="2233"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Arial" panose="020B0604020202020204" pitchFamily="34" charset="0"/>
                <a:ea typeface="+mn-ea"/>
                <a:cs typeface="Arial" panose="020B0604020202020204" pitchFamily="34" charset="0"/>
              </a:endParaRPr>
            </a:p>
          </p:txBody>
        </p:sp>
        <p:sp>
          <p:nvSpPr>
            <p:cNvPr id="444478" name="Text Box 62"/>
            <p:cNvSpPr txBox="1">
              <a:spLocks noChangeArrowheads="1"/>
            </p:cNvSpPr>
            <p:nvPr/>
          </p:nvSpPr>
          <p:spPr bwMode="auto">
            <a:xfrm>
              <a:off x="2963" y="1194"/>
              <a:ext cx="2233" cy="114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rgbClr val="FFEA18"/>
                  </a:solidFill>
                  <a:latin typeface="Arial" panose="020B0604020202020204" pitchFamily="34" charset="0"/>
                  <a:ea typeface="+mn-ea"/>
                  <a:cs typeface="Arial" panose="020B0604020202020204" pitchFamily="34" charset="0"/>
                </a:rPr>
                <a:t>أنظر إلى مرحلة</a:t>
              </a:r>
            </a:p>
            <a:p>
              <a:pPr algn="ctr">
                <a:spcBef>
                  <a:spcPct val="50000"/>
                </a:spcBef>
                <a:defRPr/>
              </a:pPr>
              <a:r>
                <a:rPr lang="ar-JO" sz="2800" dirty="0">
                  <a:solidFill>
                    <a:srgbClr val="FFEA18"/>
                  </a:solidFill>
                  <a:latin typeface="Arial" panose="020B0604020202020204" pitchFamily="34" charset="0"/>
                  <a:ea typeface="+mn-ea"/>
                  <a:cs typeface="Arial" panose="020B0604020202020204" pitchFamily="34" charset="0"/>
                </a:rPr>
                <a:t> العمل</a:t>
              </a:r>
            </a:p>
            <a:p>
              <a:pPr algn="ctr">
                <a:spcBef>
                  <a:spcPct val="50000"/>
                </a:spcBef>
                <a:defRPr/>
              </a:pPr>
              <a:r>
                <a:rPr lang="ar-JO" sz="2800" dirty="0">
                  <a:solidFill>
                    <a:srgbClr val="FFEA18"/>
                  </a:solidFill>
                  <a:latin typeface="Arial" panose="020B0604020202020204" pitchFamily="34" charset="0"/>
                  <a:ea typeface="+mn-ea"/>
                  <a:cs typeface="Arial" panose="020B0604020202020204" pitchFamily="34" charset="0"/>
                </a:rPr>
                <a:t> بين العهدين</a:t>
              </a:r>
              <a:endParaRPr lang="en-US" sz="2800" dirty="0">
                <a:solidFill>
                  <a:srgbClr val="FFEA18"/>
                </a:solidFill>
                <a:latin typeface="Arial" panose="020B0604020202020204" pitchFamily="34" charset="0"/>
                <a:ea typeface="+mn-ea"/>
                <a:cs typeface="Arial" panose="020B0604020202020204" pitchFamily="34" charset="0"/>
              </a:endParaRPr>
            </a:p>
          </p:txBody>
        </p:sp>
      </p:grpSp>
      <p:sp>
        <p:nvSpPr>
          <p:cNvPr id="45084" name="AutoShape 41"/>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85" name="Rectangle 42"/>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86" name="AutoShape 43"/>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087" name="Line 44"/>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5088" name="Line 45"/>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5089" name="Rectangle 46"/>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45090" name="Rectangle 47"/>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45091" name="Text Box 64"/>
          <p:cNvSpPr txBox="1">
            <a:spLocks noChangeArrowheads="1"/>
          </p:cNvSpPr>
          <p:nvPr/>
        </p:nvSpPr>
        <p:spPr bwMode="auto">
          <a:xfrm>
            <a:off x="8552339" y="6464885"/>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a:t>
            </a:r>
            <a:r>
              <a:rPr lang="en-US" altLang="en-US">
                <a:solidFill>
                  <a:srgbClr val="FFFFFF"/>
                </a:solidFill>
                <a:latin typeface="Arial" panose="020B0604020202020204" pitchFamily="34" charset="0"/>
                <a:cs typeface="Arial" panose="020B0604020202020204" pitchFamily="34" charset="0"/>
              </a:rPr>
              <a:t> </a:t>
            </a:r>
            <a:endParaRPr lang="en-US" altLang="en-US" b="0">
              <a:solidFill>
                <a:srgbClr val="FFFFFF"/>
              </a:solidFill>
              <a:latin typeface="Arial" panose="020B0604020202020204" pitchFamily="34" charset="0"/>
              <a:cs typeface="Arial" panose="020B0604020202020204" pitchFamily="34" charset="0"/>
            </a:endParaRPr>
          </a:p>
        </p:txBody>
      </p:sp>
      <p:sp>
        <p:nvSpPr>
          <p:cNvPr id="444481" name="Rectangle 6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p>
        </p:txBody>
      </p:sp>
      <p:sp>
        <p:nvSpPr>
          <p:cNvPr id="45093" name="Text Box 66"/>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ar-JO" sz="2000" dirty="0">
                <a:solidFill>
                  <a:srgbClr val="FFFF00"/>
                </a:solidFill>
                <a:latin typeface="Arial" panose="020B0604020202020204" pitchFamily="34" charset="0"/>
                <a:ea typeface="+mn-ea"/>
                <a:cs typeface="Arial" panose="020B0604020202020204" pitchFamily="34" charset="0"/>
              </a:rPr>
              <a:t>توفي الإسكندر ... في ٣٣  ... في ٣٠٠ ق. م</a:t>
            </a:r>
            <a:endParaRPr lang="en-US" sz="2000" dirty="0">
              <a:solidFill>
                <a:srgbClr val="FFFF00"/>
              </a:solidFill>
              <a:latin typeface="Arial" panose="020B0604020202020204" pitchFamily="34" charset="0"/>
              <a:ea typeface="+mn-ea"/>
              <a:cs typeface="Arial" panose="020B0604020202020204" pitchFamily="34" charset="0"/>
            </a:endParaRPr>
          </a:p>
        </p:txBody>
      </p:sp>
      <p:sp>
        <p:nvSpPr>
          <p:cNvPr id="162823" name="Text Box 7"/>
          <p:cNvSpPr txBox="1">
            <a:spLocks noChangeArrowheads="1"/>
          </p:cNvSpPr>
          <p:nvPr/>
        </p:nvSpPr>
        <p:spPr bwMode="auto">
          <a:xfrm>
            <a:off x="2114550" y="1195388"/>
            <a:ext cx="429726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تم تقسيم إمبراطوريته بين جنرالاته الأربعة.</a:t>
            </a:r>
            <a:endParaRPr lang="en-US" sz="2000" dirty="0">
              <a:solidFill>
                <a:srgbClr val="FFFF00"/>
              </a:solidFill>
              <a:latin typeface="Arial" panose="020B0604020202020204" pitchFamily="34" charset="0"/>
              <a:ea typeface="+mn-ea"/>
              <a:cs typeface="Arial" panose="020B0604020202020204" pitchFamily="34" charset="0"/>
            </a:endParaRP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2838" name="Text Box 22"/>
            <p:cNvSpPr txBox="1">
              <a:spLocks noChangeArrowheads="1"/>
            </p:cNvSpPr>
            <p:nvPr/>
          </p:nvSpPr>
          <p:spPr bwMode="auto">
            <a:xfrm>
              <a:off x="1694" y="1153"/>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آسيا الصغرى:</a:t>
              </a:r>
              <a:endParaRPr lang="en-US" sz="2000" dirty="0">
                <a:solidFill>
                  <a:srgbClr val="FFFF00"/>
                </a:solidFill>
                <a:latin typeface="Arial" panose="020B0604020202020204" pitchFamily="34" charset="0"/>
                <a:ea typeface="+mn-ea"/>
                <a:cs typeface="Arial" panose="020B0604020202020204" pitchFamily="34" charset="0"/>
              </a:endParaRP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2839" name="Text Box 23"/>
            <p:cNvSpPr txBox="1">
              <a:spLocks noChangeArrowheads="1"/>
            </p:cNvSpPr>
            <p:nvPr/>
          </p:nvSpPr>
          <p:spPr bwMode="auto">
            <a:xfrm>
              <a:off x="2996" y="176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rtl="1">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سوريا</a:t>
              </a:r>
              <a:r>
                <a:rPr lang="en-US" sz="2000" dirty="0">
                  <a:solidFill>
                    <a:srgbClr val="FFFF00"/>
                  </a:solidFill>
                  <a:latin typeface="Arial" panose="020B0604020202020204" pitchFamily="34" charset="0"/>
                  <a:ea typeface="+mn-ea"/>
                  <a:cs typeface="Arial" panose="020B0604020202020204" pitchFamily="34" charset="0"/>
                </a:rPr>
                <a:t>:</a:t>
              </a:r>
            </a:p>
          </p:txBody>
        </p:sp>
      </p:grpSp>
      <p:grpSp>
        <p:nvGrpSpPr>
          <p:cNvPr id="4" name="Group 107"/>
          <p:cNvGrpSpPr>
            <a:grpSpLocks/>
          </p:cNvGrpSpPr>
          <p:nvPr/>
        </p:nvGrpSpPr>
        <p:grpSpPr bwMode="auto">
          <a:xfrm>
            <a:off x="3097213"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2840" name="Text Box 24"/>
            <p:cNvSpPr txBox="1">
              <a:spLocks noChangeArrowheads="1"/>
            </p:cNvSpPr>
            <p:nvPr/>
          </p:nvSpPr>
          <p:spPr bwMode="auto">
            <a:xfrm>
              <a:off x="2087" y="3350"/>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نصر</a:t>
              </a:r>
              <a:endParaRPr lang="en-US" sz="2000" dirty="0">
                <a:solidFill>
                  <a:srgbClr val="FFFF00"/>
                </a:solidFill>
                <a:latin typeface="Arial" panose="020B0604020202020204" pitchFamily="34" charset="0"/>
                <a:ea typeface="+mn-ea"/>
                <a:cs typeface="Arial" panose="020B0604020202020204" pitchFamily="34" charset="0"/>
              </a:endParaRPr>
            </a:p>
          </p:txBody>
        </p:sp>
      </p:grpSp>
      <p:grpSp>
        <p:nvGrpSpPr>
          <p:cNvPr id="5" name="Group 98"/>
          <p:cNvGrpSpPr>
            <a:grpSpLocks/>
          </p:cNvGrpSpPr>
          <p:nvPr/>
        </p:nvGrpSpPr>
        <p:grpSpPr bwMode="auto">
          <a:xfrm>
            <a:off x="1128713" y="2857500"/>
            <a:ext cx="3067050" cy="2605088"/>
            <a:chOff x="711" y="1800"/>
            <a:chExt cx="1932" cy="1641"/>
          </a:xfrm>
        </p:grpSpPr>
        <p:sp>
          <p:nvSpPr>
            <p:cNvPr id="162832"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2842" name="Text Box 26"/>
            <p:cNvSpPr txBox="1">
              <a:spLocks noChangeArrowheads="1"/>
            </p:cNvSpPr>
            <p:nvPr/>
          </p:nvSpPr>
          <p:spPr bwMode="auto">
            <a:xfrm rot="20165777">
              <a:off x="711" y="2593"/>
              <a:ext cx="1674" cy="25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latin typeface="Arial" panose="020B0604020202020204" pitchFamily="34" charset="0"/>
                  <a:ea typeface="+mn-ea"/>
                  <a:cs typeface="Arial" panose="020B0604020202020204" pitchFamily="34" charset="0"/>
                </a:rPr>
                <a:t>البحرالابيض المتوسط</a:t>
              </a:r>
              <a:endParaRPr lang="en-US" sz="2000" dirty="0">
                <a:latin typeface="Arial" panose="020B0604020202020204" pitchFamily="34" charset="0"/>
                <a:ea typeface="+mn-ea"/>
                <a:cs typeface="Arial" panose="020B0604020202020204" pitchFamily="34" charset="0"/>
              </a:endParaRPr>
            </a:p>
          </p:txBody>
        </p:sp>
      </p:grpSp>
      <p:sp>
        <p:nvSpPr>
          <p:cNvPr id="47112" name="AutoShape 64"/>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7113" name="Rectangle 65"/>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7114" name="AutoShape 66"/>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7115" name="Line 67"/>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7116" name="Line 68"/>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7117" name="Rectangle 69"/>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47118" name="Rectangle 70"/>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47119" name="Text Box 71"/>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162889" name="Oval 73"/>
          <p:cNvSpPr>
            <a:spLocks noChangeArrowheads="1"/>
          </p:cNvSpPr>
          <p:nvPr/>
        </p:nvSpPr>
        <p:spPr bwMode="auto">
          <a:xfrm>
            <a:off x="3424238" y="565151"/>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latin typeface="Arial" panose="020B0604020202020204" pitchFamily="34" charset="0"/>
              <a:ea typeface="+mn-ea"/>
              <a:cs typeface="Arial" panose="020B0604020202020204" pitchFamily="34" charset="0"/>
            </a:endParaRPr>
          </a:p>
        </p:txBody>
      </p:sp>
      <p:sp>
        <p:nvSpPr>
          <p:cNvPr id="162890" name="Oval 74"/>
          <p:cNvSpPr>
            <a:spLocks noChangeArrowheads="1"/>
          </p:cNvSpPr>
          <p:nvPr/>
        </p:nvSpPr>
        <p:spPr bwMode="auto">
          <a:xfrm>
            <a:off x="1751807" y="1143231"/>
            <a:ext cx="1976437"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7122" name="Text Box 76"/>
          <p:cNvSpPr txBox="1">
            <a:spLocks noChangeArrowheads="1"/>
          </p:cNvSpPr>
          <p:nvPr/>
        </p:nvSpPr>
        <p:spPr bwMode="auto">
          <a:xfrm>
            <a:off x="8583613" y="6462713"/>
            <a:ext cx="307975" cy="336550"/>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٩</a:t>
            </a:r>
            <a:endParaRPr lang="en-US" altLang="en-US" b="0">
              <a:solidFill>
                <a:srgbClr val="FFFFFF"/>
              </a:solidFill>
              <a:latin typeface="Arial" panose="020B0604020202020204" pitchFamily="34" charset="0"/>
              <a:cs typeface="Arial" panose="020B0604020202020204" pitchFamily="34" charset="0"/>
            </a:endParaRPr>
          </a:p>
        </p:txBody>
      </p:sp>
      <p:sp>
        <p:nvSpPr>
          <p:cNvPr id="162893" name="Rectangle 7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a:t>
            </a:r>
          </a:p>
        </p:txBody>
      </p:sp>
      <p:sp>
        <p:nvSpPr>
          <p:cNvPr id="47124" name="Text Box 78"/>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grpSp>
        <p:nvGrpSpPr>
          <p:cNvPr id="6" name="Group 104"/>
          <p:cNvGrpSpPr>
            <a:grpSpLocks/>
          </p:cNvGrpSpPr>
          <p:nvPr/>
        </p:nvGrpSpPr>
        <p:grpSpPr bwMode="auto">
          <a:xfrm>
            <a:off x="296863" y="1643063"/>
            <a:ext cx="2154237" cy="1179512"/>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2908" name="Text Box 92"/>
            <p:cNvSpPr txBox="1">
              <a:spLocks noChangeArrowheads="1"/>
            </p:cNvSpPr>
            <p:nvPr/>
          </p:nvSpPr>
          <p:spPr bwMode="auto">
            <a:xfrm>
              <a:off x="325" y="110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rtl="1">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اليونان:</a:t>
              </a:r>
              <a:endParaRPr lang="en-US" sz="2000" dirty="0">
                <a:solidFill>
                  <a:srgbClr val="FFFF00"/>
                </a:solidFill>
                <a:latin typeface="Arial" panose="020B0604020202020204" pitchFamily="34" charset="0"/>
                <a:ea typeface="+mn-ea"/>
                <a:cs typeface="Arial" panose="020B0604020202020204" pitchFamily="34" charset="0"/>
              </a:endParaRPr>
            </a:p>
          </p:txBody>
        </p:sp>
      </p:grpSp>
      <p:sp>
        <p:nvSpPr>
          <p:cNvPr id="162915" name="Text Box 99"/>
          <p:cNvSpPr txBox="1">
            <a:spLocks noChangeArrowheads="1"/>
          </p:cNvSpPr>
          <p:nvPr/>
        </p:nvSpPr>
        <p:spPr bwMode="auto">
          <a:xfrm>
            <a:off x="4778375" y="4572000"/>
            <a:ext cx="3989388"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800" dirty="0">
                <a:solidFill>
                  <a:srgbClr val="FFFF00"/>
                </a:solidFill>
                <a:latin typeface="Arial" panose="020B0604020202020204" pitchFamily="34" charset="0"/>
                <a:ea typeface="+mn-ea"/>
                <a:cs typeface="Arial" panose="020B0604020202020204" pitchFamily="34" charset="0"/>
              </a:rPr>
              <a:t>المساعدة في الدراسة # ٠٥</a:t>
            </a:r>
            <a:endParaRPr lang="en-US" sz="2800" dirty="0">
              <a:solidFill>
                <a:srgbClr val="FFFF00"/>
              </a:solidFill>
              <a:latin typeface="Arial" panose="020B0604020202020204" pitchFamily="34" charset="0"/>
              <a:ea typeface="+mn-ea"/>
              <a:cs typeface="Arial" panose="020B0604020202020204" pitchFamily="34" charset="0"/>
            </a:endParaRPr>
          </a:p>
        </p:txBody>
      </p:sp>
      <p:grpSp>
        <p:nvGrpSpPr>
          <p:cNvPr id="7" name="Group 108"/>
          <p:cNvGrpSpPr>
            <a:grpSpLocks/>
          </p:cNvGrpSpPr>
          <p:nvPr/>
        </p:nvGrpSpPr>
        <p:grpSpPr bwMode="auto">
          <a:xfrm>
            <a:off x="723900" y="1541463"/>
            <a:ext cx="3414713" cy="1066062"/>
            <a:chOff x="221" y="965"/>
            <a:chExt cx="2366" cy="694"/>
          </a:xfrm>
        </p:grpSpPr>
        <p:sp>
          <p:nvSpPr>
            <p:cNvPr id="162916" name="Text Box 100"/>
            <p:cNvSpPr txBox="1">
              <a:spLocks noChangeArrowheads="1"/>
            </p:cNvSpPr>
            <p:nvPr/>
          </p:nvSpPr>
          <p:spPr bwMode="auto">
            <a:xfrm>
              <a:off x="221" y="1290"/>
              <a:ext cx="1270" cy="3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Arial" panose="020B0604020202020204" pitchFamily="34" charset="0"/>
                  <a:ea typeface="+mn-ea"/>
                  <a:cs typeface="Arial" panose="020B0604020202020204" pitchFamily="34" charset="0"/>
                </a:rPr>
                <a:t>كاساندر</a:t>
              </a:r>
              <a:endParaRPr lang="en-US" sz="2800" dirty="0">
                <a:solidFill>
                  <a:schemeClr val="tx1"/>
                </a:solidFill>
                <a:latin typeface="Arial" panose="020B0604020202020204" pitchFamily="34" charset="0"/>
                <a:ea typeface="+mn-ea"/>
                <a:cs typeface="Arial" panose="020B0604020202020204" pitchFamily="34" charset="0"/>
              </a:endParaRPr>
            </a:p>
          </p:txBody>
        </p:sp>
        <p:grpSp>
          <p:nvGrpSpPr>
            <p:cNvPr id="47142" name="Group 93"/>
            <p:cNvGrpSpPr>
              <a:grpSpLocks/>
            </p:cNvGrpSpPr>
            <p:nvPr/>
          </p:nvGrpSpPr>
          <p:grpSpPr bwMode="auto">
            <a:xfrm>
              <a:off x="311" y="965"/>
              <a:ext cx="2276" cy="694"/>
              <a:chOff x="311" y="965"/>
              <a:chExt cx="2276" cy="694"/>
            </a:xfrm>
          </p:grpSpPr>
          <p:sp>
            <p:nvSpPr>
              <p:cNvPr id="162843" name="Text Box 27"/>
              <p:cNvSpPr txBox="1">
                <a:spLocks noChangeArrowheads="1"/>
              </p:cNvSpPr>
              <p:nvPr/>
            </p:nvSpPr>
            <p:spPr bwMode="auto">
              <a:xfrm>
                <a:off x="311" y="1399"/>
                <a:ext cx="885" cy="2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Arial" panose="020B0604020202020204" pitchFamily="34" charset="0"/>
                  <a:ea typeface="+mn-ea"/>
                  <a:cs typeface="Arial" panose="020B0604020202020204" pitchFamily="34" charset="0"/>
                </a:endParaRPr>
              </a:p>
            </p:txBody>
          </p:sp>
          <p:sp>
            <p:nvSpPr>
              <p:cNvPr id="162853" name="Line 37"/>
              <p:cNvSpPr>
                <a:spLocks noChangeShapeType="1"/>
              </p:cNvSpPr>
              <p:nvPr/>
            </p:nvSpPr>
            <p:spPr bwMode="auto">
              <a:xfrm flipH="1">
                <a:off x="1310" y="965"/>
                <a:ext cx="1277" cy="41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grpSp>
      <p:grpSp>
        <p:nvGrpSpPr>
          <p:cNvPr id="11" name="Group 110"/>
          <p:cNvGrpSpPr>
            <a:grpSpLocks/>
          </p:cNvGrpSpPr>
          <p:nvPr/>
        </p:nvGrpSpPr>
        <p:grpSpPr bwMode="auto">
          <a:xfrm>
            <a:off x="2971800" y="1612900"/>
            <a:ext cx="2470150" cy="4583113"/>
            <a:chOff x="1872" y="1016"/>
            <a:chExt cx="1556" cy="2887"/>
          </a:xfrm>
        </p:grpSpPr>
        <p:sp>
          <p:nvSpPr>
            <p:cNvPr id="162919" name="Text Box 103"/>
            <p:cNvSpPr txBox="1">
              <a:spLocks noChangeArrowheads="1"/>
            </p:cNvSpPr>
            <p:nvPr/>
          </p:nvSpPr>
          <p:spPr bwMode="auto">
            <a:xfrm>
              <a:off x="1872" y="3576"/>
              <a:ext cx="1556"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Arial" panose="020B0604020202020204" pitchFamily="34" charset="0"/>
                  <a:ea typeface="+mn-ea"/>
                  <a:cs typeface="Arial" panose="020B0604020202020204" pitchFamily="34" charset="0"/>
                </a:rPr>
                <a:t>بطليموس</a:t>
              </a:r>
              <a:endParaRPr lang="en-US" sz="2800" dirty="0">
                <a:solidFill>
                  <a:schemeClr val="tx1"/>
                </a:solidFill>
                <a:latin typeface="Arial" panose="020B0604020202020204" pitchFamily="34" charset="0"/>
                <a:ea typeface="+mn-ea"/>
                <a:cs typeface="Arial" panose="020B0604020202020204" pitchFamily="34" charset="0"/>
              </a:endParaRPr>
            </a:p>
          </p:txBody>
        </p:sp>
        <p:grpSp>
          <p:nvGrpSpPr>
            <p:cNvPr id="47138" name="Group 95"/>
            <p:cNvGrpSpPr>
              <a:grpSpLocks/>
            </p:cNvGrpSpPr>
            <p:nvPr/>
          </p:nvGrpSpPr>
          <p:grpSpPr bwMode="auto">
            <a:xfrm>
              <a:off x="2087" y="1016"/>
              <a:ext cx="1109" cy="2860"/>
              <a:chOff x="2087" y="1016"/>
              <a:chExt cx="1109" cy="2860"/>
            </a:xfrm>
          </p:grpSpPr>
          <p:sp>
            <p:nvSpPr>
              <p:cNvPr id="162899" name="Text Box 83"/>
              <p:cNvSpPr txBox="1">
                <a:spLocks noChangeArrowheads="1"/>
              </p:cNvSpPr>
              <p:nvPr/>
            </p:nvSpPr>
            <p:spPr bwMode="auto">
              <a:xfrm>
                <a:off x="2087" y="3626"/>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a:solidFill>
                    <a:schemeClr val="tx1"/>
                  </a:solidFill>
                  <a:latin typeface="Arial" panose="020B0604020202020204" pitchFamily="34" charset="0"/>
                  <a:ea typeface="+mn-ea"/>
                  <a:cs typeface="Arial" panose="020B0604020202020204" pitchFamily="34" charset="0"/>
                </a:endParaRPr>
              </a:p>
            </p:txBody>
          </p:sp>
          <p:sp>
            <p:nvSpPr>
              <p:cNvPr id="162900" name="Line 84"/>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Arial" panose="020B0604020202020204" pitchFamily="34" charset="0"/>
                  <a:ea typeface="+mn-ea"/>
                  <a:cs typeface="Arial" panose="020B0604020202020204" pitchFamily="34" charset="0"/>
                </a:endParaRPr>
              </a:p>
            </p:txBody>
          </p:sp>
        </p:grpSp>
      </p:grpSp>
      <p:grpSp>
        <p:nvGrpSpPr>
          <p:cNvPr id="13" name="Group 111"/>
          <p:cNvGrpSpPr>
            <a:grpSpLocks/>
          </p:cNvGrpSpPr>
          <p:nvPr/>
        </p:nvGrpSpPr>
        <p:grpSpPr bwMode="auto">
          <a:xfrm>
            <a:off x="4421188" y="1604963"/>
            <a:ext cx="2341562" cy="2430462"/>
            <a:chOff x="2785" y="1011"/>
            <a:chExt cx="1475" cy="1531"/>
          </a:xfrm>
        </p:grpSpPr>
        <p:sp>
          <p:nvSpPr>
            <p:cNvPr id="162918" name="Text Box 102"/>
            <p:cNvSpPr txBox="1">
              <a:spLocks noChangeArrowheads="1"/>
            </p:cNvSpPr>
            <p:nvPr/>
          </p:nvSpPr>
          <p:spPr bwMode="auto">
            <a:xfrm>
              <a:off x="2785" y="1999"/>
              <a:ext cx="1475"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Arial" panose="020B0604020202020204" pitchFamily="34" charset="0"/>
                  <a:ea typeface="+mn-ea"/>
                  <a:cs typeface="Arial" panose="020B0604020202020204" pitchFamily="34" charset="0"/>
                </a:rPr>
                <a:t>سلوقس</a:t>
              </a:r>
              <a:endParaRPr lang="en-US" sz="2800" dirty="0">
                <a:solidFill>
                  <a:schemeClr val="tx1"/>
                </a:solidFill>
                <a:latin typeface="Arial" panose="020B0604020202020204" pitchFamily="34" charset="0"/>
                <a:ea typeface="+mn-ea"/>
                <a:cs typeface="Arial" panose="020B0604020202020204" pitchFamily="34" charset="0"/>
              </a:endParaRPr>
            </a:p>
          </p:txBody>
        </p:sp>
        <p:grpSp>
          <p:nvGrpSpPr>
            <p:cNvPr id="47134" name="Group 96"/>
            <p:cNvGrpSpPr>
              <a:grpSpLocks/>
            </p:cNvGrpSpPr>
            <p:nvPr/>
          </p:nvGrpSpPr>
          <p:grpSpPr bwMode="auto">
            <a:xfrm>
              <a:off x="2986" y="1011"/>
              <a:ext cx="1109" cy="1531"/>
              <a:chOff x="2986" y="1011"/>
              <a:chExt cx="1109" cy="1531"/>
            </a:xfrm>
          </p:grpSpPr>
          <p:sp>
            <p:nvSpPr>
              <p:cNvPr id="162845" name="Text Box 29"/>
              <p:cNvSpPr txBox="1">
                <a:spLocks noChangeArrowheads="1"/>
              </p:cNvSpPr>
              <p:nvPr/>
            </p:nvSpPr>
            <p:spPr bwMode="auto">
              <a:xfrm>
                <a:off x="2986" y="2292"/>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Arial" panose="020B0604020202020204" pitchFamily="34" charset="0"/>
                  <a:ea typeface="+mn-ea"/>
                  <a:cs typeface="Arial" panose="020B0604020202020204" pitchFamily="34" charset="0"/>
                </a:endParaRPr>
              </a:p>
            </p:txBody>
          </p:sp>
          <p:sp>
            <p:nvSpPr>
              <p:cNvPr id="162855" name="Line 39"/>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grpSp>
      <p:sp>
        <p:nvSpPr>
          <p:cNvPr id="162901" name="Oval 85"/>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2930" name="Rectangle 114"/>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grpSp>
        <p:nvGrpSpPr>
          <p:cNvPr id="51" name="Group 109">
            <a:extLst>
              <a:ext uri="{FF2B5EF4-FFF2-40B4-BE49-F238E27FC236}">
                <a16:creationId xmlns:a16="http://schemas.microsoft.com/office/drawing/2014/main" id="{C61DDF34-4AD8-2040-9B07-1CBAE4555680}"/>
              </a:ext>
            </a:extLst>
          </p:cNvPr>
          <p:cNvGrpSpPr>
            <a:grpSpLocks/>
          </p:cNvGrpSpPr>
          <p:nvPr/>
        </p:nvGrpSpPr>
        <p:grpSpPr bwMode="auto">
          <a:xfrm>
            <a:off x="2584450" y="1617665"/>
            <a:ext cx="2295525" cy="976313"/>
            <a:chOff x="1628" y="1019"/>
            <a:chExt cx="1446" cy="615"/>
          </a:xfrm>
        </p:grpSpPr>
        <p:sp>
          <p:nvSpPr>
            <p:cNvPr id="52" name="Text Box 101">
              <a:extLst>
                <a:ext uri="{FF2B5EF4-FFF2-40B4-BE49-F238E27FC236}">
                  <a16:creationId xmlns:a16="http://schemas.microsoft.com/office/drawing/2014/main" id="{655BD765-5010-FC4D-A228-4F2CEBCB081A}"/>
                </a:ext>
              </a:extLst>
            </p:cNvPr>
            <p:cNvSpPr txBox="1">
              <a:spLocks noChangeArrowheads="1"/>
            </p:cNvSpPr>
            <p:nvPr/>
          </p:nvSpPr>
          <p:spPr bwMode="auto">
            <a:xfrm>
              <a:off x="1628" y="1304"/>
              <a:ext cx="1446"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altLang="en-US" sz="2800" dirty="0">
                  <a:solidFill>
                    <a:schemeClr val="tx1"/>
                  </a:solidFill>
                  <a:latin typeface="Arial" panose="020B0604020202020204" pitchFamily="34" charset="0"/>
                  <a:cs typeface="Arial" panose="020B0604020202020204" pitchFamily="34" charset="0"/>
                </a:rPr>
                <a:t>ليسيماخوس</a:t>
              </a:r>
              <a:endParaRPr lang="en-US" sz="2800" dirty="0">
                <a:solidFill>
                  <a:schemeClr val="tx1"/>
                </a:solidFill>
                <a:latin typeface="Arial" panose="020B0604020202020204" pitchFamily="34" charset="0"/>
                <a:ea typeface="+mn-ea"/>
                <a:cs typeface="Arial" panose="020B0604020202020204" pitchFamily="34" charset="0"/>
              </a:endParaRPr>
            </a:p>
          </p:txBody>
        </p:sp>
        <p:sp>
          <p:nvSpPr>
            <p:cNvPr id="55" name="Line 36">
              <a:extLst>
                <a:ext uri="{FF2B5EF4-FFF2-40B4-BE49-F238E27FC236}">
                  <a16:creationId xmlns:a16="http://schemas.microsoft.com/office/drawing/2014/main" id="{34F7BE7A-43DE-494D-B82C-D605F7746C90}"/>
                </a:ext>
              </a:extLst>
            </p:cNvPr>
            <p:cNvSpPr>
              <a:spLocks noChangeShapeType="1"/>
            </p:cNvSpPr>
            <p:nvPr/>
          </p:nvSpPr>
          <p:spPr bwMode="auto">
            <a:xfrm flipH="1">
              <a:off x="2496" y="1019"/>
              <a:ext cx="293" cy="395"/>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wipe(up)">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up)">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890" grpId="0" animBg="1"/>
      <p:bldP spid="162915" grpId="0" animBg="1" autoUpdateAnimBg="0"/>
      <p:bldP spid="16290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2109788" y="657225"/>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ar-JO" sz="2000" dirty="0">
                <a:solidFill>
                  <a:srgbClr val="187534"/>
                </a:solidFill>
                <a:latin typeface="Arial" panose="020B0604020202020204" pitchFamily="34" charset="0"/>
                <a:ea typeface="+mn-ea"/>
                <a:cs typeface="Arial" panose="020B0604020202020204" pitchFamily="34" charset="0"/>
              </a:rPr>
              <a:t>توفي الإسكندر ... في ٣٣  ... في ٣٠٠ ق. م</a:t>
            </a:r>
          </a:p>
        </p:txBody>
      </p:sp>
      <p:sp>
        <p:nvSpPr>
          <p:cNvPr id="522245" name="Text Box 5"/>
          <p:cNvSpPr txBox="1">
            <a:spLocks noChangeArrowheads="1"/>
          </p:cNvSpPr>
          <p:nvPr/>
        </p:nvSpPr>
        <p:spPr bwMode="auto">
          <a:xfrm>
            <a:off x="2114550" y="1195388"/>
            <a:ext cx="64516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000" dirty="0">
                <a:solidFill>
                  <a:srgbClr val="187534"/>
                </a:solidFill>
                <a:latin typeface="Arial" panose="020B0604020202020204" pitchFamily="34" charset="0"/>
                <a:ea typeface="+mn-ea"/>
                <a:cs typeface="Arial" panose="020B0604020202020204" pitchFamily="34" charset="0"/>
              </a:rPr>
              <a:t>تم تقسيم إمبراطوريته بين جنرالاته الأربعة.</a:t>
            </a:r>
            <a:endParaRPr lang="en-US" sz="2000" dirty="0">
              <a:solidFill>
                <a:srgbClr val="187534"/>
              </a:solidFill>
              <a:latin typeface="Arial" panose="020B0604020202020204" pitchFamily="34" charset="0"/>
              <a:ea typeface="+mn-ea"/>
              <a:cs typeface="Arial" panose="020B0604020202020204" pitchFamily="34" charset="0"/>
            </a:endParaRP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248" name="Text Box 8"/>
          <p:cNvSpPr txBox="1">
            <a:spLocks noChangeArrowheads="1"/>
          </p:cNvSpPr>
          <p:nvPr/>
        </p:nvSpPr>
        <p:spPr bwMode="auto">
          <a:xfrm>
            <a:off x="2689225" y="1830388"/>
            <a:ext cx="2189163"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187534"/>
                </a:solidFill>
                <a:latin typeface="Arial" panose="020B0604020202020204" pitchFamily="34" charset="0"/>
                <a:ea typeface="+mn-ea"/>
                <a:cs typeface="Arial" panose="020B0604020202020204" pitchFamily="34" charset="0"/>
              </a:rPr>
              <a:t>آسيا الصغرى:</a:t>
            </a:r>
            <a:endParaRPr lang="en-US" sz="2000" dirty="0">
              <a:solidFill>
                <a:srgbClr val="187534"/>
              </a:solidFill>
              <a:latin typeface="Arial" panose="020B0604020202020204" pitchFamily="34" charset="0"/>
              <a:ea typeface="+mn-ea"/>
              <a:cs typeface="Arial" panose="020B0604020202020204" pitchFamily="34" charset="0"/>
            </a:endParaRPr>
          </a:p>
        </p:txBody>
      </p:sp>
      <p:grpSp>
        <p:nvGrpSpPr>
          <p:cNvPr id="49158" name="Group 9"/>
          <p:cNvGrpSpPr>
            <a:grpSpLocks/>
          </p:cNvGrpSpPr>
          <p:nvPr/>
        </p:nvGrpSpPr>
        <p:grpSpPr bwMode="auto">
          <a:xfrm>
            <a:off x="4541838" y="2706688"/>
            <a:ext cx="2154237"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251" name="Text Box 11"/>
            <p:cNvSpPr txBox="1">
              <a:spLocks noChangeArrowheads="1"/>
            </p:cNvSpPr>
            <p:nvPr/>
          </p:nvSpPr>
          <p:spPr bwMode="auto">
            <a:xfrm>
              <a:off x="1658" y="1693"/>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سوريا:</a:t>
              </a:r>
              <a:endParaRPr lang="en-US" sz="2000" dirty="0">
                <a:solidFill>
                  <a:srgbClr val="FFFF00"/>
                </a:solidFill>
                <a:latin typeface="Arial" panose="020B0604020202020204" pitchFamily="34" charset="0"/>
                <a:ea typeface="+mn-ea"/>
                <a:cs typeface="Arial" panose="020B0604020202020204" pitchFamily="34" charset="0"/>
              </a:endParaRPr>
            </a:p>
          </p:txBody>
        </p:sp>
      </p:grpSp>
      <p:grpSp>
        <p:nvGrpSpPr>
          <p:cNvPr id="49159"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254" name="Text Box 14"/>
            <p:cNvSpPr txBox="1">
              <a:spLocks noChangeArrowheads="1"/>
            </p:cNvSpPr>
            <p:nvPr/>
          </p:nvSpPr>
          <p:spPr bwMode="auto">
            <a:xfrm>
              <a:off x="954" y="3527"/>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FFFF00"/>
                  </a:solidFill>
                  <a:latin typeface="Arial" panose="020B0604020202020204" pitchFamily="34" charset="0"/>
                  <a:ea typeface="+mn-ea"/>
                  <a:cs typeface="Arial" panose="020B0604020202020204" pitchFamily="34" charset="0"/>
                </a:rPr>
                <a:t>مصر</a:t>
              </a:r>
              <a:endParaRPr lang="en-US" sz="2000" dirty="0">
                <a:solidFill>
                  <a:srgbClr val="FFFF00"/>
                </a:solidFill>
                <a:latin typeface="Arial" panose="020B0604020202020204" pitchFamily="34" charset="0"/>
                <a:ea typeface="+mn-ea"/>
                <a:cs typeface="Arial" panose="020B0604020202020204" pitchFamily="34" charset="0"/>
              </a:endParaRPr>
            </a:p>
          </p:txBody>
        </p:sp>
      </p:grpSp>
      <p:grpSp>
        <p:nvGrpSpPr>
          <p:cNvPr id="49160" name="Group 15"/>
          <p:cNvGrpSpPr>
            <a:grpSpLocks/>
          </p:cNvGrpSpPr>
          <p:nvPr/>
        </p:nvGrpSpPr>
        <p:grpSpPr bwMode="auto">
          <a:xfrm>
            <a:off x="1128713" y="2857500"/>
            <a:ext cx="3067050" cy="2605088"/>
            <a:chOff x="711" y="1800"/>
            <a:chExt cx="1932" cy="1641"/>
          </a:xfrm>
        </p:grpSpPr>
        <p:sp>
          <p:nvSpPr>
            <p:cNvPr id="522256" name="Arc 16"/>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257" name="Text Box 17"/>
            <p:cNvSpPr txBox="1">
              <a:spLocks noChangeArrowheads="1"/>
            </p:cNvSpPr>
            <p:nvPr/>
          </p:nvSpPr>
          <p:spPr bwMode="auto">
            <a:xfrm rot="-1434223">
              <a:off x="711" y="2498"/>
              <a:ext cx="1674"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a:latin typeface="Arial" panose="020B0604020202020204" pitchFamily="34" charset="0"/>
                  <a:ea typeface="+mn-ea"/>
                  <a:cs typeface="Arial" panose="020B0604020202020204" pitchFamily="34" charset="0"/>
                </a:rPr>
                <a:t>MEDITERRANEAN SEA</a:t>
              </a:r>
            </a:p>
          </p:txBody>
        </p:sp>
      </p:grpSp>
      <p:sp>
        <p:nvSpPr>
          <p:cNvPr id="49161" name="AutoShape 23"/>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9162" name="Rectangle 24"/>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9163" name="AutoShape 25"/>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9164" name="Line 26"/>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9165" name="Line 27"/>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9166"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49167"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49168" name="Text Box 30"/>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9169" name="Text Box 33"/>
          <p:cNvSpPr txBox="1">
            <a:spLocks noChangeArrowheads="1"/>
          </p:cNvSpPr>
          <p:nvPr/>
        </p:nvSpPr>
        <p:spPr bwMode="auto">
          <a:xfrm>
            <a:off x="8553927" y="6468060"/>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٢</a:t>
            </a:r>
            <a:r>
              <a:rPr lang="en-US" altLang="en-US">
                <a:solidFill>
                  <a:srgbClr val="FFFFFF"/>
                </a:solidFill>
                <a:latin typeface="Arial" panose="020B0604020202020204" pitchFamily="34" charset="0"/>
                <a:cs typeface="Arial" panose="020B0604020202020204" pitchFamily="34" charset="0"/>
              </a:rPr>
              <a:t> </a:t>
            </a:r>
            <a:endParaRPr lang="en-US" altLang="en-US" b="0">
              <a:solidFill>
                <a:srgbClr val="FFFFFF"/>
              </a:solidFill>
              <a:latin typeface="Arial" panose="020B0604020202020204" pitchFamily="34" charset="0"/>
              <a:cs typeface="Arial" panose="020B0604020202020204" pitchFamily="34" charset="0"/>
            </a:endParaRPr>
          </a:p>
        </p:txBody>
      </p:sp>
      <p:sp>
        <p:nvSpPr>
          <p:cNvPr id="522274" name="Rectangle 34"/>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a:t>
            </a:r>
          </a:p>
        </p:txBody>
      </p:sp>
      <p:sp>
        <p:nvSpPr>
          <p:cNvPr id="49171" name="Text Box 35"/>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522277" name="Text Box 37"/>
          <p:cNvSpPr txBox="1">
            <a:spLocks noChangeArrowheads="1"/>
          </p:cNvSpPr>
          <p:nvPr/>
        </p:nvSpPr>
        <p:spPr bwMode="auto">
          <a:xfrm>
            <a:off x="2598738" y="2241550"/>
            <a:ext cx="2189162"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rgbClr val="187534"/>
                </a:solidFill>
                <a:latin typeface="Arial" panose="020B0604020202020204" pitchFamily="34" charset="0"/>
                <a:ea typeface="+mn-ea"/>
                <a:cs typeface="Arial" panose="020B0604020202020204" pitchFamily="34" charset="0"/>
              </a:rPr>
              <a:t> </a:t>
            </a:r>
            <a:r>
              <a:rPr lang="ar-JO" sz="2000" dirty="0">
                <a:solidFill>
                  <a:srgbClr val="187534"/>
                </a:solidFill>
                <a:latin typeface="Arial" panose="020B0604020202020204" pitchFamily="34" charset="0"/>
                <a:ea typeface="+mn-ea"/>
                <a:cs typeface="Arial" panose="020B0604020202020204" pitchFamily="34" charset="0"/>
              </a:rPr>
              <a:t>ليسيناخوس</a:t>
            </a:r>
            <a:endParaRPr lang="en-US" sz="2000" dirty="0">
              <a:solidFill>
                <a:srgbClr val="187534"/>
              </a:solidFill>
              <a:latin typeface="Arial" panose="020B0604020202020204" pitchFamily="34" charset="0"/>
              <a:ea typeface="+mn-ea"/>
              <a:cs typeface="Arial" panose="020B0604020202020204" pitchFamily="34" charset="0"/>
            </a:endParaRPr>
          </a:p>
        </p:txBody>
      </p:sp>
      <p:sp>
        <p:nvSpPr>
          <p:cNvPr id="522280" name="Text Box 40"/>
          <p:cNvSpPr txBox="1">
            <a:spLocks noChangeArrowheads="1"/>
          </p:cNvSpPr>
          <p:nvPr/>
        </p:nvSpPr>
        <p:spPr bwMode="auto">
          <a:xfrm>
            <a:off x="4676775" y="324008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chemeClr val="tx1"/>
                </a:solidFill>
                <a:latin typeface="Arial" panose="020B0604020202020204" pitchFamily="34" charset="0"/>
                <a:ea typeface="+mn-ea"/>
                <a:cs typeface="Arial" panose="020B0604020202020204" pitchFamily="34" charset="0"/>
              </a:rPr>
              <a:t> </a:t>
            </a:r>
            <a:r>
              <a:rPr lang="ar-JO" sz="2000" dirty="0">
                <a:solidFill>
                  <a:schemeClr val="tx1"/>
                </a:solidFill>
                <a:latin typeface="Arial" panose="020B0604020202020204" pitchFamily="34" charset="0"/>
                <a:ea typeface="+mn-ea"/>
                <a:cs typeface="Arial" panose="020B0604020202020204" pitchFamily="34" charset="0"/>
              </a:rPr>
              <a:t>سلوقس</a:t>
            </a:r>
            <a:endParaRPr lang="en-US" sz="2000" dirty="0">
              <a:solidFill>
                <a:schemeClr val="tx1"/>
              </a:solidFill>
              <a:latin typeface="Arial" panose="020B0604020202020204" pitchFamily="34" charset="0"/>
              <a:ea typeface="+mn-ea"/>
              <a:cs typeface="Arial" panose="020B0604020202020204" pitchFamily="34" charset="0"/>
            </a:endParaRPr>
          </a:p>
        </p:txBody>
      </p:sp>
      <p:sp>
        <p:nvSpPr>
          <p:cNvPr id="522283" name="Text Box 43"/>
          <p:cNvSpPr txBox="1">
            <a:spLocks noChangeArrowheads="1"/>
          </p:cNvSpPr>
          <p:nvPr/>
        </p:nvSpPr>
        <p:spPr bwMode="auto">
          <a:xfrm>
            <a:off x="3305175" y="5786438"/>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chemeClr val="tx1"/>
                </a:solidFill>
                <a:latin typeface="Arial" panose="020B0604020202020204" pitchFamily="34" charset="0"/>
                <a:ea typeface="+mn-ea"/>
                <a:cs typeface="Arial" panose="020B0604020202020204" pitchFamily="34" charset="0"/>
              </a:rPr>
              <a:t>بطليموس</a:t>
            </a:r>
            <a:endParaRPr lang="en-US" sz="2000" dirty="0">
              <a:solidFill>
                <a:schemeClr val="tx1"/>
              </a:solidFill>
              <a:latin typeface="Arial" panose="020B0604020202020204" pitchFamily="34" charset="0"/>
              <a:ea typeface="+mn-ea"/>
              <a:cs typeface="Arial" panose="020B0604020202020204" pitchFamily="34" charset="0"/>
            </a:endParaRP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287" name="Text Box 47"/>
          <p:cNvSpPr txBox="1">
            <a:spLocks noChangeArrowheads="1"/>
          </p:cNvSpPr>
          <p:nvPr/>
        </p:nvSpPr>
        <p:spPr bwMode="auto">
          <a:xfrm>
            <a:off x="515938" y="1755775"/>
            <a:ext cx="1760537"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187534"/>
                </a:solidFill>
                <a:latin typeface="Arial" panose="020B0604020202020204" pitchFamily="34" charset="0"/>
                <a:ea typeface="+mn-ea"/>
                <a:cs typeface="Arial" panose="020B0604020202020204" pitchFamily="34" charset="0"/>
              </a:rPr>
              <a:t>اليونان:</a:t>
            </a:r>
            <a:endParaRPr lang="en-US" sz="2000" dirty="0">
              <a:solidFill>
                <a:srgbClr val="187534"/>
              </a:solidFill>
              <a:latin typeface="Arial" panose="020B0604020202020204" pitchFamily="34" charset="0"/>
              <a:ea typeface="+mn-ea"/>
              <a:cs typeface="Arial" panose="020B0604020202020204" pitchFamily="34" charset="0"/>
            </a:endParaRPr>
          </a:p>
        </p:txBody>
      </p:sp>
      <p:sp>
        <p:nvSpPr>
          <p:cNvPr id="522289" name="Text Box 49"/>
          <p:cNvSpPr txBox="1">
            <a:spLocks noChangeArrowheads="1"/>
          </p:cNvSpPr>
          <p:nvPr/>
        </p:nvSpPr>
        <p:spPr bwMode="auto">
          <a:xfrm>
            <a:off x="492125" y="2155825"/>
            <a:ext cx="1760538"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187534"/>
                </a:solidFill>
                <a:latin typeface="Arial" panose="020B0604020202020204" pitchFamily="34" charset="0"/>
                <a:ea typeface="+mn-ea"/>
                <a:cs typeface="Arial" panose="020B0604020202020204" pitchFamily="34" charset="0"/>
              </a:rPr>
              <a:t>كاسندر</a:t>
            </a:r>
            <a:endParaRPr lang="en-US" sz="2000" dirty="0">
              <a:solidFill>
                <a:srgbClr val="187534"/>
              </a:solidFill>
              <a:latin typeface="Arial" panose="020B0604020202020204" pitchFamily="34" charset="0"/>
              <a:ea typeface="+mn-ea"/>
              <a:cs typeface="Arial" panose="020B0604020202020204" pitchFamily="34" charset="0"/>
            </a:endParaRPr>
          </a:p>
        </p:txBody>
      </p:sp>
      <p:sp>
        <p:nvSpPr>
          <p:cNvPr id="522292" name="Text Box 52"/>
          <p:cNvSpPr txBox="1">
            <a:spLocks noChangeArrowheads="1"/>
          </p:cNvSpPr>
          <p:nvPr/>
        </p:nvSpPr>
        <p:spPr bwMode="auto">
          <a:xfrm>
            <a:off x="6219825" y="2171700"/>
            <a:ext cx="2455863" cy="4619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ar-JO" sz="2400" dirty="0">
                <a:solidFill>
                  <a:srgbClr val="FFFF00"/>
                </a:solidFill>
                <a:latin typeface="Arial" panose="020B0604020202020204" pitchFamily="34" charset="0"/>
                <a:ea typeface="+mn-ea"/>
                <a:cs typeface="Arial" panose="020B0604020202020204" pitchFamily="34" charset="0"/>
              </a:rPr>
              <a:t>الأباطرة السلوقيون</a:t>
            </a:r>
            <a:endParaRPr lang="en-US" sz="2400" dirty="0">
              <a:solidFill>
                <a:srgbClr val="FFFF00"/>
              </a:solidFill>
              <a:latin typeface="Arial" panose="020B0604020202020204" pitchFamily="34" charset="0"/>
              <a:ea typeface="+mn-ea"/>
              <a:cs typeface="Arial" panose="020B0604020202020204" pitchFamily="34" charset="0"/>
            </a:endParaRPr>
          </a:p>
        </p:txBody>
      </p:sp>
      <p:sp>
        <p:nvSpPr>
          <p:cNvPr id="522293" name="Text Box 53"/>
          <p:cNvSpPr txBox="1">
            <a:spLocks noChangeArrowheads="1"/>
          </p:cNvSpPr>
          <p:nvPr/>
        </p:nvSpPr>
        <p:spPr bwMode="auto">
          <a:xfrm>
            <a:off x="1192213" y="5567363"/>
            <a:ext cx="2357437" cy="4619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sz="2400" dirty="0">
                <a:solidFill>
                  <a:srgbClr val="FFFF00"/>
                </a:solidFill>
                <a:latin typeface="Arial" panose="020B0604020202020204" pitchFamily="34" charset="0"/>
                <a:ea typeface="+mn-ea"/>
                <a:cs typeface="Arial" panose="020B0604020202020204" pitchFamily="34" charset="0"/>
              </a:rPr>
              <a:t>الفراعنة البطالمة</a:t>
            </a:r>
            <a:endParaRPr lang="en-US" sz="2400" dirty="0">
              <a:solidFill>
                <a:srgbClr val="FFFF00"/>
              </a:solidFill>
              <a:latin typeface="Arial" panose="020B0604020202020204" pitchFamily="34" charset="0"/>
              <a:ea typeface="+mn-ea"/>
              <a:cs typeface="Arial" panose="020B0604020202020204" pitchFamily="34" charset="0"/>
            </a:endParaRPr>
          </a:p>
        </p:txBody>
      </p:sp>
      <p:grpSp>
        <p:nvGrpSpPr>
          <p:cNvPr id="49180"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a:solidFill>
                  <a:schemeClr val="tx1"/>
                </a:solidFill>
                <a:latin typeface="Arial" panose="020B0604020202020204" pitchFamily="34" charset="0"/>
                <a:ea typeface="+mn-ea"/>
                <a:cs typeface="Arial" panose="020B0604020202020204" pitchFamily="34" charset="0"/>
              </a:endParaRPr>
            </a:p>
          </p:txBody>
        </p:sp>
      </p:grpSp>
      <p:grpSp>
        <p:nvGrpSpPr>
          <p:cNvPr id="6" name="Group 75"/>
          <p:cNvGrpSpPr>
            <a:grpSpLocks/>
          </p:cNvGrpSpPr>
          <p:nvPr/>
        </p:nvGrpSpPr>
        <p:grpSpPr bwMode="auto">
          <a:xfrm>
            <a:off x="3125788" y="3267075"/>
            <a:ext cx="3506787" cy="2814638"/>
            <a:chOff x="1969" y="2058"/>
            <a:chExt cx="2209" cy="1773"/>
          </a:xfrm>
        </p:grpSpPr>
        <p:grpSp>
          <p:nvGrpSpPr>
            <p:cNvPr id="49186" name="Group 74"/>
            <p:cNvGrpSpPr>
              <a:grpSpLocks/>
            </p:cNvGrpSpPr>
            <p:nvPr/>
          </p:nvGrpSpPr>
          <p:grpSpPr bwMode="auto">
            <a:xfrm>
              <a:off x="2581" y="2538"/>
              <a:ext cx="1298" cy="828"/>
              <a:chOff x="2581" y="2538"/>
              <a:chExt cx="1298" cy="828"/>
            </a:xfrm>
          </p:grpSpPr>
          <p:grpSp>
            <p:nvGrpSpPr>
              <p:cNvPr id="49191"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312" name="Text Box 72"/>
                <p:cNvSpPr txBox="1">
                  <a:spLocks noChangeArrowheads="1"/>
                </p:cNvSpPr>
                <p:nvPr/>
              </p:nvSpPr>
              <p:spPr bwMode="auto">
                <a:xfrm>
                  <a:off x="1397" y="2807"/>
                  <a:ext cx="1000"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dirty="0">
                      <a:solidFill>
                        <a:srgbClr val="66FFFF"/>
                      </a:solidFill>
                      <a:latin typeface="Arial" panose="020B0604020202020204" pitchFamily="34" charset="0"/>
                      <a:ea typeface="+mn-ea"/>
                      <a:cs typeface="Arial" panose="020B0604020202020204" pitchFamily="34" charset="0"/>
                    </a:rPr>
                    <a:t>إسرائيل</a:t>
                  </a:r>
                  <a:endParaRPr lang="en-US" sz="2400" dirty="0">
                    <a:solidFill>
                      <a:srgbClr val="66FFFF"/>
                    </a:solidFill>
                    <a:latin typeface="Arial" panose="020B0604020202020204" pitchFamily="34" charset="0"/>
                    <a:ea typeface="+mn-ea"/>
                    <a:cs typeface="Arial" panose="020B0604020202020204" pitchFamily="34" charset="0"/>
                  </a:endParaRP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304" name="Freeform 64"/>
            <p:cNvSpPr>
              <a:spLocks/>
            </p:cNvSpPr>
            <p:nvPr/>
          </p:nvSpPr>
          <p:spPr bwMode="auto">
            <a:xfrm rot="3224292" flipH="1">
              <a:off x="2163" y="2680"/>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grpSp>
        <p:nvGrpSpPr>
          <p:cNvPr id="9" name="Group 80"/>
          <p:cNvGrpSpPr>
            <a:grpSpLocks/>
          </p:cNvGrpSpPr>
          <p:nvPr/>
        </p:nvGrpSpPr>
        <p:grpSpPr bwMode="auto">
          <a:xfrm>
            <a:off x="647700" y="2879725"/>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22316" name="Text Box 76"/>
            <p:cNvSpPr txBox="1">
              <a:spLocks noChangeArrowheads="1"/>
            </p:cNvSpPr>
            <p:nvPr/>
          </p:nvSpPr>
          <p:spPr bwMode="auto">
            <a:xfrm>
              <a:off x="571" y="2064"/>
              <a:ext cx="1932" cy="368"/>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fr-FR" sz="3200" i="1" dirty="0">
                  <a:solidFill>
                    <a:schemeClr val="tx1"/>
                  </a:solidFill>
                  <a:latin typeface="Arial" panose="020B0604020202020204" pitchFamily="34" charset="0"/>
                  <a:ea typeface="Accordance" panose="00000400000000000000" pitchFamily="2" charset="-79"/>
                  <a:cs typeface="Arial" panose="020B0604020202020204" pitchFamily="34" charset="0"/>
                </a:rPr>
                <a:t>‘’</a:t>
              </a:r>
              <a:r>
                <a:rPr lang="ar-JO" sz="3200" i="1" dirty="0">
                  <a:solidFill>
                    <a:schemeClr val="tx1"/>
                  </a:solidFill>
                  <a:latin typeface="Arial" panose="020B0604020202020204" pitchFamily="34" charset="0"/>
                  <a:ea typeface="Accordance" panose="00000400000000000000" pitchFamily="2" charset="-79"/>
                  <a:cs typeface="Arial" panose="020B0604020202020204" pitchFamily="34" charset="0"/>
                </a:rPr>
                <a:t>سُرّة الأرض</a:t>
              </a:r>
              <a:r>
                <a:rPr lang="en-US" sz="3200" i="1" dirty="0">
                  <a:solidFill>
                    <a:schemeClr val="tx1"/>
                  </a:solidFill>
                  <a:latin typeface="Arial" panose="020B0604020202020204" pitchFamily="34" charset="0"/>
                  <a:ea typeface="Accordance" panose="00000400000000000000" pitchFamily="2" charset="-79"/>
                  <a:cs typeface="Arial" panose="020B0604020202020204" pitchFamily="34" charset="0"/>
                </a:rPr>
                <a:t>’’</a:t>
              </a:r>
            </a:p>
          </p:txBody>
        </p:sp>
      </p:grpSp>
      <p:sp>
        <p:nvSpPr>
          <p:cNvPr id="522322" name="Rectangle 82"/>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7" name="Text Box 3"/>
          <p:cNvSpPr txBox="1">
            <a:spLocks noChangeArrowheads="1"/>
          </p:cNvSpPr>
          <p:nvPr/>
        </p:nvSpPr>
        <p:spPr bwMode="auto">
          <a:xfrm>
            <a:off x="231775" y="5534025"/>
            <a:ext cx="8721725" cy="7699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400" dirty="0">
                <a:solidFill>
                  <a:srgbClr val="0099CC"/>
                </a:solidFill>
                <a:latin typeface="Arial" panose="020B0604020202020204" pitchFamily="34" charset="0"/>
                <a:ea typeface="Accordance" panose="00000400000000000000" pitchFamily="2" charset="-79"/>
                <a:cs typeface="Arial" panose="020B0604020202020204" pitchFamily="34" charset="0"/>
              </a:rPr>
              <a:t>(</a:t>
            </a:r>
            <a:r>
              <a:rPr lang="ar-JO" sz="4000" dirty="0">
                <a:solidFill>
                  <a:srgbClr val="0099CC"/>
                </a:solidFill>
                <a:latin typeface="Arial" panose="020B0604020202020204" pitchFamily="34" charset="0"/>
                <a:ea typeface="Accordance" panose="00000400000000000000" pitchFamily="2" charset="-79"/>
                <a:cs typeface="Arial" panose="020B0604020202020204" pitchFamily="34" charset="0"/>
              </a:rPr>
              <a:t>العهد القديم</a:t>
            </a:r>
            <a:r>
              <a:rPr lang="en-US" sz="4400" dirty="0">
                <a:solidFill>
                  <a:srgbClr val="0099CC"/>
                </a:solidFill>
                <a:latin typeface="Arial" panose="020B0604020202020204" pitchFamily="34" charset="0"/>
                <a:ea typeface="Accordance" panose="00000400000000000000" pitchFamily="2" charset="-79"/>
                <a:cs typeface="Arial" panose="020B0604020202020204" pitchFamily="34" charset="0"/>
              </a:rPr>
              <a:t>)</a:t>
            </a:r>
            <a:r>
              <a:rPr lang="en-US" sz="4400" dirty="0">
                <a:solidFill>
                  <a:srgbClr val="FFFF00"/>
                </a:solidFill>
                <a:latin typeface="Arial" panose="020B0604020202020204" pitchFamily="34" charset="0"/>
                <a:ea typeface="Accordance" panose="00000400000000000000" pitchFamily="2" charset="-79"/>
                <a:cs typeface="Arial" panose="020B0604020202020204" pitchFamily="34" charset="0"/>
              </a:rPr>
              <a:t> </a:t>
            </a:r>
            <a:r>
              <a:rPr lang="ar-JO" sz="3600" dirty="0">
                <a:solidFill>
                  <a:srgbClr val="FFFF00"/>
                </a:solidFill>
                <a:latin typeface="Arial" panose="020B0604020202020204" pitchFamily="34" charset="0"/>
                <a:ea typeface="Accordance" panose="00000400000000000000" pitchFamily="2" charset="-79"/>
                <a:cs typeface="Arial" panose="020B0604020202020204" pitchFamily="34" charset="0"/>
              </a:rPr>
              <a:t>حوالي ٤٠٠ سنة</a:t>
            </a:r>
            <a:r>
              <a:rPr lang="en-US" sz="4400" dirty="0">
                <a:solidFill>
                  <a:srgbClr val="66FF33"/>
                </a:solidFill>
                <a:latin typeface="Arial" panose="020B0604020202020204" pitchFamily="34" charset="0"/>
                <a:ea typeface="Accordance" panose="00000400000000000000" pitchFamily="2" charset="-79"/>
                <a:cs typeface="Arial" panose="020B0604020202020204" pitchFamily="34" charset="0"/>
              </a:rPr>
              <a:t>(</a:t>
            </a:r>
            <a:r>
              <a:rPr lang="ar-JO" sz="4000" dirty="0">
                <a:solidFill>
                  <a:srgbClr val="66FF33"/>
                </a:solidFill>
                <a:latin typeface="Arial" panose="020B0604020202020204" pitchFamily="34" charset="0"/>
                <a:ea typeface="Accordance" panose="00000400000000000000" pitchFamily="2" charset="-79"/>
                <a:cs typeface="Arial" panose="020B0604020202020204" pitchFamily="34" charset="0"/>
              </a:rPr>
              <a:t>العهد الجديد</a:t>
            </a:r>
            <a:r>
              <a:rPr lang="en-US" sz="4400" dirty="0">
                <a:solidFill>
                  <a:srgbClr val="66FF33"/>
                </a:solidFill>
                <a:latin typeface="Arial" panose="020B0604020202020204" pitchFamily="34" charset="0"/>
                <a:ea typeface="Accordance" panose="00000400000000000000" pitchFamily="2" charset="-79"/>
                <a:cs typeface="Arial" panose="020B0604020202020204" pitchFamily="34" charset="0"/>
              </a:rPr>
              <a:t>)</a:t>
            </a:r>
            <a:endParaRPr lang="en-US" sz="4400" dirty="0">
              <a:solidFill>
                <a:srgbClr val="FFFF00"/>
              </a:solidFill>
              <a:latin typeface="Arial" panose="020B0604020202020204" pitchFamily="34" charset="0"/>
              <a:ea typeface="Accordance" panose="00000400000000000000" pitchFamily="2" charset="-79"/>
              <a:cs typeface="Arial" panose="020B0604020202020204" pitchFamily="34" charset="0"/>
            </a:endParaRPr>
          </a:p>
        </p:txBody>
      </p:sp>
      <p:sp>
        <p:nvSpPr>
          <p:cNvPr id="502788" name="AutoShape 4"/>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04" name="Text Box 11"/>
          <p:cNvSpPr txBox="1">
            <a:spLocks noChangeArrowheads="1"/>
          </p:cNvSpPr>
          <p:nvPr/>
        </p:nvSpPr>
        <p:spPr bwMode="auto">
          <a:xfrm>
            <a:off x="8680450" y="90488"/>
            <a:ext cx="3365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51205" name="Text Box 12"/>
          <p:cNvSpPr txBox="1">
            <a:spLocks noChangeArrowheads="1"/>
          </p:cNvSpPr>
          <p:nvPr/>
        </p:nvSpPr>
        <p:spPr bwMode="auto">
          <a:xfrm>
            <a:off x="8560277" y="6460123"/>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٣</a:t>
            </a:r>
            <a:r>
              <a:rPr lang="en-US" altLang="en-US">
                <a:solidFill>
                  <a:srgbClr val="FFFFFF"/>
                </a:solidFill>
                <a:latin typeface="Arial" panose="020B0604020202020204" pitchFamily="34" charset="0"/>
                <a:cs typeface="Arial" panose="020B0604020202020204" pitchFamily="34" charset="0"/>
              </a:rPr>
              <a:t> </a:t>
            </a:r>
          </a:p>
        </p:txBody>
      </p:sp>
      <p:sp>
        <p:nvSpPr>
          <p:cNvPr id="502797" name="Rectangle 13"/>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a:t>
            </a:r>
          </a:p>
        </p:txBody>
      </p:sp>
      <p:sp>
        <p:nvSpPr>
          <p:cNvPr id="51207" name="Text Box 14"/>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502799" name="Text Box 15"/>
          <p:cNvSpPr txBox="1">
            <a:spLocks noChangeArrowheads="1"/>
          </p:cNvSpPr>
          <p:nvPr/>
        </p:nvSpPr>
        <p:spPr bwMode="auto">
          <a:xfrm>
            <a:off x="152400" y="2436813"/>
            <a:ext cx="8785225" cy="1169987"/>
          </a:xfrm>
          <a:prstGeom prst="rect">
            <a:avLst/>
          </a:prstGeom>
          <a:noFill/>
          <a:ln w="12700">
            <a:noFill/>
            <a:miter lim="800000"/>
            <a:headEnd/>
            <a:tailEnd/>
          </a:ln>
          <a:effectLst/>
        </p:spPr>
        <p:txBody>
          <a:bodyPr>
            <a:spAutoFit/>
          </a:bodyPr>
          <a:lstStyle/>
          <a:p>
            <a:pPr algn="ctr" rtl="1">
              <a:spcBef>
                <a:spcPct val="50000"/>
              </a:spcBef>
              <a:defRPr/>
            </a:pPr>
            <a:r>
              <a:rPr lang="ar-JO" sz="28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البروتستانت: لا وحي إلهي في هذه الكتب.</a:t>
            </a:r>
          </a:p>
          <a:p>
            <a:pPr algn="ctr" rtl="1">
              <a:spcBef>
                <a:spcPct val="50000"/>
              </a:spcBef>
              <a:defRPr/>
            </a:pPr>
            <a:r>
              <a:rPr lang="ar-JO" sz="28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اعترف الروم الكاثوليك بـ ٧ فقط عام ١٥٤٦.</a:t>
            </a:r>
            <a:endParaRPr lang="en-US" sz="28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02800" name="Text Box 16"/>
          <p:cNvSpPr txBox="1">
            <a:spLocks noChangeArrowheads="1"/>
          </p:cNvSpPr>
          <p:nvPr/>
        </p:nvSpPr>
        <p:spPr bwMode="auto">
          <a:xfrm>
            <a:off x="1725613" y="371475"/>
            <a:ext cx="6997700" cy="923925"/>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ar-JO" sz="5400" dirty="0">
                <a:solidFill>
                  <a:srgbClr val="FAFCFF"/>
                </a:solidFill>
                <a:latin typeface="Arial" panose="020B0604020202020204" pitchFamily="34" charset="0"/>
                <a:ea typeface="+mn-ea"/>
                <a:cs typeface="Arial" panose="020B0604020202020204" pitchFamily="34" charset="0"/>
              </a:rPr>
              <a:t>الـ ١٥ سفر من الأبوكريفا</a:t>
            </a:r>
            <a:endParaRPr lang="en-US" sz="5400" dirty="0">
              <a:solidFill>
                <a:srgbClr val="FAFCFF"/>
              </a:solidFill>
              <a:latin typeface="Arial" panose="020B0604020202020204" pitchFamily="34" charset="0"/>
              <a:ea typeface="+mn-ea"/>
              <a:cs typeface="Arial" panose="020B0604020202020204" pitchFamily="34" charset="0"/>
            </a:endParaRPr>
          </a:p>
        </p:txBody>
      </p:sp>
      <p:sp>
        <p:nvSpPr>
          <p:cNvPr id="502805" name="Rectangle 21"/>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fade">
                                      <p:cBhvr>
                                        <p:cTn id="16" dur="1000"/>
                                        <p:tgtEl>
                                          <p:spTgt spid="50280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 calcmode="lin" valueType="num">
                                      <p:cBhvr>
                                        <p:cTn id="21" dur="1000" fill="hold"/>
                                        <p:tgtEl>
                                          <p:spTgt spid="502799">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502799">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50279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02799">
                                            <p:txEl>
                                              <p:pRg st="1" end="1"/>
                                            </p:txEl>
                                          </p:spTgt>
                                        </p:tgtEl>
                                        <p:attrNameLst>
                                          <p:attrName>style.visibility</p:attrName>
                                        </p:attrNameLst>
                                      </p:cBhvr>
                                      <p:to>
                                        <p:strVal val="visible"/>
                                      </p:to>
                                    </p:set>
                                    <p:anim calcmode="lin" valueType="num">
                                      <p:cBhvr>
                                        <p:cTn id="28" dur="1000" fill="hold"/>
                                        <p:tgtEl>
                                          <p:spTgt spid="502799">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502799">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5027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88" grpId="0" animBg="1"/>
      <p:bldP spid="502799" grpId="0" build="p"/>
      <p:bldP spid="50280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638300" y="447675"/>
            <a:ext cx="7235825" cy="523875"/>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rtl="1">
              <a:spcBef>
                <a:spcPct val="50000"/>
              </a:spcBef>
              <a:defRPr/>
            </a:pPr>
            <a:r>
              <a:rPr lang="ar-JO" sz="28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الـ ١٥ سفر من الأبوكريفا</a:t>
            </a:r>
          </a:p>
        </p:txBody>
      </p:sp>
      <p:sp>
        <p:nvSpPr>
          <p:cNvPr id="432161" name="Text Box 33"/>
          <p:cNvSpPr txBox="1">
            <a:spLocks noChangeArrowheads="1"/>
          </p:cNvSpPr>
          <p:nvPr/>
        </p:nvSpPr>
        <p:spPr bwMode="auto">
          <a:xfrm>
            <a:off x="1808163" y="957263"/>
            <a:ext cx="6950075" cy="5016500"/>
          </a:xfrm>
          <a:prstGeom prst="rect">
            <a:avLst/>
          </a:prstGeom>
          <a:noFill/>
          <a:ln w="12700">
            <a:noFill/>
            <a:miter lim="800000"/>
            <a:headEnd/>
            <a:tailEnd/>
          </a:ln>
          <a:effectLst/>
        </p:spPr>
        <p:txBody>
          <a:bodyPr>
            <a:spAutoFit/>
          </a:bodyPr>
          <a:lstStyle/>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سيدراس الأول</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سيدراس الثاني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طوبيا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يهوديت</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تتمة سفر أستير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حكمة سُليمان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حكمة يشوع بن سيراخ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باروخ</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رسالة إرميا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صلاة عزريا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تسبيحة الثلاثة فتية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سوسّنة والشيخين</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بل والتنين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صلاة منسّى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مكابين الأول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a:p>
            <a:pPr>
              <a:defRPr/>
            </a:pPr>
            <a:r>
              <a:rPr lang="ar-JO"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rPr>
              <a:t>مكابين الثاني                         </a:t>
            </a:r>
            <a:endParaRPr lang="en-US" sz="2000" dirty="0">
              <a:solidFill>
                <a:srgbClr val="FFFF00"/>
              </a:solidFill>
              <a:effectLst>
                <a:outerShdw blurRad="50800" dist="1016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3252" name="AutoShape 45"/>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3253" name="Rectangle 46"/>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3254" name="AutoShape 47"/>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3255" name="Line 48"/>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3256" name="Line 49"/>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3257" name="Rectangle 51"/>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53258" name="Rectangle 52"/>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53259" name="Text Box 53"/>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32183" name="Oval 55"/>
          <p:cNvSpPr>
            <a:spLocks noChangeArrowheads="1"/>
          </p:cNvSpPr>
          <p:nvPr/>
        </p:nvSpPr>
        <p:spPr bwMode="auto">
          <a:xfrm>
            <a:off x="2727325" y="5148263"/>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32186" name="Rectangle 58"/>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a:t>
            </a:r>
          </a:p>
        </p:txBody>
      </p:sp>
      <p:sp>
        <p:nvSpPr>
          <p:cNvPr id="432187" name="Oval 59"/>
          <p:cNvSpPr>
            <a:spLocks noChangeArrowheads="1"/>
          </p:cNvSpPr>
          <p:nvPr/>
        </p:nvSpPr>
        <p:spPr bwMode="auto">
          <a:xfrm>
            <a:off x="2927350" y="5191125"/>
            <a:ext cx="2679700"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62D6AC"/>
              </a:solidFill>
              <a:latin typeface="Arial" panose="020B0604020202020204" pitchFamily="34" charset="0"/>
              <a:ea typeface="+mn-ea"/>
              <a:cs typeface="Arial" panose="020B0604020202020204" pitchFamily="34" charset="0"/>
            </a:endParaRPr>
          </a:p>
        </p:txBody>
      </p:sp>
      <p:sp>
        <p:nvSpPr>
          <p:cNvPr id="53263" name="Text Box 60"/>
          <p:cNvSpPr txBox="1">
            <a:spLocks noChangeArrowheads="1"/>
          </p:cNvSpPr>
          <p:nvPr/>
        </p:nvSpPr>
        <p:spPr bwMode="auto">
          <a:xfrm>
            <a:off x="8545989" y="6468060"/>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a:t>
            </a:r>
            <a:r>
              <a:rPr lang="en-US" altLang="en-US">
                <a:solidFill>
                  <a:srgbClr val="FFFFFF"/>
                </a:solidFill>
                <a:latin typeface="Arial" panose="020B0604020202020204" pitchFamily="34" charset="0"/>
                <a:cs typeface="Arial" panose="020B0604020202020204" pitchFamily="34" charset="0"/>
              </a:rPr>
              <a:t> </a:t>
            </a:r>
            <a:endParaRPr lang="en-US" altLang="en-US" b="0">
              <a:solidFill>
                <a:srgbClr val="FFFFFF"/>
              </a:solidFill>
              <a:latin typeface="Arial" panose="020B0604020202020204" pitchFamily="34" charset="0"/>
              <a:cs typeface="Arial" panose="020B0604020202020204" pitchFamily="34" charset="0"/>
            </a:endParaRPr>
          </a:p>
        </p:txBody>
      </p:sp>
      <p:sp>
        <p:nvSpPr>
          <p:cNvPr id="53264" name="Text Box 61"/>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432191" name="Rectangle 63"/>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grpId="0"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fade">
                                      <p:cBhvr>
                                        <p:cTn id="86"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الكتاب المقدس بشكل أساسي</a:t>
            </a:r>
            <a:endParaRPr kumimoji="0" lang="en-US" sz="9600" b="0"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p:txBody>
      </p:sp>
      <p:sp>
        <p:nvSpPr>
          <p:cNvPr id="175107" name="Text Box 22"/>
          <p:cNvSpPr txBox="1">
            <a:spLocks noChangeArrowheads="1"/>
          </p:cNvSpPr>
          <p:nvPr/>
        </p:nvSpPr>
        <p:spPr bwMode="auto">
          <a:xfrm>
            <a:off x="18876" y="544662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Roman" pitchFamily="2" charset="0"/>
              </a:rPr>
              <a:t>©2006 TBBMI</a:t>
            </a:r>
          </a:p>
        </p:txBody>
      </p:sp>
    </p:spTree>
    <p:extLst>
      <p:ext uri="{BB962C8B-B14F-4D97-AF65-F5344CB8AC3E}">
        <p14:creationId xmlns:p14="http://schemas.microsoft.com/office/powerpoint/2010/main" val="53748717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2" name="Text Box 4"/>
          <p:cNvSpPr txBox="1">
            <a:spLocks noChangeArrowheads="1"/>
          </p:cNvSpPr>
          <p:nvPr/>
        </p:nvSpPr>
        <p:spPr bwMode="auto">
          <a:xfrm>
            <a:off x="2087563" y="477838"/>
            <a:ext cx="5781675"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ar-JO" sz="2000" dirty="0">
                <a:solidFill>
                  <a:srgbClr val="FFFF00"/>
                </a:solidFill>
                <a:latin typeface="Arial" panose="020B0604020202020204" pitchFamily="34" charset="0"/>
                <a:ea typeface="Accordance" panose="00000400000000000000" pitchFamily="2" charset="-79"/>
                <a:cs typeface="Arial" panose="020B0604020202020204" pitchFamily="34" charset="0"/>
              </a:rPr>
              <a:t>الـ ١٥ سفر من الأبوكريفا</a:t>
            </a:r>
          </a:p>
        </p:txBody>
      </p:sp>
      <p:sp>
        <p:nvSpPr>
          <p:cNvPr id="55299" name="Text Box 5"/>
          <p:cNvSpPr txBox="1">
            <a:spLocks noChangeArrowheads="1"/>
          </p:cNvSpPr>
          <p:nvPr/>
        </p:nvSpPr>
        <p:spPr bwMode="auto">
          <a:xfrm>
            <a:off x="1808163" y="868363"/>
            <a:ext cx="6950075" cy="5016500"/>
          </a:xfrm>
          <a:prstGeom prst="rect">
            <a:avLst/>
          </a:prstGeom>
          <a:noFill/>
          <a:ln w="9525">
            <a:noFill/>
            <a:miter lim="800000"/>
            <a:headEnd/>
            <a:tailEnd/>
          </a:ln>
        </p:spPr>
        <p:txBody>
          <a:bodyPr>
            <a:spAutoFit/>
          </a:bodyPr>
          <a:lstStyle/>
          <a:p>
            <a:r>
              <a:rPr lang="ar-JO" altLang="en-US" sz="2000">
                <a:solidFill>
                  <a:schemeClr val="bg1"/>
                </a:solidFill>
                <a:latin typeface="Arial" panose="020B0604020202020204" pitchFamily="34" charset="0"/>
                <a:cs typeface="Arial" panose="020B0604020202020204" pitchFamily="34" charset="0"/>
              </a:rPr>
              <a:t>سيدراس الأول</a:t>
            </a:r>
          </a:p>
          <a:p>
            <a:r>
              <a:rPr lang="ar-JO" altLang="en-US" sz="2000">
                <a:solidFill>
                  <a:schemeClr val="bg1"/>
                </a:solidFill>
                <a:latin typeface="Arial" panose="020B0604020202020204" pitchFamily="34" charset="0"/>
                <a:cs typeface="Arial" panose="020B0604020202020204" pitchFamily="34" charset="0"/>
              </a:rPr>
              <a:t>سيدراس الثاني     </a:t>
            </a:r>
          </a:p>
          <a:p>
            <a:r>
              <a:rPr lang="ar-JO" altLang="en-US" sz="2000">
                <a:solidFill>
                  <a:schemeClr val="bg1"/>
                </a:solidFill>
                <a:latin typeface="Arial" panose="020B0604020202020204" pitchFamily="34" charset="0"/>
                <a:cs typeface="Arial" panose="020B0604020202020204" pitchFamily="34" charset="0"/>
              </a:rPr>
              <a:t>       طوبيا         </a:t>
            </a:r>
          </a:p>
          <a:p>
            <a:r>
              <a:rPr lang="ar-JO" altLang="en-US" sz="2000">
                <a:solidFill>
                  <a:schemeClr val="bg1"/>
                </a:solidFill>
                <a:latin typeface="Arial" panose="020B0604020202020204" pitchFamily="34" charset="0"/>
                <a:cs typeface="Arial" panose="020B0604020202020204" pitchFamily="34" charset="0"/>
              </a:rPr>
              <a:t>          يهودت         </a:t>
            </a:r>
          </a:p>
          <a:p>
            <a:r>
              <a:rPr lang="ar-JO" altLang="en-US" sz="2000">
                <a:solidFill>
                  <a:schemeClr val="bg1"/>
                </a:solidFill>
                <a:latin typeface="Arial" panose="020B0604020202020204" pitchFamily="34" charset="0"/>
                <a:cs typeface="Arial" panose="020B0604020202020204" pitchFamily="34" charset="0"/>
              </a:rPr>
              <a:t>تتمة سفر أستير             </a:t>
            </a:r>
          </a:p>
          <a:p>
            <a:r>
              <a:rPr lang="ar-JO" altLang="en-US" sz="2000">
                <a:solidFill>
                  <a:schemeClr val="bg1"/>
                </a:solidFill>
                <a:latin typeface="Arial" panose="020B0604020202020204" pitchFamily="34" charset="0"/>
                <a:cs typeface="Arial" panose="020B0604020202020204" pitchFamily="34" charset="0"/>
              </a:rPr>
              <a:t>حكمة سُليمان              </a:t>
            </a:r>
          </a:p>
          <a:p>
            <a:r>
              <a:rPr lang="ar-JO" altLang="en-US" sz="2000">
                <a:solidFill>
                  <a:schemeClr val="bg1"/>
                </a:solidFill>
                <a:latin typeface="Arial" panose="020B0604020202020204" pitchFamily="34" charset="0"/>
                <a:cs typeface="Arial" panose="020B0604020202020204" pitchFamily="34" charset="0"/>
              </a:rPr>
              <a:t>حكمة يشوع بن سيراخ               </a:t>
            </a:r>
          </a:p>
          <a:p>
            <a:r>
              <a:rPr lang="ar-JO" altLang="en-US" sz="2000">
                <a:solidFill>
                  <a:schemeClr val="bg1"/>
                </a:solidFill>
                <a:latin typeface="Arial" panose="020B0604020202020204" pitchFamily="34" charset="0"/>
                <a:cs typeface="Arial" panose="020B0604020202020204" pitchFamily="34" charset="0"/>
              </a:rPr>
              <a:t>            باروخ                 </a:t>
            </a:r>
          </a:p>
          <a:p>
            <a:r>
              <a:rPr lang="ar-JO" altLang="en-US" sz="2000">
                <a:solidFill>
                  <a:schemeClr val="bg1"/>
                </a:solidFill>
                <a:latin typeface="Arial" panose="020B0604020202020204" pitchFamily="34" charset="0"/>
                <a:cs typeface="Arial" panose="020B0604020202020204" pitchFamily="34" charset="0"/>
              </a:rPr>
              <a:t>رسالة إرميا                  </a:t>
            </a:r>
          </a:p>
          <a:p>
            <a:r>
              <a:rPr lang="ar-JO" altLang="en-US" sz="2000">
                <a:solidFill>
                  <a:schemeClr val="bg1"/>
                </a:solidFill>
                <a:latin typeface="Arial" panose="020B0604020202020204" pitchFamily="34" charset="0"/>
                <a:cs typeface="Arial" panose="020B0604020202020204" pitchFamily="34" charset="0"/>
              </a:rPr>
              <a:t>صلاة عزريا                    </a:t>
            </a:r>
          </a:p>
          <a:p>
            <a:r>
              <a:rPr lang="ar-JO" altLang="en-US" sz="2000">
                <a:solidFill>
                  <a:schemeClr val="bg1"/>
                </a:solidFill>
                <a:latin typeface="Arial" panose="020B0604020202020204" pitchFamily="34" charset="0"/>
                <a:cs typeface="Arial" panose="020B0604020202020204" pitchFamily="34" charset="0"/>
              </a:rPr>
              <a:t>تسبيحة الثلاثة فتية                     </a:t>
            </a:r>
          </a:p>
          <a:p>
            <a:r>
              <a:rPr lang="ar-JO" altLang="en-US" sz="2000">
                <a:solidFill>
                  <a:schemeClr val="bg1"/>
                </a:solidFill>
                <a:latin typeface="Arial" panose="020B0604020202020204" pitchFamily="34" charset="0"/>
                <a:cs typeface="Arial" panose="020B0604020202020204" pitchFamily="34" charset="0"/>
              </a:rPr>
              <a:t>                 سوسّنة والشيخين                       </a:t>
            </a:r>
          </a:p>
          <a:p>
            <a:r>
              <a:rPr lang="ar-JO" altLang="en-US" sz="2000">
                <a:solidFill>
                  <a:schemeClr val="bg1"/>
                </a:solidFill>
                <a:latin typeface="Arial" panose="020B0604020202020204" pitchFamily="34" charset="0"/>
                <a:cs typeface="Arial" panose="020B0604020202020204" pitchFamily="34" charset="0"/>
              </a:rPr>
              <a:t>بل والتنين                         </a:t>
            </a:r>
          </a:p>
          <a:p>
            <a:r>
              <a:rPr lang="ar-JO" altLang="en-US" sz="2000">
                <a:solidFill>
                  <a:schemeClr val="bg1"/>
                </a:solidFill>
                <a:latin typeface="Arial" panose="020B0604020202020204" pitchFamily="34" charset="0"/>
                <a:cs typeface="Arial" panose="020B0604020202020204" pitchFamily="34" charset="0"/>
              </a:rPr>
              <a:t>صلاة منسّى                            </a:t>
            </a:r>
          </a:p>
          <a:p>
            <a:r>
              <a:rPr lang="ar-JO" altLang="en-US" sz="2000">
                <a:solidFill>
                  <a:schemeClr val="bg1"/>
                </a:solidFill>
                <a:latin typeface="Arial" panose="020B0604020202020204" pitchFamily="34" charset="0"/>
                <a:cs typeface="Arial" panose="020B0604020202020204" pitchFamily="34" charset="0"/>
              </a:rPr>
              <a:t>مكابين الأول                              </a:t>
            </a:r>
          </a:p>
          <a:p>
            <a:r>
              <a:rPr lang="ar-JO" altLang="en-US" sz="2000">
                <a:solidFill>
                  <a:schemeClr val="bg1"/>
                </a:solidFill>
                <a:latin typeface="Arial" panose="020B0604020202020204" pitchFamily="34" charset="0"/>
                <a:cs typeface="Arial" panose="020B0604020202020204" pitchFamily="34" charset="0"/>
              </a:rPr>
              <a:t>مكابين الثاني                              </a:t>
            </a:r>
            <a:endParaRPr lang="en-US" altLang="en-US" sz="2000">
              <a:solidFill>
                <a:schemeClr val="bg1"/>
              </a:solidFill>
              <a:latin typeface="Arial" panose="020B0604020202020204" pitchFamily="34" charset="0"/>
              <a:cs typeface="Arial" panose="020B0604020202020204" pitchFamily="34" charset="0"/>
            </a:endParaRPr>
          </a:p>
        </p:txBody>
      </p:sp>
      <p:sp>
        <p:nvSpPr>
          <p:cNvPr id="55300" name="AutoShape 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5301" name="Rectangle 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5302" name="AutoShape 8"/>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5303" name="Line 9"/>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5304" name="Line 10"/>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5305" name="Rectangle 11"/>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55306" name="Rectangle 12"/>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55307" name="Text Box 13"/>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55308" name="Text Box 16"/>
          <p:cNvSpPr txBox="1">
            <a:spLocks noChangeArrowheads="1"/>
          </p:cNvSpPr>
          <p:nvPr/>
        </p:nvSpPr>
        <p:spPr bwMode="auto">
          <a:xfrm>
            <a:off x="8662988" y="6453188"/>
            <a:ext cx="184150" cy="304800"/>
          </a:xfrm>
          <a:prstGeom prst="rect">
            <a:avLst/>
          </a:prstGeom>
          <a:noFill/>
          <a:ln w="9525">
            <a:noFill/>
            <a:miter lim="800000"/>
            <a:headEnd/>
            <a:tailEnd/>
          </a:ln>
        </p:spPr>
        <p:txBody>
          <a:bodyPr wrap="none" anchor="ctr">
            <a:spAutoFit/>
          </a:bodyPr>
          <a:lstStyle/>
          <a:p>
            <a:pPr algn="ctr">
              <a:spcBef>
                <a:spcPct val="50000"/>
              </a:spcBef>
            </a:pPr>
            <a:endParaRPr lang="en-US" altLang="en-US" sz="1400">
              <a:solidFill>
                <a:srgbClr val="FFFFFF"/>
              </a:solidFill>
              <a:latin typeface="Arial" panose="020B0604020202020204" pitchFamily="34" charset="0"/>
              <a:cs typeface="Arial" panose="020B0604020202020204" pitchFamily="34" charset="0"/>
            </a:endParaRPr>
          </a:p>
        </p:txBody>
      </p:sp>
      <p:sp>
        <p:nvSpPr>
          <p:cNvPr id="457745" name="Text Box 17"/>
          <p:cNvSpPr txBox="1">
            <a:spLocks noChangeArrowheads="1"/>
          </p:cNvSpPr>
          <p:nvPr/>
        </p:nvSpPr>
        <p:spPr bwMode="auto">
          <a:xfrm>
            <a:off x="623888" y="1814513"/>
            <a:ext cx="7467600" cy="1190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rtl="1">
              <a:spcBef>
                <a:spcPct val="50000"/>
              </a:spcBef>
              <a:defRPr/>
            </a:pPr>
            <a:r>
              <a:rPr lang="ar-JO" sz="3600" dirty="0">
                <a:solidFill>
                  <a:srgbClr val="62D6AC"/>
                </a:solidFill>
                <a:latin typeface="Arial" panose="020B0604020202020204" pitchFamily="34" charset="0"/>
                <a:ea typeface="Accordance" panose="00000400000000000000" pitchFamily="2" charset="-79"/>
                <a:cs typeface="Arial" panose="020B0604020202020204" pitchFamily="34" charset="0"/>
              </a:rPr>
              <a:t>اثنان من المصادر التاريخية التقليدية لهذه الفترة الزمنية ...</a:t>
            </a:r>
            <a:endParaRPr lang="en-US" sz="3600" dirty="0">
              <a:solidFill>
                <a:srgbClr val="62D6AC"/>
              </a:solidFill>
              <a:latin typeface="Arial" panose="020B0604020202020204" pitchFamily="34" charset="0"/>
              <a:ea typeface="Accordance" panose="00000400000000000000" pitchFamily="2" charset="-79"/>
              <a:cs typeface="Arial" panose="020B0604020202020204" pitchFamily="34" charset="0"/>
            </a:endParaRPr>
          </a:p>
        </p:txBody>
      </p:sp>
      <p:sp>
        <p:nvSpPr>
          <p:cNvPr id="457746" name="Text Box 18"/>
          <p:cNvSpPr txBox="1">
            <a:spLocks noChangeArrowheads="1"/>
          </p:cNvSpPr>
          <p:nvPr/>
        </p:nvSpPr>
        <p:spPr bwMode="auto">
          <a:xfrm>
            <a:off x="914400" y="3541713"/>
            <a:ext cx="6477000" cy="641350"/>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ar-JO" sz="3600" dirty="0">
                <a:solidFill>
                  <a:srgbClr val="FFFF00"/>
                </a:solidFill>
                <a:latin typeface="Arial" panose="020B0604020202020204" pitchFamily="34" charset="0"/>
                <a:ea typeface="+mn-ea"/>
                <a:cs typeface="Arial" panose="020B0604020202020204" pitchFamily="34" charset="0"/>
              </a:rPr>
              <a:t>المكابيين الأول</a:t>
            </a:r>
            <a:endParaRPr lang="en-US" sz="3600" dirty="0">
              <a:solidFill>
                <a:srgbClr val="FFFF00"/>
              </a:solidFill>
              <a:latin typeface="Arial" panose="020B0604020202020204" pitchFamily="34" charset="0"/>
              <a:ea typeface="+mn-ea"/>
              <a:cs typeface="Arial" panose="020B0604020202020204" pitchFamily="34" charset="0"/>
            </a:endParaRPr>
          </a:p>
        </p:txBody>
      </p:sp>
      <p:sp>
        <p:nvSpPr>
          <p:cNvPr id="457747" name="Rectangle 19"/>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a:t>
            </a:r>
          </a:p>
        </p:txBody>
      </p:sp>
      <p:sp>
        <p:nvSpPr>
          <p:cNvPr id="55312" name="Text Box 20"/>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457749" name="Text Box 21"/>
          <p:cNvSpPr txBox="1">
            <a:spLocks noChangeArrowheads="1"/>
          </p:cNvSpPr>
          <p:nvPr/>
        </p:nvSpPr>
        <p:spPr bwMode="auto">
          <a:xfrm>
            <a:off x="623888" y="4618038"/>
            <a:ext cx="70373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3600" dirty="0">
                <a:solidFill>
                  <a:srgbClr val="FFFF00"/>
                </a:solidFill>
                <a:latin typeface="Arial" panose="020B0604020202020204" pitchFamily="34" charset="0"/>
                <a:ea typeface="+mn-ea"/>
                <a:cs typeface="Arial" panose="020B0604020202020204" pitchFamily="34" charset="0"/>
              </a:rPr>
              <a:t>كتابات يوسيفوس</a:t>
            </a:r>
            <a:endParaRPr lang="en-US" sz="3600" dirty="0">
              <a:solidFill>
                <a:srgbClr val="FFFF00"/>
              </a:solidFill>
              <a:latin typeface="Arial" panose="020B0604020202020204" pitchFamily="34" charset="0"/>
              <a:ea typeface="+mn-ea"/>
              <a:cs typeface="Arial" panose="020B0604020202020204" pitchFamily="34" charset="0"/>
            </a:endParaRPr>
          </a:p>
        </p:txBody>
      </p:sp>
      <p:grpSp>
        <p:nvGrpSpPr>
          <p:cNvPr id="55314" name="Group 22"/>
          <p:cNvGrpSpPr>
            <a:grpSpLocks/>
          </p:cNvGrpSpPr>
          <p:nvPr/>
        </p:nvGrpSpPr>
        <p:grpSpPr bwMode="auto">
          <a:xfrm>
            <a:off x="519113" y="312738"/>
            <a:ext cx="1323974" cy="1720850"/>
            <a:chOff x="327" y="161"/>
            <a:chExt cx="834" cy="1084"/>
          </a:xfrm>
        </p:grpSpPr>
        <p:sp>
          <p:nvSpPr>
            <p:cNvPr id="457751" name="Rectangle 23"/>
            <p:cNvSpPr>
              <a:spLocks noChangeArrowheads="1"/>
            </p:cNvSpPr>
            <p:nvPr/>
          </p:nvSpPr>
          <p:spPr bwMode="auto">
            <a:xfrm>
              <a:off x="327" y="161"/>
              <a:ext cx="834"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457752" name="Line 24"/>
            <p:cNvSpPr>
              <a:spLocks noChangeShapeType="1"/>
            </p:cNvSpPr>
            <p:nvPr/>
          </p:nvSpPr>
          <p:spPr bwMode="auto">
            <a:xfrm flipV="1">
              <a:off x="468" y="8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6" grpId="0" autoUpdateAnimBg="0"/>
      <p:bldP spid="45774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557338" y="936625"/>
            <a:ext cx="2713037" cy="400050"/>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ar-JO" sz="2000" i="1" dirty="0">
                <a:solidFill>
                  <a:schemeClr val="hlink"/>
                </a:solidFill>
                <a:latin typeface="Arial" panose="020B0604020202020204" pitchFamily="34" charset="0"/>
                <a:ea typeface="+mn-ea"/>
                <a:cs typeface="Arial" panose="020B0604020202020204" pitchFamily="34" charset="0"/>
              </a:rPr>
              <a:t>عصر الإسكندر العظيم:</a:t>
            </a: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Arial" panose="020B0604020202020204" pitchFamily="34" charset="0"/>
              <a:ea typeface="+mn-ea"/>
              <a:cs typeface="Arial" panose="020B0604020202020204" pitchFamily="34" charset="0"/>
            </a:endParaRPr>
          </a:p>
        </p:txBody>
      </p:sp>
      <p:sp>
        <p:nvSpPr>
          <p:cNvPr id="57348" name="Text Box 24"/>
          <p:cNvSpPr txBox="1">
            <a:spLocks noChangeArrowheads="1"/>
          </p:cNvSpPr>
          <p:nvPr/>
        </p:nvSpPr>
        <p:spPr bwMode="auto">
          <a:xfrm>
            <a:off x="8472488" y="6462713"/>
            <a:ext cx="431800" cy="336550"/>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١٢</a:t>
            </a:r>
            <a:endParaRPr lang="en-US" altLang="en-US" b="0">
              <a:solidFill>
                <a:srgbClr val="FFFFFF"/>
              </a:solidFill>
              <a:latin typeface="Arial" panose="020B0604020202020204" pitchFamily="34" charset="0"/>
              <a:cs typeface="Arial" panose="020B0604020202020204" pitchFamily="34" charset="0"/>
            </a:endParaRPr>
          </a:p>
        </p:txBody>
      </p:sp>
      <p:sp>
        <p:nvSpPr>
          <p:cNvPr id="453658" name="Rectangle 26"/>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a:t>
            </a:r>
          </a:p>
        </p:txBody>
      </p:sp>
      <p:sp>
        <p:nvSpPr>
          <p:cNvPr id="57350" name="Text Box 28"/>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pic>
        <p:nvPicPr>
          <p:cNvPr id="453661" name="Picture 29"/>
          <p:cNvPicPr>
            <a:picLocks noChangeAspect="1" noChangeArrowheads="1"/>
          </p:cNvPicPr>
          <p:nvPr/>
        </p:nvPicPr>
        <p:blipFill>
          <a:blip r:embed="rId3" cstate="screen"/>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pic>
        <p:nvPicPr>
          <p:cNvPr id="453662" name="Picture 30"/>
          <p:cNvPicPr>
            <a:picLocks noChangeAspect="1" noChangeArrowheads="1"/>
          </p:cNvPicPr>
          <p:nvPr/>
        </p:nvPicPr>
        <p:blipFill>
          <a:blip r:embed="rId4" cstate="screen"/>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sp>
        <p:nvSpPr>
          <p:cNvPr id="453659" name="Text Box 27"/>
          <p:cNvSpPr txBox="1">
            <a:spLocks noChangeArrowheads="1"/>
          </p:cNvSpPr>
          <p:nvPr/>
        </p:nvSpPr>
        <p:spPr bwMode="auto">
          <a:xfrm>
            <a:off x="4899025" y="238125"/>
            <a:ext cx="3989388"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800" dirty="0">
                <a:solidFill>
                  <a:srgbClr val="FFFF00"/>
                </a:solidFill>
                <a:latin typeface="Arial" panose="020B0604020202020204" pitchFamily="34" charset="0"/>
                <a:ea typeface="+mn-ea"/>
                <a:cs typeface="Arial" panose="020B0604020202020204" pitchFamily="34" charset="0"/>
              </a:rPr>
              <a:t>المساعدة في الدراسة # ٠٥ </a:t>
            </a:r>
          </a:p>
        </p:txBody>
      </p:sp>
      <p:pic>
        <p:nvPicPr>
          <p:cNvPr id="453664" name="Picture 32"/>
          <p:cNvPicPr>
            <a:picLocks noChangeAspect="1" noChangeArrowheads="1"/>
          </p:cNvPicPr>
          <p:nvPr/>
        </p:nvPicPr>
        <p:blipFill>
          <a:blip r:embed="rId5" cstate="screen"/>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p:spPr>
      </p:pic>
      <p:grpSp>
        <p:nvGrpSpPr>
          <p:cNvPr id="57355" name="Group 6"/>
          <p:cNvGrpSpPr>
            <a:grpSpLocks/>
          </p:cNvGrpSpPr>
          <p:nvPr/>
        </p:nvGrpSpPr>
        <p:grpSpPr bwMode="auto">
          <a:xfrm>
            <a:off x="7962900" y="3452813"/>
            <a:ext cx="952500" cy="527050"/>
            <a:chOff x="4152" y="2783"/>
            <a:chExt cx="600" cy="332"/>
          </a:xfrm>
        </p:grpSpPr>
        <p:sp>
          <p:nvSpPr>
            <p:cNvPr id="57364" name="AutoShape 7"/>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7365" name="Rectangle 8"/>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7366" name="AutoShape 9"/>
            <p:cNvSpPr>
              <a:spLocks noChangeArrowheads="1"/>
            </p:cNvSpPr>
            <p:nvPr/>
          </p:nvSpPr>
          <p:spPr bwMode="auto">
            <a:xfrm>
              <a:off x="4165" y="2799"/>
              <a:ext cx="436" cy="226"/>
            </a:xfrm>
            <a:prstGeom prst="roundRect">
              <a:avLst>
                <a:gd name="adj" fmla="val 16667"/>
              </a:avLst>
            </a:prstGeom>
            <a:solidFill>
              <a:srgbClr val="E7EC26"/>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57356" name="Line 10"/>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7357" name="Line 11"/>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7358" name="Rectangle 12"/>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p>
        </p:txBody>
      </p:sp>
      <p:sp>
        <p:nvSpPr>
          <p:cNvPr id="57359" name="Rectangle 13"/>
          <p:cNvSpPr>
            <a:spLocks noChangeArrowheads="1"/>
          </p:cNvSpPr>
          <p:nvPr/>
        </p:nvSpPr>
        <p:spPr bwMode="auto">
          <a:xfrm>
            <a:off x="7931150" y="3568700"/>
            <a:ext cx="7635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57360" name="Rectangle 14"/>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453653" name="Oval 21"/>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3666" name="Rectangle 34"/>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453634" name="Rectangle 2"/>
          <p:cNvSpPr>
            <a:spLocks noChangeArrowheads="1"/>
          </p:cNvSpPr>
          <p:nvPr/>
        </p:nvSpPr>
        <p:spPr bwMode="auto">
          <a:xfrm>
            <a:off x="61913" y="2184400"/>
            <a:ext cx="5018087" cy="3770313"/>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أرسطو: مدرس الكسندر</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أرسطو: نظرية الموسيقى</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سور الصين العظيم</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الحديد المستخدم في الصين</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الإسكندرية: مركز التعلم اليوناني</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يوكليد: عمل قياسي في الهندسة</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أول عملات رومانية</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كورنثوس تصبح مركزًا للتجارة</a:t>
            </a:r>
            <a:endParaRPr lang="en-US"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endParaRP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المراكز التجارية اليهودية في مصر</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المدن اليونانية</a:t>
            </a:r>
          </a:p>
          <a:p>
            <a:pPr algn="ctr">
              <a:lnSpc>
                <a:spcPct val="120000"/>
              </a:lnSpc>
              <a:defRPr/>
            </a:pPr>
            <a:r>
              <a:rPr lang="ar-JO"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أسلوب العيش اليوناني</a:t>
            </a:r>
          </a:p>
          <a:p>
            <a:pPr algn="ctr">
              <a:lnSpc>
                <a:spcPct val="120000"/>
              </a:lnSpc>
              <a:defRPr/>
            </a:pPr>
            <a:r>
              <a:rPr lang="ar-JO" sz="2400" dirty="0">
                <a:solidFill>
                  <a:schemeClr val="hlink"/>
                </a:solidFill>
                <a:effectLst>
                  <a:outerShdw blurRad="50800" dist="101600" dir="2700000" algn="tl" rotWithShape="0">
                    <a:srgbClr val="000000"/>
                  </a:outerShdw>
                </a:effectLst>
                <a:latin typeface="Arial" panose="020B0604020202020204" pitchFamily="34" charset="0"/>
                <a:ea typeface="Accordance" panose="00000400000000000000" pitchFamily="2" charset="-79"/>
                <a:cs typeface="Arial" panose="020B0604020202020204" pitchFamily="34" charset="0"/>
              </a:rPr>
              <a:t>اللغة اليونانية</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 calcmode="lin" valueType="num">
                                      <p:cBhvr>
                                        <p:cTn id="82" dur="1000" fill="hold"/>
                                        <p:tgtEl>
                                          <p:spTgt spid="453634">
                                            <p:txEl>
                                              <p:pRg st="11" end="11"/>
                                            </p:txEl>
                                          </p:spTgt>
                                        </p:tgtEl>
                                        <p:attrNameLst>
                                          <p:attrName>ppt_w</p:attrName>
                                        </p:attrNameLst>
                                      </p:cBhvr>
                                      <p:tavLst>
                                        <p:tav tm="0">
                                          <p:val>
                                            <p:strVal val="#ppt_w*0.70"/>
                                          </p:val>
                                        </p:tav>
                                        <p:tav tm="100000">
                                          <p:val>
                                            <p:strVal val="#ppt_w"/>
                                          </p:val>
                                        </p:tav>
                                      </p:tavLst>
                                    </p:anim>
                                    <p:anim calcmode="lin" valueType="num">
                                      <p:cBhvr>
                                        <p:cTn id="83" dur="1000" fill="hold"/>
                                        <p:tgtEl>
                                          <p:spTgt spid="453634">
                                            <p:txEl>
                                              <p:pRg st="11" end="11"/>
                                            </p:txEl>
                                          </p:spTgt>
                                        </p:tgtEl>
                                        <p:attrNameLst>
                                          <p:attrName>ppt_h</p:attrName>
                                        </p:attrNameLst>
                                      </p:cBhvr>
                                      <p:tavLst>
                                        <p:tav tm="0">
                                          <p:val>
                                            <p:strVal val="#ppt_h"/>
                                          </p:val>
                                        </p:tav>
                                        <p:tav tm="100000">
                                          <p:val>
                                            <p:strVal val="#ppt_h"/>
                                          </p:val>
                                        </p:tav>
                                      </p:tavLst>
                                    </p:anim>
                                    <p:animEffect transition="in" filter="fade">
                                      <p:cBhvr>
                                        <p:cTn id="84" dur="10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53" grpId="0" animBg="1"/>
      <p:bldP spid="45363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cstate="screen"/>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cstate="screen"/>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cstate="screen"/>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cstate="screen"/>
          <a:srcRect/>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9399" name="Rectangle 3"/>
          <p:cNvSpPr>
            <a:spLocks noChangeArrowheads="1"/>
          </p:cNvSpPr>
          <p:nvPr/>
        </p:nvSpPr>
        <p:spPr bwMode="auto">
          <a:xfrm>
            <a:off x="3078163" y="1676400"/>
            <a:ext cx="3198812" cy="458788"/>
          </a:xfrm>
          <a:prstGeom prst="rect">
            <a:avLst/>
          </a:prstGeom>
          <a:noFill/>
          <a:ln w="9525">
            <a:noFill/>
            <a:miter lim="800000"/>
            <a:headEnd/>
            <a:tailEnd/>
          </a:ln>
        </p:spPr>
        <p:txBody>
          <a:bodyPr lIns="90487" tIns="44450" rIns="90487" bIns="44450">
            <a:spAutoFit/>
          </a:bodyPr>
          <a:lstStyle/>
          <a:p>
            <a:pPr algn="ctr"/>
            <a:r>
              <a:rPr lang="ar-JO" altLang="en-US" sz="2400">
                <a:solidFill>
                  <a:schemeClr val="bg2"/>
                </a:solidFill>
                <a:latin typeface="Arial" panose="020B0604020202020204" pitchFamily="34" charset="0"/>
                <a:cs typeface="Arial" panose="020B0604020202020204" pitchFamily="34" charset="0"/>
              </a:rPr>
              <a:t>الإسكندر الأكبر</a:t>
            </a:r>
            <a:endParaRPr lang="en-US" altLang="en-US" sz="2400">
              <a:solidFill>
                <a:schemeClr val="bg2"/>
              </a:solidFill>
              <a:latin typeface="Arial" panose="020B0604020202020204" pitchFamily="34" charset="0"/>
              <a:cs typeface="Arial" panose="020B0604020202020204" pitchFamily="34" charset="0"/>
            </a:endParaRPr>
          </a:p>
        </p:txBody>
      </p:sp>
      <p:sp>
        <p:nvSpPr>
          <p:cNvPr id="59400" name="AutoShape 4"/>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9401" name="Rectangle 5"/>
          <p:cNvSpPr>
            <a:spLocks noChangeArrowheads="1"/>
          </p:cNvSpPr>
          <p:nvPr/>
        </p:nvSpPr>
        <p:spPr bwMode="auto">
          <a:xfrm>
            <a:off x="2819400" y="931863"/>
            <a:ext cx="1284288" cy="520700"/>
          </a:xfrm>
          <a:prstGeom prst="rect">
            <a:avLst/>
          </a:prstGeom>
          <a:noFill/>
          <a:ln w="9525">
            <a:noFill/>
            <a:miter lim="800000"/>
            <a:headEnd/>
            <a:tailEnd/>
          </a:ln>
        </p:spPr>
        <p:txBody>
          <a:bodyPr lIns="90487" tIns="44450" rIns="90487" bIns="44450">
            <a:spAutoFit/>
          </a:bodyPr>
          <a:lstStyle/>
          <a:p>
            <a:pPr algn="r" rtl="1"/>
            <a:r>
              <a:rPr lang="ar-JO" altLang="en-US" sz="2800">
                <a:solidFill>
                  <a:schemeClr val="bg2"/>
                </a:solidFill>
                <a:latin typeface="Arial" panose="020B0604020202020204" pitchFamily="34" charset="0"/>
                <a:cs typeface="Arial" panose="020B0604020202020204" pitchFamily="34" charset="0"/>
              </a:rPr>
              <a:t>االصمت</a:t>
            </a:r>
            <a:endParaRPr lang="en-US" altLang="en-US" sz="2800">
              <a:solidFill>
                <a:schemeClr val="bg2"/>
              </a:solidFill>
              <a:latin typeface="Arial" panose="020B0604020202020204" pitchFamily="34" charset="0"/>
              <a:cs typeface="Arial" panose="020B0604020202020204" pitchFamily="34" charset="0"/>
            </a:endParaRPr>
          </a:p>
        </p:txBody>
      </p:sp>
      <p:sp>
        <p:nvSpPr>
          <p:cNvPr id="59402" name="Rectangle 6"/>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9403" name="Rectangle 7"/>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9404" name="Line 8"/>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9405" name="Line 12"/>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88785" name="Rectangle 17"/>
          <p:cNvSpPr>
            <a:spLocks noChangeArrowheads="1"/>
          </p:cNvSpPr>
          <p:nvPr/>
        </p:nvSpPr>
        <p:spPr bwMode="auto">
          <a:xfrm>
            <a:off x="3078163" y="2176463"/>
            <a:ext cx="3135312" cy="458787"/>
          </a:xfrm>
          <a:prstGeom prst="rect">
            <a:avLst/>
          </a:prstGeom>
          <a:noFill/>
          <a:ln w="9525">
            <a:noFill/>
            <a:miter lim="800000"/>
            <a:headEnd/>
            <a:tailEnd/>
          </a:ln>
        </p:spPr>
        <p:txBody>
          <a:bodyPr lIns="90487" tIns="44450" rIns="90487" bIns="44450">
            <a:spAutoFit/>
          </a:bodyPr>
          <a:lstStyle/>
          <a:p>
            <a:pPr algn="ctr"/>
            <a:r>
              <a:rPr lang="ar-JO" altLang="en-US" sz="2400">
                <a:solidFill>
                  <a:schemeClr val="accent2"/>
                </a:solidFill>
                <a:latin typeface="Arial" panose="020B0604020202020204" pitchFamily="34" charset="0"/>
                <a:cs typeface="Arial" panose="020B0604020202020204" pitchFamily="34" charset="0"/>
              </a:rPr>
              <a:t>الأنظمة الرومانية</a:t>
            </a:r>
            <a:endParaRPr lang="en-US" altLang="en-US" sz="2400">
              <a:solidFill>
                <a:schemeClr val="accent2"/>
              </a:solidFill>
              <a:latin typeface="Arial" panose="020B0604020202020204" pitchFamily="34" charset="0"/>
              <a:cs typeface="Arial" panose="020B0604020202020204" pitchFamily="34" charset="0"/>
            </a:endParaRPr>
          </a:p>
        </p:txBody>
      </p:sp>
      <p:sp>
        <p:nvSpPr>
          <p:cNvPr id="288787" name="Text Box 19"/>
          <p:cNvSpPr txBox="1">
            <a:spLocks noChangeArrowheads="1"/>
          </p:cNvSpPr>
          <p:nvPr/>
        </p:nvSpPr>
        <p:spPr bwMode="auto">
          <a:xfrm>
            <a:off x="788988" y="3138488"/>
            <a:ext cx="7594600" cy="3670300"/>
          </a:xfrm>
          <a:prstGeom prst="rect">
            <a:avLst/>
          </a:prstGeom>
          <a:noFill/>
          <a:ln w="76200">
            <a:noFill/>
            <a:miter lim="800000"/>
            <a:headEnd/>
            <a:tailEnd/>
          </a:ln>
          <a:effectLst/>
        </p:spPr>
        <p:txBody>
          <a:bodyPr>
            <a:spAutoFit/>
          </a:bodyPr>
          <a:lstStyle/>
          <a:p>
            <a:pPr algn="ct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             المدنية&amp; الإدارة العسكرية</a:t>
            </a:r>
            <a:endPar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endParaRPr>
          </a:p>
          <a:p>
            <a:pPr algn="just" defTabSz="406400" rtl="1">
              <a:lnSpc>
                <a:spcPct val="65000"/>
              </a:lnSpc>
              <a:spcBef>
                <a:spcPct val="50000"/>
              </a:spcBef>
              <a:defRPr/>
            </a:pPr>
            <a:r>
              <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	 </a:t>
            </a:r>
            <a:r>
              <a:rPr lang="ar-JO"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القانون</a:t>
            </a:r>
            <a:endPar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endParaRPr>
          </a:p>
          <a:p>
            <a:pPr algn="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          التواصل              </a:t>
            </a:r>
            <a:endPar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endParaRPr>
          </a:p>
          <a:p>
            <a:pPr algn="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                  المواصلات                    </a:t>
            </a:r>
            <a:endPar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endParaRPr>
          </a:p>
          <a:p>
            <a:pPr algn="r" defTabSz="406400" rtl="1">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                         البنوك والضرائب                                    </a:t>
            </a:r>
            <a:endPar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endParaRPr>
          </a:p>
          <a:p>
            <a:pPr defTabSz="406400">
              <a:lnSpc>
                <a:spcPct val="65000"/>
              </a:lnSpc>
              <a:spcBef>
                <a:spcPct val="50000"/>
              </a:spcBef>
              <a:defRPr/>
            </a:pPr>
            <a:r>
              <a:rPr lang="ar-JO"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rPr>
              <a:t>السلام الروماني...  </a:t>
            </a:r>
            <a:endParaRPr lang="en-US" sz="3600" dirty="0">
              <a:solidFill>
                <a:srgbClr val="FFFF00"/>
              </a:solidFill>
              <a:effectLst>
                <a:outerShdw blurRad="50800" dist="1143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9408" name="Text Box 30"/>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59409" name="AutoShape 3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9410" name="Rectangle 3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9411" name="AutoShape 34"/>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9412" name="Line 35"/>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9413" name="Line 36"/>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59414" name="Rectangle 37"/>
          <p:cNvSpPr>
            <a:spLocks noChangeArrowheads="1"/>
          </p:cNvSpPr>
          <p:nvPr/>
        </p:nvSpPr>
        <p:spPr bwMode="auto">
          <a:xfrm>
            <a:off x="7905750" y="3724275"/>
            <a:ext cx="79851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59415" name="Rectangle 3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59416" name="Rectangle 3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59417" name="Text Box 4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59418" name="Text Box 43"/>
          <p:cNvSpPr txBox="1">
            <a:spLocks noChangeArrowheads="1"/>
          </p:cNvSpPr>
          <p:nvPr/>
        </p:nvSpPr>
        <p:spPr bwMode="auto">
          <a:xfrm>
            <a:off x="8558689" y="6461710"/>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٦</a:t>
            </a:r>
            <a:r>
              <a:rPr lang="en-US" altLang="en-US">
                <a:solidFill>
                  <a:srgbClr val="FFFFFF"/>
                </a:solidFill>
                <a:latin typeface="Arial" panose="020B0604020202020204" pitchFamily="34" charset="0"/>
                <a:cs typeface="Arial" panose="020B0604020202020204" pitchFamily="34" charset="0"/>
              </a:rPr>
              <a:t> </a:t>
            </a:r>
          </a:p>
        </p:txBody>
      </p:sp>
      <p:sp>
        <p:nvSpPr>
          <p:cNvPr id="288812" name="Rectangle 44"/>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20</a:t>
            </a:r>
          </a:p>
        </p:txBody>
      </p:sp>
      <p:sp>
        <p:nvSpPr>
          <p:cNvPr id="59420" name="Text Box 45"/>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288818" name="Rectangle 50"/>
          <p:cNvSpPr>
            <a:spLocks noChangeArrowheads="1"/>
          </p:cNvSpPr>
          <p:nvPr/>
        </p:nvSpPr>
        <p:spPr bwMode="auto">
          <a:xfrm>
            <a:off x="4829175" y="919163"/>
            <a:ext cx="2200923" cy="520655"/>
          </a:xfrm>
          <a:prstGeom prst="rect">
            <a:avLst/>
          </a:prstGeom>
          <a:noFill/>
          <a:ln w="12700">
            <a:noFill/>
            <a:miter lim="800000"/>
            <a:headEnd/>
            <a:tailEnd/>
          </a:ln>
          <a:effectLst>
            <a:outerShdw blurRad="63500" dist="29783" dir="3885598" algn="ctr" rotWithShape="0">
              <a:schemeClr val="folHlink">
                <a:alpha val="74998"/>
              </a:schemeClr>
            </a:outerShdw>
          </a:effectLst>
        </p:spPr>
        <p:txBody>
          <a:bodyPr wrap="none" lIns="90487" tIns="44450" rIns="90487" bIns="44450">
            <a:spAutoFit/>
          </a:bodyPr>
          <a:lstStyle/>
          <a:p>
            <a:pPr>
              <a:spcBef>
                <a:spcPct val="50000"/>
              </a:spcBef>
              <a:defRPr/>
            </a:pPr>
            <a:r>
              <a:rPr lang="en-US" sz="2800">
                <a:solidFill>
                  <a:schemeClr val="bg2"/>
                </a:solidFill>
                <a:latin typeface="Arial" panose="020B0604020202020204" pitchFamily="34" charset="0"/>
                <a:ea typeface="+mn-ea"/>
                <a:cs typeface="Arial" panose="020B0604020202020204" pitchFamily="34" charset="0"/>
              </a:rPr>
              <a:t>ca. 500 B.C</a:t>
            </a:r>
            <a:r>
              <a:rPr lang="en-US" sz="2800" b="0">
                <a:solidFill>
                  <a:schemeClr val="bg2"/>
                </a:solidFill>
                <a:latin typeface="Arial" panose="020B0604020202020204" pitchFamily="34" charset="0"/>
                <a:ea typeface="+mn-ea"/>
                <a:cs typeface="Arial" panose="020B0604020202020204" pitchFamily="34" charset="0"/>
              </a:rPr>
              <a:t>.</a:t>
            </a:r>
          </a:p>
        </p:txBody>
      </p:sp>
      <p:sp>
        <p:nvSpPr>
          <p:cNvPr id="288819" name="Text Box 51"/>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أع ٢٨: ١١- ١٦</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fade">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fade">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fade">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fade">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fade">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fade">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787" grpId="0" build="allAtOnce"/>
      <p:bldP spid="288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3"/>
          <p:cNvPicPr>
            <a:picLocks noChangeAspect="1" noChangeArrowheads="1"/>
          </p:cNvPicPr>
          <p:nvPr/>
        </p:nvPicPr>
        <p:blipFill>
          <a:blip r:embed="rId3"/>
          <a:srcRect/>
          <a:stretch>
            <a:fillRect/>
          </a:stretch>
        </p:blipFill>
        <p:spPr bwMode="auto">
          <a:xfrm>
            <a:off x="571500" y="506413"/>
            <a:ext cx="7950200" cy="5781675"/>
          </a:xfrm>
          <a:prstGeom prst="rect">
            <a:avLst/>
          </a:prstGeom>
          <a:noFill/>
          <a:ln w="9525">
            <a:noFill/>
            <a:miter lim="800000"/>
            <a:headEnd/>
            <a:tailEnd/>
          </a:ln>
        </p:spPr>
      </p:pic>
      <p:sp>
        <p:nvSpPr>
          <p:cNvPr id="441374" name="Freeform 30"/>
          <p:cNvSpPr>
            <a:spLocks/>
          </p:cNvSpPr>
          <p:nvPr/>
        </p:nvSpPr>
        <p:spPr bwMode="auto">
          <a:xfrm>
            <a:off x="558800" y="4289425"/>
            <a:ext cx="5918200" cy="2022475"/>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1375" name="Freeform 31"/>
          <p:cNvSpPr>
            <a:spLocks/>
          </p:cNvSpPr>
          <p:nvPr/>
        </p:nvSpPr>
        <p:spPr bwMode="auto">
          <a:xfrm>
            <a:off x="3314700" y="927100"/>
            <a:ext cx="2578100" cy="137160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1376" name="Freeform 32"/>
          <p:cNvSpPr>
            <a:spLocks/>
          </p:cNvSpPr>
          <p:nvPr/>
        </p:nvSpPr>
        <p:spPr bwMode="auto">
          <a:xfrm>
            <a:off x="6997700" y="3009900"/>
            <a:ext cx="317500" cy="3297238"/>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1377" name="Freeform 33"/>
          <p:cNvSpPr>
            <a:spLocks/>
          </p:cNvSpPr>
          <p:nvPr/>
        </p:nvSpPr>
        <p:spPr bwMode="auto">
          <a:xfrm>
            <a:off x="1592263" y="520700"/>
            <a:ext cx="1252537" cy="80010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1386" name="Text Box 42"/>
          <p:cNvSpPr txBox="1">
            <a:spLocks noChangeArrowheads="1"/>
          </p:cNvSpPr>
          <p:nvPr/>
        </p:nvSpPr>
        <p:spPr bwMode="auto">
          <a:xfrm>
            <a:off x="914400" y="5245100"/>
            <a:ext cx="26162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أفريقيا</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41387" name="Text Box 43"/>
          <p:cNvSpPr txBox="1">
            <a:spLocks noChangeArrowheads="1"/>
          </p:cNvSpPr>
          <p:nvPr/>
        </p:nvSpPr>
        <p:spPr bwMode="auto">
          <a:xfrm>
            <a:off x="6324600" y="4914900"/>
            <a:ext cx="2146300" cy="641350"/>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ar-JO" sz="3600" dirty="0">
                <a:solidFill>
                  <a:srgbClr val="0033CC"/>
                </a:solidFill>
                <a:latin typeface="Arial" panose="020B0604020202020204" pitchFamily="34" charset="0"/>
                <a:ea typeface="+mn-ea"/>
                <a:cs typeface="Arial" panose="020B0604020202020204" pitchFamily="34" charset="0"/>
              </a:rPr>
              <a:t>العربية</a:t>
            </a:r>
            <a:endParaRPr lang="en-US" sz="3600" dirty="0">
              <a:solidFill>
                <a:srgbClr val="0033CC"/>
              </a:solidFill>
              <a:latin typeface="Arial" panose="020B0604020202020204" pitchFamily="34" charset="0"/>
              <a:ea typeface="+mn-ea"/>
              <a:cs typeface="Arial" panose="020B0604020202020204" pitchFamily="34" charset="0"/>
            </a:endParaRPr>
          </a:p>
        </p:txBody>
      </p:sp>
      <p:sp>
        <p:nvSpPr>
          <p:cNvPr id="441389" name="Text Box 45"/>
          <p:cNvSpPr txBox="1">
            <a:spLocks noChangeArrowheads="1"/>
          </p:cNvSpPr>
          <p:nvPr/>
        </p:nvSpPr>
        <p:spPr bwMode="auto">
          <a:xfrm>
            <a:off x="6324600" y="2095500"/>
            <a:ext cx="1485900" cy="519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ar-JO" sz="2800" dirty="0">
                <a:solidFill>
                  <a:srgbClr val="0033CC"/>
                </a:solidFill>
                <a:latin typeface="Arial" panose="020B0604020202020204" pitchFamily="34" charset="0"/>
                <a:ea typeface="+mn-ea"/>
                <a:cs typeface="Arial" panose="020B0604020202020204" pitchFamily="34" charset="0"/>
              </a:rPr>
              <a:t>آسيا</a:t>
            </a:r>
            <a:endParaRPr lang="en-US" sz="2800" dirty="0">
              <a:solidFill>
                <a:srgbClr val="0033CC"/>
              </a:solidFill>
              <a:latin typeface="Arial" panose="020B0604020202020204" pitchFamily="34" charset="0"/>
              <a:ea typeface="+mn-ea"/>
              <a:cs typeface="Arial" panose="020B0604020202020204" pitchFamily="34" charset="0"/>
            </a:endParaRPr>
          </a:p>
        </p:txBody>
      </p:sp>
      <p:sp>
        <p:nvSpPr>
          <p:cNvPr id="441390" name="Text Box 46"/>
          <p:cNvSpPr txBox="1">
            <a:spLocks noChangeArrowheads="1"/>
          </p:cNvSpPr>
          <p:nvPr/>
        </p:nvSpPr>
        <p:spPr bwMode="auto">
          <a:xfrm>
            <a:off x="3268663" y="1246188"/>
            <a:ext cx="2630487" cy="519112"/>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ar-JO" sz="2800" dirty="0">
                <a:solidFill>
                  <a:srgbClr val="0033CC"/>
                </a:solidFill>
                <a:latin typeface="Arial" panose="020B0604020202020204" pitchFamily="34" charset="0"/>
                <a:ea typeface="+mn-ea"/>
                <a:cs typeface="Arial" panose="020B0604020202020204" pitchFamily="34" charset="0"/>
              </a:rPr>
              <a:t>أوربا</a:t>
            </a:r>
            <a:endParaRPr lang="en-US" sz="2800" dirty="0">
              <a:solidFill>
                <a:srgbClr val="0033CC"/>
              </a:solidFill>
              <a:latin typeface="Arial" panose="020B0604020202020204" pitchFamily="34" charset="0"/>
              <a:ea typeface="+mn-ea"/>
              <a:cs typeface="Arial" panose="020B0604020202020204" pitchFamily="34" charset="0"/>
            </a:endParaRPr>
          </a:p>
        </p:txBody>
      </p:sp>
      <p:sp>
        <p:nvSpPr>
          <p:cNvPr id="61451" name="Text Box 48"/>
          <p:cNvSpPr txBox="1">
            <a:spLocks noChangeArrowheads="1"/>
          </p:cNvSpPr>
          <p:nvPr/>
        </p:nvSpPr>
        <p:spPr bwMode="auto">
          <a:xfrm rot="1299097">
            <a:off x="3187700" y="4297363"/>
            <a:ext cx="2108200"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latin typeface="Arial" panose="020B0604020202020204" pitchFamily="34" charset="0"/>
                <a:cs typeface="Arial" panose="020B0604020202020204" pitchFamily="34" charset="0"/>
              </a:rPr>
              <a:t>البحر الأبيض المتوسط</a:t>
            </a:r>
            <a:endParaRPr lang="en-US" altLang="en-US" sz="1400">
              <a:solidFill>
                <a:schemeClr val="tx1"/>
              </a:solidFill>
              <a:latin typeface="Arial" panose="020B0604020202020204" pitchFamily="34" charset="0"/>
              <a:cs typeface="Arial" panose="020B0604020202020204" pitchFamily="34" charset="0"/>
            </a:endParaRPr>
          </a:p>
        </p:txBody>
      </p:sp>
      <p:sp>
        <p:nvSpPr>
          <p:cNvPr id="61452" name="Text Box 49"/>
          <p:cNvSpPr txBox="1">
            <a:spLocks noChangeArrowheads="1"/>
          </p:cNvSpPr>
          <p:nvPr/>
        </p:nvSpPr>
        <p:spPr bwMode="auto">
          <a:xfrm rot="1299097">
            <a:off x="584200" y="1377950"/>
            <a:ext cx="1363663" cy="307975"/>
          </a:xfrm>
          <a:prstGeom prst="rect">
            <a:avLst/>
          </a:prstGeom>
          <a:noFill/>
          <a:ln w="9525">
            <a:noFill/>
            <a:miter lim="800000"/>
            <a:headEnd/>
            <a:tailEnd/>
          </a:ln>
        </p:spPr>
        <p:txBody>
          <a:bodyPr>
            <a:spAutoFit/>
          </a:bodyPr>
          <a:lstStyle/>
          <a:p>
            <a:pPr algn="ctr">
              <a:spcBef>
                <a:spcPct val="50000"/>
              </a:spcBef>
            </a:pPr>
            <a:r>
              <a:rPr lang="ar-JO" altLang="en-US" sz="1400">
                <a:solidFill>
                  <a:schemeClr val="tx1"/>
                </a:solidFill>
                <a:latin typeface="Arial" panose="020B0604020202020204" pitchFamily="34" charset="0"/>
                <a:cs typeface="Arial" panose="020B0604020202020204" pitchFamily="34" charset="0"/>
              </a:rPr>
              <a:t>المحيط الأطلنطي</a:t>
            </a:r>
            <a:endParaRPr lang="en-US" altLang="en-US" sz="1400">
              <a:solidFill>
                <a:schemeClr val="tx1"/>
              </a:solidFill>
              <a:latin typeface="Arial" panose="020B0604020202020204" pitchFamily="34" charset="0"/>
              <a:cs typeface="Arial" panose="020B0604020202020204" pitchFamily="34" charset="0"/>
            </a:endParaRPr>
          </a:p>
        </p:txBody>
      </p:sp>
      <p:sp>
        <p:nvSpPr>
          <p:cNvPr id="441394" name="Line 50"/>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nvGrpSpPr>
          <p:cNvPr id="2"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0">
                <a:solidFill>
                  <a:schemeClr val="accent1"/>
                </a:solidFill>
                <a:latin typeface="Arial" panose="020B0604020202020204" pitchFamily="34" charset="0"/>
                <a:ea typeface="+mn-ea"/>
                <a:cs typeface="Arial" panose="020B0604020202020204" pitchFamily="34" charset="0"/>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61455" name="Freeform 56" descr="Purple mesh"/>
          <p:cNvSpPr>
            <a:spLocks/>
          </p:cNvSpPr>
          <p:nvPr/>
        </p:nvSpPr>
        <p:spPr bwMode="auto">
          <a:xfrm>
            <a:off x="6251575" y="5351463"/>
            <a:ext cx="914400" cy="998537"/>
          </a:xfrm>
          <a:custGeom>
            <a:avLst/>
            <a:gdLst>
              <a:gd name="T0" fmla="*/ 2147483646 w 576"/>
              <a:gd name="T1" fmla="*/ 2147483646 h 629"/>
              <a:gd name="T2" fmla="*/ 2147483646 w 576"/>
              <a:gd name="T3" fmla="*/ 2147483646 h 629"/>
              <a:gd name="T4" fmla="*/ 2147483646 w 576"/>
              <a:gd name="T5" fmla="*/ 2147483646 h 629"/>
              <a:gd name="T6" fmla="*/ 2147483646 w 576"/>
              <a:gd name="T7" fmla="*/ 2147483646 h 629"/>
              <a:gd name="T8" fmla="*/ 2147483646 w 576"/>
              <a:gd name="T9" fmla="*/ 2147483646 h 629"/>
              <a:gd name="T10" fmla="*/ 2147483646 w 576"/>
              <a:gd name="T11" fmla="*/ 2147483646 h 629"/>
              <a:gd name="T12" fmla="*/ 2147483646 w 576"/>
              <a:gd name="T13" fmla="*/ 2147483646 h 629"/>
              <a:gd name="T14" fmla="*/ 2147483646 w 576"/>
              <a:gd name="T15" fmla="*/ 2147483646 h 629"/>
              <a:gd name="T16" fmla="*/ 2147483646 w 576"/>
              <a:gd name="T17" fmla="*/ 2147483646 h 629"/>
              <a:gd name="T18" fmla="*/ 2147483646 w 576"/>
              <a:gd name="T19" fmla="*/ 2147483646 h 629"/>
              <a:gd name="T20" fmla="*/ 2147483646 w 576"/>
              <a:gd name="T21" fmla="*/ 2147483646 h 629"/>
              <a:gd name="T22" fmla="*/ 2147483646 w 576"/>
              <a:gd name="T23" fmla="*/ 2147483646 h 629"/>
              <a:gd name="T24" fmla="*/ 2147483646 w 576"/>
              <a:gd name="T25" fmla="*/ 2147483646 h 629"/>
              <a:gd name="T26" fmla="*/ 2147483646 w 576"/>
              <a:gd name="T27" fmla="*/ 2147483646 h 629"/>
              <a:gd name="T28" fmla="*/ 2147483646 w 576"/>
              <a:gd name="T29" fmla="*/ 2147483646 h 629"/>
              <a:gd name="T30" fmla="*/ 2147483646 w 576"/>
              <a:gd name="T31" fmla="*/ 2147483646 h 629"/>
              <a:gd name="T32" fmla="*/ 2147483646 w 576"/>
              <a:gd name="T33" fmla="*/ 2147483646 h 629"/>
              <a:gd name="T34" fmla="*/ 2147483646 w 576"/>
              <a:gd name="T35" fmla="*/ 2147483646 h 629"/>
              <a:gd name="T36" fmla="*/ 2147483646 w 576"/>
              <a:gd name="T37" fmla="*/ 2147483646 h 629"/>
              <a:gd name="T38" fmla="*/ 2147483646 w 576"/>
              <a:gd name="T39" fmla="*/ 2147483646 h 629"/>
              <a:gd name="T40" fmla="*/ 2147483646 w 576"/>
              <a:gd name="T41" fmla="*/ 2147483646 h 629"/>
              <a:gd name="T42" fmla="*/ 2147483646 w 576"/>
              <a:gd name="T43" fmla="*/ 2147483646 h 629"/>
              <a:gd name="T44" fmla="*/ 2147483646 w 576"/>
              <a:gd name="T45" fmla="*/ 2147483646 h 629"/>
              <a:gd name="T46" fmla="*/ 2147483646 w 576"/>
              <a:gd name="T47" fmla="*/ 2147483646 h 629"/>
              <a:gd name="T48" fmla="*/ 2147483646 w 576"/>
              <a:gd name="T49" fmla="*/ 2147483646 h 629"/>
              <a:gd name="T50" fmla="*/ 2147483646 w 576"/>
              <a:gd name="T51" fmla="*/ 2147483646 h 629"/>
              <a:gd name="T52" fmla="*/ 2147483646 w 576"/>
              <a:gd name="T53" fmla="*/ 2147483646 h 629"/>
              <a:gd name="T54" fmla="*/ 2147483646 w 576"/>
              <a:gd name="T55" fmla="*/ 2147483646 h 629"/>
              <a:gd name="T56" fmla="*/ 2147483646 w 576"/>
              <a:gd name="T57" fmla="*/ 2147483646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1456"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41395" name="Line 51"/>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1388" name="Text Box 44"/>
          <p:cNvSpPr txBox="1">
            <a:spLocks noChangeArrowheads="1"/>
          </p:cNvSpPr>
          <p:nvPr/>
        </p:nvSpPr>
        <p:spPr bwMode="auto">
          <a:xfrm>
            <a:off x="6794500" y="4273550"/>
            <a:ext cx="1854200" cy="400050"/>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000" dirty="0">
                <a:solidFill>
                  <a:srgbClr val="66CCFF"/>
                </a:solidFill>
                <a:latin typeface="Arial" panose="020B0604020202020204" pitchFamily="34" charset="0"/>
                <a:ea typeface="+mn-ea"/>
                <a:cs typeface="Arial" panose="020B0604020202020204" pitchFamily="34" charset="0"/>
              </a:rPr>
              <a:t>إسرائيل</a:t>
            </a:r>
            <a:endParaRPr lang="en-US" sz="2000" dirty="0">
              <a:solidFill>
                <a:srgbClr val="66CCFF"/>
              </a:solidFill>
              <a:latin typeface="Arial" panose="020B0604020202020204" pitchFamily="34" charset="0"/>
              <a:ea typeface="+mn-ea"/>
              <a:cs typeface="Arial" panose="020B0604020202020204" pitchFamily="34" charset="0"/>
            </a:endParaRPr>
          </a:p>
        </p:txBody>
      </p:sp>
      <p:sp>
        <p:nvSpPr>
          <p:cNvPr id="441391" name="Text Box 47"/>
          <p:cNvSpPr txBox="1">
            <a:spLocks noChangeArrowheads="1"/>
          </p:cNvSpPr>
          <p:nvPr/>
        </p:nvSpPr>
        <p:spPr bwMode="auto">
          <a:xfrm>
            <a:off x="631825" y="2389188"/>
            <a:ext cx="7980363" cy="1189037"/>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lgn="r" rtl="1">
              <a:spcBef>
                <a:spcPct val="50000"/>
              </a:spcBef>
              <a:defRPr/>
            </a:pPr>
            <a:r>
              <a:rPr lang="ar-JO" sz="7200" dirty="0">
                <a:solidFill>
                  <a:srgbClr val="FF0000"/>
                </a:solidFill>
                <a:latin typeface="Arial" panose="020B0604020202020204" pitchFamily="34" charset="0"/>
                <a:ea typeface="+mn-ea"/>
                <a:cs typeface="Arial" panose="020B0604020202020204" pitchFamily="34" charset="0"/>
              </a:rPr>
              <a:t>الإمبراطورية الرومانية</a:t>
            </a:r>
            <a:endParaRPr lang="en-US" sz="7200" dirty="0">
              <a:solidFill>
                <a:srgbClr val="FF0000"/>
              </a:solidFill>
              <a:latin typeface="Arial" panose="020B0604020202020204" pitchFamily="34" charset="0"/>
              <a:ea typeface="+mn-ea"/>
              <a:cs typeface="Arial" panose="020B0604020202020204" pitchFamily="34" charset="0"/>
            </a:endParaRPr>
          </a:p>
        </p:txBody>
      </p:sp>
      <p:sp>
        <p:nvSpPr>
          <p:cNvPr id="61460" name="AutoShape 6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1461" name="Rectangle 7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1462" name="AutoShape 7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1463" name="Line 7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1464" name="Line 7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1465" name="Rectangle 7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61466" name="Rectangle 7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61467" name="Rectangle 7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61468" name="Text Box 7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41426" name="Rectangle 82"/>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21</a:t>
            </a:r>
          </a:p>
        </p:txBody>
      </p:sp>
      <p:sp>
        <p:nvSpPr>
          <p:cNvPr id="61470" name="Text Box 83"/>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61471" name="Text Box 84"/>
          <p:cNvSpPr txBox="1">
            <a:spLocks noChangeArrowheads="1"/>
          </p:cNvSpPr>
          <p:nvPr/>
        </p:nvSpPr>
        <p:spPr bwMode="auto">
          <a:xfrm>
            <a:off x="8555514" y="6464885"/>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٢</a:t>
            </a:r>
            <a:r>
              <a:rPr lang="en-US" altLang="en-US">
                <a:solidFill>
                  <a:srgbClr val="FFFFFF"/>
                </a:solidFill>
                <a:latin typeface="Arial" panose="020B0604020202020204" pitchFamily="34"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fade">
                                      <p:cBhvr>
                                        <p:cTn id="7" dur="1000"/>
                                        <p:tgtEl>
                                          <p:spTgt spid="441391"/>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p:cNvPicPr>
            <a:picLocks noChangeArrowheads="1"/>
          </p:cNvPicPr>
          <p:nvPr/>
        </p:nvPicPr>
        <p:blipFill>
          <a:blip r:embed="rId3">
            <a:lum bright="6000"/>
          </a:blip>
          <a:srcRect/>
          <a:stretch>
            <a:fillRect/>
          </a:stretch>
        </p:blipFill>
        <p:spPr bwMode="auto">
          <a:xfrm>
            <a:off x="617538" y="569913"/>
            <a:ext cx="7929562" cy="5699125"/>
          </a:xfrm>
          <a:prstGeom prst="rect">
            <a:avLst/>
          </a:prstGeom>
          <a:noFill/>
          <a:ln w="76200">
            <a:solidFill>
              <a:schemeClr val="accent2"/>
            </a:solidFill>
            <a:miter lim="800000"/>
            <a:headEnd/>
            <a:tailEnd/>
          </a:ln>
        </p:spPr>
      </p:pic>
      <p:sp>
        <p:nvSpPr>
          <p:cNvPr id="292871" name="Rectangle 7"/>
          <p:cNvSpPr>
            <a:spLocks noChangeArrowheads="1"/>
          </p:cNvSpPr>
          <p:nvPr/>
        </p:nvSpPr>
        <p:spPr bwMode="auto">
          <a:xfrm>
            <a:off x="623888" y="5788025"/>
            <a:ext cx="7924800" cy="51593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2800" dirty="0">
                <a:solidFill>
                  <a:srgbClr val="F0FF63"/>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روما</a:t>
            </a:r>
            <a:r>
              <a:rPr lang="en-US" sz="2800" dirty="0">
                <a:solidFill>
                  <a:srgbClr val="F0FF63"/>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r>
              <a:rPr lang="ar-JO" sz="2800" dirty="0">
                <a:solidFill>
                  <a:srgbClr val="F0FF63"/>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قوس قسطنطين</a:t>
            </a:r>
            <a:endParaRPr lang="en-US" sz="2800" dirty="0">
              <a:solidFill>
                <a:srgbClr val="F0FF63"/>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3492"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3493"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3494" name="AutoShape 2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3495" name="Line 2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3496" name="Line 2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3497" name="Rectangle 2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63498" name="Rectangle 2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63499" name="Rectangle 2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63500" name="Text Box 2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292895" name="Rectangle 31"/>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22</a:t>
            </a:r>
          </a:p>
        </p:txBody>
      </p:sp>
      <p:sp>
        <p:nvSpPr>
          <p:cNvPr id="63502" name="Text Box 32"/>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7"/>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65539" name="Text Box 2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295967" name="Rectangle 31"/>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23</a:t>
            </a:r>
          </a:p>
        </p:txBody>
      </p:sp>
      <p:sp>
        <p:nvSpPr>
          <p:cNvPr id="65541" name="Text Box 32"/>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pic>
        <p:nvPicPr>
          <p:cNvPr id="65542" name="Picture 33" descr="Forum Arch of Severus, Arch of Titus in distance, wk 030901"/>
          <p:cNvPicPr preferRelativeResize="0">
            <a:picLocks noChangeAspect="1" noChangeArrowheads="1"/>
          </p:cNvPicPr>
          <p:nvPr>
            <p:custDataLst>
              <p:tags r:id="rId1"/>
            </p:custDataLst>
          </p:nvPr>
        </p:nvPicPr>
        <p:blipFill>
          <a:blip r:embed="rId4"/>
          <a:srcRect/>
          <a:stretch>
            <a:fillRect/>
          </a:stretch>
        </p:blipFill>
        <p:spPr bwMode="auto">
          <a:xfrm>
            <a:off x="612775" y="587375"/>
            <a:ext cx="7913688" cy="5661025"/>
          </a:xfrm>
          <a:prstGeom prst="rect">
            <a:avLst/>
          </a:prstGeom>
          <a:noFill/>
          <a:ln w="76200">
            <a:solidFill>
              <a:schemeClr val="accent2"/>
            </a:solidFill>
            <a:miter lim="800000"/>
            <a:headEnd/>
            <a:tailEnd/>
          </a:ln>
        </p:spPr>
      </p:pic>
      <p:grpSp>
        <p:nvGrpSpPr>
          <p:cNvPr id="2" name="Group 38"/>
          <p:cNvGrpSpPr>
            <a:grpSpLocks/>
          </p:cNvGrpSpPr>
          <p:nvPr/>
        </p:nvGrpSpPr>
        <p:grpSpPr bwMode="auto">
          <a:xfrm>
            <a:off x="1651000" y="935038"/>
            <a:ext cx="7545388" cy="1179512"/>
            <a:chOff x="442" y="1071"/>
            <a:chExt cx="4753" cy="743"/>
          </a:xfrm>
        </p:grpSpPr>
        <p:sp>
          <p:nvSpPr>
            <p:cNvPr id="295942" name="Rectangle 6"/>
            <p:cNvSpPr>
              <a:spLocks noChangeArrowheads="1"/>
            </p:cNvSpPr>
            <p:nvPr/>
          </p:nvSpPr>
          <p:spPr bwMode="auto">
            <a:xfrm>
              <a:off x="442" y="1071"/>
              <a:ext cx="4753" cy="36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32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اغتيال قيصر</a:t>
              </a:r>
              <a:endParaRPr lang="en-US" sz="32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65544" name="Text Box 36"/>
          <p:cNvSpPr txBox="1">
            <a:spLocks noChangeArrowheads="1"/>
          </p:cNvSpPr>
          <p:nvPr/>
        </p:nvSpPr>
        <p:spPr bwMode="auto">
          <a:xfrm>
            <a:off x="8549164" y="6468060"/>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a:t>
            </a:r>
            <a:r>
              <a:rPr lang="en-US" altLang="en-US">
                <a:solidFill>
                  <a:srgbClr val="FFFFFF"/>
                </a:solidFill>
                <a:latin typeface="Arial" panose="020B0604020202020204" pitchFamily="34" charset="0"/>
                <a:cs typeface="Arial" panose="020B0604020202020204" pitchFamily="34" charset="0"/>
              </a:rPr>
              <a:t> </a:t>
            </a:r>
          </a:p>
        </p:txBody>
      </p:sp>
      <p:sp>
        <p:nvSpPr>
          <p:cNvPr id="295973" name="Rectangle 37"/>
          <p:cNvSpPr>
            <a:spLocks noChangeArrowheads="1"/>
          </p:cNvSpPr>
          <p:nvPr/>
        </p:nvSpPr>
        <p:spPr bwMode="auto">
          <a:xfrm>
            <a:off x="900113" y="5718175"/>
            <a:ext cx="7545387" cy="5826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ar-JO" sz="32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روما: شوارع المنتدى</a:t>
            </a:r>
            <a:endParaRPr lang="en-US" sz="32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5546"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5547"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5548" name="AutoShape 2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5549" name="Line 2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5550" name="Line 2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5551" name="Rectangle 2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65552" name="Rectangle 2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65553" name="Rectangle 2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p:cNvPicPr>
            <a:picLocks noChangeArrowheads="1"/>
          </p:cNvPicPr>
          <p:nvPr/>
        </p:nvPicPr>
        <p:blipFill>
          <a:blip r:embed="rId3">
            <a:lum bright="-6000"/>
          </a:blip>
          <a:srcRect/>
          <a:stretch>
            <a:fillRect/>
          </a:stretch>
        </p:blipFill>
        <p:spPr bwMode="auto">
          <a:xfrm>
            <a:off x="2205038" y="601663"/>
            <a:ext cx="4965700" cy="5451475"/>
          </a:xfrm>
          <a:prstGeom prst="rect">
            <a:avLst/>
          </a:prstGeom>
          <a:noFill/>
          <a:ln w="76200">
            <a:solidFill>
              <a:schemeClr val="accent2"/>
            </a:solidFill>
            <a:miter lim="800000"/>
            <a:headEnd/>
            <a:tailEnd/>
          </a:ln>
        </p:spPr>
      </p:pic>
      <p:sp>
        <p:nvSpPr>
          <p:cNvPr id="294918" name="Rectangle 6"/>
          <p:cNvSpPr>
            <a:spLocks noChangeArrowheads="1"/>
          </p:cNvSpPr>
          <p:nvPr/>
        </p:nvSpPr>
        <p:spPr bwMode="auto">
          <a:xfrm>
            <a:off x="328613" y="5568950"/>
            <a:ext cx="8574087" cy="6985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40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روما: تصميم روماني أنيق</a:t>
            </a:r>
            <a:endParaRPr lang="en-US" sz="40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7588" name="Text Box 17"/>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67589" name="AutoShape 1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7590" name="Rectangle 2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7591" name="AutoShape 2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7592" name="Line 2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7593" name="Line 2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7594" name="Rectangle 24"/>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67595" name="Rectangle 25"/>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67596" name="Rectangle 26"/>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67597" name="Text Box 27"/>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294943" name="Rectangle 31"/>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24</a:t>
            </a:r>
          </a:p>
        </p:txBody>
      </p:sp>
      <p:sp>
        <p:nvSpPr>
          <p:cNvPr id="67599" name="Text Box 32"/>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294946" name="Rectangle 34"/>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6" descr="Pools of Bethesda excavations from east, tb n051401 sr"/>
          <p:cNvPicPr preferRelativeResize="0">
            <a:picLocks noChangeAspect="1" noChangeArrowheads="1"/>
          </p:cNvPicPr>
          <p:nvPr>
            <p:custDataLst>
              <p:tags r:id="rId1"/>
            </p:custDataLst>
          </p:nvPr>
        </p:nvPicPr>
        <p:blipFill>
          <a:blip r:embed="rId4"/>
          <a:srcRect/>
          <a:stretch>
            <a:fillRect/>
          </a:stretch>
        </p:blipFill>
        <p:spPr bwMode="auto">
          <a:xfrm>
            <a:off x="649288" y="576263"/>
            <a:ext cx="7875587" cy="5700712"/>
          </a:xfrm>
          <a:prstGeom prst="rect">
            <a:avLst/>
          </a:prstGeom>
          <a:noFill/>
          <a:ln w="82550" cmpd="thickThin">
            <a:solidFill>
              <a:schemeClr val="accent2"/>
            </a:solidFill>
            <a:miter lim="800000"/>
            <a:headEnd/>
            <a:tailEnd/>
          </a:ln>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64872" name="Rectangle 8"/>
          <p:cNvSpPr>
            <a:spLocks noChangeArrowheads="1"/>
          </p:cNvSpPr>
          <p:nvPr/>
        </p:nvSpPr>
        <p:spPr bwMode="auto">
          <a:xfrm>
            <a:off x="950913" y="5737225"/>
            <a:ext cx="70754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ar-JO" sz="36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القدس: بركة بيت حسدا</a:t>
            </a:r>
            <a:endParaRPr lang="en-US" sz="36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64884" name="Text Box 20"/>
          <p:cNvSpPr txBox="1">
            <a:spLocks noChangeArrowheads="1"/>
          </p:cNvSpPr>
          <p:nvPr/>
        </p:nvSpPr>
        <p:spPr bwMode="auto">
          <a:xfrm>
            <a:off x="17891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يوحنا ٥: ٢ </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69638"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9639"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9640" name="AutoShape 24"/>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69641" name="Line 25"/>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9642" name="Line 26"/>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69643" name="Rectangle 27"/>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69644"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69645"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69646" name="Text Box 3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164898" name="Rectangle 34"/>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25</a:t>
            </a:r>
          </a:p>
        </p:txBody>
      </p:sp>
      <p:sp>
        <p:nvSpPr>
          <p:cNvPr id="69648" name="Text Box 35"/>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31750"/>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أع ١٩: ٢٣- ٤١ </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71683" name="Text Box 30"/>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cstate="screen"/>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950913" y="5673725"/>
            <a:ext cx="7380287" cy="6381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JO" sz="36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أفسس: مدرج (بولس)</a:t>
            </a:r>
            <a:endParaRPr lang="en-US" sz="36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1687" name="AutoShape 22"/>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1688" name="Rectangle 23"/>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1689" name="AutoShape 24"/>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1690" name="Line 25"/>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71691" name="Line 26"/>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71692" name="Rectangle 27"/>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71693" name="Rectangle 28"/>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71694" name="Rectangle 29"/>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165922" name="Rectangle 34"/>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26</a:t>
            </a:r>
          </a:p>
        </p:txBody>
      </p:sp>
      <p:sp>
        <p:nvSpPr>
          <p:cNvPr id="71696" name="Text Box 36"/>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71697" name="Text Box 39"/>
          <p:cNvSpPr txBox="1">
            <a:spLocks noChangeArrowheads="1"/>
          </p:cNvSpPr>
          <p:nvPr/>
        </p:nvSpPr>
        <p:spPr bwMode="auto">
          <a:xfrm>
            <a:off x="8549164" y="6464885"/>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a:t>
            </a:r>
            <a:r>
              <a:rPr lang="en-US" altLang="en-US">
                <a:solidFill>
                  <a:srgbClr val="FFFFFF"/>
                </a:solidFill>
                <a:latin typeface="Arial" panose="020B0604020202020204" pitchFamily="34"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293813" y="2460625"/>
            <a:ext cx="3714750" cy="457200"/>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49539" name="Rectangle 3"/>
          <p:cNvSpPr>
            <a:spLocks noChangeArrowheads="1"/>
          </p:cNvSpPr>
          <p:nvPr/>
        </p:nvSpPr>
        <p:spPr bwMode="auto">
          <a:xfrm>
            <a:off x="-1547813" y="5940425"/>
            <a:ext cx="10280651" cy="413831"/>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just" rtl="1">
              <a:lnSpc>
                <a:spcPct val="75000"/>
              </a:lnSpc>
              <a:spcBef>
                <a:spcPct val="50000"/>
              </a:spcBef>
              <a:defRPr/>
            </a:pPr>
            <a:r>
              <a:rPr lang="ar-JO" sz="28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قيصرية ماريتيما ، إسرائيل: القناة الرومانية</a:t>
            </a:r>
            <a:endParaRPr lang="en-US" sz="28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449540" name="Text Box 4"/>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أع ١٨: ٢٢</a:t>
            </a:r>
            <a:endParaRPr lang="en-US" sz="1200" dirty="0">
              <a:solidFill>
                <a:schemeClr val="tx1"/>
              </a:solidFill>
              <a:latin typeface="Arial" panose="020B0604020202020204" pitchFamily="34" charset="0"/>
              <a:ea typeface="+mn-ea"/>
              <a:cs typeface="Arial" panose="020B0604020202020204" pitchFamily="34" charset="0"/>
            </a:endParaRPr>
          </a:p>
        </p:txBody>
      </p:sp>
      <p:pic>
        <p:nvPicPr>
          <p:cNvPr id="73733" name="Picture 7"/>
          <p:cNvPicPr>
            <a:picLocks noChangeAspect="1" noChangeArrowheads="1"/>
          </p:cNvPicPr>
          <p:nvPr/>
        </p:nvPicPr>
        <p:blipFill>
          <a:blip r:embed="rId3">
            <a:lum bright="-24000" contrast="24000"/>
          </a:blip>
          <a:srcRect/>
          <a:stretch>
            <a:fillRect/>
          </a:stretch>
        </p:blipFill>
        <p:spPr bwMode="auto">
          <a:xfrm>
            <a:off x="593725" y="573088"/>
            <a:ext cx="7951788" cy="5310187"/>
          </a:xfrm>
          <a:prstGeom prst="rect">
            <a:avLst/>
          </a:prstGeom>
          <a:noFill/>
          <a:ln w="76200">
            <a:solidFill>
              <a:schemeClr val="accent2"/>
            </a:solidFill>
            <a:miter lim="800000"/>
            <a:headEnd/>
            <a:tailEnd/>
          </a:ln>
        </p:spPr>
      </p:pic>
      <p:sp>
        <p:nvSpPr>
          <p:cNvPr id="73734" name="AutoShape 8"/>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3735" name="Rectangle 9"/>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3736" name="AutoShape 10"/>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3737" name="Line 11"/>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73738" name="Line 12"/>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73739" name="Rectangle 13"/>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73740" name="Rectangle 14"/>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73741" name="Rectangle 15"/>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449555" name="Rectangle 19"/>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27</a:t>
            </a:r>
          </a:p>
        </p:txBody>
      </p:sp>
      <p:sp>
        <p:nvSpPr>
          <p:cNvPr id="73743" name="Text Box 20"/>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4130676" y="519113"/>
            <a:ext cx="4105276" cy="5789612"/>
            <a:chOff x="2602" y="327"/>
            <a:chExt cx="2586" cy="3647"/>
          </a:xfrm>
        </p:grpSpPr>
        <p:grpSp>
          <p:nvGrpSpPr>
            <p:cNvPr id="20644" name="Group 3"/>
            <p:cNvGrpSpPr>
              <a:grpSpLocks/>
            </p:cNvGrpSpPr>
            <p:nvPr/>
          </p:nvGrpSpPr>
          <p:grpSpPr bwMode="auto">
            <a:xfrm>
              <a:off x="2602" y="327"/>
              <a:ext cx="1226" cy="3647"/>
              <a:chOff x="2602" y="327"/>
              <a:chExt cx="1226" cy="3647"/>
            </a:xfrm>
          </p:grpSpPr>
          <p:sp>
            <p:nvSpPr>
              <p:cNvPr id="20700" name="Rectangle 4"/>
              <p:cNvSpPr>
                <a:spLocks noChangeArrowheads="1"/>
              </p:cNvSpPr>
              <p:nvPr/>
            </p:nvSpPr>
            <p:spPr bwMode="auto">
              <a:xfrm>
                <a:off x="3345" y="327"/>
                <a:ext cx="483" cy="154"/>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781" name="Rectangle 5"/>
              <p:cNvSpPr>
                <a:spLocks noChangeArrowheads="1"/>
              </p:cNvSpPr>
              <p:nvPr/>
            </p:nvSpPr>
            <p:spPr bwMode="auto">
              <a:xfrm>
                <a:off x="3087" y="1240"/>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٢٠٠٠ ق. م</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20702" name="Rectangle 6"/>
              <p:cNvSpPr>
                <a:spLocks noChangeArrowheads="1"/>
              </p:cNvSpPr>
              <p:nvPr/>
            </p:nvSpPr>
            <p:spPr bwMode="auto">
              <a:xfrm>
                <a:off x="2865" y="327"/>
                <a:ext cx="594" cy="154"/>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03"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704"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05"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06"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707" name="Rectangle 11"/>
              <p:cNvSpPr>
                <a:spLocks noChangeArrowheads="1"/>
              </p:cNvSpPr>
              <p:nvPr/>
            </p:nvSpPr>
            <p:spPr bwMode="auto">
              <a:xfrm>
                <a:off x="2775" y="2456"/>
                <a:ext cx="192" cy="72"/>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08" name="Freeform 12"/>
              <p:cNvSpPr>
                <a:spLocks/>
              </p:cNvSpPr>
              <p:nvPr/>
            </p:nvSpPr>
            <p:spPr bwMode="auto">
              <a:xfrm>
                <a:off x="3036" y="2223"/>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709"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0"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1" name="Rectangle 15"/>
              <p:cNvSpPr>
                <a:spLocks noChangeArrowheads="1"/>
              </p:cNvSpPr>
              <p:nvPr/>
            </p:nvSpPr>
            <p:spPr bwMode="auto">
              <a:xfrm>
                <a:off x="2743" y="2425"/>
                <a:ext cx="324" cy="120"/>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2"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3"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4" name="AutoShape 18"/>
              <p:cNvSpPr>
                <a:spLocks noChangeArrowheads="1"/>
              </p:cNvSpPr>
              <p:nvPr/>
            </p:nvSpPr>
            <p:spPr bwMode="auto">
              <a:xfrm>
                <a:off x="2649" y="369"/>
                <a:ext cx="438" cy="686"/>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5" name="AutoShape 19"/>
              <p:cNvSpPr>
                <a:spLocks noChangeArrowheads="1"/>
              </p:cNvSpPr>
              <p:nvPr/>
            </p:nvSpPr>
            <p:spPr bwMode="auto">
              <a:xfrm>
                <a:off x="2675" y="1306"/>
                <a:ext cx="438" cy="569"/>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6" name="AutoShape 20"/>
              <p:cNvSpPr>
                <a:spLocks noChangeArrowheads="1"/>
              </p:cNvSpPr>
              <p:nvPr/>
            </p:nvSpPr>
            <p:spPr bwMode="auto">
              <a:xfrm>
                <a:off x="2686" y="2189"/>
                <a:ext cx="434" cy="183"/>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7" name="Rectangle 21"/>
              <p:cNvSpPr>
                <a:spLocks noChangeArrowheads="1"/>
              </p:cNvSpPr>
              <p:nvPr/>
            </p:nvSpPr>
            <p:spPr bwMode="auto">
              <a:xfrm>
                <a:off x="2815" y="3288"/>
                <a:ext cx="160" cy="73"/>
              </a:xfrm>
              <a:prstGeom prst="rect">
                <a:avLst/>
              </a:prstGeom>
              <a:solidFill>
                <a:srgbClr val="FFFFFF"/>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18" name="Rectangle 22"/>
              <p:cNvSpPr>
                <a:spLocks noChangeArrowheads="1"/>
              </p:cNvSpPr>
              <p:nvPr/>
            </p:nvSpPr>
            <p:spPr bwMode="auto">
              <a:xfrm>
                <a:off x="2780" y="3258"/>
                <a:ext cx="188" cy="134"/>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40</a:t>
                </a:r>
              </a:p>
            </p:txBody>
          </p:sp>
          <p:sp>
            <p:nvSpPr>
              <p:cNvPr id="20719"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0"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1" name="AutoShape 25"/>
              <p:cNvSpPr>
                <a:spLocks noChangeArrowheads="1"/>
              </p:cNvSpPr>
              <p:nvPr/>
            </p:nvSpPr>
            <p:spPr bwMode="auto">
              <a:xfrm>
                <a:off x="2684" y="2710"/>
                <a:ext cx="440" cy="212"/>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2"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723" name="Rectangle 27"/>
              <p:cNvSpPr>
                <a:spLocks noChangeArrowheads="1"/>
              </p:cNvSpPr>
              <p:nvPr/>
            </p:nvSpPr>
            <p:spPr bwMode="auto">
              <a:xfrm>
                <a:off x="2777" y="3854"/>
                <a:ext cx="192" cy="72"/>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4" name="Freeform 28"/>
              <p:cNvSpPr>
                <a:spLocks/>
              </p:cNvSpPr>
              <p:nvPr/>
            </p:nvSpPr>
            <p:spPr bwMode="auto">
              <a:xfrm>
                <a:off x="3038" y="3621"/>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725"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6"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7" name="Rectangle 31"/>
              <p:cNvSpPr>
                <a:spLocks noChangeArrowheads="1"/>
              </p:cNvSpPr>
              <p:nvPr/>
            </p:nvSpPr>
            <p:spPr bwMode="auto">
              <a:xfrm>
                <a:off x="2745" y="3823"/>
                <a:ext cx="324" cy="120"/>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28" name="AutoShape 32"/>
              <p:cNvSpPr>
                <a:spLocks noChangeArrowheads="1"/>
              </p:cNvSpPr>
              <p:nvPr/>
            </p:nvSpPr>
            <p:spPr bwMode="auto">
              <a:xfrm>
                <a:off x="2688" y="3583"/>
                <a:ext cx="448" cy="183"/>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809" name="Rectangle 33"/>
              <p:cNvSpPr>
                <a:spLocks noChangeArrowheads="1"/>
              </p:cNvSpPr>
              <p:nvPr/>
            </p:nvSpPr>
            <p:spPr bwMode="auto">
              <a:xfrm>
                <a:off x="3095" y="2648"/>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١٥٠٠ ق. م</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20730" name="Line 34"/>
              <p:cNvSpPr>
                <a:spLocks noChangeShapeType="1"/>
              </p:cNvSpPr>
              <p:nvPr/>
            </p:nvSpPr>
            <p:spPr bwMode="auto">
              <a:xfrm>
                <a:off x="2667" y="644"/>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31" name="Line 35"/>
              <p:cNvSpPr>
                <a:spLocks noChangeShapeType="1"/>
              </p:cNvSpPr>
              <p:nvPr/>
            </p:nvSpPr>
            <p:spPr bwMode="auto">
              <a:xfrm>
                <a:off x="2667" y="74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32" name="Line 36"/>
              <p:cNvSpPr>
                <a:spLocks noChangeShapeType="1"/>
              </p:cNvSpPr>
              <p:nvPr/>
            </p:nvSpPr>
            <p:spPr bwMode="auto">
              <a:xfrm>
                <a:off x="2667" y="844"/>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33" name="Line 37"/>
              <p:cNvSpPr>
                <a:spLocks noChangeShapeType="1"/>
              </p:cNvSpPr>
              <p:nvPr/>
            </p:nvSpPr>
            <p:spPr bwMode="auto">
              <a:xfrm>
                <a:off x="2670" y="94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34" name="Line 38"/>
              <p:cNvSpPr>
                <a:spLocks noChangeShapeType="1"/>
              </p:cNvSpPr>
              <p:nvPr/>
            </p:nvSpPr>
            <p:spPr bwMode="auto">
              <a:xfrm>
                <a:off x="2667" y="105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35" name="Line 39"/>
              <p:cNvSpPr>
                <a:spLocks noChangeShapeType="1"/>
              </p:cNvSpPr>
              <p:nvPr/>
            </p:nvSpPr>
            <p:spPr bwMode="auto">
              <a:xfrm>
                <a:off x="2667" y="114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36" name="Rectangle 40"/>
              <p:cNvSpPr>
                <a:spLocks noChangeArrowheads="1"/>
              </p:cNvSpPr>
              <p:nvPr/>
            </p:nvSpPr>
            <p:spPr bwMode="auto">
              <a:xfrm>
                <a:off x="2741" y="538"/>
                <a:ext cx="34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خطية</a:t>
                </a:r>
                <a:endParaRPr lang="en-US" altLang="en-US" sz="900">
                  <a:solidFill>
                    <a:srgbClr val="000000"/>
                  </a:solidFill>
                  <a:latin typeface="Arial" panose="020B0604020202020204" pitchFamily="34" charset="0"/>
                  <a:cs typeface="Arial" panose="020B0604020202020204" pitchFamily="34" charset="0"/>
                </a:endParaRPr>
              </a:p>
            </p:txBody>
          </p:sp>
          <p:sp>
            <p:nvSpPr>
              <p:cNvPr id="20737" name="Rectangle 41"/>
              <p:cNvSpPr>
                <a:spLocks noChangeArrowheads="1"/>
              </p:cNvSpPr>
              <p:nvPr/>
            </p:nvSpPr>
            <p:spPr bwMode="auto">
              <a:xfrm>
                <a:off x="2690" y="634"/>
                <a:ext cx="34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إنجيل</a:t>
                </a:r>
                <a:endParaRPr lang="en-US" altLang="en-US" sz="900">
                  <a:solidFill>
                    <a:srgbClr val="000000"/>
                  </a:solidFill>
                  <a:latin typeface="Arial" panose="020B0604020202020204" pitchFamily="34" charset="0"/>
                  <a:cs typeface="Arial" panose="020B0604020202020204" pitchFamily="34" charset="0"/>
                </a:endParaRPr>
              </a:p>
            </p:txBody>
          </p:sp>
          <p:sp>
            <p:nvSpPr>
              <p:cNvPr id="20738" name="Rectangle 42"/>
              <p:cNvSpPr>
                <a:spLocks noChangeArrowheads="1"/>
              </p:cNvSpPr>
              <p:nvPr/>
            </p:nvSpPr>
            <p:spPr bwMode="auto">
              <a:xfrm>
                <a:off x="2695" y="738"/>
                <a:ext cx="34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عائلة</a:t>
                </a:r>
                <a:endParaRPr lang="en-US" altLang="en-US" sz="900">
                  <a:solidFill>
                    <a:srgbClr val="000000"/>
                  </a:solidFill>
                  <a:latin typeface="Arial" panose="020B0604020202020204" pitchFamily="34" charset="0"/>
                  <a:cs typeface="Arial" panose="020B0604020202020204" pitchFamily="34" charset="0"/>
                </a:endParaRPr>
              </a:p>
            </p:txBody>
          </p:sp>
          <p:sp>
            <p:nvSpPr>
              <p:cNvPr id="20739" name="Rectangle 43"/>
              <p:cNvSpPr>
                <a:spLocks noChangeArrowheads="1"/>
              </p:cNvSpPr>
              <p:nvPr/>
            </p:nvSpPr>
            <p:spPr bwMode="auto">
              <a:xfrm>
                <a:off x="2690" y="842"/>
                <a:ext cx="367"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جريمة</a:t>
                </a:r>
                <a:endParaRPr lang="en-US" altLang="en-US" sz="900">
                  <a:solidFill>
                    <a:srgbClr val="000000"/>
                  </a:solidFill>
                  <a:latin typeface="Arial" panose="020B0604020202020204" pitchFamily="34" charset="0"/>
                  <a:cs typeface="Arial" panose="020B0604020202020204" pitchFamily="34" charset="0"/>
                </a:endParaRPr>
              </a:p>
            </p:txBody>
          </p:sp>
          <p:sp>
            <p:nvSpPr>
              <p:cNvPr id="20740" name="Rectangle 44"/>
              <p:cNvSpPr>
                <a:spLocks noChangeArrowheads="1"/>
              </p:cNvSpPr>
              <p:nvPr/>
            </p:nvSpPr>
            <p:spPr bwMode="auto">
              <a:xfrm>
                <a:off x="2627" y="938"/>
                <a:ext cx="60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الفيضان / قوس قزح</a:t>
                </a:r>
              </a:p>
            </p:txBody>
          </p:sp>
          <p:sp>
            <p:nvSpPr>
              <p:cNvPr id="20741" name="Rectangle 45"/>
              <p:cNvSpPr>
                <a:spLocks noChangeArrowheads="1"/>
              </p:cNvSpPr>
              <p:nvPr/>
            </p:nvSpPr>
            <p:spPr bwMode="auto">
              <a:xfrm>
                <a:off x="2781" y="1042"/>
                <a:ext cx="24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البرج</a:t>
                </a:r>
                <a:endParaRPr lang="en-US" altLang="en-US" sz="900">
                  <a:solidFill>
                    <a:srgbClr val="000000"/>
                  </a:solidFill>
                  <a:latin typeface="Arial" panose="020B0604020202020204" pitchFamily="34" charset="0"/>
                  <a:cs typeface="Arial" panose="020B0604020202020204" pitchFamily="34" charset="0"/>
                </a:endParaRPr>
              </a:p>
            </p:txBody>
          </p:sp>
          <p:sp>
            <p:nvSpPr>
              <p:cNvPr id="20742" name="Rectangle 46"/>
              <p:cNvSpPr>
                <a:spLocks noChangeArrowheads="1"/>
              </p:cNvSpPr>
              <p:nvPr/>
            </p:nvSpPr>
            <p:spPr bwMode="auto">
              <a:xfrm>
                <a:off x="2607" y="344"/>
                <a:ext cx="24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الخلق</a:t>
                </a:r>
                <a:endParaRPr lang="en-US" altLang="en-US" sz="900">
                  <a:solidFill>
                    <a:srgbClr val="000000"/>
                  </a:solidFill>
                  <a:latin typeface="Arial" panose="020B0604020202020204" pitchFamily="34" charset="0"/>
                  <a:cs typeface="Arial" panose="020B0604020202020204" pitchFamily="34" charset="0"/>
                </a:endParaRPr>
              </a:p>
            </p:txBody>
          </p:sp>
          <p:sp>
            <p:nvSpPr>
              <p:cNvPr id="20743" name="Rectangle 47"/>
              <p:cNvSpPr>
                <a:spLocks noChangeArrowheads="1"/>
              </p:cNvSpPr>
              <p:nvPr/>
            </p:nvSpPr>
            <p:spPr bwMode="auto">
              <a:xfrm>
                <a:off x="2602" y="458"/>
                <a:ext cx="454"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أول رجل&amp; مرأة</a:t>
                </a:r>
                <a:endParaRPr lang="en-US" altLang="en-US" sz="800">
                  <a:solidFill>
                    <a:srgbClr val="000000"/>
                  </a:solidFill>
                  <a:latin typeface="Arial" panose="020B0604020202020204" pitchFamily="34" charset="0"/>
                  <a:cs typeface="Arial" panose="020B0604020202020204" pitchFamily="34" charset="0"/>
                </a:endParaRPr>
              </a:p>
            </p:txBody>
          </p:sp>
          <p:sp>
            <p:nvSpPr>
              <p:cNvPr id="20744" name="Line 48"/>
              <p:cNvSpPr>
                <a:spLocks noChangeShapeType="1"/>
              </p:cNvSpPr>
              <p:nvPr/>
            </p:nvSpPr>
            <p:spPr bwMode="auto">
              <a:xfrm>
                <a:off x="2703" y="1642"/>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45" name="Line 49"/>
              <p:cNvSpPr>
                <a:spLocks noChangeShapeType="1"/>
              </p:cNvSpPr>
              <p:nvPr/>
            </p:nvSpPr>
            <p:spPr bwMode="auto">
              <a:xfrm>
                <a:off x="2703" y="1770"/>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46" name="Rectangle 50"/>
              <p:cNvSpPr>
                <a:spLocks noChangeArrowheads="1"/>
              </p:cNvSpPr>
              <p:nvPr/>
            </p:nvSpPr>
            <p:spPr bwMode="auto">
              <a:xfrm>
                <a:off x="2907" y="1670"/>
                <a:ext cx="208" cy="72"/>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747" name="Rectangle 51"/>
              <p:cNvSpPr>
                <a:spLocks noChangeArrowheads="1"/>
              </p:cNvSpPr>
              <p:nvPr/>
            </p:nvSpPr>
            <p:spPr bwMode="auto">
              <a:xfrm>
                <a:off x="2631" y="1494"/>
                <a:ext cx="811"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الأرض- النسل- البركة</a:t>
                </a:r>
                <a:endParaRPr lang="en-US" altLang="en-US" sz="1000">
                  <a:solidFill>
                    <a:srgbClr val="000000"/>
                  </a:solidFill>
                  <a:latin typeface="Arial" panose="020B0604020202020204" pitchFamily="34" charset="0"/>
                  <a:cs typeface="Arial" panose="020B0604020202020204" pitchFamily="34" charset="0"/>
                </a:endParaRPr>
              </a:p>
            </p:txBody>
          </p:sp>
          <p:sp>
            <p:nvSpPr>
              <p:cNvPr id="20748" name="Rectangle 52"/>
              <p:cNvSpPr>
                <a:spLocks noChangeArrowheads="1"/>
              </p:cNvSpPr>
              <p:nvPr/>
            </p:nvSpPr>
            <p:spPr bwMode="auto">
              <a:xfrm>
                <a:off x="2812" y="1771"/>
                <a:ext cx="261"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ي- ع</a:t>
                </a:r>
                <a:endParaRPr lang="en-US" altLang="en-US" sz="1000">
                  <a:solidFill>
                    <a:srgbClr val="000000"/>
                  </a:solidFill>
                  <a:latin typeface="Arial" panose="020B0604020202020204" pitchFamily="34" charset="0"/>
                  <a:cs typeface="Arial" panose="020B0604020202020204" pitchFamily="34" charset="0"/>
                </a:endParaRPr>
              </a:p>
            </p:txBody>
          </p:sp>
          <p:sp>
            <p:nvSpPr>
              <p:cNvPr id="20749" name="Rectangle 53"/>
              <p:cNvSpPr>
                <a:spLocks noChangeArrowheads="1"/>
              </p:cNvSpPr>
              <p:nvPr/>
            </p:nvSpPr>
            <p:spPr bwMode="auto">
              <a:xfrm>
                <a:off x="2846" y="1891"/>
                <a:ext cx="206"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Arial" panose="020B0604020202020204" pitchFamily="34" charset="0"/>
                    <a:cs typeface="Arial" panose="020B0604020202020204" pitchFamily="34" charset="0"/>
                  </a:rPr>
                  <a:t>١٢</a:t>
                </a:r>
                <a:endParaRPr lang="en-US" altLang="en-US" sz="1000">
                  <a:solidFill>
                    <a:srgbClr val="000000"/>
                  </a:solidFill>
                  <a:latin typeface="Arial" panose="020B0604020202020204" pitchFamily="34" charset="0"/>
                  <a:cs typeface="Arial" panose="020B0604020202020204" pitchFamily="34" charset="0"/>
                </a:endParaRPr>
              </a:p>
            </p:txBody>
          </p:sp>
          <p:sp>
            <p:nvSpPr>
              <p:cNvPr id="20750" name="Rectangle 54"/>
              <p:cNvSpPr>
                <a:spLocks noChangeArrowheads="1"/>
              </p:cNvSpPr>
              <p:nvPr/>
            </p:nvSpPr>
            <p:spPr bwMode="auto">
              <a:xfrm>
                <a:off x="2742" y="1414"/>
                <a:ext cx="27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الدعوة</a:t>
                </a:r>
                <a:endParaRPr lang="en-US" altLang="en-US" sz="900">
                  <a:solidFill>
                    <a:srgbClr val="000000"/>
                  </a:solidFill>
                  <a:latin typeface="Arial" panose="020B0604020202020204" pitchFamily="34" charset="0"/>
                  <a:cs typeface="Arial" panose="020B0604020202020204" pitchFamily="34" charset="0"/>
                </a:endParaRPr>
              </a:p>
            </p:txBody>
          </p:sp>
          <p:sp>
            <p:nvSpPr>
              <p:cNvPr id="20751" name="Rectangle 55"/>
              <p:cNvSpPr>
                <a:spLocks noChangeArrowheads="1"/>
              </p:cNvSpPr>
              <p:nvPr/>
            </p:nvSpPr>
            <p:spPr bwMode="auto">
              <a:xfrm>
                <a:off x="2634" y="1274"/>
                <a:ext cx="28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إبراهيم</a:t>
                </a:r>
                <a:endParaRPr lang="en-US" altLang="en-US" sz="900">
                  <a:solidFill>
                    <a:srgbClr val="000000"/>
                  </a:solidFill>
                  <a:latin typeface="Arial" panose="020B0604020202020204" pitchFamily="34" charset="0"/>
                  <a:cs typeface="Arial" panose="020B0604020202020204" pitchFamily="34" charset="0"/>
                </a:endParaRPr>
              </a:p>
            </p:txBody>
          </p:sp>
          <p:sp>
            <p:nvSpPr>
              <p:cNvPr id="20752" name="Rectangle 56"/>
              <p:cNvSpPr>
                <a:spLocks noChangeArrowheads="1"/>
              </p:cNvSpPr>
              <p:nvPr/>
            </p:nvSpPr>
            <p:spPr bwMode="auto">
              <a:xfrm>
                <a:off x="2667" y="1626"/>
                <a:ext cx="711"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إسماعيل- إسحق</a:t>
                </a:r>
                <a:endParaRPr lang="en-US" altLang="en-US" sz="1000">
                  <a:solidFill>
                    <a:srgbClr val="000000"/>
                  </a:solidFill>
                  <a:latin typeface="Arial" panose="020B0604020202020204" pitchFamily="34" charset="0"/>
                  <a:cs typeface="Arial" panose="020B0604020202020204" pitchFamily="34" charset="0"/>
                </a:endParaRPr>
              </a:p>
            </p:txBody>
          </p:sp>
          <p:sp>
            <p:nvSpPr>
              <p:cNvPr id="20753" name="Line 57"/>
              <p:cNvSpPr>
                <a:spLocks noChangeShapeType="1"/>
              </p:cNvSpPr>
              <p:nvPr/>
            </p:nvSpPr>
            <p:spPr bwMode="auto">
              <a:xfrm>
                <a:off x="2701" y="2411"/>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54" name="Line 58"/>
              <p:cNvSpPr>
                <a:spLocks noChangeShapeType="1"/>
              </p:cNvSpPr>
              <p:nvPr/>
            </p:nvSpPr>
            <p:spPr bwMode="auto">
              <a:xfrm>
                <a:off x="2699" y="252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55" name="Rectangle 59"/>
              <p:cNvSpPr>
                <a:spLocks noChangeArrowheads="1"/>
              </p:cNvSpPr>
              <p:nvPr/>
            </p:nvSpPr>
            <p:spPr bwMode="auto">
              <a:xfrm>
                <a:off x="2694" y="2152"/>
                <a:ext cx="26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يوسف</a:t>
                </a:r>
                <a:endParaRPr lang="en-US" altLang="en-US" sz="900">
                  <a:solidFill>
                    <a:srgbClr val="000000"/>
                  </a:solidFill>
                  <a:latin typeface="Arial" panose="020B0604020202020204" pitchFamily="34" charset="0"/>
                  <a:cs typeface="Arial" panose="020B0604020202020204" pitchFamily="34" charset="0"/>
                </a:endParaRPr>
              </a:p>
            </p:txBody>
          </p:sp>
          <p:sp>
            <p:nvSpPr>
              <p:cNvPr id="20756" name="Rectangle 60"/>
              <p:cNvSpPr>
                <a:spLocks noChangeArrowheads="1"/>
              </p:cNvSpPr>
              <p:nvPr/>
            </p:nvSpPr>
            <p:spPr bwMode="auto">
              <a:xfrm>
                <a:off x="2724" y="2301"/>
                <a:ext cx="30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العبودية</a:t>
                </a:r>
                <a:endParaRPr lang="en-US" altLang="en-US" sz="900">
                  <a:solidFill>
                    <a:srgbClr val="000000"/>
                  </a:solidFill>
                  <a:latin typeface="Arial" panose="020B0604020202020204" pitchFamily="34" charset="0"/>
                  <a:cs typeface="Arial" panose="020B0604020202020204" pitchFamily="34" charset="0"/>
                </a:endParaRPr>
              </a:p>
            </p:txBody>
          </p:sp>
          <p:sp>
            <p:nvSpPr>
              <p:cNvPr id="20757" name="Rectangle 61"/>
              <p:cNvSpPr>
                <a:spLocks noChangeArrowheads="1"/>
              </p:cNvSpPr>
              <p:nvPr/>
            </p:nvSpPr>
            <p:spPr bwMode="auto">
              <a:xfrm>
                <a:off x="2856" y="2420"/>
                <a:ext cx="23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Arial" panose="020B0604020202020204" pitchFamily="34" charset="0"/>
                    <a:cs typeface="Arial" panose="020B0604020202020204" pitchFamily="34" charset="0"/>
                  </a:rPr>
                  <a:t>٤٣٠</a:t>
                </a:r>
                <a:endParaRPr lang="en-US" altLang="en-US" sz="900">
                  <a:solidFill>
                    <a:srgbClr val="000000"/>
                  </a:solidFill>
                  <a:latin typeface="Arial" panose="020B0604020202020204" pitchFamily="34" charset="0"/>
                  <a:cs typeface="Arial" panose="020B0604020202020204" pitchFamily="34" charset="0"/>
                </a:endParaRPr>
              </a:p>
            </p:txBody>
          </p:sp>
          <p:sp>
            <p:nvSpPr>
              <p:cNvPr id="20758" name="Line 62"/>
              <p:cNvSpPr>
                <a:spLocks noChangeShapeType="1"/>
              </p:cNvSpPr>
              <p:nvPr/>
            </p:nvSpPr>
            <p:spPr bwMode="auto">
              <a:xfrm>
                <a:off x="2699" y="1522"/>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59" name="Line 63"/>
              <p:cNvSpPr>
                <a:spLocks noChangeShapeType="1"/>
              </p:cNvSpPr>
              <p:nvPr/>
            </p:nvSpPr>
            <p:spPr bwMode="auto">
              <a:xfrm>
                <a:off x="2699" y="1886"/>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0" name="Line 64"/>
              <p:cNvSpPr>
                <a:spLocks noChangeShapeType="1"/>
              </p:cNvSpPr>
              <p:nvPr/>
            </p:nvSpPr>
            <p:spPr bwMode="auto">
              <a:xfrm>
                <a:off x="2699" y="2010"/>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1" name="Line 65"/>
              <p:cNvSpPr>
                <a:spLocks noChangeShapeType="1"/>
              </p:cNvSpPr>
              <p:nvPr/>
            </p:nvSpPr>
            <p:spPr bwMode="auto">
              <a:xfrm>
                <a:off x="2699" y="2932"/>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2" name="Line 66"/>
              <p:cNvSpPr>
                <a:spLocks noChangeShapeType="1"/>
              </p:cNvSpPr>
              <p:nvPr/>
            </p:nvSpPr>
            <p:spPr bwMode="auto">
              <a:xfrm>
                <a:off x="2699" y="3044"/>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3" name="Line 67"/>
              <p:cNvSpPr>
                <a:spLocks noChangeShapeType="1"/>
              </p:cNvSpPr>
              <p:nvPr/>
            </p:nvSpPr>
            <p:spPr bwMode="auto">
              <a:xfrm>
                <a:off x="2699" y="3156"/>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4" name="Line 68"/>
              <p:cNvSpPr>
                <a:spLocks noChangeShapeType="1"/>
              </p:cNvSpPr>
              <p:nvPr/>
            </p:nvSpPr>
            <p:spPr bwMode="auto">
              <a:xfrm>
                <a:off x="2699" y="3268"/>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5" name="Line 69"/>
              <p:cNvSpPr>
                <a:spLocks noChangeShapeType="1"/>
              </p:cNvSpPr>
              <p:nvPr/>
            </p:nvSpPr>
            <p:spPr bwMode="auto">
              <a:xfrm>
                <a:off x="2707" y="3380"/>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66" name="Rectangle 70"/>
              <p:cNvSpPr>
                <a:spLocks noChangeArrowheads="1"/>
              </p:cNvSpPr>
              <p:nvPr/>
            </p:nvSpPr>
            <p:spPr bwMode="auto">
              <a:xfrm>
                <a:off x="2708" y="2674"/>
                <a:ext cx="2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موسى</a:t>
                </a:r>
                <a:endParaRPr lang="en-US" altLang="en-US" sz="900">
                  <a:solidFill>
                    <a:srgbClr val="000000"/>
                  </a:solidFill>
                  <a:latin typeface="Arial" panose="020B0604020202020204" pitchFamily="34" charset="0"/>
                  <a:cs typeface="Arial" panose="020B0604020202020204" pitchFamily="34" charset="0"/>
                </a:endParaRPr>
              </a:p>
            </p:txBody>
          </p:sp>
          <p:sp>
            <p:nvSpPr>
              <p:cNvPr id="20767" name="Rectangle 71"/>
              <p:cNvSpPr>
                <a:spLocks noChangeArrowheads="1"/>
              </p:cNvSpPr>
              <p:nvPr/>
            </p:nvSpPr>
            <p:spPr bwMode="auto">
              <a:xfrm>
                <a:off x="2802" y="2934"/>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سيناء</a:t>
                </a:r>
              </a:p>
            </p:txBody>
          </p:sp>
          <p:sp>
            <p:nvSpPr>
              <p:cNvPr id="20768" name="Rectangle 72"/>
              <p:cNvSpPr>
                <a:spLocks noChangeArrowheads="1"/>
              </p:cNvSpPr>
              <p:nvPr/>
            </p:nvSpPr>
            <p:spPr bwMode="auto">
              <a:xfrm>
                <a:off x="2684" y="3050"/>
                <a:ext cx="722"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أخلاقي مدني- إحتفالي</a:t>
                </a:r>
                <a:endParaRPr lang="en-US" altLang="en-US" sz="900">
                  <a:solidFill>
                    <a:srgbClr val="000000"/>
                  </a:solidFill>
                  <a:latin typeface="Arial" panose="020B0604020202020204" pitchFamily="34" charset="0"/>
                  <a:cs typeface="Arial" panose="020B0604020202020204" pitchFamily="34" charset="0"/>
                </a:endParaRPr>
              </a:p>
            </p:txBody>
          </p:sp>
          <p:sp>
            <p:nvSpPr>
              <p:cNvPr id="20769" name="Rectangle 73"/>
              <p:cNvSpPr>
                <a:spLocks noChangeArrowheads="1"/>
              </p:cNvSpPr>
              <p:nvPr/>
            </p:nvSpPr>
            <p:spPr bwMode="auto">
              <a:xfrm>
                <a:off x="2728" y="3132"/>
                <a:ext cx="580"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قادش برنيع</a:t>
                </a:r>
              </a:p>
            </p:txBody>
          </p:sp>
          <p:sp>
            <p:nvSpPr>
              <p:cNvPr id="20770" name="Rectangle 74"/>
              <p:cNvSpPr>
                <a:spLocks noChangeArrowheads="1"/>
              </p:cNvSpPr>
              <p:nvPr/>
            </p:nvSpPr>
            <p:spPr bwMode="auto">
              <a:xfrm>
                <a:off x="2872" y="3274"/>
                <a:ext cx="21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Arial" panose="020B0604020202020204" pitchFamily="34" charset="0"/>
                    <a:cs typeface="Arial" panose="020B0604020202020204" pitchFamily="34" charset="0"/>
                  </a:rPr>
                  <a:t>٤٠</a:t>
                </a:r>
                <a:r>
                  <a:rPr lang="en-US" altLang="en-US" sz="900">
                    <a:solidFill>
                      <a:srgbClr val="000000"/>
                    </a:solidFill>
                    <a:latin typeface="Arial" panose="020B0604020202020204" pitchFamily="34" charset="0"/>
                    <a:cs typeface="Arial" panose="020B0604020202020204" pitchFamily="34" charset="0"/>
                  </a:rPr>
                  <a:t> </a:t>
                </a:r>
              </a:p>
            </p:txBody>
          </p:sp>
          <p:sp>
            <p:nvSpPr>
              <p:cNvPr id="20771" name="Rectangle 75"/>
              <p:cNvSpPr>
                <a:spLocks noChangeArrowheads="1"/>
              </p:cNvSpPr>
              <p:nvPr/>
            </p:nvSpPr>
            <p:spPr bwMode="auto">
              <a:xfrm>
                <a:off x="2724" y="3382"/>
                <a:ext cx="31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٥ عظات</a:t>
                </a:r>
                <a:endParaRPr lang="en-US" altLang="en-US" sz="900">
                  <a:solidFill>
                    <a:srgbClr val="000000"/>
                  </a:solidFill>
                  <a:latin typeface="Arial" panose="020B0604020202020204" pitchFamily="34" charset="0"/>
                  <a:cs typeface="Arial" panose="020B0604020202020204" pitchFamily="34" charset="0"/>
                </a:endParaRPr>
              </a:p>
            </p:txBody>
          </p:sp>
          <p:sp>
            <p:nvSpPr>
              <p:cNvPr id="20772" name="Line 76"/>
              <p:cNvSpPr>
                <a:spLocks noChangeShapeType="1"/>
              </p:cNvSpPr>
              <p:nvPr/>
            </p:nvSpPr>
            <p:spPr bwMode="auto">
              <a:xfrm>
                <a:off x="2695" y="349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73" name="Rectangle 77"/>
              <p:cNvSpPr>
                <a:spLocks noChangeArrowheads="1"/>
              </p:cNvSpPr>
              <p:nvPr/>
            </p:nvSpPr>
            <p:spPr bwMode="auto">
              <a:xfrm>
                <a:off x="2779" y="2826"/>
                <a:ext cx="29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الخروج</a:t>
                </a:r>
                <a:endParaRPr lang="en-US" altLang="en-US" sz="900">
                  <a:solidFill>
                    <a:srgbClr val="000000"/>
                  </a:solidFill>
                  <a:latin typeface="Arial" panose="020B0604020202020204" pitchFamily="34" charset="0"/>
                  <a:cs typeface="Arial" panose="020B0604020202020204" pitchFamily="34" charset="0"/>
                </a:endParaRPr>
              </a:p>
            </p:txBody>
          </p:sp>
          <p:sp>
            <p:nvSpPr>
              <p:cNvPr id="20774" name="Line 78"/>
              <p:cNvSpPr>
                <a:spLocks noChangeShapeType="1"/>
              </p:cNvSpPr>
              <p:nvPr/>
            </p:nvSpPr>
            <p:spPr bwMode="auto">
              <a:xfrm>
                <a:off x="2667" y="560"/>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75" name="Line 79"/>
              <p:cNvSpPr>
                <a:spLocks noChangeShapeType="1"/>
              </p:cNvSpPr>
              <p:nvPr/>
            </p:nvSpPr>
            <p:spPr bwMode="auto">
              <a:xfrm>
                <a:off x="2695" y="3800"/>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76" name="Line 80"/>
              <p:cNvSpPr>
                <a:spLocks noChangeShapeType="1"/>
              </p:cNvSpPr>
              <p:nvPr/>
            </p:nvSpPr>
            <p:spPr bwMode="auto">
              <a:xfrm>
                <a:off x="2695" y="3920"/>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777" name="Rectangle 81"/>
              <p:cNvSpPr>
                <a:spLocks noChangeArrowheads="1"/>
              </p:cNvSpPr>
              <p:nvPr/>
            </p:nvSpPr>
            <p:spPr bwMode="auto">
              <a:xfrm>
                <a:off x="2697" y="3550"/>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يشوع</a:t>
                </a:r>
                <a:endParaRPr lang="en-US" altLang="en-US" sz="900">
                  <a:solidFill>
                    <a:srgbClr val="000000"/>
                  </a:solidFill>
                  <a:latin typeface="Arial" panose="020B0604020202020204" pitchFamily="34" charset="0"/>
                  <a:cs typeface="Arial" panose="020B0604020202020204" pitchFamily="34" charset="0"/>
                </a:endParaRPr>
              </a:p>
            </p:txBody>
          </p:sp>
          <p:sp>
            <p:nvSpPr>
              <p:cNvPr id="20778" name="Rectangle 82"/>
              <p:cNvSpPr>
                <a:spLocks noChangeArrowheads="1"/>
              </p:cNvSpPr>
              <p:nvPr/>
            </p:nvSpPr>
            <p:spPr bwMode="auto">
              <a:xfrm>
                <a:off x="2738" y="3686"/>
                <a:ext cx="40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أريحا / عاي</a:t>
                </a:r>
              </a:p>
            </p:txBody>
          </p:sp>
          <p:sp>
            <p:nvSpPr>
              <p:cNvPr id="20779" name="Rectangle 83"/>
              <p:cNvSpPr>
                <a:spLocks noChangeArrowheads="1"/>
              </p:cNvSpPr>
              <p:nvPr/>
            </p:nvSpPr>
            <p:spPr bwMode="auto">
              <a:xfrm>
                <a:off x="2686" y="3806"/>
                <a:ext cx="419"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أرض مقسمة</a:t>
                </a:r>
              </a:p>
            </p:txBody>
          </p:sp>
        </p:grpSp>
        <p:grpSp>
          <p:nvGrpSpPr>
            <p:cNvPr id="20645" name="Group 84"/>
            <p:cNvGrpSpPr>
              <a:grpSpLocks/>
            </p:cNvGrpSpPr>
            <p:nvPr/>
          </p:nvGrpSpPr>
          <p:grpSpPr bwMode="auto">
            <a:xfrm>
              <a:off x="4105" y="352"/>
              <a:ext cx="1083" cy="2370"/>
              <a:chOff x="4105" y="352"/>
              <a:chExt cx="1083" cy="2370"/>
            </a:xfrm>
          </p:grpSpPr>
          <p:sp>
            <p:nvSpPr>
              <p:cNvPr id="20646"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647"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648"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649"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50"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651"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0652" name="Rectangle 91"/>
              <p:cNvSpPr>
                <a:spLocks noChangeArrowheads="1"/>
              </p:cNvSpPr>
              <p:nvPr/>
            </p:nvSpPr>
            <p:spPr bwMode="auto">
              <a:xfrm>
                <a:off x="4328" y="618"/>
                <a:ext cx="224" cy="134"/>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350</a:t>
                </a:r>
              </a:p>
            </p:txBody>
          </p:sp>
          <p:sp>
            <p:nvSpPr>
              <p:cNvPr id="20653"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654"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55"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56" name="AutoShape 95"/>
              <p:cNvSpPr>
                <a:spLocks noChangeArrowheads="1"/>
              </p:cNvSpPr>
              <p:nvPr/>
            </p:nvSpPr>
            <p:spPr bwMode="auto">
              <a:xfrm>
                <a:off x="4168" y="380"/>
                <a:ext cx="436" cy="154"/>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57"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58"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59" name="AutoShape 98"/>
              <p:cNvSpPr>
                <a:spLocks noChangeArrowheads="1"/>
              </p:cNvSpPr>
              <p:nvPr/>
            </p:nvSpPr>
            <p:spPr bwMode="auto">
              <a:xfrm>
                <a:off x="4162" y="826"/>
                <a:ext cx="445" cy="670"/>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60"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61" name="AutoShape 100"/>
              <p:cNvSpPr>
                <a:spLocks noChangeArrowheads="1"/>
              </p:cNvSpPr>
              <p:nvPr/>
            </p:nvSpPr>
            <p:spPr bwMode="auto">
              <a:xfrm>
                <a:off x="4168" y="2058"/>
                <a:ext cx="440" cy="44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877" name="Rectangle 101"/>
              <p:cNvSpPr>
                <a:spLocks noChangeArrowheads="1"/>
              </p:cNvSpPr>
              <p:nvPr/>
            </p:nvSpPr>
            <p:spPr bwMode="auto">
              <a:xfrm>
                <a:off x="4575" y="768"/>
                <a:ext cx="613"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Arial" panose="020B0604020202020204" pitchFamily="34" charset="0"/>
                    <a:ea typeface="+mn-ea"/>
                    <a:cs typeface="Arial" panose="020B0604020202020204" pitchFamily="34" charset="0"/>
                  </a:rPr>
                  <a:t>(</a:t>
                </a:r>
                <a:r>
                  <a:rPr lang="ar-JO" sz="1000" dirty="0">
                    <a:solidFill>
                      <a:srgbClr val="FFFF00"/>
                    </a:solidFill>
                    <a:latin typeface="Arial" panose="020B0604020202020204" pitchFamily="34" charset="0"/>
                    <a:ea typeface="+mn-ea"/>
                    <a:cs typeface="Arial" panose="020B0604020202020204" pitchFamily="34" charset="0"/>
                  </a:rPr>
                  <a:t>١٠٠ق. م</a:t>
                </a:r>
                <a:r>
                  <a:rPr lang="en-US" sz="1000" dirty="0">
                    <a:solidFill>
                      <a:srgbClr val="FFFF00"/>
                    </a:solidFill>
                    <a:latin typeface="Arial" panose="020B0604020202020204" pitchFamily="34" charset="0"/>
                    <a:ea typeface="+mn-ea"/>
                    <a:cs typeface="Arial" panose="020B0604020202020204" pitchFamily="34" charset="0"/>
                  </a:rPr>
                  <a:t> B.C.)</a:t>
                </a:r>
              </a:p>
            </p:txBody>
          </p:sp>
          <p:sp>
            <p:nvSpPr>
              <p:cNvPr id="20663" name="Line 102"/>
              <p:cNvSpPr>
                <a:spLocks noChangeShapeType="1"/>
              </p:cNvSpPr>
              <p:nvPr/>
            </p:nvSpPr>
            <p:spPr bwMode="auto">
              <a:xfrm>
                <a:off x="4179" y="59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64" name="Line 103"/>
              <p:cNvSpPr>
                <a:spLocks noChangeShapeType="1"/>
              </p:cNvSpPr>
              <p:nvPr/>
            </p:nvSpPr>
            <p:spPr bwMode="auto">
              <a:xfrm>
                <a:off x="4175" y="700"/>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65" name="Rectangle 104"/>
              <p:cNvSpPr>
                <a:spLocks noChangeArrowheads="1"/>
              </p:cNvSpPr>
              <p:nvPr/>
            </p:nvSpPr>
            <p:spPr bwMode="auto">
              <a:xfrm>
                <a:off x="4312" y="586"/>
                <a:ext cx="251"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Arial" panose="020B0604020202020204" pitchFamily="34" charset="0"/>
                    <a:cs typeface="Arial" panose="020B0604020202020204" pitchFamily="34" charset="0"/>
                  </a:rPr>
                  <a:t>٣٥٠</a:t>
                </a:r>
                <a:endParaRPr lang="en-US" altLang="en-US" sz="1000">
                  <a:solidFill>
                    <a:srgbClr val="000000"/>
                  </a:solidFill>
                  <a:latin typeface="Arial" panose="020B0604020202020204" pitchFamily="34" charset="0"/>
                  <a:cs typeface="Arial" panose="020B0604020202020204" pitchFamily="34" charset="0"/>
                </a:endParaRPr>
              </a:p>
            </p:txBody>
          </p:sp>
          <p:sp>
            <p:nvSpPr>
              <p:cNvPr id="20666" name="Rectangle 105"/>
              <p:cNvSpPr>
                <a:spLocks noChangeArrowheads="1"/>
              </p:cNvSpPr>
              <p:nvPr/>
            </p:nvSpPr>
            <p:spPr bwMode="auto">
              <a:xfrm>
                <a:off x="4248" y="480"/>
                <a:ext cx="287"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القضاة</a:t>
                </a:r>
              </a:p>
            </p:txBody>
          </p:sp>
          <p:sp>
            <p:nvSpPr>
              <p:cNvPr id="20667" name="Rectangle 106"/>
              <p:cNvSpPr>
                <a:spLocks noChangeArrowheads="1"/>
              </p:cNvSpPr>
              <p:nvPr/>
            </p:nvSpPr>
            <p:spPr bwMode="auto">
              <a:xfrm>
                <a:off x="4141" y="352"/>
                <a:ext cx="4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فوضى سياسية</a:t>
                </a:r>
              </a:p>
            </p:txBody>
          </p:sp>
          <p:sp>
            <p:nvSpPr>
              <p:cNvPr id="20668" name="Line 107"/>
              <p:cNvSpPr>
                <a:spLocks noChangeShapeType="1"/>
              </p:cNvSpPr>
              <p:nvPr/>
            </p:nvSpPr>
            <p:spPr bwMode="auto">
              <a:xfrm>
                <a:off x="4175" y="1124"/>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69" name="Line 108"/>
              <p:cNvSpPr>
                <a:spLocks noChangeShapeType="1"/>
              </p:cNvSpPr>
              <p:nvPr/>
            </p:nvSpPr>
            <p:spPr bwMode="auto">
              <a:xfrm>
                <a:off x="4167" y="1564"/>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70" name="Line 109"/>
              <p:cNvSpPr>
                <a:spLocks noChangeShapeType="1"/>
              </p:cNvSpPr>
              <p:nvPr/>
            </p:nvSpPr>
            <p:spPr bwMode="auto">
              <a:xfrm>
                <a:off x="4167" y="1676"/>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59886" name="Rectangle 110"/>
              <p:cNvSpPr>
                <a:spLocks noChangeArrowheads="1"/>
              </p:cNvSpPr>
              <p:nvPr/>
            </p:nvSpPr>
            <p:spPr bwMode="auto">
              <a:xfrm>
                <a:off x="4191" y="1008"/>
                <a:ext cx="490" cy="144"/>
              </a:xfrm>
              <a:prstGeom prst="rect">
                <a:avLst/>
              </a:prstGeom>
              <a:noFill/>
              <a:ln w="12700">
                <a:noFill/>
                <a:miter lim="800000"/>
                <a:headEnd/>
                <a:tailEnd/>
              </a:ln>
              <a:effectLst/>
            </p:spPr>
            <p:txBody>
              <a:bodyPr wrap="none" lIns="90487" tIns="44450" rIns="90487" bIns="44450">
                <a:spAutoFit/>
              </a:bodyPr>
              <a:lstStyle/>
              <a:p>
                <a:pPr>
                  <a:defRPr/>
                </a:pPr>
                <a:r>
                  <a:rPr lang="ar-JO" sz="900" dirty="0">
                    <a:solidFill>
                      <a:srgbClr val="000000"/>
                    </a:solidFill>
                    <a:effectLst>
                      <a:outerShdw blurRad="38100" dist="38100" dir="2700000" algn="tl">
                        <a:srgbClr val="FFFFFF"/>
                      </a:outerShdw>
                    </a:effectLst>
                    <a:latin typeface="Arial" panose="020B0604020202020204" pitchFamily="34" charset="0"/>
                    <a:ea typeface="Accordance" panose="00000400000000000000" pitchFamily="2" charset="-79"/>
                    <a:cs typeface="Arial" panose="020B0604020202020204" pitchFamily="34" charset="0"/>
                  </a:rPr>
                  <a:t>••• الانقسام •••</a:t>
                </a:r>
              </a:p>
            </p:txBody>
          </p:sp>
          <p:sp>
            <p:nvSpPr>
              <p:cNvPr id="20672" name="Rectangle 111"/>
              <p:cNvSpPr>
                <a:spLocks noChangeArrowheads="1"/>
              </p:cNvSpPr>
              <p:nvPr/>
            </p:nvSpPr>
            <p:spPr bwMode="auto">
              <a:xfrm>
                <a:off x="4151" y="1246"/>
                <a:ext cx="383"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إسرائيل</a:t>
                </a:r>
                <a:endParaRPr lang="en-US" altLang="en-US" sz="800">
                  <a:solidFill>
                    <a:srgbClr val="000000"/>
                  </a:solidFill>
                  <a:latin typeface="Arial" panose="020B0604020202020204" pitchFamily="34" charset="0"/>
                  <a:cs typeface="Arial" panose="020B0604020202020204" pitchFamily="34" charset="0"/>
                </a:endParaRPr>
              </a:p>
            </p:txBody>
          </p:sp>
          <p:sp>
            <p:nvSpPr>
              <p:cNvPr id="20673" name="Rectangle 112"/>
              <p:cNvSpPr>
                <a:spLocks noChangeArrowheads="1"/>
              </p:cNvSpPr>
              <p:nvPr/>
            </p:nvSpPr>
            <p:spPr bwMode="auto">
              <a:xfrm>
                <a:off x="4208" y="1350"/>
                <a:ext cx="515" cy="134"/>
              </a:xfrm>
              <a:prstGeom prst="rect">
                <a:avLst/>
              </a:prstGeom>
              <a:solidFill>
                <a:srgbClr val="FFFF00"/>
              </a:solidFill>
              <a:ln w="9525">
                <a:noFill/>
                <a:miter lim="800000"/>
                <a:headEnd/>
                <a:tailEnd/>
              </a:ln>
            </p:spPr>
            <p:txBody>
              <a:bodyPr wrap="none" lIns="90487" tIns="44450" rIns="90487" bIns="44450">
                <a:spAutoFit/>
              </a:bodyPr>
              <a:lstStyle/>
              <a:p>
                <a:r>
                  <a:rPr lang="ar-SA" altLang="en-US" sz="800">
                    <a:solidFill>
                      <a:srgbClr val="000000"/>
                    </a:solidFill>
                    <a:latin typeface="Arial" panose="020B0604020202020204" pitchFamily="34" charset="0"/>
                    <a:cs typeface="Arial" panose="020B0604020202020204" pitchFamily="34" charset="0"/>
                  </a:rPr>
                  <a:t>١٠</a:t>
                </a:r>
                <a:r>
                  <a:rPr lang="en-US" altLang="en-US" sz="800">
                    <a:solidFill>
                      <a:srgbClr val="000000"/>
                    </a:solidFill>
                    <a:latin typeface="Arial" panose="020B0604020202020204" pitchFamily="34" charset="0"/>
                    <a:cs typeface="Arial" panose="020B0604020202020204" pitchFamily="34" charset="0"/>
                  </a:rPr>
                  <a:t>               </a:t>
                </a:r>
                <a:r>
                  <a:rPr lang="ar-SA" altLang="en-US" sz="800">
                    <a:solidFill>
                      <a:srgbClr val="000000"/>
                    </a:solidFill>
                    <a:latin typeface="Arial" panose="020B0604020202020204" pitchFamily="34" charset="0"/>
                    <a:cs typeface="Arial" panose="020B0604020202020204" pitchFamily="34" charset="0"/>
                  </a:rPr>
                  <a:t>٢</a:t>
                </a:r>
                <a:r>
                  <a:rPr lang="en-US" altLang="en-US" sz="800">
                    <a:solidFill>
                      <a:srgbClr val="000000"/>
                    </a:solidFill>
                    <a:latin typeface="Arial" panose="020B0604020202020204" pitchFamily="34" charset="0"/>
                    <a:cs typeface="Arial" panose="020B0604020202020204" pitchFamily="34" charset="0"/>
                  </a:rPr>
                  <a:t> </a:t>
                </a:r>
              </a:p>
            </p:txBody>
          </p:sp>
          <p:sp>
            <p:nvSpPr>
              <p:cNvPr id="20674" name="Rectangle 113"/>
              <p:cNvSpPr>
                <a:spLocks noChangeArrowheads="1"/>
              </p:cNvSpPr>
              <p:nvPr/>
            </p:nvSpPr>
            <p:spPr bwMode="auto">
              <a:xfrm>
                <a:off x="4156" y="1574"/>
                <a:ext cx="652"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٢٠ رحبعام   ٢٠ يربعام </a:t>
                </a:r>
                <a:endParaRPr lang="en-US" altLang="en-US" sz="800">
                  <a:solidFill>
                    <a:srgbClr val="000000"/>
                  </a:solidFill>
                  <a:latin typeface="Arial" panose="020B0604020202020204" pitchFamily="34" charset="0"/>
                  <a:cs typeface="Arial" panose="020B0604020202020204" pitchFamily="34" charset="0"/>
                </a:endParaRPr>
              </a:p>
            </p:txBody>
          </p:sp>
          <p:sp>
            <p:nvSpPr>
              <p:cNvPr id="20675" name="Rectangle 114"/>
              <p:cNvSpPr>
                <a:spLocks noChangeArrowheads="1"/>
              </p:cNvSpPr>
              <p:nvPr/>
            </p:nvSpPr>
            <p:spPr bwMode="auto">
              <a:xfrm>
                <a:off x="4167" y="1668"/>
                <a:ext cx="571" cy="134"/>
              </a:xfrm>
              <a:prstGeom prst="rect">
                <a:avLst/>
              </a:prstGeom>
              <a:noFill/>
              <a:ln w="9525">
                <a:noFill/>
                <a:miter lim="800000"/>
                <a:headEnd/>
                <a:tailEnd/>
              </a:ln>
            </p:spPr>
            <p:txBody>
              <a:bodyPr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 </a:t>
                </a:r>
                <a:r>
                  <a:rPr lang="ar-SA" altLang="en-US" sz="800">
                    <a:solidFill>
                      <a:srgbClr val="000000"/>
                    </a:solidFill>
                    <a:latin typeface="Arial" panose="020B0604020202020204" pitchFamily="34" charset="0"/>
                    <a:cs typeface="Arial" panose="020B0604020202020204" pitchFamily="34" charset="0"/>
                  </a:rPr>
                  <a:t>٢٠٠</a:t>
                </a:r>
                <a:r>
                  <a:rPr lang="en-US" altLang="en-US" sz="800">
                    <a:solidFill>
                      <a:srgbClr val="000000"/>
                    </a:solidFill>
                    <a:latin typeface="Arial" panose="020B0604020202020204" pitchFamily="34" charset="0"/>
                    <a:cs typeface="Arial" panose="020B0604020202020204" pitchFamily="34" charset="0"/>
                  </a:rPr>
                  <a:t>            </a:t>
                </a:r>
                <a:r>
                  <a:rPr lang="ar-SA" altLang="en-US" sz="800">
                    <a:solidFill>
                      <a:srgbClr val="000000"/>
                    </a:solidFill>
                    <a:latin typeface="Arial" panose="020B0604020202020204" pitchFamily="34" charset="0"/>
                    <a:cs typeface="Arial" panose="020B0604020202020204" pitchFamily="34" charset="0"/>
                  </a:rPr>
                  <a:t>٣٥٠</a:t>
                </a:r>
                <a:r>
                  <a:rPr lang="en-US" altLang="en-US" sz="800">
                    <a:solidFill>
                      <a:srgbClr val="000000"/>
                    </a:solidFill>
                    <a:latin typeface="Arial" panose="020B0604020202020204" pitchFamily="34" charset="0"/>
                    <a:cs typeface="Arial" panose="020B0604020202020204" pitchFamily="34" charset="0"/>
                  </a:rPr>
                  <a:t> </a:t>
                </a:r>
              </a:p>
            </p:txBody>
          </p:sp>
          <p:sp>
            <p:nvSpPr>
              <p:cNvPr id="20676" name="Rectangle 115"/>
              <p:cNvSpPr>
                <a:spLocks noChangeArrowheads="1"/>
              </p:cNvSpPr>
              <p:nvPr/>
            </p:nvSpPr>
            <p:spPr bwMode="auto">
              <a:xfrm>
                <a:off x="4214" y="1798"/>
                <a:ext cx="490" cy="134"/>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بابل     أشور </a:t>
                </a:r>
                <a:endParaRPr lang="en-US" altLang="en-US" sz="800">
                  <a:solidFill>
                    <a:srgbClr val="000000"/>
                  </a:solidFill>
                  <a:latin typeface="Arial" panose="020B0604020202020204" pitchFamily="34" charset="0"/>
                  <a:cs typeface="Arial" panose="020B0604020202020204" pitchFamily="34" charset="0"/>
                </a:endParaRPr>
              </a:p>
            </p:txBody>
          </p:sp>
          <p:sp>
            <p:nvSpPr>
              <p:cNvPr id="20677" name="Line 116"/>
              <p:cNvSpPr>
                <a:spLocks noChangeShapeType="1"/>
              </p:cNvSpPr>
              <p:nvPr/>
            </p:nvSpPr>
            <p:spPr bwMode="auto">
              <a:xfrm>
                <a:off x="4175" y="1788"/>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78" name="Rectangle 117"/>
              <p:cNvSpPr>
                <a:spLocks noChangeArrowheads="1"/>
              </p:cNvSpPr>
              <p:nvPr/>
            </p:nvSpPr>
            <p:spPr bwMode="auto">
              <a:xfrm>
                <a:off x="4169" y="1134"/>
                <a:ext cx="535"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الشمال</a:t>
                </a:r>
                <a:r>
                  <a:rPr lang="en-US" altLang="en-US" sz="800">
                    <a:solidFill>
                      <a:srgbClr val="000000"/>
                    </a:solidFill>
                    <a:latin typeface="Arial" panose="020B0604020202020204" pitchFamily="34" charset="0"/>
                    <a:cs typeface="Arial" panose="020B0604020202020204" pitchFamily="34" charset="0"/>
                  </a:rPr>
                  <a:t>       </a:t>
                </a:r>
                <a:r>
                  <a:rPr lang="ar-JO" altLang="en-US" sz="800">
                    <a:solidFill>
                      <a:srgbClr val="000000"/>
                    </a:solidFill>
                    <a:latin typeface="Arial" panose="020B0604020202020204" pitchFamily="34" charset="0"/>
                    <a:cs typeface="Arial" panose="020B0604020202020204" pitchFamily="34" charset="0"/>
                  </a:rPr>
                  <a:t>الجنوب</a:t>
                </a:r>
                <a:endParaRPr lang="en-US" altLang="en-US" sz="800">
                  <a:solidFill>
                    <a:srgbClr val="000000"/>
                  </a:solidFill>
                  <a:latin typeface="Arial" panose="020B0604020202020204" pitchFamily="34" charset="0"/>
                  <a:cs typeface="Arial" panose="020B0604020202020204" pitchFamily="34" charset="0"/>
                </a:endParaRPr>
              </a:p>
            </p:txBody>
          </p:sp>
          <p:sp>
            <p:nvSpPr>
              <p:cNvPr id="20679" name="Line 118"/>
              <p:cNvSpPr>
                <a:spLocks noChangeShapeType="1"/>
              </p:cNvSpPr>
              <p:nvPr/>
            </p:nvSpPr>
            <p:spPr bwMode="auto">
              <a:xfrm>
                <a:off x="4171" y="1900"/>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80" name="Line 119"/>
              <p:cNvSpPr>
                <a:spLocks noChangeShapeType="1"/>
              </p:cNvSpPr>
              <p:nvPr/>
            </p:nvSpPr>
            <p:spPr bwMode="auto">
              <a:xfrm>
                <a:off x="4447" y="1176"/>
                <a:ext cx="0" cy="744"/>
              </a:xfrm>
              <a:prstGeom prst="line">
                <a:avLst/>
              </a:prstGeom>
              <a:noFill/>
              <a:ln w="50800">
                <a:solidFill>
                  <a:srgbClr val="FFFF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59896" name="Rectangle 120"/>
              <p:cNvSpPr>
                <a:spLocks noChangeArrowheads="1"/>
              </p:cNvSpPr>
              <p:nvPr/>
            </p:nvSpPr>
            <p:spPr bwMode="auto">
              <a:xfrm>
                <a:off x="4150" y="1466"/>
                <a:ext cx="382" cy="134"/>
              </a:xfrm>
              <a:prstGeom prst="rect">
                <a:avLst/>
              </a:prstGeom>
              <a:noFill/>
              <a:ln w="12700">
                <a:noFill/>
                <a:miter lim="800000"/>
                <a:headEnd/>
                <a:tailEnd/>
              </a:ln>
              <a:effectLst/>
            </p:spPr>
            <p:txBody>
              <a:bodyPr lIns="90487" tIns="44450" rIns="90487" bIns="44450">
                <a:spAutoFit/>
              </a:bodyPr>
              <a:lstStyle/>
              <a:p>
                <a:pPr algn="r" rtl="1">
                  <a:defRPr/>
                </a:pPr>
                <a:r>
                  <a:rPr lang="ar-JO" sz="800" dirty="0">
                    <a:solidFill>
                      <a:srgbClr val="000000"/>
                    </a:solidFill>
                    <a:effectLst>
                      <a:outerShdw blurRad="38100" dist="38100" dir="2700000" algn="tl">
                        <a:srgbClr val="FFFFFF"/>
                      </a:outerShdw>
                    </a:effectLst>
                    <a:latin typeface="Arial" panose="020B0604020202020204" pitchFamily="34" charset="0"/>
                    <a:ea typeface="Accordance" panose="00000400000000000000" pitchFamily="2" charset="-79"/>
                    <a:cs typeface="Arial" panose="020B0604020202020204" pitchFamily="34" charset="0"/>
                  </a:rPr>
                  <a:t>الأنبياء</a:t>
                </a:r>
                <a:endParaRPr lang="en-US" sz="800" dirty="0">
                  <a:solidFill>
                    <a:srgbClr val="000000"/>
                  </a:solidFill>
                  <a:effectLst>
                    <a:outerShdw blurRad="38100" dist="38100" dir="2700000" algn="tl">
                      <a:srgbClr val="FFFFFF"/>
                    </a:outerShdw>
                  </a:effectLst>
                  <a:latin typeface="Arial" panose="020B0604020202020204" pitchFamily="34" charset="0"/>
                  <a:ea typeface="Accordance" panose="00000400000000000000" pitchFamily="2" charset="-79"/>
                  <a:cs typeface="Arial" panose="020B0604020202020204" pitchFamily="34" charset="0"/>
                </a:endParaRPr>
              </a:p>
            </p:txBody>
          </p:sp>
          <p:sp>
            <p:nvSpPr>
              <p:cNvPr id="20682" name="Line 121"/>
              <p:cNvSpPr>
                <a:spLocks noChangeShapeType="1"/>
              </p:cNvSpPr>
              <p:nvPr/>
            </p:nvSpPr>
            <p:spPr bwMode="auto">
              <a:xfrm>
                <a:off x="4243" y="1024"/>
                <a:ext cx="464" cy="0"/>
              </a:xfrm>
              <a:prstGeom prst="line">
                <a:avLst/>
              </a:prstGeom>
              <a:noFill/>
              <a:ln w="25400">
                <a:solidFill>
                  <a:srgbClr val="FFFF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83" name="Rectangle 122"/>
              <p:cNvSpPr>
                <a:spLocks noChangeArrowheads="1"/>
              </p:cNvSpPr>
              <p:nvPr/>
            </p:nvSpPr>
            <p:spPr bwMode="auto">
              <a:xfrm>
                <a:off x="4142" y="908"/>
                <a:ext cx="722"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شاول- ديفيد- سُليمان</a:t>
                </a:r>
                <a:endParaRPr lang="en-US" altLang="en-US" sz="900">
                  <a:solidFill>
                    <a:srgbClr val="000000"/>
                  </a:solidFill>
                  <a:latin typeface="Arial" panose="020B0604020202020204" pitchFamily="34" charset="0"/>
                  <a:cs typeface="Arial" panose="020B0604020202020204" pitchFamily="34" charset="0"/>
                </a:endParaRPr>
              </a:p>
            </p:txBody>
          </p:sp>
          <p:sp>
            <p:nvSpPr>
              <p:cNvPr id="20684" name="Line 123"/>
              <p:cNvSpPr>
                <a:spLocks noChangeShapeType="1"/>
              </p:cNvSpPr>
              <p:nvPr/>
            </p:nvSpPr>
            <p:spPr bwMode="auto">
              <a:xfrm>
                <a:off x="4171" y="1348"/>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85" name="Line 124"/>
              <p:cNvSpPr>
                <a:spLocks noChangeShapeType="1"/>
              </p:cNvSpPr>
              <p:nvPr/>
            </p:nvSpPr>
            <p:spPr bwMode="auto">
              <a:xfrm flipV="1">
                <a:off x="4175" y="1452"/>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86" name="Line 125"/>
              <p:cNvSpPr>
                <a:spLocks noChangeShapeType="1"/>
              </p:cNvSpPr>
              <p:nvPr/>
            </p:nvSpPr>
            <p:spPr bwMode="auto">
              <a:xfrm flipV="1">
                <a:off x="4175" y="1236"/>
                <a:ext cx="55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87" name="Rectangle 126"/>
              <p:cNvSpPr>
                <a:spLocks noChangeArrowheads="1"/>
              </p:cNvSpPr>
              <p:nvPr/>
            </p:nvSpPr>
            <p:spPr bwMode="auto">
              <a:xfrm>
                <a:off x="4145" y="796"/>
                <a:ext cx="527"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الملكية</a:t>
                </a:r>
                <a:endParaRPr lang="en-US" altLang="en-US" sz="900">
                  <a:solidFill>
                    <a:srgbClr val="000000"/>
                  </a:solidFill>
                  <a:latin typeface="Arial" panose="020B0604020202020204" pitchFamily="34" charset="0"/>
                  <a:cs typeface="Arial" panose="020B0604020202020204" pitchFamily="34" charset="0"/>
                </a:endParaRPr>
              </a:p>
            </p:txBody>
          </p:sp>
          <p:sp>
            <p:nvSpPr>
              <p:cNvPr id="20688" name="Rectangle 127"/>
              <p:cNvSpPr>
                <a:spLocks noChangeArrowheads="1"/>
              </p:cNvSpPr>
              <p:nvPr/>
            </p:nvSpPr>
            <p:spPr bwMode="auto">
              <a:xfrm>
                <a:off x="4415" y="1246"/>
                <a:ext cx="359" cy="133"/>
              </a:xfrm>
              <a:prstGeom prst="rect">
                <a:avLst/>
              </a:prstGeom>
              <a:noFill/>
              <a:ln w="9525">
                <a:noFill/>
                <a:miter lim="800000"/>
                <a:headEnd/>
                <a:tailEnd/>
              </a:ln>
            </p:spPr>
            <p:txBody>
              <a:bodyPr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  </a:t>
                </a:r>
                <a:r>
                  <a:rPr lang="ar-JO" altLang="en-US" sz="800">
                    <a:solidFill>
                      <a:srgbClr val="000000"/>
                    </a:solidFill>
                    <a:latin typeface="Arial" panose="020B0604020202020204" pitchFamily="34" charset="0"/>
                    <a:cs typeface="Arial" panose="020B0604020202020204" pitchFamily="34" charset="0"/>
                  </a:rPr>
                  <a:t>يهوذا</a:t>
                </a:r>
                <a:endParaRPr lang="en-US" altLang="en-US" sz="800">
                  <a:solidFill>
                    <a:srgbClr val="000000"/>
                  </a:solidFill>
                  <a:latin typeface="Arial" panose="020B0604020202020204" pitchFamily="34" charset="0"/>
                  <a:cs typeface="Arial" panose="020B0604020202020204" pitchFamily="34" charset="0"/>
                </a:endParaRPr>
              </a:p>
            </p:txBody>
          </p:sp>
          <p:sp>
            <p:nvSpPr>
              <p:cNvPr id="20689" name="Line 128"/>
              <p:cNvSpPr>
                <a:spLocks noChangeShapeType="1"/>
              </p:cNvSpPr>
              <p:nvPr/>
            </p:nvSpPr>
            <p:spPr bwMode="auto">
              <a:xfrm>
                <a:off x="4439" y="1132"/>
                <a:ext cx="12" cy="328"/>
              </a:xfrm>
              <a:prstGeom prst="line">
                <a:avLst/>
              </a:prstGeom>
              <a:noFill/>
              <a:ln w="50800">
                <a:solidFill>
                  <a:srgbClr val="FFFF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90" name="Line 129"/>
              <p:cNvSpPr>
                <a:spLocks noChangeShapeType="1"/>
              </p:cNvSpPr>
              <p:nvPr/>
            </p:nvSpPr>
            <p:spPr bwMode="auto">
              <a:xfrm>
                <a:off x="4187" y="230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91" name="Line 130"/>
              <p:cNvSpPr>
                <a:spLocks noChangeShapeType="1"/>
              </p:cNvSpPr>
              <p:nvPr/>
            </p:nvSpPr>
            <p:spPr bwMode="auto">
              <a:xfrm>
                <a:off x="4187" y="2420"/>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92" name="Rectangle 131"/>
              <p:cNvSpPr>
                <a:spLocks noChangeArrowheads="1"/>
              </p:cNvSpPr>
              <p:nvPr/>
            </p:nvSpPr>
            <p:spPr bwMode="auto">
              <a:xfrm>
                <a:off x="4241" y="2302"/>
                <a:ext cx="379"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٣ رحلات </a:t>
                </a:r>
                <a:endParaRPr lang="en-US" altLang="en-US" sz="1000">
                  <a:solidFill>
                    <a:srgbClr val="000000"/>
                  </a:solidFill>
                  <a:latin typeface="Arial" panose="020B0604020202020204" pitchFamily="34" charset="0"/>
                  <a:cs typeface="Arial" panose="020B0604020202020204" pitchFamily="34" charset="0"/>
                </a:endParaRPr>
              </a:p>
            </p:txBody>
          </p:sp>
          <p:sp>
            <p:nvSpPr>
              <p:cNvPr id="20693" name="Rectangle 132"/>
              <p:cNvSpPr>
                <a:spLocks noChangeArrowheads="1"/>
              </p:cNvSpPr>
              <p:nvPr/>
            </p:nvSpPr>
            <p:spPr bwMode="auto">
              <a:xfrm>
                <a:off x="4128" y="2424"/>
                <a:ext cx="764"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١٠٠سنة / ٥٠,٠٠٠</a:t>
                </a:r>
                <a:endParaRPr lang="en-US" altLang="en-US" sz="800">
                  <a:solidFill>
                    <a:srgbClr val="000000"/>
                  </a:solidFill>
                  <a:latin typeface="Arial" panose="020B0604020202020204" pitchFamily="34" charset="0"/>
                  <a:cs typeface="Arial" panose="020B0604020202020204" pitchFamily="34" charset="0"/>
                </a:endParaRPr>
              </a:p>
            </p:txBody>
          </p:sp>
          <p:sp>
            <p:nvSpPr>
              <p:cNvPr id="20694" name="Rectangle 133"/>
              <p:cNvSpPr>
                <a:spLocks noChangeArrowheads="1"/>
              </p:cNvSpPr>
              <p:nvPr/>
            </p:nvSpPr>
            <p:spPr bwMode="auto">
              <a:xfrm>
                <a:off x="4228" y="2540"/>
                <a:ext cx="524" cy="124"/>
              </a:xfrm>
              <a:prstGeom prst="rect">
                <a:avLst/>
              </a:prstGeom>
              <a:solidFill>
                <a:srgbClr val="FFFF00"/>
              </a:solidFill>
              <a:ln w="9525">
                <a:noFill/>
                <a:miter lim="800000"/>
                <a:headEnd/>
                <a:tailEnd/>
              </a:ln>
            </p:spPr>
            <p:txBody>
              <a:bodyPr lIns="90487" tIns="44450" rIns="90487" bIns="44450">
                <a:spAutoFit/>
              </a:bodyPr>
              <a:lstStyle/>
              <a:p>
                <a:r>
                  <a:rPr lang="ar-JO" altLang="en-US" sz="700">
                    <a:solidFill>
                      <a:srgbClr val="000000"/>
                    </a:solidFill>
                    <a:latin typeface="Arial" panose="020B0604020202020204" pitchFamily="34" charset="0"/>
                    <a:cs typeface="Arial" panose="020B0604020202020204" pitchFamily="34" charset="0"/>
                  </a:rPr>
                  <a:t>زربابل- عزرا- نحمْيا</a:t>
                </a:r>
                <a:endParaRPr lang="en-US" altLang="en-US" sz="700">
                  <a:solidFill>
                    <a:srgbClr val="000000"/>
                  </a:solidFill>
                  <a:latin typeface="Arial" panose="020B0604020202020204" pitchFamily="34" charset="0"/>
                  <a:cs typeface="Arial" panose="020B0604020202020204" pitchFamily="34" charset="0"/>
                </a:endParaRPr>
              </a:p>
            </p:txBody>
          </p:sp>
          <p:sp>
            <p:nvSpPr>
              <p:cNvPr id="20695" name="Rectangle 134"/>
              <p:cNvSpPr>
                <a:spLocks noChangeArrowheads="1"/>
              </p:cNvSpPr>
              <p:nvPr/>
            </p:nvSpPr>
            <p:spPr bwMode="auto">
              <a:xfrm>
                <a:off x="4105" y="2030"/>
                <a:ext cx="255"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السبي</a:t>
                </a:r>
                <a:endParaRPr lang="en-US" altLang="en-US" sz="900">
                  <a:solidFill>
                    <a:srgbClr val="000000"/>
                  </a:solidFill>
                  <a:latin typeface="Arial" panose="020B0604020202020204" pitchFamily="34" charset="0"/>
                  <a:cs typeface="Arial" panose="020B0604020202020204" pitchFamily="34" charset="0"/>
                </a:endParaRPr>
              </a:p>
            </p:txBody>
          </p:sp>
          <p:sp>
            <p:nvSpPr>
              <p:cNvPr id="20696" name="Rectangle 135"/>
              <p:cNvSpPr>
                <a:spLocks noChangeArrowheads="1"/>
              </p:cNvSpPr>
              <p:nvPr/>
            </p:nvSpPr>
            <p:spPr bwMode="auto">
              <a:xfrm>
                <a:off x="4214" y="2190"/>
                <a:ext cx="333"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٧٠ سنة</a:t>
                </a:r>
                <a:endParaRPr lang="en-US" altLang="en-US" sz="1000">
                  <a:solidFill>
                    <a:srgbClr val="000000"/>
                  </a:solidFill>
                  <a:latin typeface="Arial" panose="020B0604020202020204" pitchFamily="34" charset="0"/>
                  <a:cs typeface="Arial" panose="020B0604020202020204" pitchFamily="34" charset="0"/>
                </a:endParaRPr>
              </a:p>
            </p:txBody>
          </p:sp>
          <p:sp>
            <p:nvSpPr>
              <p:cNvPr id="20697" name="Line 136"/>
              <p:cNvSpPr>
                <a:spLocks noChangeShapeType="1"/>
              </p:cNvSpPr>
              <p:nvPr/>
            </p:nvSpPr>
            <p:spPr bwMode="auto">
              <a:xfrm>
                <a:off x="4187" y="266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98" name="Line 137"/>
              <p:cNvSpPr>
                <a:spLocks noChangeShapeType="1"/>
              </p:cNvSpPr>
              <p:nvPr/>
            </p:nvSpPr>
            <p:spPr bwMode="auto">
              <a:xfrm>
                <a:off x="4187" y="2544"/>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99" name="Line 138"/>
              <p:cNvSpPr>
                <a:spLocks noChangeShapeType="1"/>
              </p:cNvSpPr>
              <p:nvPr/>
            </p:nvSpPr>
            <p:spPr bwMode="auto">
              <a:xfrm>
                <a:off x="4171" y="1016"/>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grpSp>
      <p:sp>
        <p:nvSpPr>
          <p:cNvPr id="20483" name="Freeform 143"/>
          <p:cNvSpPr>
            <a:spLocks/>
          </p:cNvSpPr>
          <p:nvPr/>
        </p:nvSpPr>
        <p:spPr bwMode="auto">
          <a:xfrm>
            <a:off x="3960813" y="6210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84" name="Freeform 144"/>
          <p:cNvSpPr>
            <a:spLocks/>
          </p:cNvSpPr>
          <p:nvPr/>
        </p:nvSpPr>
        <p:spPr bwMode="auto">
          <a:xfrm>
            <a:off x="3960813" y="61722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85" name="Freeform 145"/>
          <p:cNvSpPr>
            <a:spLocks/>
          </p:cNvSpPr>
          <p:nvPr/>
        </p:nvSpPr>
        <p:spPr bwMode="auto">
          <a:xfrm>
            <a:off x="3960813" y="60452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86" name="Freeform 146"/>
          <p:cNvSpPr>
            <a:spLocks/>
          </p:cNvSpPr>
          <p:nvPr/>
        </p:nvSpPr>
        <p:spPr bwMode="auto">
          <a:xfrm>
            <a:off x="3960813" y="59944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87" name="Freeform 147"/>
          <p:cNvSpPr>
            <a:spLocks/>
          </p:cNvSpPr>
          <p:nvPr/>
        </p:nvSpPr>
        <p:spPr bwMode="auto">
          <a:xfrm>
            <a:off x="3960813" y="5867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88" name="Freeform 148"/>
          <p:cNvSpPr>
            <a:spLocks/>
          </p:cNvSpPr>
          <p:nvPr/>
        </p:nvSpPr>
        <p:spPr bwMode="auto">
          <a:xfrm>
            <a:off x="3960813" y="5829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89" name="Freeform 149"/>
          <p:cNvSpPr>
            <a:spLocks/>
          </p:cNvSpPr>
          <p:nvPr/>
        </p:nvSpPr>
        <p:spPr bwMode="auto">
          <a:xfrm>
            <a:off x="3960813" y="5702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0" name="Freeform 150"/>
          <p:cNvSpPr>
            <a:spLocks/>
          </p:cNvSpPr>
          <p:nvPr/>
        </p:nvSpPr>
        <p:spPr bwMode="auto">
          <a:xfrm>
            <a:off x="3960813" y="5651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1" name="Freeform 151"/>
          <p:cNvSpPr>
            <a:spLocks/>
          </p:cNvSpPr>
          <p:nvPr/>
        </p:nvSpPr>
        <p:spPr bwMode="auto">
          <a:xfrm>
            <a:off x="3960813" y="5486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2" name="Freeform 152"/>
          <p:cNvSpPr>
            <a:spLocks/>
          </p:cNvSpPr>
          <p:nvPr/>
        </p:nvSpPr>
        <p:spPr bwMode="auto">
          <a:xfrm>
            <a:off x="3960813" y="5359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3" name="Freeform 153"/>
          <p:cNvSpPr>
            <a:spLocks/>
          </p:cNvSpPr>
          <p:nvPr/>
        </p:nvSpPr>
        <p:spPr bwMode="auto">
          <a:xfrm>
            <a:off x="3960813" y="5321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4" name="Freeform 154"/>
          <p:cNvSpPr>
            <a:spLocks/>
          </p:cNvSpPr>
          <p:nvPr/>
        </p:nvSpPr>
        <p:spPr bwMode="auto">
          <a:xfrm>
            <a:off x="3960813" y="5194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5" name="Freeform 155"/>
          <p:cNvSpPr>
            <a:spLocks/>
          </p:cNvSpPr>
          <p:nvPr/>
        </p:nvSpPr>
        <p:spPr bwMode="auto">
          <a:xfrm>
            <a:off x="3960813" y="5143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6" name="Freeform 156"/>
          <p:cNvSpPr>
            <a:spLocks/>
          </p:cNvSpPr>
          <p:nvPr/>
        </p:nvSpPr>
        <p:spPr bwMode="auto">
          <a:xfrm>
            <a:off x="3960813" y="5016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7" name="Freeform 157"/>
          <p:cNvSpPr>
            <a:spLocks/>
          </p:cNvSpPr>
          <p:nvPr/>
        </p:nvSpPr>
        <p:spPr bwMode="auto">
          <a:xfrm>
            <a:off x="3960813" y="4978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8" name="Freeform 158"/>
          <p:cNvSpPr>
            <a:spLocks/>
          </p:cNvSpPr>
          <p:nvPr/>
        </p:nvSpPr>
        <p:spPr bwMode="auto">
          <a:xfrm>
            <a:off x="3960813" y="4851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499" name="Freeform 159"/>
          <p:cNvSpPr>
            <a:spLocks/>
          </p:cNvSpPr>
          <p:nvPr/>
        </p:nvSpPr>
        <p:spPr bwMode="auto">
          <a:xfrm>
            <a:off x="3960813" y="4800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0" name="Freeform 160"/>
          <p:cNvSpPr>
            <a:spLocks/>
          </p:cNvSpPr>
          <p:nvPr/>
        </p:nvSpPr>
        <p:spPr bwMode="auto">
          <a:xfrm>
            <a:off x="3960813" y="4673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1" name="Freeform 161"/>
          <p:cNvSpPr>
            <a:spLocks/>
          </p:cNvSpPr>
          <p:nvPr/>
        </p:nvSpPr>
        <p:spPr bwMode="auto">
          <a:xfrm>
            <a:off x="3960813" y="4635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2" name="Freeform 162"/>
          <p:cNvSpPr>
            <a:spLocks/>
          </p:cNvSpPr>
          <p:nvPr/>
        </p:nvSpPr>
        <p:spPr bwMode="auto">
          <a:xfrm>
            <a:off x="3960813" y="4508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3" name="Freeform 163"/>
          <p:cNvSpPr>
            <a:spLocks/>
          </p:cNvSpPr>
          <p:nvPr/>
        </p:nvSpPr>
        <p:spPr bwMode="auto">
          <a:xfrm>
            <a:off x="3960813" y="4470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4" name="Freeform 164"/>
          <p:cNvSpPr>
            <a:spLocks/>
          </p:cNvSpPr>
          <p:nvPr/>
        </p:nvSpPr>
        <p:spPr bwMode="auto">
          <a:xfrm>
            <a:off x="3960813" y="4343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5" name="Freeform 165"/>
          <p:cNvSpPr>
            <a:spLocks/>
          </p:cNvSpPr>
          <p:nvPr/>
        </p:nvSpPr>
        <p:spPr bwMode="auto">
          <a:xfrm>
            <a:off x="3960813" y="4292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6" name="Freeform 166"/>
          <p:cNvSpPr>
            <a:spLocks/>
          </p:cNvSpPr>
          <p:nvPr/>
        </p:nvSpPr>
        <p:spPr bwMode="auto">
          <a:xfrm>
            <a:off x="3960813" y="4165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7" name="Freeform 167"/>
          <p:cNvSpPr>
            <a:spLocks/>
          </p:cNvSpPr>
          <p:nvPr/>
        </p:nvSpPr>
        <p:spPr bwMode="auto">
          <a:xfrm>
            <a:off x="3960813" y="4127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8" name="Freeform 168"/>
          <p:cNvSpPr>
            <a:spLocks/>
          </p:cNvSpPr>
          <p:nvPr/>
        </p:nvSpPr>
        <p:spPr bwMode="auto">
          <a:xfrm>
            <a:off x="3960813" y="4000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09" name="Freeform 169"/>
          <p:cNvSpPr>
            <a:spLocks/>
          </p:cNvSpPr>
          <p:nvPr/>
        </p:nvSpPr>
        <p:spPr bwMode="auto">
          <a:xfrm>
            <a:off x="3960813" y="3949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0" name="Freeform 170"/>
          <p:cNvSpPr>
            <a:spLocks/>
          </p:cNvSpPr>
          <p:nvPr/>
        </p:nvSpPr>
        <p:spPr bwMode="auto">
          <a:xfrm>
            <a:off x="3960813" y="3822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1" name="Freeform 171"/>
          <p:cNvSpPr>
            <a:spLocks/>
          </p:cNvSpPr>
          <p:nvPr/>
        </p:nvSpPr>
        <p:spPr bwMode="auto">
          <a:xfrm>
            <a:off x="3960813" y="3784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2" name="Freeform 172"/>
          <p:cNvSpPr>
            <a:spLocks/>
          </p:cNvSpPr>
          <p:nvPr/>
        </p:nvSpPr>
        <p:spPr bwMode="auto">
          <a:xfrm>
            <a:off x="3960813" y="3657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3" name="Freeform 173"/>
          <p:cNvSpPr>
            <a:spLocks/>
          </p:cNvSpPr>
          <p:nvPr/>
        </p:nvSpPr>
        <p:spPr bwMode="auto">
          <a:xfrm>
            <a:off x="3960813" y="3619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4" name="Freeform 174"/>
          <p:cNvSpPr>
            <a:spLocks/>
          </p:cNvSpPr>
          <p:nvPr/>
        </p:nvSpPr>
        <p:spPr bwMode="auto">
          <a:xfrm>
            <a:off x="3960813" y="3492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5" name="Freeform 175"/>
          <p:cNvSpPr>
            <a:spLocks/>
          </p:cNvSpPr>
          <p:nvPr/>
        </p:nvSpPr>
        <p:spPr bwMode="auto">
          <a:xfrm>
            <a:off x="3960813" y="3441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6" name="Freeform 176"/>
          <p:cNvSpPr>
            <a:spLocks/>
          </p:cNvSpPr>
          <p:nvPr/>
        </p:nvSpPr>
        <p:spPr bwMode="auto">
          <a:xfrm>
            <a:off x="3960813" y="3314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7" name="Freeform 177"/>
          <p:cNvSpPr>
            <a:spLocks/>
          </p:cNvSpPr>
          <p:nvPr/>
        </p:nvSpPr>
        <p:spPr bwMode="auto">
          <a:xfrm>
            <a:off x="3960813" y="3276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8" name="Freeform 178"/>
          <p:cNvSpPr>
            <a:spLocks/>
          </p:cNvSpPr>
          <p:nvPr/>
        </p:nvSpPr>
        <p:spPr bwMode="auto">
          <a:xfrm>
            <a:off x="3960813" y="3149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19" name="Freeform 179"/>
          <p:cNvSpPr>
            <a:spLocks/>
          </p:cNvSpPr>
          <p:nvPr/>
        </p:nvSpPr>
        <p:spPr bwMode="auto">
          <a:xfrm>
            <a:off x="3960813" y="30988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0" name="Freeform 180"/>
          <p:cNvSpPr>
            <a:spLocks/>
          </p:cNvSpPr>
          <p:nvPr/>
        </p:nvSpPr>
        <p:spPr bwMode="auto">
          <a:xfrm>
            <a:off x="3960813" y="2971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1" name="Freeform 181"/>
          <p:cNvSpPr>
            <a:spLocks/>
          </p:cNvSpPr>
          <p:nvPr/>
        </p:nvSpPr>
        <p:spPr bwMode="auto">
          <a:xfrm>
            <a:off x="3960813" y="2933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2" name="Freeform 182"/>
          <p:cNvSpPr>
            <a:spLocks/>
          </p:cNvSpPr>
          <p:nvPr/>
        </p:nvSpPr>
        <p:spPr bwMode="auto">
          <a:xfrm>
            <a:off x="3960813" y="2806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3" name="Freeform 183"/>
          <p:cNvSpPr>
            <a:spLocks/>
          </p:cNvSpPr>
          <p:nvPr/>
        </p:nvSpPr>
        <p:spPr bwMode="auto">
          <a:xfrm>
            <a:off x="3960813" y="2755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4" name="Freeform 184"/>
          <p:cNvSpPr>
            <a:spLocks/>
          </p:cNvSpPr>
          <p:nvPr/>
        </p:nvSpPr>
        <p:spPr bwMode="auto">
          <a:xfrm>
            <a:off x="3960813" y="2628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5" name="Freeform 185"/>
          <p:cNvSpPr>
            <a:spLocks/>
          </p:cNvSpPr>
          <p:nvPr/>
        </p:nvSpPr>
        <p:spPr bwMode="auto">
          <a:xfrm>
            <a:off x="3960813" y="25908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6" name="Freeform 186"/>
          <p:cNvSpPr>
            <a:spLocks/>
          </p:cNvSpPr>
          <p:nvPr/>
        </p:nvSpPr>
        <p:spPr bwMode="auto">
          <a:xfrm>
            <a:off x="3960813" y="2463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7" name="Freeform 187"/>
          <p:cNvSpPr>
            <a:spLocks/>
          </p:cNvSpPr>
          <p:nvPr/>
        </p:nvSpPr>
        <p:spPr bwMode="auto">
          <a:xfrm>
            <a:off x="3960813" y="2425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8" name="Freeform 188"/>
          <p:cNvSpPr>
            <a:spLocks/>
          </p:cNvSpPr>
          <p:nvPr/>
        </p:nvSpPr>
        <p:spPr bwMode="auto">
          <a:xfrm>
            <a:off x="3960813" y="2298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29" name="Freeform 189"/>
          <p:cNvSpPr>
            <a:spLocks/>
          </p:cNvSpPr>
          <p:nvPr/>
        </p:nvSpPr>
        <p:spPr bwMode="auto">
          <a:xfrm>
            <a:off x="3960813" y="2247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20530" name="Freeform 190"/>
          <p:cNvSpPr>
            <a:spLocks/>
          </p:cNvSpPr>
          <p:nvPr/>
        </p:nvSpPr>
        <p:spPr bwMode="auto">
          <a:xfrm>
            <a:off x="3960813" y="2120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pic>
        <p:nvPicPr>
          <p:cNvPr id="20531" name="Picture 192"/>
          <p:cNvPicPr>
            <a:picLocks noChangeArrowheads="1"/>
          </p:cNvPicPr>
          <p:nvPr/>
        </p:nvPicPr>
        <p:blipFill>
          <a:blip r:embed="rId3"/>
          <a:srcRect/>
          <a:stretch>
            <a:fillRect/>
          </a:stretch>
        </p:blipFill>
        <p:spPr bwMode="auto">
          <a:xfrm>
            <a:off x="3617913" y="3022600"/>
            <a:ext cx="342900" cy="1930400"/>
          </a:xfrm>
          <a:prstGeom prst="rect">
            <a:avLst/>
          </a:prstGeom>
          <a:noFill/>
          <a:ln w="9525">
            <a:noFill/>
            <a:miter lim="800000"/>
            <a:headEnd/>
            <a:tailEnd/>
          </a:ln>
        </p:spPr>
      </p:pic>
      <p:sp>
        <p:nvSpPr>
          <p:cNvPr id="20532" name="Line 193"/>
          <p:cNvSpPr>
            <a:spLocks noChangeShapeType="1"/>
          </p:cNvSpPr>
          <p:nvPr/>
        </p:nvSpPr>
        <p:spPr bwMode="auto">
          <a:xfrm>
            <a:off x="6615113" y="1447800"/>
            <a:ext cx="736600" cy="0"/>
          </a:xfrm>
          <a:prstGeom prst="line">
            <a:avLst/>
          </a:prstGeom>
          <a:no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33" name="Rectangle 194"/>
          <p:cNvSpPr>
            <a:spLocks noChangeArrowheads="1"/>
          </p:cNvSpPr>
          <p:nvPr/>
        </p:nvSpPr>
        <p:spPr bwMode="auto">
          <a:xfrm>
            <a:off x="3038475" y="434975"/>
            <a:ext cx="226023" cy="274434"/>
          </a:xfrm>
          <a:prstGeom prst="rect">
            <a:avLst/>
          </a:prstGeom>
          <a:noFill/>
          <a:ln w="9525">
            <a:noFill/>
            <a:miter lim="800000"/>
            <a:headEnd/>
            <a:tailEnd/>
          </a:ln>
        </p:spPr>
        <p:txBody>
          <a:bodyPr wrap="none" lIns="90487" tIns="44450" rIns="90487" bIns="44450">
            <a:spAutoFit/>
          </a:bodyPr>
          <a:lstStyle/>
          <a:p>
            <a:r>
              <a:rPr lang="en-US" altLang="en-US" sz="1200">
                <a:solidFill>
                  <a:srgbClr val="000000"/>
                </a:solidFill>
                <a:latin typeface="Arial" panose="020B0604020202020204" pitchFamily="34" charset="0"/>
                <a:cs typeface="Arial" panose="020B0604020202020204" pitchFamily="34" charset="0"/>
              </a:rPr>
              <a:t> </a:t>
            </a:r>
          </a:p>
        </p:txBody>
      </p:sp>
      <p:sp>
        <p:nvSpPr>
          <p:cNvPr id="20534" name="Rectangle 195"/>
          <p:cNvSpPr>
            <a:spLocks noChangeArrowheads="1"/>
          </p:cNvSpPr>
          <p:nvPr/>
        </p:nvSpPr>
        <p:spPr bwMode="auto">
          <a:xfrm>
            <a:off x="3189288" y="433388"/>
            <a:ext cx="260350" cy="2746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35" name="Rectangle 196"/>
          <p:cNvSpPr>
            <a:spLocks noChangeArrowheads="1"/>
          </p:cNvSpPr>
          <p:nvPr/>
        </p:nvSpPr>
        <p:spPr bwMode="auto">
          <a:xfrm>
            <a:off x="4281488" y="20638"/>
            <a:ext cx="3257550" cy="3667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36" name="Rectangle 197"/>
          <p:cNvSpPr>
            <a:spLocks noChangeArrowheads="1"/>
          </p:cNvSpPr>
          <p:nvPr/>
        </p:nvSpPr>
        <p:spPr bwMode="auto">
          <a:xfrm>
            <a:off x="4484688" y="295275"/>
            <a:ext cx="2841625" cy="304800"/>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37" name="Rectangle 198"/>
          <p:cNvSpPr>
            <a:spLocks noChangeArrowheads="1"/>
          </p:cNvSpPr>
          <p:nvPr/>
        </p:nvSpPr>
        <p:spPr bwMode="auto">
          <a:xfrm>
            <a:off x="5310188" y="519113"/>
            <a:ext cx="766762" cy="244475"/>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38" name="Rectangle 199"/>
          <p:cNvSpPr>
            <a:spLocks noChangeArrowheads="1"/>
          </p:cNvSpPr>
          <p:nvPr/>
        </p:nvSpPr>
        <p:spPr bwMode="auto">
          <a:xfrm>
            <a:off x="5894388" y="519113"/>
            <a:ext cx="1390650" cy="244475"/>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39" name="Rectangle 200"/>
          <p:cNvSpPr>
            <a:spLocks noChangeArrowheads="1"/>
          </p:cNvSpPr>
          <p:nvPr/>
        </p:nvSpPr>
        <p:spPr bwMode="auto">
          <a:xfrm>
            <a:off x="6238875" y="4462463"/>
            <a:ext cx="387926" cy="459100"/>
          </a:xfrm>
          <a:prstGeom prst="rect">
            <a:avLst/>
          </a:prstGeom>
          <a:noFill/>
          <a:ln w="9525">
            <a:noFill/>
            <a:miter lim="800000"/>
            <a:headEnd/>
            <a:tailEnd/>
          </a:ln>
        </p:spPr>
        <p:txBody>
          <a:bodyPr wrap="none" lIns="90487" tIns="44450" rIns="90487" bIns="44450">
            <a:spAutoFit/>
          </a:bodyPr>
          <a:lstStyle/>
          <a:p>
            <a:r>
              <a:rPr lang="en-US" altLang="en-US" sz="2400">
                <a:solidFill>
                  <a:srgbClr val="000000"/>
                </a:solidFill>
                <a:latin typeface="Arial" panose="020B0604020202020204" pitchFamily="34" charset="0"/>
                <a:cs typeface="Arial" panose="020B0604020202020204" pitchFamily="34" charset="0"/>
              </a:rPr>
              <a:t>S</a:t>
            </a:r>
          </a:p>
        </p:txBody>
      </p:sp>
      <p:sp>
        <p:nvSpPr>
          <p:cNvPr id="459978" name="Rectangle 202"/>
          <p:cNvSpPr>
            <a:spLocks noChangeArrowheads="1"/>
          </p:cNvSpPr>
          <p:nvPr/>
        </p:nvSpPr>
        <p:spPr bwMode="auto">
          <a:xfrm>
            <a:off x="992188" y="2355850"/>
            <a:ext cx="25114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0" dirty="0">
                <a:solidFill>
                  <a:srgbClr val="FAFD00"/>
                </a:solidFill>
                <a:latin typeface="Arial" panose="020B0604020202020204" pitchFamily="34" charset="0"/>
                <a:ea typeface="+mn-ea"/>
                <a:cs typeface="Arial" panose="020B0604020202020204" pitchFamily="34" charset="0"/>
              </a:rPr>
              <a:t>الخليقة ٧ الصمت يسوع</a:t>
            </a:r>
            <a:endParaRPr lang="en-US" sz="2400" b="0" dirty="0">
              <a:solidFill>
                <a:srgbClr val="FAFD00"/>
              </a:solidFill>
              <a:latin typeface="Arial" panose="020B0604020202020204" pitchFamily="34" charset="0"/>
              <a:ea typeface="+mn-ea"/>
              <a:cs typeface="Arial" panose="020B0604020202020204" pitchFamily="34" charset="0"/>
            </a:endParaRPr>
          </a:p>
        </p:txBody>
      </p:sp>
      <p:sp>
        <p:nvSpPr>
          <p:cNvPr id="459980" name="Rectangle 204"/>
          <p:cNvSpPr>
            <a:spLocks noChangeArrowheads="1"/>
          </p:cNvSpPr>
          <p:nvPr/>
        </p:nvSpPr>
        <p:spPr bwMode="auto">
          <a:xfrm>
            <a:off x="1168400" y="4518025"/>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rtl="1">
              <a:spcBef>
                <a:spcPct val="50000"/>
              </a:spcBef>
            </a:pPr>
            <a:r>
              <a:rPr lang="en-US" sz="5400" b="0">
                <a:solidFill>
                  <a:srgbClr val="00FF00"/>
                </a:solidFill>
                <a:latin typeface="Arial" panose="020B0604020202020204" pitchFamily="34" charset="0"/>
                <a:cs typeface="Arial" panose="020B0604020202020204" pitchFamily="34" charset="0"/>
              </a:rPr>
              <a:t>٣+ ٤= ٧</a:t>
            </a:r>
          </a:p>
        </p:txBody>
      </p:sp>
      <p:sp>
        <p:nvSpPr>
          <p:cNvPr id="459982" name="Rectangle 20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9983" name="Line 207"/>
          <p:cNvSpPr>
            <a:spLocks noChangeShapeType="1"/>
          </p:cNvSpPr>
          <p:nvPr/>
        </p:nvSpPr>
        <p:spPr bwMode="auto">
          <a:xfrm>
            <a:off x="2454275" y="266065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0544"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985" name="Text Box 209"/>
          <p:cNvSpPr txBox="1">
            <a:spLocks noChangeArrowheads="1"/>
          </p:cNvSpPr>
          <p:nvPr/>
        </p:nvSpPr>
        <p:spPr bwMode="auto">
          <a:xfrm rot="16200000">
            <a:off x="4560094" y="2158206"/>
            <a:ext cx="32353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dirty="0">
                <a:solidFill>
                  <a:srgbClr val="EEFF4B"/>
                </a:solidFill>
                <a:latin typeface="Arial" panose="020B0604020202020204" pitchFamily="34" charset="0"/>
                <a:ea typeface="+mn-ea"/>
                <a:cs typeface="Arial" panose="020B0604020202020204" pitchFamily="34" charset="0"/>
              </a:rPr>
              <a:t>٤ مجتمعات</a:t>
            </a:r>
            <a:endParaRPr lang="en-US" sz="2800" dirty="0">
              <a:solidFill>
                <a:srgbClr val="EEFF4B"/>
              </a:solidFill>
              <a:latin typeface="Arial" panose="020B0604020202020204" pitchFamily="34" charset="0"/>
              <a:ea typeface="+mn-ea"/>
              <a:cs typeface="Arial" panose="020B0604020202020204" pitchFamily="34" charset="0"/>
            </a:endParaRPr>
          </a:p>
        </p:txBody>
      </p:sp>
      <p:sp>
        <p:nvSpPr>
          <p:cNvPr id="20546"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47"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988" name="Text Box 212"/>
          <p:cNvSpPr txBox="1">
            <a:spLocks noChangeArrowheads="1"/>
          </p:cNvSpPr>
          <p:nvPr/>
        </p:nvSpPr>
        <p:spPr bwMode="auto">
          <a:xfrm rot="16214336">
            <a:off x="6005513" y="4594225"/>
            <a:ext cx="354012" cy="15398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rtl="1">
              <a:spcBef>
                <a:spcPct val="50000"/>
              </a:spcBef>
              <a:defRPr/>
            </a:pPr>
            <a:r>
              <a:rPr lang="ar-JO" sz="400" dirty="0">
                <a:solidFill>
                  <a:srgbClr val="EEFF4B"/>
                </a:solidFill>
                <a:latin typeface="Arial" panose="020B0604020202020204" pitchFamily="34" charset="0"/>
                <a:ea typeface="Accordance" panose="00000400000000000000" pitchFamily="2" charset="-78"/>
                <a:cs typeface="Arial" panose="020B0604020202020204" pitchFamily="34" charset="0"/>
              </a:rPr>
              <a:t>الصمت</a:t>
            </a:r>
            <a:endParaRPr lang="en-US" sz="600" dirty="0">
              <a:solidFill>
                <a:srgbClr val="EEFF4B"/>
              </a:solidFill>
              <a:latin typeface="Arial" panose="020B0604020202020204" pitchFamily="34" charset="0"/>
              <a:ea typeface="Accordance" panose="00000400000000000000" pitchFamily="2" charset="-78"/>
              <a:cs typeface="Arial" panose="020B0604020202020204" pitchFamily="34" charset="0"/>
            </a:endParaRPr>
          </a:p>
        </p:txBody>
      </p:sp>
      <p:sp>
        <p:nvSpPr>
          <p:cNvPr id="459989" name="Text Box 213"/>
          <p:cNvSpPr txBox="1">
            <a:spLocks noChangeArrowheads="1"/>
          </p:cNvSpPr>
          <p:nvPr/>
        </p:nvSpPr>
        <p:spPr bwMode="auto">
          <a:xfrm rot="16200000">
            <a:off x="6016626" y="5591175"/>
            <a:ext cx="341312" cy="1857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r" rtl="1">
              <a:spcBef>
                <a:spcPct val="50000"/>
              </a:spcBef>
              <a:defRPr/>
            </a:pPr>
            <a:r>
              <a:rPr lang="ar-JO" sz="600" dirty="0">
                <a:solidFill>
                  <a:srgbClr val="EEFF4B"/>
                </a:solidFill>
                <a:latin typeface="Arial" panose="020B0604020202020204" pitchFamily="34" charset="0"/>
                <a:ea typeface="+mn-ea"/>
                <a:cs typeface="Arial" panose="020B0604020202020204" pitchFamily="34" charset="0"/>
              </a:rPr>
              <a:t>يسوع</a:t>
            </a:r>
            <a:endParaRPr lang="en-US" sz="600" dirty="0">
              <a:solidFill>
                <a:srgbClr val="EEFF4B"/>
              </a:solidFill>
              <a:latin typeface="Arial" panose="020B0604020202020204" pitchFamily="34" charset="0"/>
              <a:ea typeface="+mn-ea"/>
              <a:cs typeface="Arial" panose="020B0604020202020204" pitchFamily="34" charset="0"/>
            </a:endParaRPr>
          </a:p>
        </p:txBody>
      </p:sp>
      <p:sp>
        <p:nvSpPr>
          <p:cNvPr id="20550" name="Rectangle 214"/>
          <p:cNvSpPr>
            <a:spLocks noChangeArrowheads="1"/>
          </p:cNvSpPr>
          <p:nvPr/>
        </p:nvSpPr>
        <p:spPr bwMode="auto">
          <a:xfrm>
            <a:off x="3470275" y="2019300"/>
            <a:ext cx="511175" cy="4294188"/>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991" name="Text Box 215"/>
          <p:cNvSpPr txBox="1">
            <a:spLocks noChangeArrowheads="1"/>
          </p:cNvSpPr>
          <p:nvPr/>
        </p:nvSpPr>
        <p:spPr bwMode="auto">
          <a:xfrm rot="-5388536">
            <a:off x="1841500" y="3889376"/>
            <a:ext cx="3773487"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dirty="0">
                <a:solidFill>
                  <a:srgbClr val="EEFF4B"/>
                </a:solidFill>
                <a:latin typeface="Arial" panose="020B0604020202020204" pitchFamily="34" charset="0"/>
                <a:ea typeface="+mn-ea"/>
                <a:cs typeface="Arial" panose="020B0604020202020204" pitchFamily="34" charset="0"/>
              </a:rPr>
              <a:t>٤ شخصيات </a:t>
            </a:r>
            <a:endParaRPr lang="en-US" sz="2800" dirty="0">
              <a:solidFill>
                <a:srgbClr val="EEFF4B"/>
              </a:solidFill>
              <a:latin typeface="Arial" panose="020B0604020202020204" pitchFamily="34" charset="0"/>
              <a:ea typeface="+mn-ea"/>
              <a:cs typeface="Arial" panose="020B0604020202020204" pitchFamily="34" charset="0"/>
            </a:endParaRPr>
          </a:p>
        </p:txBody>
      </p:sp>
      <p:sp>
        <p:nvSpPr>
          <p:cNvPr id="20552" name="Rectangle 219"/>
          <p:cNvSpPr>
            <a:spLocks noChangeArrowheads="1"/>
          </p:cNvSpPr>
          <p:nvPr/>
        </p:nvSpPr>
        <p:spPr bwMode="auto">
          <a:xfrm rot="-5400000">
            <a:off x="3455988"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59996" name="Text Box 220"/>
          <p:cNvSpPr txBox="1">
            <a:spLocks noChangeArrowheads="1"/>
          </p:cNvSpPr>
          <p:nvPr/>
        </p:nvSpPr>
        <p:spPr bwMode="auto">
          <a:xfrm rot="10800000">
            <a:off x="3540125" y="1027113"/>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dirty="0">
                <a:solidFill>
                  <a:srgbClr val="EEFF4B"/>
                </a:solidFill>
                <a:latin typeface="Arial" panose="020B0604020202020204" pitchFamily="34" charset="0"/>
                <a:ea typeface="+mn-ea"/>
                <a:cs typeface="Arial" panose="020B0604020202020204" pitchFamily="34" charset="0"/>
              </a:rPr>
              <a:t>خ</a:t>
            </a:r>
            <a:endParaRPr lang="en-US" sz="2800" dirty="0">
              <a:solidFill>
                <a:srgbClr val="EEFF4B"/>
              </a:solidFill>
              <a:latin typeface="Arial" panose="020B0604020202020204" pitchFamily="34" charset="0"/>
              <a:ea typeface="+mn-ea"/>
              <a:cs typeface="Arial" panose="020B0604020202020204" pitchFamily="34" charset="0"/>
            </a:endParaRPr>
          </a:p>
        </p:txBody>
      </p:sp>
      <p:sp>
        <p:nvSpPr>
          <p:cNvPr id="20554" name="Freeform 221"/>
          <p:cNvSpPr>
            <a:spLocks/>
          </p:cNvSpPr>
          <p:nvPr/>
        </p:nvSpPr>
        <p:spPr bwMode="auto">
          <a:xfrm>
            <a:off x="7656513" y="170180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459999" name="Rectangle 223"/>
          <p:cNvSpPr>
            <a:spLocks noChangeArrowheads="1"/>
          </p:cNvSpPr>
          <p:nvPr/>
        </p:nvSpPr>
        <p:spPr bwMode="auto">
          <a:xfrm>
            <a:off x="7269163" y="4330700"/>
            <a:ext cx="630237"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٥٠٠ ق. م</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20556"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57" name="Freeform 226"/>
          <p:cNvSpPr>
            <a:spLocks/>
          </p:cNvSpPr>
          <p:nvPr/>
        </p:nvSpPr>
        <p:spPr bwMode="auto">
          <a:xfrm>
            <a:off x="7339013" y="520065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grpSp>
        <p:nvGrpSpPr>
          <p:cNvPr id="20558" name="Group 227"/>
          <p:cNvGrpSpPr>
            <a:grpSpLocks/>
          </p:cNvGrpSpPr>
          <p:nvPr/>
        </p:nvGrpSpPr>
        <p:grpSpPr bwMode="auto">
          <a:xfrm>
            <a:off x="6591300" y="4418013"/>
            <a:ext cx="952500" cy="527050"/>
            <a:chOff x="4152" y="2783"/>
            <a:chExt cx="600" cy="332"/>
          </a:xfrm>
        </p:grpSpPr>
        <p:sp>
          <p:nvSpPr>
            <p:cNvPr id="20641"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42"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643" name="AutoShape 230"/>
            <p:cNvSpPr>
              <a:spLocks noChangeArrowheads="1"/>
            </p:cNvSpPr>
            <p:nvPr/>
          </p:nvSpPr>
          <p:spPr bwMode="auto">
            <a:xfrm>
              <a:off x="4165" y="2799"/>
              <a:ext cx="436" cy="226"/>
            </a:xfrm>
            <a:prstGeom prst="roundRect">
              <a:avLst>
                <a:gd name="adj" fmla="val 16667"/>
              </a:avLst>
            </a:prstGeom>
            <a:solidFill>
              <a:schemeClr val="tx1"/>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20559" name="Line 231"/>
          <p:cNvSpPr>
            <a:spLocks noChangeShapeType="1"/>
          </p:cNvSpPr>
          <p:nvPr/>
        </p:nvSpPr>
        <p:spPr bwMode="auto">
          <a:xfrm>
            <a:off x="6634163" y="4705350"/>
            <a:ext cx="863600" cy="0"/>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60" name="Line 232"/>
          <p:cNvSpPr>
            <a:spLocks noChangeShapeType="1"/>
          </p:cNvSpPr>
          <p:nvPr/>
        </p:nvSpPr>
        <p:spPr bwMode="auto">
          <a:xfrm>
            <a:off x="6634163" y="4857750"/>
            <a:ext cx="863600" cy="0"/>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61" name="Rectangle 233"/>
          <p:cNvSpPr>
            <a:spLocks noChangeArrowheads="1"/>
          </p:cNvSpPr>
          <p:nvPr/>
        </p:nvSpPr>
        <p:spPr bwMode="auto">
          <a:xfrm>
            <a:off x="6599238" y="43942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20562"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63" name="AutoShape 235"/>
          <p:cNvSpPr>
            <a:spLocks noChangeArrowheads="1"/>
          </p:cNvSpPr>
          <p:nvPr/>
        </p:nvSpPr>
        <p:spPr bwMode="auto">
          <a:xfrm>
            <a:off x="6621463" y="5154613"/>
            <a:ext cx="647700" cy="363537"/>
          </a:xfrm>
          <a:prstGeom prst="roundRect">
            <a:avLst>
              <a:gd name="adj" fmla="val 16667"/>
            </a:avLst>
          </a:prstGeom>
          <a:solidFill>
            <a:schemeClr val="tx1"/>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0564" name="Rectangle 236"/>
          <p:cNvSpPr>
            <a:spLocks noChangeArrowheads="1"/>
          </p:cNvSpPr>
          <p:nvPr/>
        </p:nvSpPr>
        <p:spPr bwMode="auto">
          <a:xfrm>
            <a:off x="6610350" y="5102225"/>
            <a:ext cx="469900" cy="274638"/>
          </a:xfrm>
          <a:prstGeom prst="rect">
            <a:avLst/>
          </a:prstGeom>
          <a:noFill/>
          <a:ln w="9525">
            <a:noFill/>
            <a:miter lim="800000"/>
            <a:headEnd/>
            <a:tailEnd/>
          </a:ln>
        </p:spPr>
        <p:txBody>
          <a:bodyPr wrap="none" lIns="90487" tIns="44450" rIns="90487" bIns="44450">
            <a:spAutoFit/>
          </a:bodyPr>
          <a:lstStyle/>
          <a:p>
            <a:r>
              <a:rPr lang="ar-JO" altLang="en-US" sz="1200">
                <a:solidFill>
                  <a:srgbClr val="000000"/>
                </a:solidFill>
                <a:latin typeface="Arial" panose="020B0604020202020204" pitchFamily="34" charset="0"/>
                <a:cs typeface="Arial" panose="020B0604020202020204" pitchFamily="34" charset="0"/>
              </a:rPr>
              <a:t>يسوع</a:t>
            </a:r>
            <a:endParaRPr lang="en-US" altLang="en-US" sz="1200">
              <a:solidFill>
                <a:srgbClr val="000000"/>
              </a:solidFill>
              <a:latin typeface="Arial" panose="020B0604020202020204" pitchFamily="34" charset="0"/>
              <a:cs typeface="Arial" panose="020B0604020202020204" pitchFamily="34" charset="0"/>
            </a:endParaRPr>
          </a:p>
        </p:txBody>
      </p:sp>
      <p:sp>
        <p:nvSpPr>
          <p:cNvPr id="20565" name="Line 237"/>
          <p:cNvSpPr>
            <a:spLocks noChangeShapeType="1"/>
          </p:cNvSpPr>
          <p:nvPr/>
        </p:nvSpPr>
        <p:spPr bwMode="auto">
          <a:xfrm>
            <a:off x="6651625" y="5441950"/>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66" name="Line 238"/>
          <p:cNvSpPr>
            <a:spLocks noChangeShapeType="1"/>
          </p:cNvSpPr>
          <p:nvPr/>
        </p:nvSpPr>
        <p:spPr bwMode="auto">
          <a:xfrm flipV="1">
            <a:off x="6653213" y="5581650"/>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67" name="Line 239"/>
          <p:cNvSpPr>
            <a:spLocks noChangeShapeType="1"/>
          </p:cNvSpPr>
          <p:nvPr/>
        </p:nvSpPr>
        <p:spPr bwMode="auto">
          <a:xfrm flipV="1">
            <a:off x="6654800" y="5721350"/>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68" name="Line 240"/>
          <p:cNvSpPr>
            <a:spLocks noChangeShapeType="1"/>
          </p:cNvSpPr>
          <p:nvPr/>
        </p:nvSpPr>
        <p:spPr bwMode="auto">
          <a:xfrm>
            <a:off x="6656388" y="5867400"/>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69" name="Line 241"/>
          <p:cNvSpPr>
            <a:spLocks noChangeShapeType="1"/>
          </p:cNvSpPr>
          <p:nvPr/>
        </p:nvSpPr>
        <p:spPr bwMode="auto">
          <a:xfrm>
            <a:off x="6659563" y="6156325"/>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70" name="Line 242"/>
          <p:cNvSpPr>
            <a:spLocks noChangeShapeType="1"/>
          </p:cNvSpPr>
          <p:nvPr/>
        </p:nvSpPr>
        <p:spPr bwMode="auto">
          <a:xfrm flipV="1">
            <a:off x="6659563" y="6299200"/>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71" name="Line 243"/>
          <p:cNvSpPr>
            <a:spLocks noChangeShapeType="1"/>
          </p:cNvSpPr>
          <p:nvPr/>
        </p:nvSpPr>
        <p:spPr bwMode="auto">
          <a:xfrm>
            <a:off x="6665913" y="6019800"/>
            <a:ext cx="838200" cy="1588"/>
          </a:xfrm>
          <a:prstGeom prst="line">
            <a:avLst/>
          </a:prstGeom>
          <a:noFill/>
          <a:ln w="28575">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6002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2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2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23" name="Text Box 247"/>
          <p:cNvSpPr txBox="1">
            <a:spLocks noChangeArrowheads="1"/>
          </p:cNvSpPr>
          <p:nvPr/>
        </p:nvSpPr>
        <p:spPr bwMode="auto">
          <a:xfrm>
            <a:off x="1797050" y="285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سفر التكوين من خلال استير</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20576" name="Text Box 248"/>
          <p:cNvSpPr txBox="1">
            <a:spLocks noChangeArrowheads="1"/>
          </p:cNvSpPr>
          <p:nvPr/>
        </p:nvSpPr>
        <p:spPr bwMode="auto">
          <a:xfrm>
            <a:off x="8721725" y="90488"/>
            <a:ext cx="25400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60027" name="Oval 251"/>
          <p:cNvSpPr>
            <a:spLocks noChangeArrowheads="1"/>
          </p:cNvSpPr>
          <p:nvPr/>
        </p:nvSpPr>
        <p:spPr bwMode="auto">
          <a:xfrm>
            <a:off x="5029200" y="21526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28" name="Oval 252"/>
          <p:cNvSpPr>
            <a:spLocks noChangeArrowheads="1"/>
          </p:cNvSpPr>
          <p:nvPr/>
        </p:nvSpPr>
        <p:spPr bwMode="auto">
          <a:xfrm>
            <a:off x="5041900" y="51625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29" name="Oval 253"/>
          <p:cNvSpPr>
            <a:spLocks noChangeArrowheads="1"/>
          </p:cNvSpPr>
          <p:nvPr/>
        </p:nvSpPr>
        <p:spPr bwMode="auto">
          <a:xfrm>
            <a:off x="7391400" y="12890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30" name="Oval 254"/>
          <p:cNvSpPr>
            <a:spLocks noChangeArrowheads="1"/>
          </p:cNvSpPr>
          <p:nvPr/>
        </p:nvSpPr>
        <p:spPr bwMode="auto">
          <a:xfrm>
            <a:off x="7404100" y="21018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35" name="Rectangle 259"/>
          <p:cNvSpPr>
            <a:spLocks noChangeArrowheads="1"/>
          </p:cNvSpPr>
          <p:nvPr/>
        </p:nvSpPr>
        <p:spPr bwMode="auto">
          <a:xfrm>
            <a:off x="8114360"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01</a:t>
            </a:r>
          </a:p>
        </p:txBody>
      </p:sp>
      <p:grpSp>
        <p:nvGrpSpPr>
          <p:cNvPr id="20582" name="Group 260"/>
          <p:cNvGrpSpPr>
            <a:grpSpLocks/>
          </p:cNvGrpSpPr>
          <p:nvPr/>
        </p:nvGrpSpPr>
        <p:grpSpPr bwMode="auto">
          <a:xfrm>
            <a:off x="5251450" y="1423988"/>
            <a:ext cx="2949575" cy="4311650"/>
            <a:chOff x="3289" y="879"/>
            <a:chExt cx="1858" cy="2716"/>
          </a:xfrm>
        </p:grpSpPr>
        <p:grpSp>
          <p:nvGrpSpPr>
            <p:cNvPr id="20589" name="Group 261"/>
            <p:cNvGrpSpPr>
              <a:grpSpLocks/>
            </p:cNvGrpSpPr>
            <p:nvPr/>
          </p:nvGrpSpPr>
          <p:grpSpPr bwMode="auto">
            <a:xfrm>
              <a:off x="3289" y="1430"/>
              <a:ext cx="247" cy="260"/>
              <a:chOff x="1609" y="1232"/>
              <a:chExt cx="247" cy="260"/>
            </a:xfrm>
          </p:grpSpPr>
          <p:grpSp>
            <p:nvGrpSpPr>
              <p:cNvPr id="20629" name="Group 262"/>
              <p:cNvGrpSpPr>
                <a:grpSpLocks/>
              </p:cNvGrpSpPr>
              <p:nvPr/>
            </p:nvGrpSpPr>
            <p:grpSpPr bwMode="auto">
              <a:xfrm>
                <a:off x="1620" y="1232"/>
                <a:ext cx="236" cy="260"/>
                <a:chOff x="1557" y="1007"/>
                <a:chExt cx="2105" cy="1949"/>
              </a:xfrm>
            </p:grpSpPr>
            <p:grpSp>
              <p:nvGrpSpPr>
                <p:cNvPr id="20637" name="Group 264"/>
                <p:cNvGrpSpPr>
                  <a:grpSpLocks/>
                </p:cNvGrpSpPr>
                <p:nvPr/>
              </p:nvGrpSpPr>
              <p:grpSpPr bwMode="auto">
                <a:xfrm>
                  <a:off x="1557" y="1209"/>
                  <a:ext cx="2105" cy="1421"/>
                  <a:chOff x="578" y="2316"/>
                  <a:chExt cx="2105" cy="1421"/>
                </a:xfrm>
              </p:grpSpPr>
              <p:sp>
                <p:nvSpPr>
                  <p:cNvPr id="20639" name="Freeform 265"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40" name="Freeform 266"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632" name="Freeform 268"/>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33" name="Freeform 269"/>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34" name="Freeform 270"/>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35" name="Freeform 271"/>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36" name="Freeform 272"/>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630" name="Rectangle 273"/>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nvGrpSpPr>
            <p:cNvPr id="20590" name="Group 274"/>
            <p:cNvGrpSpPr>
              <a:grpSpLocks/>
            </p:cNvGrpSpPr>
            <p:nvPr/>
          </p:nvGrpSpPr>
          <p:grpSpPr bwMode="auto">
            <a:xfrm>
              <a:off x="3292" y="3335"/>
              <a:ext cx="247" cy="260"/>
              <a:chOff x="1609" y="1232"/>
              <a:chExt cx="247" cy="260"/>
            </a:xfrm>
          </p:grpSpPr>
          <p:grpSp>
            <p:nvGrpSpPr>
              <p:cNvPr id="20617" name="Group 275"/>
              <p:cNvGrpSpPr>
                <a:grpSpLocks/>
              </p:cNvGrpSpPr>
              <p:nvPr/>
            </p:nvGrpSpPr>
            <p:grpSpPr bwMode="auto">
              <a:xfrm>
                <a:off x="1620" y="1232"/>
                <a:ext cx="236" cy="260"/>
                <a:chOff x="1557" y="1007"/>
                <a:chExt cx="2105" cy="1949"/>
              </a:xfrm>
            </p:grpSpPr>
            <p:grpSp>
              <p:nvGrpSpPr>
                <p:cNvPr id="20625" name="Group 277"/>
                <p:cNvGrpSpPr>
                  <a:grpSpLocks/>
                </p:cNvGrpSpPr>
                <p:nvPr/>
              </p:nvGrpSpPr>
              <p:grpSpPr bwMode="auto">
                <a:xfrm>
                  <a:off x="1557" y="1209"/>
                  <a:ext cx="2105" cy="1421"/>
                  <a:chOff x="578" y="2316"/>
                  <a:chExt cx="2105" cy="1421"/>
                </a:xfrm>
              </p:grpSpPr>
              <p:sp>
                <p:nvSpPr>
                  <p:cNvPr id="20627" name="Freeform 278"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28" name="Freeform 279"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620" name="Freeform 281"/>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21" name="Freeform 282"/>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22" name="Freeform 283"/>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23" name="Freeform 284"/>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24" name="Freeform 285"/>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618" name="Rectangle 286"/>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nvGrpSpPr>
            <p:cNvPr id="20591" name="Group 287"/>
            <p:cNvGrpSpPr>
              <a:grpSpLocks/>
            </p:cNvGrpSpPr>
            <p:nvPr/>
          </p:nvGrpSpPr>
          <p:grpSpPr bwMode="auto">
            <a:xfrm>
              <a:off x="4781" y="879"/>
              <a:ext cx="247" cy="260"/>
              <a:chOff x="1609" y="1232"/>
              <a:chExt cx="247" cy="260"/>
            </a:xfrm>
          </p:grpSpPr>
          <p:grpSp>
            <p:nvGrpSpPr>
              <p:cNvPr id="20605" name="Group 288"/>
              <p:cNvGrpSpPr>
                <a:grpSpLocks/>
              </p:cNvGrpSpPr>
              <p:nvPr/>
            </p:nvGrpSpPr>
            <p:grpSpPr bwMode="auto">
              <a:xfrm>
                <a:off x="1620" y="1232"/>
                <a:ext cx="236" cy="260"/>
                <a:chOff x="1557" y="1007"/>
                <a:chExt cx="2105" cy="1949"/>
              </a:xfrm>
            </p:grpSpPr>
            <p:grpSp>
              <p:nvGrpSpPr>
                <p:cNvPr id="20613" name="Group 290"/>
                <p:cNvGrpSpPr>
                  <a:grpSpLocks/>
                </p:cNvGrpSpPr>
                <p:nvPr/>
              </p:nvGrpSpPr>
              <p:grpSpPr bwMode="auto">
                <a:xfrm>
                  <a:off x="1557" y="1209"/>
                  <a:ext cx="2105" cy="1421"/>
                  <a:chOff x="578" y="2316"/>
                  <a:chExt cx="2105" cy="1421"/>
                </a:xfrm>
              </p:grpSpPr>
              <p:sp>
                <p:nvSpPr>
                  <p:cNvPr id="20615" name="Freeform 291"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16" name="Freeform 292"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608" name="Freeform 294"/>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09" name="Freeform 295"/>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10" name="Freeform 296"/>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11" name="Freeform 297"/>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12" name="Freeform 298"/>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606" name="Rectangle 299"/>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nvGrpSpPr>
            <p:cNvPr id="20592" name="Group 300"/>
            <p:cNvGrpSpPr>
              <a:grpSpLocks/>
            </p:cNvGrpSpPr>
            <p:nvPr/>
          </p:nvGrpSpPr>
          <p:grpSpPr bwMode="auto">
            <a:xfrm>
              <a:off x="4651" y="1363"/>
              <a:ext cx="496" cy="368"/>
              <a:chOff x="1479" y="1204"/>
              <a:chExt cx="496" cy="368"/>
            </a:xfrm>
          </p:grpSpPr>
          <p:grpSp>
            <p:nvGrpSpPr>
              <p:cNvPr id="20593" name="Group 301"/>
              <p:cNvGrpSpPr>
                <a:grpSpLocks/>
              </p:cNvGrpSpPr>
              <p:nvPr/>
            </p:nvGrpSpPr>
            <p:grpSpPr bwMode="auto">
              <a:xfrm>
                <a:off x="1620" y="1232"/>
                <a:ext cx="236" cy="260"/>
                <a:chOff x="1557" y="1007"/>
                <a:chExt cx="2105" cy="1949"/>
              </a:xfrm>
            </p:grpSpPr>
            <p:grpSp>
              <p:nvGrpSpPr>
                <p:cNvPr id="20601" name="Group 303"/>
                <p:cNvGrpSpPr>
                  <a:grpSpLocks/>
                </p:cNvGrpSpPr>
                <p:nvPr/>
              </p:nvGrpSpPr>
              <p:grpSpPr bwMode="auto">
                <a:xfrm>
                  <a:off x="1557" y="1209"/>
                  <a:ext cx="2105" cy="1421"/>
                  <a:chOff x="578" y="2316"/>
                  <a:chExt cx="2105" cy="1421"/>
                </a:xfrm>
              </p:grpSpPr>
              <p:sp>
                <p:nvSpPr>
                  <p:cNvPr id="20603" name="Freeform 304"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04" name="Freeform 305"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596" name="Freeform 307"/>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97" name="Freeform 308"/>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98" name="Freeform 309"/>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599" name="Freeform 310"/>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0600" name="Freeform 311"/>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20594" name="Rectangle 312"/>
              <p:cNvSpPr>
                <a:spLocks noChangeArrowheads="1"/>
              </p:cNvSpPr>
              <p:nvPr/>
            </p:nvSpPr>
            <p:spPr bwMode="auto">
              <a:xfrm>
                <a:off x="1479" y="1204"/>
                <a:ext cx="496" cy="368"/>
              </a:xfrm>
              <a:prstGeom prst="rect">
                <a:avLst/>
              </a:prstGeom>
              <a:noFill/>
              <a:ln w="9525">
                <a:noFill/>
                <a:miter lim="800000"/>
                <a:headEnd/>
                <a:tailEnd/>
              </a:ln>
            </p:spPr>
            <p:txBody>
              <a:bodyPr>
                <a:spAutoFit/>
              </a:bodyPr>
              <a:lstStyle/>
              <a:p>
                <a:pPr algn="ctr"/>
                <a:r>
                  <a:rPr lang="ar-JO" altLang="en-US" dirty="0">
                    <a:solidFill>
                      <a:schemeClr val="tx1"/>
                    </a:solidFill>
                    <a:effectLst>
                      <a:glow rad="228600">
                        <a:schemeClr val="bg2">
                          <a:alpha val="95000"/>
                        </a:schemeClr>
                      </a:glow>
                    </a:effectLst>
                    <a:latin typeface="Arial" panose="020B0604020202020204" pitchFamily="34" charset="0"/>
                    <a:cs typeface="Arial" panose="020B0604020202020204" pitchFamily="34" charset="0"/>
                  </a:rPr>
                  <a:t>العهد</a:t>
                </a:r>
                <a:br>
                  <a:rPr lang="en-US" altLang="en-US" dirty="0">
                    <a:solidFill>
                      <a:schemeClr val="tx1"/>
                    </a:solidFill>
                    <a:effectLst>
                      <a:glow rad="228600">
                        <a:schemeClr val="bg2">
                          <a:alpha val="95000"/>
                        </a:schemeClr>
                      </a:glow>
                    </a:effectLst>
                    <a:latin typeface="Arial" panose="020B0604020202020204" pitchFamily="34" charset="0"/>
                    <a:cs typeface="Arial" panose="020B0604020202020204" pitchFamily="34" charset="0"/>
                  </a:rPr>
                </a:br>
                <a:r>
                  <a:rPr lang="ar-JO" altLang="en-US" dirty="0">
                    <a:solidFill>
                      <a:schemeClr val="tx1"/>
                    </a:solidFill>
                    <a:effectLst>
                      <a:glow rad="228600">
                        <a:schemeClr val="bg2">
                          <a:alpha val="95000"/>
                        </a:schemeClr>
                      </a:glow>
                    </a:effectLst>
                    <a:latin typeface="Arial" panose="020B0604020202020204" pitchFamily="34" charset="0"/>
                    <a:cs typeface="Arial" panose="020B0604020202020204" pitchFamily="34" charset="0"/>
                  </a:rPr>
                  <a:t> الجديد</a:t>
                </a:r>
                <a:endParaRPr lang="en-US" altLang="en-US" dirty="0">
                  <a:solidFill>
                    <a:schemeClr val="tx1"/>
                  </a:solidFill>
                  <a:effectLst>
                    <a:glow rad="228600">
                      <a:schemeClr val="bg2">
                        <a:alpha val="95000"/>
                      </a:schemeClr>
                    </a:glow>
                  </a:effectLst>
                  <a:latin typeface="Arial" panose="020B0604020202020204" pitchFamily="34" charset="0"/>
                  <a:cs typeface="Arial" panose="020B0604020202020204" pitchFamily="34" charset="0"/>
                </a:endParaRPr>
              </a:p>
            </p:txBody>
          </p:sp>
        </p:grpSp>
      </p:grpSp>
      <p:sp>
        <p:nvSpPr>
          <p:cNvPr id="20583" name="Rectangle 313"/>
          <p:cNvSpPr>
            <a:spLocks noChangeArrowheads="1"/>
          </p:cNvSpPr>
          <p:nvPr/>
        </p:nvSpPr>
        <p:spPr bwMode="auto">
          <a:xfrm>
            <a:off x="8580438" y="6470650"/>
            <a:ext cx="360996" cy="338554"/>
          </a:xfrm>
          <a:prstGeom prst="rect">
            <a:avLst/>
          </a:prstGeom>
          <a:noFill/>
          <a:ln w="9525">
            <a:noFill/>
            <a:miter lim="800000"/>
            <a:headEnd/>
            <a:tailEnd/>
          </a:ln>
        </p:spPr>
        <p:txBody>
          <a:bodyPr wrap="none">
            <a:spAutoFit/>
          </a:bodyPr>
          <a:lstStyle/>
          <a:p>
            <a:r>
              <a:rPr lang="ar-SA" altLang="en-US">
                <a:solidFill>
                  <a:schemeClr val="tx1"/>
                </a:solidFill>
                <a:latin typeface="Arial" panose="020B0604020202020204" pitchFamily="34" charset="0"/>
                <a:cs typeface="Arial" panose="020B0604020202020204" pitchFamily="34" charset="0"/>
              </a:rPr>
              <a:t>٢</a:t>
            </a:r>
            <a:r>
              <a:rPr lang="en-US" altLang="en-US">
                <a:solidFill>
                  <a:schemeClr val="tx1"/>
                </a:solidFill>
                <a:latin typeface="Arial" panose="020B0604020202020204" pitchFamily="34" charset="0"/>
                <a:cs typeface="Arial" panose="020B0604020202020204" pitchFamily="34" charset="0"/>
              </a:rPr>
              <a:t> </a:t>
            </a:r>
          </a:p>
        </p:txBody>
      </p:sp>
      <p:sp>
        <p:nvSpPr>
          <p:cNvPr id="460091" name="AutoShape 315"/>
          <p:cNvSpPr>
            <a:spLocks noChangeArrowheads="1"/>
          </p:cNvSpPr>
          <p:nvPr/>
        </p:nvSpPr>
        <p:spPr bwMode="auto">
          <a:xfrm>
            <a:off x="5805488" y="4246563"/>
            <a:ext cx="2238375" cy="7969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60096" name="Rectangle 320"/>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20586" name="TextBox 1"/>
          <p:cNvSpPr txBox="1">
            <a:spLocks noChangeArrowheads="1"/>
          </p:cNvSpPr>
          <p:nvPr/>
        </p:nvSpPr>
        <p:spPr bwMode="auto">
          <a:xfrm>
            <a:off x="5132098" y="2277025"/>
            <a:ext cx="533400" cy="338137"/>
          </a:xfrm>
          <a:prstGeom prst="rect">
            <a:avLst/>
          </a:prstGeom>
          <a:noFill/>
          <a:ln w="9525">
            <a:noFill/>
            <a:miter lim="800000"/>
            <a:headEnd/>
            <a:tailEnd/>
          </a:ln>
        </p:spPr>
        <p:txBody>
          <a:bodyPr>
            <a:spAutoFit/>
          </a:bodyPr>
          <a:lstStyle/>
          <a:p>
            <a:pPr algn="r"/>
            <a:r>
              <a:rPr lang="ar-JO" altLang="en-US" dirty="0">
                <a:solidFill>
                  <a:schemeClr val="tx1"/>
                </a:solidFill>
                <a:effectLst>
                  <a:glow rad="228600">
                    <a:schemeClr val="bg2">
                      <a:alpha val="95000"/>
                    </a:schemeClr>
                  </a:glow>
                </a:effectLst>
                <a:latin typeface="Arial" panose="020B0604020202020204" pitchFamily="34" charset="0"/>
                <a:cs typeface="Arial" panose="020B0604020202020204" pitchFamily="34" charset="0"/>
              </a:rPr>
              <a:t>ب.م</a:t>
            </a:r>
            <a:endParaRPr lang="en-US" altLang="en-US" dirty="0">
              <a:solidFill>
                <a:schemeClr val="tx1"/>
              </a:solidFill>
              <a:effectLst>
                <a:glow rad="228600">
                  <a:schemeClr val="bg2">
                    <a:alpha val="95000"/>
                  </a:schemeClr>
                </a:glow>
              </a:effectLst>
              <a:latin typeface="Arial" panose="020B0604020202020204" pitchFamily="34" charset="0"/>
              <a:cs typeface="Arial" panose="020B0604020202020204" pitchFamily="34" charset="0"/>
            </a:endParaRPr>
          </a:p>
        </p:txBody>
      </p:sp>
      <p:sp>
        <p:nvSpPr>
          <p:cNvPr id="20587" name="TextBox 1"/>
          <p:cNvSpPr txBox="1">
            <a:spLocks noChangeArrowheads="1"/>
          </p:cNvSpPr>
          <p:nvPr/>
        </p:nvSpPr>
        <p:spPr bwMode="auto">
          <a:xfrm>
            <a:off x="7388891" y="1345475"/>
            <a:ext cx="851822" cy="584775"/>
          </a:xfrm>
          <a:prstGeom prst="rect">
            <a:avLst/>
          </a:prstGeom>
          <a:noFill/>
          <a:ln w="9525">
            <a:noFill/>
            <a:miter lim="800000"/>
            <a:headEnd/>
            <a:tailEnd/>
          </a:ln>
        </p:spPr>
        <p:txBody>
          <a:bodyPr wrap="square">
            <a:spAutoFit/>
          </a:bodyPr>
          <a:lstStyle>
            <a:defPPr>
              <a:defRPr lang="en-US"/>
            </a:defPPr>
            <a:lvl1pPr algn="ctr">
              <a:defRPr>
                <a:solidFill>
                  <a:schemeClr val="tx1"/>
                </a:solidFill>
                <a:effectLst>
                  <a:glow rad="228600">
                    <a:schemeClr val="bg2">
                      <a:alpha val="95000"/>
                    </a:schemeClr>
                  </a:glow>
                </a:effectLst>
              </a:defRPr>
            </a:lvl1pPr>
          </a:lstStyle>
          <a:p>
            <a:r>
              <a:rPr lang="ar-JO" altLang="en-US" dirty="0">
                <a:latin typeface="Arial" panose="020B0604020202020204" pitchFamily="34" charset="0"/>
                <a:cs typeface="Arial" panose="020B0604020202020204" pitchFamily="34" charset="0"/>
              </a:rPr>
              <a:t>العهد الداودي</a:t>
            </a:r>
            <a:endParaRPr lang="en-US" altLang="en-US" dirty="0">
              <a:latin typeface="Arial" panose="020B0604020202020204" pitchFamily="34" charset="0"/>
              <a:cs typeface="Arial" panose="020B0604020202020204" pitchFamily="34" charset="0"/>
            </a:endParaRPr>
          </a:p>
        </p:txBody>
      </p:sp>
      <p:sp>
        <p:nvSpPr>
          <p:cNvPr id="20588" name="TextBox 1"/>
          <p:cNvSpPr txBox="1">
            <a:spLocks noChangeArrowheads="1"/>
          </p:cNvSpPr>
          <p:nvPr/>
        </p:nvSpPr>
        <p:spPr bwMode="auto">
          <a:xfrm>
            <a:off x="5108865" y="5266086"/>
            <a:ext cx="666751" cy="584775"/>
          </a:xfrm>
          <a:prstGeom prst="rect">
            <a:avLst/>
          </a:prstGeom>
          <a:noFill/>
          <a:ln w="9525">
            <a:noFill/>
            <a:miter lim="800000"/>
            <a:headEnd/>
            <a:tailEnd/>
          </a:ln>
        </p:spPr>
        <p:txBody>
          <a:bodyPr>
            <a:spAutoFit/>
          </a:bodyPr>
          <a:lstStyle>
            <a:defPPr>
              <a:defRPr lang="en-US"/>
            </a:defPPr>
            <a:lvl1pPr algn="r">
              <a:defRPr>
                <a:solidFill>
                  <a:schemeClr val="tx1"/>
                </a:solidFill>
                <a:effectLst>
                  <a:glow rad="228600">
                    <a:schemeClr val="bg2">
                      <a:alpha val="95000"/>
                    </a:schemeClr>
                  </a:glow>
                </a:effectLst>
              </a:defRPr>
            </a:lvl1pPr>
          </a:lstStyle>
          <a:p>
            <a:pPr algn="ctr"/>
            <a:r>
              <a:rPr lang="ar-JO" altLang="en-US" dirty="0">
                <a:latin typeface="Arial" panose="020B0604020202020204" pitchFamily="34" charset="0"/>
                <a:cs typeface="Arial" panose="020B0604020202020204" pitchFamily="34" charset="0"/>
              </a:rPr>
              <a:t>عهد الأرض</a:t>
            </a:r>
            <a:endParaRPr lang="en-US" altLang="en-US"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60020"/>
                                        </p:tgtEl>
                                        <p:attrNameLst>
                                          <p:attrName>style.visibility</p:attrName>
                                        </p:attrNameLst>
                                      </p:cBhvr>
                                      <p:to>
                                        <p:strVal val="visible"/>
                                      </p:to>
                                    </p:set>
                                    <p:anim calcmode="lin" valueType="num">
                                      <p:cBhvr>
                                        <p:cTn id="7" dur="500" fill="hold"/>
                                        <p:tgtEl>
                                          <p:spTgt spid="460020"/>
                                        </p:tgtEl>
                                        <p:attrNameLst>
                                          <p:attrName>ppt_w</p:attrName>
                                        </p:attrNameLst>
                                      </p:cBhvr>
                                      <p:tavLst>
                                        <p:tav tm="0">
                                          <p:val>
                                            <p:fltVal val="0"/>
                                          </p:val>
                                        </p:tav>
                                        <p:tav tm="100000">
                                          <p:val>
                                            <p:strVal val="#ppt_w"/>
                                          </p:val>
                                        </p:tav>
                                      </p:tavLst>
                                    </p:anim>
                                    <p:anim calcmode="lin" valueType="num">
                                      <p:cBhvr>
                                        <p:cTn id="8" dur="500" fill="hold"/>
                                        <p:tgtEl>
                                          <p:spTgt spid="460020"/>
                                        </p:tgtEl>
                                        <p:attrNameLst>
                                          <p:attrName>ppt_h</p:attrName>
                                        </p:attrNameLst>
                                      </p:cBhvr>
                                      <p:tavLst>
                                        <p:tav tm="0">
                                          <p:val>
                                            <p:fltVal val="0"/>
                                          </p:val>
                                        </p:tav>
                                        <p:tav tm="100000">
                                          <p:val>
                                            <p:strVal val="#ppt_h"/>
                                          </p:val>
                                        </p:tav>
                                      </p:tavLst>
                                    </p:anim>
                                    <p:anim calcmode="lin" valueType="num">
                                      <p:cBhvr>
                                        <p:cTn id="9" dur="500" fill="hold"/>
                                        <p:tgtEl>
                                          <p:spTgt spid="460020"/>
                                        </p:tgtEl>
                                        <p:attrNameLst>
                                          <p:attrName>ppt_x</p:attrName>
                                        </p:attrNameLst>
                                      </p:cBhvr>
                                      <p:tavLst>
                                        <p:tav tm="0">
                                          <p:val>
                                            <p:fltVal val="0.5"/>
                                          </p:val>
                                        </p:tav>
                                        <p:tav tm="100000">
                                          <p:val>
                                            <p:strVal val="#ppt_x"/>
                                          </p:val>
                                        </p:tav>
                                      </p:tavLst>
                                    </p:anim>
                                    <p:anim calcmode="lin" valueType="num">
                                      <p:cBhvr>
                                        <p:cTn id="10" dur="500" fill="hold"/>
                                        <p:tgtEl>
                                          <p:spTgt spid="46002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0021"/>
                                        </p:tgtEl>
                                        <p:attrNameLst>
                                          <p:attrName>style.visibility</p:attrName>
                                        </p:attrNameLst>
                                      </p:cBhvr>
                                      <p:to>
                                        <p:strVal val="visible"/>
                                      </p:to>
                                    </p:set>
                                    <p:anim calcmode="lin" valueType="num">
                                      <p:cBhvr>
                                        <p:cTn id="14" dur="500" fill="hold"/>
                                        <p:tgtEl>
                                          <p:spTgt spid="460021"/>
                                        </p:tgtEl>
                                        <p:attrNameLst>
                                          <p:attrName>ppt_w</p:attrName>
                                        </p:attrNameLst>
                                      </p:cBhvr>
                                      <p:tavLst>
                                        <p:tav tm="0">
                                          <p:val>
                                            <p:fltVal val="0"/>
                                          </p:val>
                                        </p:tav>
                                        <p:tav tm="100000">
                                          <p:val>
                                            <p:strVal val="#ppt_w"/>
                                          </p:val>
                                        </p:tav>
                                      </p:tavLst>
                                    </p:anim>
                                    <p:anim calcmode="lin" valueType="num">
                                      <p:cBhvr>
                                        <p:cTn id="15" dur="500" fill="hold"/>
                                        <p:tgtEl>
                                          <p:spTgt spid="460021"/>
                                        </p:tgtEl>
                                        <p:attrNameLst>
                                          <p:attrName>ppt_h</p:attrName>
                                        </p:attrNameLst>
                                      </p:cBhvr>
                                      <p:tavLst>
                                        <p:tav tm="0">
                                          <p:val>
                                            <p:fltVal val="0"/>
                                          </p:val>
                                        </p:tav>
                                        <p:tav tm="100000">
                                          <p:val>
                                            <p:strVal val="#ppt_h"/>
                                          </p:val>
                                        </p:tav>
                                      </p:tavLst>
                                    </p:anim>
                                    <p:anim calcmode="lin" valueType="num">
                                      <p:cBhvr>
                                        <p:cTn id="16" dur="500" fill="hold"/>
                                        <p:tgtEl>
                                          <p:spTgt spid="460021"/>
                                        </p:tgtEl>
                                        <p:attrNameLst>
                                          <p:attrName>ppt_x</p:attrName>
                                        </p:attrNameLst>
                                      </p:cBhvr>
                                      <p:tavLst>
                                        <p:tav tm="0">
                                          <p:val>
                                            <p:fltVal val="0.5"/>
                                          </p:val>
                                        </p:tav>
                                        <p:tav tm="100000">
                                          <p:val>
                                            <p:strVal val="#ppt_x"/>
                                          </p:val>
                                        </p:tav>
                                      </p:tavLst>
                                    </p:anim>
                                    <p:anim calcmode="lin" valueType="num">
                                      <p:cBhvr>
                                        <p:cTn id="17" dur="500" fill="hold"/>
                                        <p:tgtEl>
                                          <p:spTgt spid="46002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60022"/>
                                        </p:tgtEl>
                                        <p:attrNameLst>
                                          <p:attrName>style.visibility</p:attrName>
                                        </p:attrNameLst>
                                      </p:cBhvr>
                                      <p:to>
                                        <p:strVal val="visible"/>
                                      </p:to>
                                    </p:set>
                                    <p:anim calcmode="lin" valueType="num">
                                      <p:cBhvr>
                                        <p:cTn id="21" dur="500" fill="hold"/>
                                        <p:tgtEl>
                                          <p:spTgt spid="460022"/>
                                        </p:tgtEl>
                                        <p:attrNameLst>
                                          <p:attrName>ppt_w</p:attrName>
                                        </p:attrNameLst>
                                      </p:cBhvr>
                                      <p:tavLst>
                                        <p:tav tm="0">
                                          <p:val>
                                            <p:fltVal val="0"/>
                                          </p:val>
                                        </p:tav>
                                        <p:tav tm="100000">
                                          <p:val>
                                            <p:strVal val="#ppt_w"/>
                                          </p:val>
                                        </p:tav>
                                      </p:tavLst>
                                    </p:anim>
                                    <p:anim calcmode="lin" valueType="num">
                                      <p:cBhvr>
                                        <p:cTn id="22" dur="500" fill="hold"/>
                                        <p:tgtEl>
                                          <p:spTgt spid="460022"/>
                                        </p:tgtEl>
                                        <p:attrNameLst>
                                          <p:attrName>ppt_h</p:attrName>
                                        </p:attrNameLst>
                                      </p:cBhvr>
                                      <p:tavLst>
                                        <p:tav tm="0">
                                          <p:val>
                                            <p:fltVal val="0"/>
                                          </p:val>
                                        </p:tav>
                                        <p:tav tm="100000">
                                          <p:val>
                                            <p:strVal val="#ppt_h"/>
                                          </p:val>
                                        </p:tav>
                                      </p:tavLst>
                                    </p:anim>
                                    <p:anim calcmode="lin" valueType="num">
                                      <p:cBhvr>
                                        <p:cTn id="23" dur="500" fill="hold"/>
                                        <p:tgtEl>
                                          <p:spTgt spid="460022"/>
                                        </p:tgtEl>
                                        <p:attrNameLst>
                                          <p:attrName>ppt_x</p:attrName>
                                        </p:attrNameLst>
                                      </p:cBhvr>
                                      <p:tavLst>
                                        <p:tav tm="0">
                                          <p:val>
                                            <p:fltVal val="0.5"/>
                                          </p:val>
                                        </p:tav>
                                        <p:tav tm="100000">
                                          <p:val>
                                            <p:strVal val="#ppt_x"/>
                                          </p:val>
                                        </p:tav>
                                      </p:tavLst>
                                    </p:anim>
                                    <p:anim calcmode="lin" valueType="num">
                                      <p:cBhvr>
                                        <p:cTn id="24" dur="500" fill="hold"/>
                                        <p:tgtEl>
                                          <p:spTgt spid="46002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3" presetClass="entr" presetSubtype="528" fill="hold" grpId="0" nodeType="afterEffect">
                                  <p:stCondLst>
                                    <p:cond delay="0"/>
                                  </p:stCondLst>
                                  <p:childTnLst>
                                    <p:set>
                                      <p:cBhvr>
                                        <p:cTn id="27" dur="1" fill="hold">
                                          <p:stCondLst>
                                            <p:cond delay="0"/>
                                          </p:stCondLst>
                                        </p:cTn>
                                        <p:tgtEl>
                                          <p:spTgt spid="460027"/>
                                        </p:tgtEl>
                                        <p:attrNameLst>
                                          <p:attrName>style.visibility</p:attrName>
                                        </p:attrNameLst>
                                      </p:cBhvr>
                                      <p:to>
                                        <p:strVal val="visible"/>
                                      </p:to>
                                    </p:set>
                                    <p:anim calcmode="lin" valueType="num">
                                      <p:cBhvr>
                                        <p:cTn id="28" dur="500" fill="hold"/>
                                        <p:tgtEl>
                                          <p:spTgt spid="460027"/>
                                        </p:tgtEl>
                                        <p:attrNameLst>
                                          <p:attrName>ppt_w</p:attrName>
                                        </p:attrNameLst>
                                      </p:cBhvr>
                                      <p:tavLst>
                                        <p:tav tm="0">
                                          <p:val>
                                            <p:fltVal val="0"/>
                                          </p:val>
                                        </p:tav>
                                        <p:tav tm="100000">
                                          <p:val>
                                            <p:strVal val="#ppt_w"/>
                                          </p:val>
                                        </p:tav>
                                      </p:tavLst>
                                    </p:anim>
                                    <p:anim calcmode="lin" valueType="num">
                                      <p:cBhvr>
                                        <p:cTn id="29" dur="500" fill="hold"/>
                                        <p:tgtEl>
                                          <p:spTgt spid="460027"/>
                                        </p:tgtEl>
                                        <p:attrNameLst>
                                          <p:attrName>ppt_h</p:attrName>
                                        </p:attrNameLst>
                                      </p:cBhvr>
                                      <p:tavLst>
                                        <p:tav tm="0">
                                          <p:val>
                                            <p:fltVal val="0"/>
                                          </p:val>
                                        </p:tav>
                                        <p:tav tm="100000">
                                          <p:val>
                                            <p:strVal val="#ppt_h"/>
                                          </p:val>
                                        </p:tav>
                                      </p:tavLst>
                                    </p:anim>
                                    <p:anim calcmode="lin" valueType="num">
                                      <p:cBhvr>
                                        <p:cTn id="30" dur="500" fill="hold"/>
                                        <p:tgtEl>
                                          <p:spTgt spid="460027"/>
                                        </p:tgtEl>
                                        <p:attrNameLst>
                                          <p:attrName>ppt_x</p:attrName>
                                        </p:attrNameLst>
                                      </p:cBhvr>
                                      <p:tavLst>
                                        <p:tav tm="0">
                                          <p:val>
                                            <p:fltVal val="0.5"/>
                                          </p:val>
                                        </p:tav>
                                        <p:tav tm="100000">
                                          <p:val>
                                            <p:strVal val="#ppt_x"/>
                                          </p:val>
                                        </p:tav>
                                      </p:tavLst>
                                    </p:anim>
                                    <p:anim calcmode="lin" valueType="num">
                                      <p:cBhvr>
                                        <p:cTn id="31" dur="500" fill="hold"/>
                                        <p:tgtEl>
                                          <p:spTgt spid="46002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000"/>
                            </p:stCondLst>
                            <p:childTnLst>
                              <p:par>
                                <p:cTn id="33" presetID="23" presetClass="entr" presetSubtype="528" fill="hold" grpId="0" nodeType="afterEffect">
                                  <p:stCondLst>
                                    <p:cond delay="0"/>
                                  </p:stCondLst>
                                  <p:childTnLst>
                                    <p:set>
                                      <p:cBhvr>
                                        <p:cTn id="34" dur="1" fill="hold">
                                          <p:stCondLst>
                                            <p:cond delay="0"/>
                                          </p:stCondLst>
                                        </p:cTn>
                                        <p:tgtEl>
                                          <p:spTgt spid="460028"/>
                                        </p:tgtEl>
                                        <p:attrNameLst>
                                          <p:attrName>style.visibility</p:attrName>
                                        </p:attrNameLst>
                                      </p:cBhvr>
                                      <p:to>
                                        <p:strVal val="visible"/>
                                      </p:to>
                                    </p:set>
                                    <p:anim calcmode="lin" valueType="num">
                                      <p:cBhvr>
                                        <p:cTn id="35" dur="500" fill="hold"/>
                                        <p:tgtEl>
                                          <p:spTgt spid="460028"/>
                                        </p:tgtEl>
                                        <p:attrNameLst>
                                          <p:attrName>ppt_w</p:attrName>
                                        </p:attrNameLst>
                                      </p:cBhvr>
                                      <p:tavLst>
                                        <p:tav tm="0">
                                          <p:val>
                                            <p:fltVal val="0"/>
                                          </p:val>
                                        </p:tav>
                                        <p:tav tm="100000">
                                          <p:val>
                                            <p:strVal val="#ppt_w"/>
                                          </p:val>
                                        </p:tav>
                                      </p:tavLst>
                                    </p:anim>
                                    <p:anim calcmode="lin" valueType="num">
                                      <p:cBhvr>
                                        <p:cTn id="36" dur="500" fill="hold"/>
                                        <p:tgtEl>
                                          <p:spTgt spid="460028"/>
                                        </p:tgtEl>
                                        <p:attrNameLst>
                                          <p:attrName>ppt_h</p:attrName>
                                        </p:attrNameLst>
                                      </p:cBhvr>
                                      <p:tavLst>
                                        <p:tav tm="0">
                                          <p:val>
                                            <p:fltVal val="0"/>
                                          </p:val>
                                        </p:tav>
                                        <p:tav tm="100000">
                                          <p:val>
                                            <p:strVal val="#ppt_h"/>
                                          </p:val>
                                        </p:tav>
                                      </p:tavLst>
                                    </p:anim>
                                    <p:anim calcmode="lin" valueType="num">
                                      <p:cBhvr>
                                        <p:cTn id="37" dur="500" fill="hold"/>
                                        <p:tgtEl>
                                          <p:spTgt spid="460028"/>
                                        </p:tgtEl>
                                        <p:attrNameLst>
                                          <p:attrName>ppt_x</p:attrName>
                                        </p:attrNameLst>
                                      </p:cBhvr>
                                      <p:tavLst>
                                        <p:tav tm="0">
                                          <p:val>
                                            <p:fltVal val="0.5"/>
                                          </p:val>
                                        </p:tav>
                                        <p:tav tm="100000">
                                          <p:val>
                                            <p:strVal val="#ppt_x"/>
                                          </p:val>
                                        </p:tav>
                                      </p:tavLst>
                                    </p:anim>
                                    <p:anim calcmode="lin" valueType="num">
                                      <p:cBhvr>
                                        <p:cTn id="38" dur="500" fill="hold"/>
                                        <p:tgtEl>
                                          <p:spTgt spid="460028"/>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500"/>
                            </p:stCondLst>
                            <p:childTnLst>
                              <p:par>
                                <p:cTn id="40" presetID="23" presetClass="entr" presetSubtype="528" fill="hold" grpId="0" nodeType="afterEffect">
                                  <p:stCondLst>
                                    <p:cond delay="0"/>
                                  </p:stCondLst>
                                  <p:childTnLst>
                                    <p:set>
                                      <p:cBhvr>
                                        <p:cTn id="41" dur="1" fill="hold">
                                          <p:stCondLst>
                                            <p:cond delay="0"/>
                                          </p:stCondLst>
                                        </p:cTn>
                                        <p:tgtEl>
                                          <p:spTgt spid="460029"/>
                                        </p:tgtEl>
                                        <p:attrNameLst>
                                          <p:attrName>style.visibility</p:attrName>
                                        </p:attrNameLst>
                                      </p:cBhvr>
                                      <p:to>
                                        <p:strVal val="visible"/>
                                      </p:to>
                                    </p:set>
                                    <p:anim calcmode="lin" valueType="num">
                                      <p:cBhvr>
                                        <p:cTn id="42" dur="500" fill="hold"/>
                                        <p:tgtEl>
                                          <p:spTgt spid="460029"/>
                                        </p:tgtEl>
                                        <p:attrNameLst>
                                          <p:attrName>ppt_w</p:attrName>
                                        </p:attrNameLst>
                                      </p:cBhvr>
                                      <p:tavLst>
                                        <p:tav tm="0">
                                          <p:val>
                                            <p:fltVal val="0"/>
                                          </p:val>
                                        </p:tav>
                                        <p:tav tm="100000">
                                          <p:val>
                                            <p:strVal val="#ppt_w"/>
                                          </p:val>
                                        </p:tav>
                                      </p:tavLst>
                                    </p:anim>
                                    <p:anim calcmode="lin" valueType="num">
                                      <p:cBhvr>
                                        <p:cTn id="43" dur="500" fill="hold"/>
                                        <p:tgtEl>
                                          <p:spTgt spid="460029"/>
                                        </p:tgtEl>
                                        <p:attrNameLst>
                                          <p:attrName>ppt_h</p:attrName>
                                        </p:attrNameLst>
                                      </p:cBhvr>
                                      <p:tavLst>
                                        <p:tav tm="0">
                                          <p:val>
                                            <p:fltVal val="0"/>
                                          </p:val>
                                        </p:tav>
                                        <p:tav tm="100000">
                                          <p:val>
                                            <p:strVal val="#ppt_h"/>
                                          </p:val>
                                        </p:tav>
                                      </p:tavLst>
                                    </p:anim>
                                    <p:anim calcmode="lin" valueType="num">
                                      <p:cBhvr>
                                        <p:cTn id="44" dur="500" fill="hold"/>
                                        <p:tgtEl>
                                          <p:spTgt spid="460029"/>
                                        </p:tgtEl>
                                        <p:attrNameLst>
                                          <p:attrName>ppt_x</p:attrName>
                                        </p:attrNameLst>
                                      </p:cBhvr>
                                      <p:tavLst>
                                        <p:tav tm="0">
                                          <p:val>
                                            <p:fltVal val="0.5"/>
                                          </p:val>
                                        </p:tav>
                                        <p:tav tm="100000">
                                          <p:val>
                                            <p:strVal val="#ppt_x"/>
                                          </p:val>
                                        </p:tav>
                                      </p:tavLst>
                                    </p:anim>
                                    <p:anim calcmode="lin" valueType="num">
                                      <p:cBhvr>
                                        <p:cTn id="45" dur="500" fill="hold"/>
                                        <p:tgtEl>
                                          <p:spTgt spid="460029"/>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000"/>
                            </p:stCondLst>
                            <p:childTnLst>
                              <p:par>
                                <p:cTn id="47" presetID="23" presetClass="entr" presetSubtype="528" fill="hold" grpId="0" nodeType="afterEffect">
                                  <p:stCondLst>
                                    <p:cond delay="0"/>
                                  </p:stCondLst>
                                  <p:childTnLst>
                                    <p:set>
                                      <p:cBhvr>
                                        <p:cTn id="48" dur="1" fill="hold">
                                          <p:stCondLst>
                                            <p:cond delay="0"/>
                                          </p:stCondLst>
                                        </p:cTn>
                                        <p:tgtEl>
                                          <p:spTgt spid="460030"/>
                                        </p:tgtEl>
                                        <p:attrNameLst>
                                          <p:attrName>style.visibility</p:attrName>
                                        </p:attrNameLst>
                                      </p:cBhvr>
                                      <p:to>
                                        <p:strVal val="visible"/>
                                      </p:to>
                                    </p:set>
                                    <p:anim calcmode="lin" valueType="num">
                                      <p:cBhvr>
                                        <p:cTn id="49" dur="500" fill="hold"/>
                                        <p:tgtEl>
                                          <p:spTgt spid="460030"/>
                                        </p:tgtEl>
                                        <p:attrNameLst>
                                          <p:attrName>ppt_w</p:attrName>
                                        </p:attrNameLst>
                                      </p:cBhvr>
                                      <p:tavLst>
                                        <p:tav tm="0">
                                          <p:val>
                                            <p:fltVal val="0"/>
                                          </p:val>
                                        </p:tav>
                                        <p:tav tm="100000">
                                          <p:val>
                                            <p:strVal val="#ppt_w"/>
                                          </p:val>
                                        </p:tav>
                                      </p:tavLst>
                                    </p:anim>
                                    <p:anim calcmode="lin" valueType="num">
                                      <p:cBhvr>
                                        <p:cTn id="50" dur="500" fill="hold"/>
                                        <p:tgtEl>
                                          <p:spTgt spid="460030"/>
                                        </p:tgtEl>
                                        <p:attrNameLst>
                                          <p:attrName>ppt_h</p:attrName>
                                        </p:attrNameLst>
                                      </p:cBhvr>
                                      <p:tavLst>
                                        <p:tav tm="0">
                                          <p:val>
                                            <p:fltVal val="0"/>
                                          </p:val>
                                        </p:tav>
                                        <p:tav tm="100000">
                                          <p:val>
                                            <p:strVal val="#ppt_h"/>
                                          </p:val>
                                        </p:tav>
                                      </p:tavLst>
                                    </p:anim>
                                    <p:anim calcmode="lin" valueType="num">
                                      <p:cBhvr>
                                        <p:cTn id="51" dur="500" fill="hold"/>
                                        <p:tgtEl>
                                          <p:spTgt spid="460030"/>
                                        </p:tgtEl>
                                        <p:attrNameLst>
                                          <p:attrName>ppt_x</p:attrName>
                                        </p:attrNameLst>
                                      </p:cBhvr>
                                      <p:tavLst>
                                        <p:tav tm="0">
                                          <p:val>
                                            <p:fltVal val="0.5"/>
                                          </p:val>
                                        </p:tav>
                                        <p:tav tm="100000">
                                          <p:val>
                                            <p:strVal val="#ppt_x"/>
                                          </p:val>
                                        </p:tav>
                                      </p:tavLst>
                                    </p:anim>
                                    <p:anim calcmode="lin" valueType="num">
                                      <p:cBhvr>
                                        <p:cTn id="52" dur="500" fill="hold"/>
                                        <p:tgtEl>
                                          <p:spTgt spid="460030"/>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460091"/>
                                        </p:tgtEl>
                                        <p:attrNameLst>
                                          <p:attrName>style.visibility</p:attrName>
                                        </p:attrNameLst>
                                      </p:cBhvr>
                                      <p:to>
                                        <p:strVal val="visible"/>
                                      </p:to>
                                    </p:set>
                                    <p:anim calcmode="lin" valueType="num">
                                      <p:cBhvr additive="base">
                                        <p:cTn id="57" dur="1000" fill="hold"/>
                                        <p:tgtEl>
                                          <p:spTgt spid="460091"/>
                                        </p:tgtEl>
                                        <p:attrNameLst>
                                          <p:attrName>ppt_x</p:attrName>
                                        </p:attrNameLst>
                                      </p:cBhvr>
                                      <p:tavLst>
                                        <p:tav tm="0">
                                          <p:val>
                                            <p:strVal val="0-#ppt_w/2"/>
                                          </p:val>
                                        </p:tav>
                                        <p:tav tm="100000">
                                          <p:val>
                                            <p:strVal val="#ppt_x"/>
                                          </p:val>
                                        </p:tav>
                                      </p:tavLst>
                                    </p:anim>
                                    <p:anim calcmode="lin" valueType="num">
                                      <p:cBhvr additive="base">
                                        <p:cTn id="58" dur="1000" fill="hold"/>
                                        <p:tgtEl>
                                          <p:spTgt spid="4600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020" grpId="0" animBg="1"/>
      <p:bldP spid="460021" grpId="0" animBg="1"/>
      <p:bldP spid="460022" grpId="0" animBg="1"/>
      <p:bldP spid="460027" grpId="0" animBg="1"/>
      <p:bldP spid="460028" grpId="0" animBg="1"/>
      <p:bldP spid="460029" grpId="0" animBg="1"/>
      <p:bldP spid="460030" grpId="0" animBg="1"/>
      <p:bldP spid="46009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2" descr="Masada siege ramp from west, 50-35tb sr"/>
          <p:cNvPicPr preferRelativeResize="0">
            <a:picLocks noChangeAspect="1" noChangeArrowheads="1"/>
          </p:cNvPicPr>
          <p:nvPr>
            <p:custDataLst>
              <p:tags r:id="rId1"/>
            </p:custDataLst>
          </p:nvPr>
        </p:nvPicPr>
        <p:blipFill>
          <a:blip r:embed="rId4"/>
          <a:srcRect/>
          <a:stretch>
            <a:fillRect/>
          </a:stretch>
        </p:blipFill>
        <p:spPr bwMode="auto">
          <a:xfrm>
            <a:off x="584200" y="520700"/>
            <a:ext cx="7999413" cy="5767388"/>
          </a:xfrm>
          <a:prstGeom prst="rect">
            <a:avLst/>
          </a:prstGeom>
          <a:noFill/>
          <a:ln w="9525">
            <a:noFill/>
            <a:miter lim="800000"/>
            <a:headEnd/>
            <a:tailEnd/>
          </a:ln>
        </p:spPr>
      </p:pic>
      <p:sp>
        <p:nvSpPr>
          <p:cNvPr id="75779" name="Rectangle 2"/>
          <p:cNvSpPr>
            <a:spLocks noChangeArrowheads="1"/>
          </p:cNvSpPr>
          <p:nvPr/>
        </p:nvSpPr>
        <p:spPr bwMode="auto">
          <a:xfrm>
            <a:off x="1293813" y="2460625"/>
            <a:ext cx="3714750" cy="457200"/>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5780" name="Text Box 3"/>
          <p:cNvSpPr txBox="1">
            <a:spLocks noChangeArrowheads="1"/>
          </p:cNvSpPr>
          <p:nvPr/>
        </p:nvSpPr>
        <p:spPr bwMode="auto">
          <a:xfrm>
            <a:off x="4238625" y="1281113"/>
            <a:ext cx="184150" cy="581025"/>
          </a:xfrm>
          <a:prstGeom prst="rect">
            <a:avLst/>
          </a:prstGeom>
          <a:noFill/>
          <a:ln w="9525">
            <a:noFill/>
            <a:miter lim="800000"/>
            <a:headEnd/>
            <a:tailEnd/>
          </a:ln>
        </p:spPr>
        <p:txBody>
          <a:bodyPr wrap="none">
            <a:spAutoFit/>
          </a:bodyPr>
          <a:lstStyle/>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p:txBody>
      </p:sp>
      <p:sp>
        <p:nvSpPr>
          <p:cNvPr id="448517" name="Text Box 5"/>
          <p:cNvSpPr txBox="1">
            <a:spLocks noChangeArrowheads="1"/>
          </p:cNvSpPr>
          <p:nvPr/>
        </p:nvSpPr>
        <p:spPr bwMode="auto">
          <a:xfrm>
            <a:off x="1773238"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مت ٢: ١</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448520" name="Rectangle 8"/>
          <p:cNvSpPr>
            <a:spLocks noChangeArrowheads="1"/>
          </p:cNvSpPr>
          <p:nvPr/>
        </p:nvSpPr>
        <p:spPr bwMode="auto">
          <a:xfrm>
            <a:off x="2501229" y="5751513"/>
            <a:ext cx="3881191" cy="911019"/>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none">
            <a:spAutoFit/>
          </a:bodyPr>
          <a:lstStyle/>
          <a:p>
            <a:pPr algn="ctr">
              <a:lnSpc>
                <a:spcPct val="95000"/>
              </a:lnSpc>
              <a:defRPr/>
            </a:pPr>
            <a:r>
              <a:rPr lang="ar-JO" sz="28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هيرودس الكبير:</a:t>
            </a:r>
          </a:p>
          <a:p>
            <a:pPr algn="ctr">
              <a:lnSpc>
                <a:spcPct val="95000"/>
              </a:lnSpc>
              <a:defRPr/>
            </a:pPr>
            <a:r>
              <a:rPr lang="ar-JO" sz="28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قلعة قصره في مسعدة ، إسرائيل</a:t>
            </a:r>
            <a:endParaRPr lang="en-US" sz="2800" dirty="0">
              <a:solidFill>
                <a:srgbClr val="FFFF00"/>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grpSp>
        <p:nvGrpSpPr>
          <p:cNvPr id="2" name="Group 23"/>
          <p:cNvGrpSpPr>
            <a:grpSpLocks/>
          </p:cNvGrpSpPr>
          <p:nvPr/>
        </p:nvGrpSpPr>
        <p:grpSpPr bwMode="auto">
          <a:xfrm>
            <a:off x="5300663" y="3302000"/>
            <a:ext cx="3232150" cy="2308225"/>
            <a:chOff x="3339" y="2080"/>
            <a:chExt cx="2036" cy="1454"/>
          </a:xfrm>
        </p:grpSpPr>
        <p:pic>
          <p:nvPicPr>
            <p:cNvPr id="448519" name="Picture 7"/>
            <p:cNvPicPr>
              <a:picLocks noChangeAspect="1" noChangeArrowheads="1"/>
            </p:cNvPicPr>
            <p:nvPr/>
          </p:nvPicPr>
          <p:blipFill>
            <a:blip r:embed="rId5" cstate="screen">
              <a:lum bright="-18000"/>
            </a:blip>
            <a:srcRect/>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5796" name="Text Box 9"/>
            <p:cNvSpPr txBox="1">
              <a:spLocks noChangeArrowheads="1"/>
            </p:cNvSpPr>
            <p:nvPr/>
          </p:nvSpPr>
          <p:spPr bwMode="auto">
            <a:xfrm>
              <a:off x="3339" y="3156"/>
              <a:ext cx="1648" cy="252"/>
            </a:xfrm>
            <a:prstGeom prst="rect">
              <a:avLst/>
            </a:prstGeom>
            <a:noFill/>
            <a:ln w="9525">
              <a:noFill/>
              <a:miter lim="800000"/>
              <a:headEnd/>
              <a:tailEnd/>
            </a:ln>
          </p:spPr>
          <p:txBody>
            <a:bodyPr>
              <a:spAutoFit/>
            </a:bodyPr>
            <a:lstStyle/>
            <a:p>
              <a:pPr>
                <a:spcBef>
                  <a:spcPct val="50000"/>
                </a:spcBef>
              </a:pPr>
              <a:r>
                <a:rPr lang="ar-JO" altLang="en-US" sz="1000">
                  <a:solidFill>
                    <a:schemeClr val="tx1"/>
                  </a:solidFill>
                  <a:latin typeface="Arial" panose="020B0604020202020204" pitchFamily="34" charset="0"/>
                  <a:cs typeface="Arial" panose="020B0604020202020204" pitchFamily="34" charset="0"/>
                </a:rPr>
                <a:t>مصدر الصورة:</a:t>
              </a:r>
              <a:r>
                <a:rPr lang="en-US" altLang="en-US" sz="1000">
                  <a:solidFill>
                    <a:schemeClr val="tx1"/>
                  </a:solidFill>
                  <a:latin typeface="Arial" panose="020B0604020202020204" pitchFamily="34" charset="0"/>
                  <a:cs typeface="Arial" panose="020B0604020202020204" pitchFamily="34" charset="0"/>
                </a:rPr>
                <a:t>:                                </a:t>
              </a:r>
              <a:r>
                <a:rPr lang="ar-JO" altLang="en-US" sz="1000">
                  <a:solidFill>
                    <a:schemeClr val="tx1"/>
                  </a:solidFill>
                  <a:latin typeface="Arial" panose="020B0604020202020204" pitchFamily="34" charset="0"/>
                  <a:cs typeface="Arial" panose="020B0604020202020204" pitchFamily="34" charset="0"/>
                </a:rPr>
                <a:t>مسعدة</a:t>
              </a:r>
              <a:r>
                <a:rPr lang="en-US" altLang="en-US" sz="1000">
                  <a:solidFill>
                    <a:schemeClr val="tx1"/>
                  </a:solidFill>
                  <a:latin typeface="Arial" panose="020B0604020202020204" pitchFamily="34" charset="0"/>
                  <a:cs typeface="Arial" panose="020B0604020202020204" pitchFamily="34" charset="0"/>
                </a:rPr>
                <a:t> Ltd. </a:t>
              </a:r>
              <a:r>
                <a:rPr lang="ar-JO" altLang="en-US" sz="1000">
                  <a:solidFill>
                    <a:schemeClr val="tx1"/>
                  </a:solidFill>
                  <a:latin typeface="Arial" panose="020B0604020202020204" pitchFamily="34" charset="0"/>
                  <a:cs typeface="Arial" panose="020B0604020202020204" pitchFamily="34" charset="0"/>
                </a:rPr>
                <a:t>الناشرون</a:t>
              </a:r>
              <a:r>
                <a:rPr lang="en-US" altLang="en-US" sz="1000">
                  <a:solidFill>
                    <a:schemeClr val="tx1"/>
                  </a:solidFill>
                  <a:latin typeface="Arial" panose="020B0604020202020204" pitchFamily="34" charset="0"/>
                  <a:cs typeface="Arial" panose="020B0604020202020204" pitchFamily="34" charset="0"/>
                </a:rPr>
                <a:t>                    </a:t>
              </a:r>
              <a:r>
                <a:rPr lang="ar-JO" altLang="en-US" sz="1000">
                  <a:solidFill>
                    <a:schemeClr val="tx1"/>
                  </a:solidFill>
                  <a:latin typeface="Arial" panose="020B0604020202020204" pitchFamily="34" charset="0"/>
                  <a:cs typeface="Arial" panose="020B0604020202020204" pitchFamily="34" charset="0"/>
                </a:rPr>
                <a:t>إسرائيل </a:t>
              </a:r>
              <a:r>
                <a:rPr lang="en-US" altLang="en-US" sz="1000">
                  <a:solidFill>
                    <a:schemeClr val="tx1"/>
                  </a:solidFill>
                  <a:latin typeface="Arial" panose="020B0604020202020204" pitchFamily="34" charset="0"/>
                  <a:cs typeface="Arial" panose="020B0604020202020204" pitchFamily="34" charset="0"/>
                </a:rPr>
                <a:t>, </a:t>
              </a:r>
              <a:r>
                <a:rPr lang="ar-JO" altLang="en-US" sz="1000">
                  <a:solidFill>
                    <a:schemeClr val="tx1"/>
                  </a:solidFill>
                  <a:latin typeface="Arial" panose="020B0604020202020204" pitchFamily="34" charset="0"/>
                  <a:cs typeface="Arial" panose="020B0604020202020204" pitchFamily="34" charset="0"/>
                </a:rPr>
                <a:t>جفعتايم</a:t>
              </a:r>
              <a:endParaRPr lang="en-US" altLang="en-US" sz="1000">
                <a:solidFill>
                  <a:schemeClr val="tx1"/>
                </a:solidFill>
                <a:latin typeface="Arial" panose="020B0604020202020204" pitchFamily="34" charset="0"/>
                <a:cs typeface="Arial" panose="020B0604020202020204" pitchFamily="34" charset="0"/>
              </a:endParaRPr>
            </a:p>
          </p:txBody>
        </p:sp>
      </p:grpSp>
      <p:sp>
        <p:nvSpPr>
          <p:cNvPr id="448533" name="Rectangle 21"/>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p>
        </p:txBody>
      </p:sp>
      <p:sp>
        <p:nvSpPr>
          <p:cNvPr id="448536" name="Text Box 24"/>
          <p:cNvSpPr txBox="1">
            <a:spLocks noChangeArrowheads="1"/>
          </p:cNvSpPr>
          <p:nvPr/>
        </p:nvSpPr>
        <p:spPr bwMode="auto">
          <a:xfrm>
            <a:off x="3205163" y="3717925"/>
            <a:ext cx="2597150" cy="91440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defPPr>
              <a:defRPr lang="en-US"/>
            </a:defPPr>
            <a:lvl1pPr algn="ctr">
              <a:lnSpc>
                <a:spcPct val="95000"/>
              </a:lnSpc>
              <a:defRPr sz="2800">
                <a:solidFill>
                  <a:srgbClr val="FFFF00"/>
                </a:solidFill>
                <a:effectLst>
                  <a:outerShdw blurRad="38100" dist="38100" dir="2700000" algn="tl">
                    <a:srgbClr val="000000"/>
                  </a:outerShdw>
                </a:effectLst>
              </a:defRPr>
            </a:lvl1pPr>
          </a:lstStyle>
          <a:p>
            <a:pPr rtl="1">
              <a:defRPr/>
            </a:pPr>
            <a:r>
              <a:rPr lang="ar-JO" dirty="0">
                <a:latin typeface="Arial" panose="020B0604020202020204" pitchFamily="34" charset="0"/>
                <a:ea typeface="Accordance" panose="00000400000000000000" pitchFamily="2" charset="-78"/>
                <a:cs typeface="Arial" panose="020B0604020202020204" pitchFamily="34" charset="0"/>
              </a:rPr>
              <a:t>منحدر الحصار الروماني</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75787" name="AutoShape 10"/>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5788" name="Rectangle 11"/>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5789" name="AutoShape 12"/>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75790" name="Line 13"/>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75791" name="Line 14"/>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75792" name="Rectangle 15"/>
          <p:cNvSpPr>
            <a:spLocks noChangeArrowheads="1"/>
          </p:cNvSpPr>
          <p:nvPr/>
        </p:nvSpPr>
        <p:spPr bwMode="auto">
          <a:xfrm>
            <a:off x="7905750" y="3724275"/>
            <a:ext cx="827088"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75793" name="Rectangle 16"/>
          <p:cNvSpPr>
            <a:spLocks noChangeArrowheads="1"/>
          </p:cNvSpPr>
          <p:nvPr/>
        </p:nvSpPr>
        <p:spPr bwMode="auto">
          <a:xfrm>
            <a:off x="7931150" y="3568700"/>
            <a:ext cx="739775"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الكبير</a:t>
            </a:r>
            <a:endParaRPr lang="en-US" altLang="en-US" sz="900">
              <a:solidFill>
                <a:srgbClr val="000000"/>
              </a:solidFill>
              <a:latin typeface="Arial" panose="020B0604020202020204" pitchFamily="34" charset="0"/>
              <a:cs typeface="Arial" panose="020B0604020202020204" pitchFamily="34" charset="0"/>
            </a:endParaRPr>
          </a:p>
        </p:txBody>
      </p:sp>
      <p:sp>
        <p:nvSpPr>
          <p:cNvPr id="75794" name="Rectangle 17"/>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4485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6"/>
          <p:cNvSpPr>
            <a:spLocks noChangeArrowheads="1"/>
          </p:cNvSpPr>
          <p:nvPr/>
        </p:nvSpPr>
        <p:spPr bwMode="auto">
          <a:xfrm>
            <a:off x="230188" y="1998663"/>
            <a:ext cx="4419600" cy="3608387"/>
          </a:xfrm>
          <a:prstGeom prst="rect">
            <a:avLst/>
          </a:prstGeom>
          <a:noFill/>
          <a:ln w="9525">
            <a:noFill/>
            <a:miter lim="800000"/>
            <a:headEnd/>
            <a:tailEnd/>
          </a:ln>
        </p:spPr>
        <p:txBody>
          <a:bodyPr lIns="90487" tIns="44450" rIns="90487" bIns="44450">
            <a:spAutoFit/>
          </a:bodyPr>
          <a:lstStyle/>
          <a:p>
            <a:pPr algn="ctr">
              <a:lnSpc>
                <a:spcPct val="120000"/>
              </a:lnSpc>
            </a:pPr>
            <a:r>
              <a:rPr lang="ar-JO" altLang="en-US">
                <a:solidFill>
                  <a:schemeClr val="bg1"/>
                </a:solidFill>
                <a:latin typeface="Arial" panose="020B0604020202020204" pitchFamily="34" charset="0"/>
                <a:cs typeface="Arial" panose="020B0604020202020204" pitchFamily="34" charset="0"/>
              </a:rPr>
              <a:t>أرسطو: مدرس الإسكندر</a:t>
            </a:r>
          </a:p>
          <a:p>
            <a:pPr algn="ctr">
              <a:lnSpc>
                <a:spcPct val="120000"/>
              </a:lnSpc>
            </a:pPr>
            <a:r>
              <a:rPr lang="ar-JO" altLang="en-US">
                <a:solidFill>
                  <a:schemeClr val="bg1"/>
                </a:solidFill>
                <a:latin typeface="Arial" panose="020B0604020202020204" pitchFamily="34" charset="0"/>
                <a:cs typeface="Arial" panose="020B0604020202020204" pitchFamily="34" charset="0"/>
              </a:rPr>
              <a:t>أرسطو: نظرية الموسيقى</a:t>
            </a:r>
          </a:p>
          <a:p>
            <a:pPr algn="ctr">
              <a:lnSpc>
                <a:spcPct val="120000"/>
              </a:lnSpc>
            </a:pPr>
            <a:r>
              <a:rPr lang="ar-JO" altLang="en-US">
                <a:solidFill>
                  <a:schemeClr val="bg1"/>
                </a:solidFill>
                <a:latin typeface="Arial" panose="020B0604020202020204" pitchFamily="34" charset="0"/>
                <a:cs typeface="Arial" panose="020B0604020202020204" pitchFamily="34" charset="0"/>
              </a:rPr>
              <a:t>سور الصين العظيم </a:t>
            </a:r>
          </a:p>
          <a:p>
            <a:pPr algn="ctr">
              <a:lnSpc>
                <a:spcPct val="120000"/>
              </a:lnSpc>
            </a:pPr>
            <a:r>
              <a:rPr lang="ar-JO" altLang="en-US">
                <a:solidFill>
                  <a:schemeClr val="bg1"/>
                </a:solidFill>
                <a:latin typeface="Arial" panose="020B0604020202020204" pitchFamily="34" charset="0"/>
                <a:cs typeface="Arial" panose="020B0604020202020204" pitchFamily="34" charset="0"/>
              </a:rPr>
              <a:t>الحديد المستخدم في الصين  </a:t>
            </a:r>
          </a:p>
          <a:p>
            <a:pPr algn="ctr">
              <a:lnSpc>
                <a:spcPct val="120000"/>
              </a:lnSpc>
            </a:pPr>
            <a:r>
              <a:rPr lang="ar-JO" altLang="en-US">
                <a:solidFill>
                  <a:schemeClr val="bg1"/>
                </a:solidFill>
                <a:latin typeface="Arial" panose="020B0604020202020204" pitchFamily="34" charset="0"/>
                <a:cs typeface="Arial" panose="020B0604020202020204" pitchFamily="34" charset="0"/>
              </a:rPr>
              <a:t> الإسكندرية: مركز التعلم اليوناني</a:t>
            </a:r>
          </a:p>
          <a:p>
            <a:pPr algn="ctr">
              <a:lnSpc>
                <a:spcPct val="120000"/>
              </a:lnSpc>
            </a:pPr>
            <a:r>
              <a:rPr lang="ar-JO" altLang="en-US">
                <a:solidFill>
                  <a:schemeClr val="bg1"/>
                </a:solidFill>
                <a:latin typeface="Arial" panose="020B0604020202020204" pitchFamily="34" charset="0"/>
                <a:cs typeface="Arial" panose="020B0604020202020204" pitchFamily="34" charset="0"/>
              </a:rPr>
              <a:t>وكليد: عمل قياسي في الهندسة</a:t>
            </a:r>
          </a:p>
          <a:p>
            <a:pPr algn="ctr">
              <a:lnSpc>
                <a:spcPct val="120000"/>
              </a:lnSpc>
            </a:pPr>
            <a:r>
              <a:rPr lang="ar-JO" altLang="en-US">
                <a:solidFill>
                  <a:schemeClr val="bg1"/>
                </a:solidFill>
                <a:latin typeface="Arial" panose="020B0604020202020204" pitchFamily="34" charset="0"/>
                <a:cs typeface="Arial" panose="020B0604020202020204" pitchFamily="34" charset="0"/>
              </a:rPr>
              <a:t>أول عملات رومانية</a:t>
            </a:r>
          </a:p>
          <a:p>
            <a:pPr algn="ctr">
              <a:lnSpc>
                <a:spcPct val="120000"/>
              </a:lnSpc>
            </a:pPr>
            <a:r>
              <a:rPr lang="ar-JO" altLang="en-US">
                <a:solidFill>
                  <a:schemeClr val="bg1"/>
                </a:solidFill>
                <a:latin typeface="Arial" panose="020B0604020202020204" pitchFamily="34" charset="0"/>
                <a:cs typeface="Arial" panose="020B0604020202020204" pitchFamily="34" charset="0"/>
              </a:rPr>
              <a:t>كورنثوس تصبح مركزًا للتجارة</a:t>
            </a:r>
          </a:p>
          <a:p>
            <a:pPr algn="ctr">
              <a:lnSpc>
                <a:spcPct val="120000"/>
              </a:lnSpc>
            </a:pPr>
            <a:r>
              <a:rPr lang="ar-JO" altLang="en-US">
                <a:solidFill>
                  <a:schemeClr val="bg1"/>
                </a:solidFill>
                <a:latin typeface="Arial" panose="020B0604020202020204" pitchFamily="34" charset="0"/>
                <a:cs typeface="Arial" panose="020B0604020202020204" pitchFamily="34" charset="0"/>
              </a:rPr>
              <a:t>المراكز التجارية اليهودية في مصر</a:t>
            </a:r>
          </a:p>
          <a:p>
            <a:pPr algn="ctr">
              <a:lnSpc>
                <a:spcPct val="120000"/>
              </a:lnSpc>
            </a:pPr>
            <a:r>
              <a:rPr lang="ar-JO" altLang="en-US">
                <a:solidFill>
                  <a:schemeClr val="bg1"/>
                </a:solidFill>
                <a:latin typeface="Arial" panose="020B0604020202020204" pitchFamily="34" charset="0"/>
                <a:cs typeface="Arial" panose="020B0604020202020204" pitchFamily="34" charset="0"/>
              </a:rPr>
              <a:t>الهلينية&amp; المدن اليونانية</a:t>
            </a:r>
          </a:p>
          <a:p>
            <a:pPr algn="ctr">
              <a:lnSpc>
                <a:spcPct val="120000"/>
              </a:lnSpc>
            </a:pPr>
            <a:r>
              <a:rPr lang="ar-JO" altLang="en-US">
                <a:solidFill>
                  <a:schemeClr val="bg1"/>
                </a:solidFill>
                <a:latin typeface="Arial" panose="020B0604020202020204" pitchFamily="34" charset="0"/>
                <a:cs typeface="Arial" panose="020B0604020202020204" pitchFamily="34" charset="0"/>
              </a:rPr>
              <a:t>أسلوب العيش اليوناني</a:t>
            </a:r>
          </a:p>
          <a:p>
            <a:pPr algn="ctr">
              <a:lnSpc>
                <a:spcPct val="120000"/>
              </a:lnSpc>
            </a:pPr>
            <a:r>
              <a:rPr lang="ar-JO" altLang="en-US">
                <a:solidFill>
                  <a:schemeClr val="bg1"/>
                </a:solidFill>
                <a:latin typeface="Arial" panose="020B0604020202020204" pitchFamily="34" charset="0"/>
                <a:cs typeface="Arial" panose="020B0604020202020204" pitchFamily="34" charset="0"/>
              </a:rPr>
              <a:t>اللغة اليونانية</a:t>
            </a:r>
          </a:p>
        </p:txBody>
      </p:sp>
      <p:sp>
        <p:nvSpPr>
          <p:cNvPr id="195588" name="Rectangle 4"/>
          <p:cNvSpPr>
            <a:spLocks noChangeArrowheads="1"/>
          </p:cNvSpPr>
          <p:nvPr/>
        </p:nvSpPr>
        <p:spPr bwMode="auto">
          <a:xfrm>
            <a:off x="620713" y="160338"/>
            <a:ext cx="1090041" cy="144398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pPr>
            <a:r>
              <a:rPr lang="en-US" sz="8800" b="0">
                <a:solidFill>
                  <a:schemeClr val="tx2"/>
                </a:solidFill>
                <a:latin typeface="Arial" panose="020B0604020202020204" pitchFamily="34" charset="0"/>
                <a:cs typeface="Arial" panose="020B0604020202020204" pitchFamily="34" charset="0"/>
              </a:rPr>
              <a:t>٧ </a:t>
            </a:r>
          </a:p>
        </p:txBody>
      </p:sp>
      <p:sp>
        <p:nvSpPr>
          <p:cNvPr id="195600" name="Text Box 16"/>
          <p:cNvSpPr txBox="1">
            <a:spLocks noChangeArrowheads="1"/>
          </p:cNvSpPr>
          <p:nvPr/>
        </p:nvSpPr>
        <p:spPr bwMode="auto">
          <a:xfrm>
            <a:off x="4826000" y="73025"/>
            <a:ext cx="3835400" cy="10064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ar-JO" sz="2000" i="1" dirty="0">
                <a:solidFill>
                  <a:schemeClr val="hlink"/>
                </a:solidFill>
                <a:latin typeface="Arial" panose="020B0604020202020204" pitchFamily="34" charset="0"/>
                <a:ea typeface="+mn-ea"/>
                <a:cs typeface="Arial" panose="020B0604020202020204" pitchFamily="34" charset="0"/>
              </a:rPr>
              <a:t>وثم...</a:t>
            </a:r>
            <a:endParaRPr lang="en-US" sz="2000" i="1" dirty="0">
              <a:solidFill>
                <a:schemeClr val="hlink"/>
              </a:solidFill>
              <a:latin typeface="Arial" panose="020B0604020202020204" pitchFamily="34" charset="0"/>
              <a:ea typeface="+mn-ea"/>
              <a:cs typeface="Arial" panose="020B0604020202020204" pitchFamily="34" charset="0"/>
            </a:endParaRPr>
          </a:p>
          <a:p>
            <a:pPr algn="ctr">
              <a:defRPr/>
            </a:pPr>
            <a:r>
              <a:rPr lang="ar-JO" sz="2000" i="1" dirty="0">
                <a:solidFill>
                  <a:schemeClr val="hlink"/>
                </a:solidFill>
                <a:latin typeface="Arial" panose="020B0604020202020204" pitchFamily="34" charset="0"/>
                <a:ea typeface="+mn-ea"/>
                <a:cs typeface="Arial" panose="020B0604020202020204" pitchFamily="34" charset="0"/>
              </a:rPr>
              <a:t>خلال</a:t>
            </a:r>
            <a:endParaRPr lang="en-US" sz="2000" i="1" dirty="0">
              <a:solidFill>
                <a:schemeClr val="hlink"/>
              </a:solidFill>
              <a:latin typeface="Arial" panose="020B0604020202020204" pitchFamily="34" charset="0"/>
              <a:ea typeface="+mn-ea"/>
              <a:cs typeface="Arial" panose="020B0604020202020204" pitchFamily="34" charset="0"/>
            </a:endParaRPr>
          </a:p>
          <a:p>
            <a:pPr algn="ctr">
              <a:defRPr/>
            </a:pPr>
            <a:r>
              <a:rPr lang="ar-JO" sz="2000" i="1" dirty="0">
                <a:solidFill>
                  <a:schemeClr val="hlink"/>
                </a:solidFill>
                <a:latin typeface="Arial" panose="020B0604020202020204" pitchFamily="34" charset="0"/>
                <a:ea typeface="+mn-ea"/>
                <a:cs typeface="Arial" panose="020B0604020202020204" pitchFamily="34" charset="0"/>
              </a:rPr>
              <a:t>زمن روما:</a:t>
            </a:r>
            <a:endParaRPr lang="en-US" sz="2000" i="1" dirty="0">
              <a:solidFill>
                <a:schemeClr val="hlink"/>
              </a:solidFill>
              <a:latin typeface="Arial" panose="020B0604020202020204" pitchFamily="34" charset="0"/>
              <a:ea typeface="+mn-ea"/>
              <a:cs typeface="Arial" panose="020B0604020202020204" pitchFamily="34" charset="0"/>
            </a:endParaRPr>
          </a:p>
        </p:txBody>
      </p:sp>
      <p:sp>
        <p:nvSpPr>
          <p:cNvPr id="195605" name="Text Box 21"/>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Arial" panose="020B0604020202020204" pitchFamily="34" charset="0"/>
              <a:ea typeface="+mn-ea"/>
              <a:cs typeface="Arial" panose="020B0604020202020204" pitchFamily="34" charset="0"/>
            </a:endParaRPr>
          </a:p>
        </p:txBody>
      </p:sp>
      <p:sp>
        <p:nvSpPr>
          <p:cNvPr id="195587" name="Rectangle 3"/>
          <p:cNvSpPr>
            <a:spLocks noChangeArrowheads="1"/>
          </p:cNvSpPr>
          <p:nvPr/>
        </p:nvSpPr>
        <p:spPr bwMode="auto">
          <a:xfrm>
            <a:off x="4371975" y="938213"/>
            <a:ext cx="4527550" cy="5100637"/>
          </a:xfrm>
          <a:prstGeom prst="rect">
            <a:avLst/>
          </a:prstGeom>
          <a:noFill/>
          <a:ln w="12700">
            <a:noFill/>
            <a:miter lim="800000"/>
            <a:headEnd/>
            <a:tailEnd/>
          </a:ln>
          <a:effectLst/>
        </p:spPr>
        <p:txBody>
          <a:bodyPr lIns="90487" tIns="44450" rIns="90487" bIns="44450">
            <a:spAutoFit/>
          </a:bodyPr>
          <a:lstStyle/>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الإدارة الحكومية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استخدام التروس والعجلات المائية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تم تطوير قياس المثلثات</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ساعة 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حجر روزيتا منقوش</a:t>
            </a:r>
          </a:p>
          <a:p>
            <a:pPr algn="ctr" rtl="1">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الإسكندرية:كلية التكنولوجيا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النظام المصرفي الروماني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طرق البناء الجديدة</a:t>
            </a:r>
          </a:p>
          <a:p>
            <a:pPr algn="ctr">
              <a:lnSpc>
                <a:spcPct val="120000"/>
              </a:lnSpc>
              <a:tabLst>
                <a:tab pos="457200" algn="l"/>
              </a:tabLst>
              <a:defRPr/>
            </a:pPr>
            <a:r>
              <a:rPr lang="ar-JO" dirty="0">
                <a:solidFill>
                  <a:schemeClr val="tx1"/>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أنظمة</a:t>
            </a: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 المياه / المجاري ؛ الخرسانة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سوق الاسهم</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نظام طريق سريع واسع بالإمبراطورية (٥٣ ك. م) </a:t>
            </a:r>
            <a:endParaRPr lang="en-US"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تم اعتماد التقويم لمدة ٣٦٥ يومًا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اللغة اللاتينية العالمية</a:t>
            </a:r>
            <a:endParaRPr lang="en-US"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التنظيم العسكري الاستراتيجي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السلام الروماني</a:t>
            </a:r>
          </a:p>
          <a:p>
            <a:pPr algn="ctr">
              <a:lnSpc>
                <a:spcPct val="120000"/>
              </a:lnSpc>
              <a:tabLst>
                <a:tab pos="457200" algn="l"/>
              </a:tabLst>
              <a:defRPr/>
            </a:pPr>
            <a:r>
              <a:rPr lang="ar-JO" dirty="0">
                <a:solidFill>
                  <a:schemeClr val="tx1"/>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احتلال الرومان </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 </a:t>
            </a:r>
            <a:r>
              <a:rPr lang="ar-JO" dirty="0">
                <a:solidFill>
                  <a:schemeClr val="tx1"/>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إسرائيل</a:t>
            </a:r>
            <a:endParaRPr lang="en-US" dirty="0">
              <a:solidFill>
                <a:schemeClr val="tx1"/>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7831" name="Text Box 27"/>
          <p:cNvSpPr txBox="1">
            <a:spLocks noChangeArrowheads="1"/>
          </p:cNvSpPr>
          <p:nvPr/>
        </p:nvSpPr>
        <p:spPr bwMode="auto">
          <a:xfrm>
            <a:off x="8450181" y="6468060"/>
            <a:ext cx="476412"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١٦</a:t>
            </a:r>
            <a:r>
              <a:rPr lang="en-US" altLang="en-US">
                <a:solidFill>
                  <a:srgbClr val="FFFFFF"/>
                </a:solidFill>
                <a:latin typeface="Arial" panose="020B0604020202020204" pitchFamily="34" charset="0"/>
                <a:cs typeface="Arial" panose="020B0604020202020204" pitchFamily="34" charset="0"/>
              </a:rPr>
              <a:t> </a:t>
            </a:r>
          </a:p>
        </p:txBody>
      </p:sp>
      <p:sp>
        <p:nvSpPr>
          <p:cNvPr id="77832" name="Text Box 28"/>
          <p:cNvSpPr txBox="1">
            <a:spLocks noChangeArrowheads="1"/>
          </p:cNvSpPr>
          <p:nvPr/>
        </p:nvSpPr>
        <p:spPr bwMode="auto">
          <a:xfrm>
            <a:off x="1243013" y="936625"/>
            <a:ext cx="3048000" cy="400050"/>
          </a:xfrm>
          <a:prstGeom prst="rect">
            <a:avLst/>
          </a:prstGeom>
          <a:noFill/>
          <a:ln w="9525">
            <a:noFill/>
            <a:miter lim="800000"/>
            <a:headEnd/>
            <a:tailEnd/>
          </a:ln>
        </p:spPr>
        <p:txBody>
          <a:bodyPr>
            <a:spAutoFit/>
          </a:bodyPr>
          <a:lstStyle/>
          <a:p>
            <a:pPr algn="ctr"/>
            <a:r>
              <a:rPr lang="ar-JO" altLang="en-US" sz="2000" i="1">
                <a:solidFill>
                  <a:srgbClr val="3D3832"/>
                </a:solidFill>
                <a:latin typeface="Arial" panose="020B0604020202020204" pitchFamily="34" charset="0"/>
                <a:cs typeface="Arial" panose="020B0604020202020204" pitchFamily="34" charset="0"/>
              </a:rPr>
              <a:t>عصر الإسكندر الأكبر</a:t>
            </a:r>
            <a:endParaRPr lang="en-US" altLang="en-US" sz="2000" i="1">
              <a:solidFill>
                <a:srgbClr val="3D3832"/>
              </a:solidFill>
              <a:latin typeface="Arial" panose="020B0604020202020204" pitchFamily="34" charset="0"/>
              <a:cs typeface="Arial" panose="020B0604020202020204" pitchFamily="34" charset="0"/>
            </a:endParaRPr>
          </a:p>
        </p:txBody>
      </p:sp>
      <p:sp>
        <p:nvSpPr>
          <p:cNvPr id="195615" name="Rectangle 31"/>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p>
        </p:txBody>
      </p:sp>
      <p:sp>
        <p:nvSpPr>
          <p:cNvPr id="77834" name="Text Box 32"/>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pic>
        <p:nvPicPr>
          <p:cNvPr id="195618" name="Picture 34" descr="Ostia theater from top"/>
          <p:cNvPicPr preferRelativeResize="0">
            <a:picLocks noChangeAspect="1" noChangeArrowheads="1"/>
          </p:cNvPicPr>
          <p:nvPr>
            <p:custDataLst>
              <p:tags r:id="rId1"/>
            </p:custDataLst>
          </p:nvPr>
        </p:nvPicPr>
        <p:blipFill>
          <a:blip r:embed="rId6" cstate="screen"/>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cstate="screen"/>
          <a:srcRect/>
          <a:stretch>
            <a:fillRect/>
          </a:stretch>
        </p:blipFill>
        <p:spPr bwMode="auto">
          <a:xfrm>
            <a:off x="604838" y="936625"/>
            <a:ext cx="3686175"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60350"/>
            <a:ext cx="3989387" cy="522288"/>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800" dirty="0">
                <a:solidFill>
                  <a:srgbClr val="FFFF00"/>
                </a:solidFill>
                <a:latin typeface="Arial" panose="020B0604020202020204" pitchFamily="34" charset="0"/>
                <a:ea typeface="+mn-ea"/>
                <a:cs typeface="Arial" panose="020B0604020202020204" pitchFamily="34" charset="0"/>
              </a:rPr>
              <a:t>المساعدة في الدراسة # ٠٥ </a:t>
            </a: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cstate="screen"/>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fade">
                                      <p:cBhvr>
                                        <p:cTn id="7" dur="1000"/>
                                        <p:tgtEl>
                                          <p:spTgt spid="19561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fade">
                                      <p:cBhvr>
                                        <p:cTn id="11" dur="1000"/>
                                        <p:tgtEl>
                                          <p:spTgt spid="1956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fade">
                                      <p:cBhvr>
                                        <p:cTn id="15" dur="500"/>
                                        <p:tgtEl>
                                          <p:spTgt spid="195617"/>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fade">
                                      <p:cBhvr>
                                        <p:cTn id="19" dur="500"/>
                                        <p:tgtEl>
                                          <p:spTgt spid="195619"/>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fade">
                                      <p:cBhvr>
                                        <p:cTn id="23" dur="500"/>
                                        <p:tgtEl>
                                          <p:spTgt spid="195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618" grpId="0" animBg="1"/>
      <p:bldP spid="195617" grpId="0" animBg="1"/>
      <p:bldP spid="195614"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32" name="Rectangle 20"/>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499716" name="Text Box 4"/>
          <p:cNvSpPr txBox="1">
            <a:spLocks noChangeArrowheads="1"/>
          </p:cNvSpPr>
          <p:nvPr/>
        </p:nvSpPr>
        <p:spPr bwMode="auto">
          <a:xfrm>
            <a:off x="4826000" y="73025"/>
            <a:ext cx="3835400" cy="10064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rtl="1">
              <a:defRPr/>
            </a:pPr>
            <a:r>
              <a:rPr lang="ar-JO" sz="2000" dirty="0">
                <a:solidFill>
                  <a:schemeClr val="hlink"/>
                </a:solidFill>
                <a:latin typeface="Arial" panose="020B0604020202020204" pitchFamily="34" charset="0"/>
                <a:ea typeface="+mn-ea"/>
                <a:cs typeface="Arial" panose="020B0604020202020204" pitchFamily="34" charset="0"/>
              </a:rPr>
              <a:t>ومن</a:t>
            </a:r>
            <a:r>
              <a:rPr lang="en-US" sz="2000" dirty="0">
                <a:solidFill>
                  <a:schemeClr val="hlink"/>
                </a:solidFill>
                <a:latin typeface="Arial" panose="020B0604020202020204" pitchFamily="34" charset="0"/>
                <a:ea typeface="+mn-ea"/>
                <a:cs typeface="Arial" panose="020B0604020202020204" pitchFamily="34" charset="0"/>
              </a:rPr>
              <a:t> </a:t>
            </a:r>
            <a:r>
              <a:rPr lang="ar-JO" sz="2000" dirty="0">
                <a:solidFill>
                  <a:schemeClr val="hlink"/>
                </a:solidFill>
                <a:latin typeface="Arial" panose="020B0604020202020204" pitchFamily="34" charset="0"/>
                <a:ea typeface="+mn-ea"/>
                <a:cs typeface="Arial" panose="020B0604020202020204" pitchFamily="34" charset="0"/>
              </a:rPr>
              <a:t>ثم</a:t>
            </a:r>
            <a:r>
              <a:rPr lang="en-US" sz="2000" dirty="0">
                <a:solidFill>
                  <a:schemeClr val="hlink"/>
                </a:solidFill>
                <a:latin typeface="Arial" panose="020B0604020202020204" pitchFamily="34" charset="0"/>
                <a:ea typeface="+mn-ea"/>
                <a:cs typeface="Arial" panose="020B0604020202020204" pitchFamily="34" charset="0"/>
              </a:rPr>
              <a:t>…</a:t>
            </a:r>
          </a:p>
          <a:p>
            <a:pPr algn="ctr">
              <a:defRPr/>
            </a:pPr>
            <a:r>
              <a:rPr lang="ar-JO" sz="2000" dirty="0">
                <a:solidFill>
                  <a:schemeClr val="hlink"/>
                </a:solidFill>
                <a:latin typeface="Arial" panose="020B0604020202020204" pitchFamily="34" charset="0"/>
                <a:ea typeface="+mn-ea"/>
                <a:cs typeface="Arial" panose="020B0604020202020204" pitchFamily="34" charset="0"/>
              </a:rPr>
              <a:t>خلال</a:t>
            </a:r>
            <a:endParaRPr lang="en-US" sz="2000" dirty="0">
              <a:solidFill>
                <a:schemeClr val="hlink"/>
              </a:solidFill>
              <a:latin typeface="Arial" panose="020B0604020202020204" pitchFamily="34" charset="0"/>
              <a:ea typeface="+mn-ea"/>
              <a:cs typeface="Arial" panose="020B0604020202020204" pitchFamily="34" charset="0"/>
            </a:endParaRPr>
          </a:p>
          <a:p>
            <a:pPr algn="ctr">
              <a:defRPr/>
            </a:pPr>
            <a:r>
              <a:rPr lang="ar-JO" sz="2000" dirty="0">
                <a:solidFill>
                  <a:schemeClr val="hlink"/>
                </a:solidFill>
                <a:latin typeface="Arial" panose="020B0604020202020204" pitchFamily="34" charset="0"/>
                <a:ea typeface="+mn-ea"/>
                <a:cs typeface="Arial" panose="020B0604020202020204" pitchFamily="34" charset="0"/>
              </a:rPr>
              <a:t>زمن روما:</a:t>
            </a:r>
            <a:endParaRPr lang="en-US" sz="2000" dirty="0">
              <a:solidFill>
                <a:schemeClr val="hlink"/>
              </a:solidFill>
              <a:latin typeface="Arial" panose="020B0604020202020204" pitchFamily="34" charset="0"/>
              <a:ea typeface="+mn-ea"/>
              <a:cs typeface="Arial" panose="020B0604020202020204" pitchFamily="34" charset="0"/>
            </a:endParaRP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Arial" panose="020B0604020202020204" pitchFamily="34" charset="0"/>
              <a:ea typeface="+mn-ea"/>
              <a:cs typeface="Arial" panose="020B0604020202020204" pitchFamily="34" charset="0"/>
            </a:endParaRPr>
          </a:p>
        </p:txBody>
      </p:sp>
      <p:sp>
        <p:nvSpPr>
          <p:cNvPr id="499719" name="Rectangle 7"/>
          <p:cNvSpPr>
            <a:spLocks noChangeArrowheads="1"/>
          </p:cNvSpPr>
          <p:nvPr/>
        </p:nvSpPr>
        <p:spPr bwMode="auto">
          <a:xfrm>
            <a:off x="4386263" y="931863"/>
            <a:ext cx="4527550" cy="5765800"/>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lnSpc>
                <a:spcPct val="120000"/>
              </a:lnSpc>
              <a:tabLst>
                <a:tab pos="457200" algn="l"/>
              </a:tabLst>
              <a:defRPr/>
            </a:pPr>
            <a:endParaRPr lang="en-US" dirty="0">
              <a:solidFill>
                <a:srgbClr val="FAFD00"/>
              </a:solidFill>
              <a:latin typeface="Arial" panose="020B0604020202020204" pitchFamily="34" charset="0"/>
              <a:ea typeface="ＭＳ Ｐゴシック" charset="0"/>
              <a:cs typeface="Arial" panose="020B0604020202020204" pitchFamily="34" charset="0"/>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الإدارة الحكومية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استخدام التروس والعجلات المائية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تم تطوير قياس المثلثات</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ساعة مائية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حجر روزيتا منقوش</a:t>
            </a:r>
          </a:p>
          <a:p>
            <a:pPr algn="ctr" rtl="1">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الإسكندرية:كلية التكنولوجيا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النظام المصرفي الروماني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طرق البناء الجديدة</a:t>
            </a:r>
          </a:p>
          <a:p>
            <a:pPr algn="ctr">
              <a:lnSpc>
                <a:spcPct val="120000"/>
              </a:lnSpc>
              <a:tabLst>
                <a:tab pos="457200" algn="l"/>
              </a:tabLst>
              <a:defRPr/>
            </a:pPr>
            <a:r>
              <a:rPr lang="ar-JO" dirty="0">
                <a:solidFill>
                  <a:srgbClr val="FFFFFF"/>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أنظمة</a:t>
            </a: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 المياه / المجاري ؛ الخرسانة</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سوق الاسهم</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نظام طريق سريع واسع بالإمبراطورية (٥٣ ك. م) </a:t>
            </a:r>
            <a:endParaRPr lang="en-US"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تم اعتماد التقويم لمدة ٣٦٥ يومًا</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اللغة اللاتينية العالمية</a:t>
            </a:r>
            <a:endParaRPr lang="en-US"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التنظيم العسكري الاستراتيجي</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السلام الروماني</a:t>
            </a:r>
          </a:p>
          <a:p>
            <a:pPr algn="ctr">
              <a:lnSpc>
                <a:spcPct val="120000"/>
              </a:lnSpc>
              <a:tabLst>
                <a:tab pos="457200" algn="l"/>
              </a:tabLst>
              <a:defRPr/>
            </a:pPr>
            <a:r>
              <a:rPr lang="ar-JO" dirty="0">
                <a:solidFill>
                  <a:srgbClr val="FFFFFF"/>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احتلال الرومان </a:t>
            </a:r>
          </a:p>
          <a:p>
            <a:pPr algn="ctr">
              <a:lnSpc>
                <a:spcPct val="120000"/>
              </a:lnSpc>
              <a:tabLst>
                <a:tab pos="457200" algn="l"/>
              </a:tabLst>
              <a:defRPr/>
            </a:pPr>
            <a:r>
              <a:rPr lang="ar-JO" dirty="0">
                <a:solidFill>
                  <a:srgbClr val="FAFD00"/>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 </a:t>
            </a:r>
            <a:r>
              <a:rPr lang="ar-JO" dirty="0">
                <a:solidFill>
                  <a:srgbClr val="FFFFFF"/>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إسرائيل</a:t>
            </a:r>
            <a:endParaRPr lang="en-US" dirty="0">
              <a:solidFill>
                <a:srgbClr val="FFFFFF"/>
              </a:solidFill>
              <a:effectLst>
                <a:outerShdw blurRad="50800" dist="635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a:p>
            <a:pPr algn="ctr">
              <a:lnSpc>
                <a:spcPct val="120000"/>
              </a:lnSpc>
              <a:tabLst>
                <a:tab pos="457200" algn="l"/>
              </a:tabLst>
              <a:defRPr/>
            </a:pP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99721" name="Text Box 9"/>
          <p:cNvSpPr txBox="1">
            <a:spLocks noChangeArrowheads="1"/>
          </p:cNvSpPr>
          <p:nvPr/>
        </p:nvSpPr>
        <p:spPr bwMode="auto">
          <a:xfrm>
            <a:off x="1243013" y="936625"/>
            <a:ext cx="3048000" cy="1016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rtl="1">
              <a:defRPr/>
            </a:pPr>
            <a:r>
              <a:rPr lang="ar-JO" sz="2000" dirty="0">
                <a:solidFill>
                  <a:schemeClr val="tx1"/>
                </a:solidFill>
                <a:latin typeface="Arial" panose="020B0604020202020204" pitchFamily="34" charset="0"/>
                <a:ea typeface="Accordance" panose="00000400000000000000" pitchFamily="2" charset="-78"/>
                <a:cs typeface="Arial" panose="020B0604020202020204" pitchFamily="34" charset="0"/>
              </a:rPr>
              <a:t>عصر </a:t>
            </a:r>
          </a:p>
          <a:p>
            <a:pPr algn="ctr" rtl="1">
              <a:defRPr/>
            </a:pPr>
            <a:r>
              <a:rPr lang="ar-JO" sz="2000" dirty="0">
                <a:solidFill>
                  <a:schemeClr val="tx1"/>
                </a:solidFill>
                <a:latin typeface="Arial" panose="020B0604020202020204" pitchFamily="34" charset="0"/>
                <a:ea typeface="Accordance" panose="00000400000000000000" pitchFamily="2" charset="-78"/>
                <a:cs typeface="Arial" panose="020B0604020202020204" pitchFamily="34" charset="0"/>
              </a:rPr>
              <a:t>الإسكندر </a:t>
            </a:r>
          </a:p>
          <a:p>
            <a:pPr algn="ctr" rtl="1">
              <a:defRPr/>
            </a:pPr>
            <a:r>
              <a:rPr lang="ar-JO" sz="2000" dirty="0">
                <a:solidFill>
                  <a:schemeClr val="tx1"/>
                </a:solidFill>
                <a:latin typeface="Arial" panose="020B0604020202020204" pitchFamily="34" charset="0"/>
                <a:ea typeface="Accordance" panose="00000400000000000000" pitchFamily="2" charset="-78"/>
                <a:cs typeface="Arial" panose="020B0604020202020204" pitchFamily="34" charset="0"/>
              </a:rPr>
              <a:t>العظيم:</a:t>
            </a:r>
            <a:endParaRPr lang="en-US" sz="2000" dirty="0">
              <a:solidFill>
                <a:schemeClr val="tx1"/>
              </a:solidFill>
              <a:latin typeface="Arial" panose="020B0604020202020204" pitchFamily="34" charset="0"/>
              <a:ea typeface="Accordance" panose="00000400000000000000" pitchFamily="2" charset="-78"/>
              <a:cs typeface="Arial" panose="020B0604020202020204" pitchFamily="34" charset="0"/>
            </a:endParaRPr>
          </a:p>
        </p:txBody>
      </p:sp>
      <p:sp>
        <p:nvSpPr>
          <p:cNvPr id="499722" name="Rectangle 10"/>
          <p:cNvSpPr>
            <a:spLocks noChangeArrowheads="1"/>
          </p:cNvSpPr>
          <p:nvPr/>
        </p:nvSpPr>
        <p:spPr bwMode="auto">
          <a:xfrm>
            <a:off x="230188" y="2112963"/>
            <a:ext cx="4419600" cy="3622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أرسطو: مدرس الإسكندر</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أرسطو: نظرية الموسيقى</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سور الصين العظيم </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الحديد المستخدم في الصين  </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 الإسكندرية: مركز التعلم اليوناني</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وكليد: عمل قياسي في الهندسة</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أول عملات رومانية</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كورنثوس تصبح مركزًا للتجارة</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المراكز التجارية اليهودية في مصر</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الهلينية&amp; المدن اليونانية</a:t>
            </a:r>
          </a:p>
          <a:p>
            <a:pPr algn="ctr" rtl="1">
              <a:lnSpc>
                <a:spcPct val="120000"/>
              </a:lnSpc>
              <a:defRPr/>
            </a:pPr>
            <a:r>
              <a:rPr lang="ar-JO" dirty="0">
                <a:solidFill>
                  <a:srgbClr val="FFFF00"/>
                </a:solidFill>
                <a:latin typeface="Arial" panose="020B0604020202020204" pitchFamily="34" charset="0"/>
                <a:ea typeface="Accordance" panose="00000400000000000000" pitchFamily="2" charset="-78"/>
                <a:cs typeface="Arial" panose="020B0604020202020204" pitchFamily="34" charset="0"/>
              </a:rPr>
              <a:t>أسلوب العيش اليوناني</a:t>
            </a:r>
          </a:p>
          <a:p>
            <a:pPr algn="ctr" rtl="1">
              <a:lnSpc>
                <a:spcPct val="120000"/>
              </a:lnSpc>
              <a:defRPr/>
            </a:pPr>
            <a:r>
              <a:rPr lang="ar-JO" dirty="0">
                <a:solidFill>
                  <a:schemeClr val="tx1"/>
                </a:solidFill>
                <a:latin typeface="Arial" panose="020B0604020202020204" pitchFamily="34" charset="0"/>
                <a:ea typeface="Accordance" panose="00000400000000000000" pitchFamily="2" charset="-78"/>
                <a:cs typeface="Arial" panose="020B0604020202020204" pitchFamily="34" charset="0"/>
              </a:rPr>
              <a:t>اللغة اليونانية</a:t>
            </a:r>
            <a:endParaRPr lang="en-US" sz="900" b="0" dirty="0">
              <a:solidFill>
                <a:schemeClr val="tx1"/>
              </a:solidFill>
              <a:latin typeface="Arial" panose="020B0604020202020204" pitchFamily="34" charset="0"/>
              <a:ea typeface="Accordance" panose="00000400000000000000" pitchFamily="2" charset="-78"/>
              <a:cs typeface="Arial" panose="020B0604020202020204" pitchFamily="34" charset="0"/>
            </a:endParaRPr>
          </a:p>
        </p:txBody>
      </p:sp>
      <p:sp>
        <p:nvSpPr>
          <p:cNvPr id="499723" name="Rectangle 1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p>
        </p:txBody>
      </p:sp>
      <p:sp>
        <p:nvSpPr>
          <p:cNvPr id="79881" name="Text Box 12"/>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99730" name="AutoShape 18"/>
          <p:cNvSpPr>
            <a:spLocks noChangeArrowheads="1"/>
          </p:cNvSpPr>
          <p:nvPr/>
        </p:nvSpPr>
        <p:spPr bwMode="auto">
          <a:xfrm>
            <a:off x="4576763" y="76200"/>
            <a:ext cx="4149725" cy="6324600"/>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a:solidFill>
                <a:schemeClr val="hlink"/>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81924" name="Text Box 4"/>
          <p:cNvSpPr txBox="1">
            <a:spLocks noChangeArrowheads="1"/>
          </p:cNvSpPr>
          <p:nvPr/>
        </p:nvSpPr>
        <p:spPr bwMode="auto">
          <a:xfrm>
            <a:off x="8756650" y="90488"/>
            <a:ext cx="184150" cy="396875"/>
          </a:xfrm>
          <a:prstGeom prst="rect">
            <a:avLst/>
          </a:prstGeom>
          <a:noFill/>
          <a:ln w="9525">
            <a:noFill/>
            <a:miter lim="800000"/>
            <a:headEnd/>
            <a:tailEnd/>
          </a:ln>
        </p:spPr>
        <p:txBody>
          <a:bodyPr wrap="none" anchor="ctr">
            <a:spAutoFit/>
          </a:bodyPr>
          <a:lstStyle/>
          <a:p>
            <a:pPr algn="ctr">
              <a:spcBef>
                <a:spcPct val="50000"/>
              </a:spcBef>
            </a:pPr>
            <a:endParaRPr lang="en-US" altLang="en-US" sz="2000" b="0">
              <a:solidFill>
                <a:srgbClr val="FFA27C"/>
              </a:solidFill>
              <a:latin typeface="Arial" panose="020B0604020202020204" pitchFamily="34" charset="0"/>
              <a:cs typeface="Arial" panose="020B0604020202020204" pitchFamily="34" charset="0"/>
            </a:endParaRPr>
          </a:p>
        </p:txBody>
      </p:sp>
      <p:sp>
        <p:nvSpPr>
          <p:cNvPr id="545797" name="Rectangle 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03</a:t>
            </a:r>
          </a:p>
        </p:txBody>
      </p:sp>
      <p:sp>
        <p:nvSpPr>
          <p:cNvPr id="81926" name="Text Box 6"/>
          <p:cNvSpPr txBox="1">
            <a:spLocks noChangeArrowheads="1"/>
          </p:cNvSpPr>
          <p:nvPr/>
        </p:nvSpPr>
        <p:spPr bwMode="auto">
          <a:xfrm>
            <a:off x="8721725" y="6413500"/>
            <a:ext cx="325438" cy="396875"/>
          </a:xfrm>
          <a:prstGeom prst="rect">
            <a:avLst/>
          </a:prstGeom>
          <a:noFill/>
          <a:ln w="9525">
            <a:noFill/>
            <a:miter lim="800000"/>
            <a:headEnd/>
            <a:tailEnd/>
          </a:ln>
        </p:spPr>
        <p:txBody>
          <a:bodyPr wrap="none" anchor="ctr">
            <a:spAutoFit/>
          </a:bodyPr>
          <a:lstStyle/>
          <a:p>
            <a:pPr algn="ctr">
              <a:spcBef>
                <a:spcPct val="50000"/>
              </a:spcBef>
            </a:pPr>
            <a:r>
              <a:rPr lang="en-US" altLang="en-US" sz="2000">
                <a:solidFill>
                  <a:srgbClr val="FFFFFF"/>
                </a:solidFill>
                <a:latin typeface="Arial" panose="020B0604020202020204" pitchFamily="34" charset="0"/>
                <a:cs typeface="Arial" panose="020B0604020202020204" pitchFamily="34" charset="0"/>
              </a:rPr>
              <a:t>4</a:t>
            </a:r>
          </a:p>
        </p:txBody>
      </p:sp>
      <p:sp>
        <p:nvSpPr>
          <p:cNvPr id="81927"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1928" name="Rectangle 8"/>
          <p:cNvSpPr>
            <a:spLocks noChangeArrowheads="1"/>
          </p:cNvSpPr>
          <p:nvPr/>
        </p:nvSpPr>
        <p:spPr bwMode="auto">
          <a:xfrm>
            <a:off x="506413" y="415925"/>
            <a:ext cx="8361362" cy="6176963"/>
          </a:xfrm>
          <a:prstGeom prst="rect">
            <a:avLst/>
          </a:prstGeom>
          <a:solidFill>
            <a:schemeClr val="bg2"/>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1929" name="Rectangle 9"/>
          <p:cNvSpPr>
            <a:spLocks noChangeArrowheads="1"/>
          </p:cNvSpPr>
          <p:nvPr/>
        </p:nvSpPr>
        <p:spPr bwMode="auto">
          <a:xfrm>
            <a:off x="466725" y="361950"/>
            <a:ext cx="8281988" cy="6111875"/>
          </a:xfrm>
          <a:prstGeom prst="rect">
            <a:avLst/>
          </a:prstGeom>
          <a:solidFill>
            <a:srgbClr val="535353"/>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1930" name="Freeform 11"/>
          <p:cNvSpPr>
            <a:spLocks/>
          </p:cNvSpPr>
          <p:nvPr/>
        </p:nvSpPr>
        <p:spPr bwMode="auto">
          <a:xfrm>
            <a:off x="796925" y="1946275"/>
            <a:ext cx="7750175" cy="2227263"/>
          </a:xfrm>
          <a:custGeom>
            <a:avLst/>
            <a:gdLst>
              <a:gd name="T0" fmla="*/ 2147483646 w 4882"/>
              <a:gd name="T1" fmla="*/ 2147483646 h 1403"/>
              <a:gd name="T2" fmla="*/ 2147483646 w 4882"/>
              <a:gd name="T3" fmla="*/ 2147483646 h 1403"/>
              <a:gd name="T4" fmla="*/ 2147483646 w 4882"/>
              <a:gd name="T5" fmla="*/ 2147483646 h 1403"/>
              <a:gd name="T6" fmla="*/ 2147483646 w 4882"/>
              <a:gd name="T7" fmla="*/ 2147483646 h 1403"/>
              <a:gd name="T8" fmla="*/ 2147483646 w 4882"/>
              <a:gd name="T9" fmla="*/ 2147483646 h 1403"/>
              <a:gd name="T10" fmla="*/ 2147483646 w 4882"/>
              <a:gd name="T11" fmla="*/ 2147483646 h 1403"/>
              <a:gd name="T12" fmla="*/ 2147483646 w 4882"/>
              <a:gd name="T13" fmla="*/ 2147483646 h 1403"/>
              <a:gd name="T14" fmla="*/ 2147483646 w 4882"/>
              <a:gd name="T15" fmla="*/ 2147483646 h 1403"/>
              <a:gd name="T16" fmla="*/ 2147483646 w 4882"/>
              <a:gd name="T17" fmla="*/ 2147483646 h 1403"/>
              <a:gd name="T18" fmla="*/ 2147483646 w 4882"/>
              <a:gd name="T19" fmla="*/ 2147483646 h 1403"/>
              <a:gd name="T20" fmla="*/ 2147483646 w 4882"/>
              <a:gd name="T21" fmla="*/ 2147483646 h 1403"/>
              <a:gd name="T22" fmla="*/ 2147483646 w 4882"/>
              <a:gd name="T23" fmla="*/ 2147483646 h 1403"/>
              <a:gd name="T24" fmla="*/ 2147483646 w 4882"/>
              <a:gd name="T25" fmla="*/ 2147483646 h 1403"/>
              <a:gd name="T26" fmla="*/ 2147483646 w 4882"/>
              <a:gd name="T27" fmla="*/ 2147483646 h 1403"/>
              <a:gd name="T28" fmla="*/ 2147483646 w 4882"/>
              <a:gd name="T29" fmla="*/ 2147483646 h 1403"/>
              <a:gd name="T30" fmla="*/ 2147483646 w 4882"/>
              <a:gd name="T31" fmla="*/ 2147483646 h 1403"/>
              <a:gd name="T32" fmla="*/ 2147483646 w 4882"/>
              <a:gd name="T33" fmla="*/ 2147483646 h 1403"/>
              <a:gd name="T34" fmla="*/ 2147483646 w 4882"/>
              <a:gd name="T35" fmla="*/ 2147483646 h 1403"/>
              <a:gd name="T36" fmla="*/ 2147483646 w 4882"/>
              <a:gd name="T37" fmla="*/ 2147483646 h 1403"/>
              <a:gd name="T38" fmla="*/ 2147483646 w 4882"/>
              <a:gd name="T39" fmla="*/ 2147483646 h 1403"/>
              <a:gd name="T40" fmla="*/ 2147483646 w 4882"/>
              <a:gd name="T41" fmla="*/ 2147483646 h 1403"/>
              <a:gd name="T42" fmla="*/ 2147483646 w 4882"/>
              <a:gd name="T43" fmla="*/ 2147483646 h 1403"/>
              <a:gd name="T44" fmla="*/ 2147483646 w 4882"/>
              <a:gd name="T45" fmla="*/ 2147483646 h 1403"/>
              <a:gd name="T46" fmla="*/ 2147483646 w 4882"/>
              <a:gd name="T47" fmla="*/ 2147483646 h 1403"/>
              <a:gd name="T48" fmla="*/ 2147483646 w 4882"/>
              <a:gd name="T49" fmla="*/ 2147483646 h 1403"/>
              <a:gd name="T50" fmla="*/ 2147483646 w 4882"/>
              <a:gd name="T51" fmla="*/ 2147483646 h 1403"/>
              <a:gd name="T52" fmla="*/ 2147483646 w 4882"/>
              <a:gd name="T53" fmla="*/ 2147483646 h 1403"/>
              <a:gd name="T54" fmla="*/ 2147483646 w 4882"/>
              <a:gd name="T55" fmla="*/ 2147483646 h 1403"/>
              <a:gd name="T56" fmla="*/ 2147483646 w 4882"/>
              <a:gd name="T57" fmla="*/ 2147483646 h 1403"/>
              <a:gd name="T58" fmla="*/ 2147483646 w 4882"/>
              <a:gd name="T59" fmla="*/ 2147483646 h 1403"/>
              <a:gd name="T60" fmla="*/ 2147483646 w 4882"/>
              <a:gd name="T61" fmla="*/ 2147483646 h 1403"/>
              <a:gd name="T62" fmla="*/ 2147483646 w 4882"/>
              <a:gd name="T63" fmla="*/ 2147483646 h 1403"/>
              <a:gd name="T64" fmla="*/ 2147483646 w 4882"/>
              <a:gd name="T65" fmla="*/ 2147483646 h 1403"/>
              <a:gd name="T66" fmla="*/ 2147483646 w 4882"/>
              <a:gd name="T67" fmla="*/ 2147483646 h 1403"/>
              <a:gd name="T68" fmla="*/ 2147483646 w 4882"/>
              <a:gd name="T69" fmla="*/ 2147483646 h 1403"/>
              <a:gd name="T70" fmla="*/ 2147483646 w 4882"/>
              <a:gd name="T71" fmla="*/ 2147483646 h 1403"/>
              <a:gd name="T72" fmla="*/ 2147483646 w 4882"/>
              <a:gd name="T73" fmla="*/ 2147483646 h 1403"/>
              <a:gd name="T74" fmla="*/ 2147483646 w 4882"/>
              <a:gd name="T75" fmla="*/ 2147483646 h 1403"/>
              <a:gd name="T76" fmla="*/ 2147483646 w 4882"/>
              <a:gd name="T77" fmla="*/ 2147483646 h 1403"/>
              <a:gd name="T78" fmla="*/ 2147483646 w 4882"/>
              <a:gd name="T79" fmla="*/ 2147483646 h 1403"/>
              <a:gd name="T80" fmla="*/ 2147483646 w 4882"/>
              <a:gd name="T81" fmla="*/ 2147483646 h 1403"/>
              <a:gd name="T82" fmla="*/ 2147483646 w 4882"/>
              <a:gd name="T83" fmla="*/ 2147483646 h 1403"/>
              <a:gd name="T84" fmla="*/ 2147483646 w 4882"/>
              <a:gd name="T85" fmla="*/ 2147483646 h 1403"/>
              <a:gd name="T86" fmla="*/ 2147483646 w 4882"/>
              <a:gd name="T87" fmla="*/ 2147483646 h 1403"/>
              <a:gd name="T88" fmla="*/ 2147483646 w 4882"/>
              <a:gd name="T89" fmla="*/ 2147483646 h 1403"/>
              <a:gd name="T90" fmla="*/ 2147483646 w 4882"/>
              <a:gd name="T91" fmla="*/ 2147483646 h 1403"/>
              <a:gd name="T92" fmla="*/ 2147483646 w 4882"/>
              <a:gd name="T93" fmla="*/ 2147483646 h 1403"/>
              <a:gd name="T94" fmla="*/ 2147483646 w 4882"/>
              <a:gd name="T95" fmla="*/ 2147483646 h 1403"/>
              <a:gd name="T96" fmla="*/ 2147483646 w 4882"/>
              <a:gd name="T97" fmla="*/ 2147483646 h 1403"/>
              <a:gd name="T98" fmla="*/ 2147483646 w 4882"/>
              <a:gd name="T99" fmla="*/ 2147483646 h 1403"/>
              <a:gd name="T100" fmla="*/ 2147483646 w 4882"/>
              <a:gd name="T101" fmla="*/ 2147483646 h 1403"/>
              <a:gd name="T102" fmla="*/ 2147483646 w 4882"/>
              <a:gd name="T103" fmla="*/ 2147483646 h 1403"/>
              <a:gd name="T104" fmla="*/ 2147483646 w 4882"/>
              <a:gd name="T105" fmla="*/ 2147483646 h 1403"/>
              <a:gd name="T106" fmla="*/ 2147483646 w 4882"/>
              <a:gd name="T107" fmla="*/ 2147483646 h 1403"/>
              <a:gd name="T108" fmla="*/ 2147483646 w 4882"/>
              <a:gd name="T109" fmla="*/ 2147483646 h 1403"/>
              <a:gd name="T110" fmla="*/ 2147483646 w 4882"/>
              <a:gd name="T111" fmla="*/ 2147483646 h 1403"/>
              <a:gd name="T112" fmla="*/ 2147483646 w 4882"/>
              <a:gd name="T113" fmla="*/ 2147483646 h 1403"/>
              <a:gd name="T114" fmla="*/ 2147483646 w 4882"/>
              <a:gd name="T115" fmla="*/ 2147483646 h 1403"/>
              <a:gd name="T116" fmla="*/ 2147483646 w 4882"/>
              <a:gd name="T117" fmla="*/ 214748364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1" name="Freeform 12"/>
          <p:cNvSpPr>
            <a:spLocks/>
          </p:cNvSpPr>
          <p:nvPr/>
        </p:nvSpPr>
        <p:spPr bwMode="auto">
          <a:xfrm>
            <a:off x="663575" y="871538"/>
            <a:ext cx="7926388" cy="5164137"/>
          </a:xfrm>
          <a:custGeom>
            <a:avLst/>
            <a:gdLst>
              <a:gd name="T0" fmla="*/ 2147483646 w 4993"/>
              <a:gd name="T1" fmla="*/ 2147483646 h 3253"/>
              <a:gd name="T2" fmla="*/ 2147483646 w 4993"/>
              <a:gd name="T3" fmla="*/ 2147483646 h 3253"/>
              <a:gd name="T4" fmla="*/ 2147483646 w 4993"/>
              <a:gd name="T5" fmla="*/ 2147483646 h 3253"/>
              <a:gd name="T6" fmla="*/ 2147483646 w 4993"/>
              <a:gd name="T7" fmla="*/ 2147483646 h 3253"/>
              <a:gd name="T8" fmla="*/ 2147483646 w 4993"/>
              <a:gd name="T9" fmla="*/ 2147483646 h 3253"/>
              <a:gd name="T10" fmla="*/ 2147483646 w 4993"/>
              <a:gd name="T11" fmla="*/ 2147483646 h 3253"/>
              <a:gd name="T12" fmla="*/ 2147483646 w 4993"/>
              <a:gd name="T13" fmla="*/ 2147483646 h 3253"/>
              <a:gd name="T14" fmla="*/ 2147483646 w 4993"/>
              <a:gd name="T15" fmla="*/ 2147483646 h 3253"/>
              <a:gd name="T16" fmla="*/ 2147483646 w 4993"/>
              <a:gd name="T17" fmla="*/ 2147483646 h 3253"/>
              <a:gd name="T18" fmla="*/ 2147483646 w 4993"/>
              <a:gd name="T19" fmla="*/ 2147483646 h 3253"/>
              <a:gd name="T20" fmla="*/ 2147483646 w 4993"/>
              <a:gd name="T21" fmla="*/ 2147483646 h 3253"/>
              <a:gd name="T22" fmla="*/ 2147483646 w 4993"/>
              <a:gd name="T23" fmla="*/ 2147483646 h 3253"/>
              <a:gd name="T24" fmla="*/ 2147483646 w 4993"/>
              <a:gd name="T25" fmla="*/ 2147483646 h 3253"/>
              <a:gd name="T26" fmla="*/ 2147483646 w 4993"/>
              <a:gd name="T27" fmla="*/ 2147483646 h 3253"/>
              <a:gd name="T28" fmla="*/ 2147483646 w 4993"/>
              <a:gd name="T29" fmla="*/ 2147483646 h 3253"/>
              <a:gd name="T30" fmla="*/ 2147483646 w 4993"/>
              <a:gd name="T31" fmla="*/ 2147483646 h 3253"/>
              <a:gd name="T32" fmla="*/ 2147483646 w 4993"/>
              <a:gd name="T33" fmla="*/ 2147483646 h 3253"/>
              <a:gd name="T34" fmla="*/ 2147483646 w 4993"/>
              <a:gd name="T35" fmla="*/ 2147483646 h 3253"/>
              <a:gd name="T36" fmla="*/ 2147483646 w 4993"/>
              <a:gd name="T37" fmla="*/ 2147483646 h 3253"/>
              <a:gd name="T38" fmla="*/ 2147483646 w 4993"/>
              <a:gd name="T39" fmla="*/ 2147483646 h 3253"/>
              <a:gd name="T40" fmla="*/ 2147483646 w 4993"/>
              <a:gd name="T41" fmla="*/ 2147483646 h 3253"/>
              <a:gd name="T42" fmla="*/ 2147483646 w 4993"/>
              <a:gd name="T43" fmla="*/ 2147483646 h 3253"/>
              <a:gd name="T44" fmla="*/ 2147483646 w 4993"/>
              <a:gd name="T45" fmla="*/ 2147483646 h 3253"/>
              <a:gd name="T46" fmla="*/ 2147483646 w 4993"/>
              <a:gd name="T47" fmla="*/ 2147483646 h 3253"/>
              <a:gd name="T48" fmla="*/ 2147483646 w 4993"/>
              <a:gd name="T49" fmla="*/ 2147483646 h 3253"/>
              <a:gd name="T50" fmla="*/ 2147483646 w 4993"/>
              <a:gd name="T51" fmla="*/ 2147483646 h 3253"/>
              <a:gd name="T52" fmla="*/ 2147483646 w 4993"/>
              <a:gd name="T53" fmla="*/ 2147483646 h 3253"/>
              <a:gd name="T54" fmla="*/ 2147483646 w 4993"/>
              <a:gd name="T55" fmla="*/ 2147483646 h 3253"/>
              <a:gd name="T56" fmla="*/ 2147483646 w 4993"/>
              <a:gd name="T57" fmla="*/ 2147483646 h 3253"/>
              <a:gd name="T58" fmla="*/ 2147483646 w 4993"/>
              <a:gd name="T59" fmla="*/ 2147483646 h 3253"/>
              <a:gd name="T60" fmla="*/ 2147483646 w 4993"/>
              <a:gd name="T61" fmla="*/ 2147483646 h 3253"/>
              <a:gd name="T62" fmla="*/ 2147483646 w 4993"/>
              <a:gd name="T63" fmla="*/ 2147483646 h 3253"/>
              <a:gd name="T64" fmla="*/ 2147483646 w 4993"/>
              <a:gd name="T65" fmla="*/ 2147483646 h 3253"/>
              <a:gd name="T66" fmla="*/ 2147483646 w 4993"/>
              <a:gd name="T67" fmla="*/ 2147483646 h 3253"/>
              <a:gd name="T68" fmla="*/ 2147483646 w 4993"/>
              <a:gd name="T69" fmla="*/ 2147483646 h 3253"/>
              <a:gd name="T70" fmla="*/ 2147483646 w 4993"/>
              <a:gd name="T71" fmla="*/ 2147483646 h 3253"/>
              <a:gd name="T72" fmla="*/ 2147483646 w 4993"/>
              <a:gd name="T73" fmla="*/ 2147483646 h 3253"/>
              <a:gd name="T74" fmla="*/ 2147483646 w 4993"/>
              <a:gd name="T75" fmla="*/ 2147483646 h 3253"/>
              <a:gd name="T76" fmla="*/ 2147483646 w 4993"/>
              <a:gd name="T77" fmla="*/ 2147483646 h 3253"/>
              <a:gd name="T78" fmla="*/ 2147483646 w 4993"/>
              <a:gd name="T79" fmla="*/ 2147483646 h 3253"/>
              <a:gd name="T80" fmla="*/ 2147483646 w 4993"/>
              <a:gd name="T81" fmla="*/ 2147483646 h 3253"/>
              <a:gd name="T82" fmla="*/ 2147483646 w 4993"/>
              <a:gd name="T83" fmla="*/ 2147483646 h 3253"/>
              <a:gd name="T84" fmla="*/ 2147483646 w 4993"/>
              <a:gd name="T85" fmla="*/ 2147483646 h 3253"/>
              <a:gd name="T86" fmla="*/ 2147483646 w 4993"/>
              <a:gd name="T87" fmla="*/ 2147483646 h 3253"/>
              <a:gd name="T88" fmla="*/ 2147483646 w 4993"/>
              <a:gd name="T89" fmla="*/ 2147483646 h 3253"/>
              <a:gd name="T90" fmla="*/ 2147483646 w 4993"/>
              <a:gd name="T91" fmla="*/ 2147483646 h 3253"/>
              <a:gd name="T92" fmla="*/ 2147483646 w 4993"/>
              <a:gd name="T93" fmla="*/ 2147483646 h 3253"/>
              <a:gd name="T94" fmla="*/ 2147483646 w 4993"/>
              <a:gd name="T95" fmla="*/ 2147483646 h 3253"/>
              <a:gd name="T96" fmla="*/ 2147483646 w 4993"/>
              <a:gd name="T97" fmla="*/ 2147483646 h 3253"/>
              <a:gd name="T98" fmla="*/ 2147483646 w 4993"/>
              <a:gd name="T99" fmla="*/ 2147483646 h 3253"/>
              <a:gd name="T100" fmla="*/ 2147483646 w 4993"/>
              <a:gd name="T101" fmla="*/ 2147483646 h 3253"/>
              <a:gd name="T102" fmla="*/ 2147483646 w 4993"/>
              <a:gd name="T103" fmla="*/ 2147483646 h 3253"/>
              <a:gd name="T104" fmla="*/ 2147483646 w 4993"/>
              <a:gd name="T105" fmla="*/ 2147483646 h 3253"/>
              <a:gd name="T106" fmla="*/ 2147483646 w 4993"/>
              <a:gd name="T107" fmla="*/ 2147483646 h 3253"/>
              <a:gd name="T108" fmla="*/ 2147483646 w 4993"/>
              <a:gd name="T109" fmla="*/ 2147483646 h 3253"/>
              <a:gd name="T110" fmla="*/ 2147483646 w 4993"/>
              <a:gd name="T111" fmla="*/ 2147483646 h 3253"/>
              <a:gd name="T112" fmla="*/ 2147483646 w 4993"/>
              <a:gd name="T113" fmla="*/ 2147483646 h 3253"/>
              <a:gd name="T114" fmla="*/ 2147483646 w 4993"/>
              <a:gd name="T115" fmla="*/ 214748364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2" name="Freeform 13"/>
          <p:cNvSpPr>
            <a:spLocks/>
          </p:cNvSpPr>
          <p:nvPr/>
        </p:nvSpPr>
        <p:spPr bwMode="auto">
          <a:xfrm>
            <a:off x="839788" y="817563"/>
            <a:ext cx="1066800" cy="960437"/>
          </a:xfrm>
          <a:custGeom>
            <a:avLst/>
            <a:gdLst>
              <a:gd name="T0" fmla="*/ 2147483646 w 672"/>
              <a:gd name="T1" fmla="*/ 2147483646 h 605"/>
              <a:gd name="T2" fmla="*/ 2147483646 w 672"/>
              <a:gd name="T3" fmla="*/ 2147483646 h 605"/>
              <a:gd name="T4" fmla="*/ 2147483646 w 672"/>
              <a:gd name="T5" fmla="*/ 2147483646 h 605"/>
              <a:gd name="T6" fmla="*/ 2147483646 w 672"/>
              <a:gd name="T7" fmla="*/ 2147483646 h 605"/>
              <a:gd name="T8" fmla="*/ 2147483646 w 672"/>
              <a:gd name="T9" fmla="*/ 2147483646 h 605"/>
              <a:gd name="T10" fmla="*/ 2147483646 w 672"/>
              <a:gd name="T11" fmla="*/ 2147483646 h 605"/>
              <a:gd name="T12" fmla="*/ 2147483646 w 672"/>
              <a:gd name="T13" fmla="*/ 2147483646 h 605"/>
              <a:gd name="T14" fmla="*/ 2147483646 w 672"/>
              <a:gd name="T15" fmla="*/ 2147483646 h 605"/>
              <a:gd name="T16" fmla="*/ 2147483646 w 672"/>
              <a:gd name="T17" fmla="*/ 2147483646 h 605"/>
              <a:gd name="T18" fmla="*/ 2147483646 w 672"/>
              <a:gd name="T19" fmla="*/ 2147483646 h 605"/>
              <a:gd name="T20" fmla="*/ 2147483646 w 672"/>
              <a:gd name="T21" fmla="*/ 2147483646 h 605"/>
              <a:gd name="T22" fmla="*/ 2147483646 w 672"/>
              <a:gd name="T23" fmla="*/ 2147483646 h 605"/>
              <a:gd name="T24" fmla="*/ 0 w 672"/>
              <a:gd name="T25" fmla="*/ 2147483646 h 605"/>
              <a:gd name="T26" fmla="*/ 2147483646 w 672"/>
              <a:gd name="T27" fmla="*/ 2147483646 h 605"/>
              <a:gd name="T28" fmla="*/ 2147483646 w 672"/>
              <a:gd name="T29" fmla="*/ 2147483646 h 605"/>
              <a:gd name="T30" fmla="*/ 2147483646 w 672"/>
              <a:gd name="T31" fmla="*/ 2147483646 h 605"/>
              <a:gd name="T32" fmla="*/ 2147483646 w 672"/>
              <a:gd name="T33" fmla="*/ 2147483646 h 605"/>
              <a:gd name="T34" fmla="*/ 2147483646 w 672"/>
              <a:gd name="T35" fmla="*/ 2147483646 h 605"/>
              <a:gd name="T36" fmla="*/ 2147483646 w 672"/>
              <a:gd name="T37" fmla="*/ 2147483646 h 605"/>
              <a:gd name="T38" fmla="*/ 2147483646 w 672"/>
              <a:gd name="T39" fmla="*/ 2147483646 h 605"/>
              <a:gd name="T40" fmla="*/ 2147483646 w 672"/>
              <a:gd name="T41" fmla="*/ 2147483646 h 605"/>
              <a:gd name="T42" fmla="*/ 2147483646 w 672"/>
              <a:gd name="T43" fmla="*/ 2147483646 h 605"/>
              <a:gd name="T44" fmla="*/ 2147483646 w 672"/>
              <a:gd name="T45" fmla="*/ 2147483646 h 605"/>
              <a:gd name="T46" fmla="*/ 2147483646 w 672"/>
              <a:gd name="T47" fmla="*/ 2147483646 h 605"/>
              <a:gd name="T48" fmla="*/ 2147483646 w 672"/>
              <a:gd name="T49" fmla="*/ 2147483646 h 605"/>
              <a:gd name="T50" fmla="*/ 2147483646 w 672"/>
              <a:gd name="T51" fmla="*/ 2147483646 h 605"/>
              <a:gd name="T52" fmla="*/ 2147483646 w 672"/>
              <a:gd name="T53" fmla="*/ 2147483646 h 605"/>
              <a:gd name="T54" fmla="*/ 2147483646 w 672"/>
              <a:gd name="T55" fmla="*/ 2147483646 h 605"/>
              <a:gd name="T56" fmla="*/ 2147483646 w 672"/>
              <a:gd name="T57" fmla="*/ 2147483646 h 605"/>
              <a:gd name="T58" fmla="*/ 2147483646 w 672"/>
              <a:gd name="T59" fmla="*/ 2147483646 h 605"/>
              <a:gd name="T60" fmla="*/ 2147483646 w 672"/>
              <a:gd name="T61" fmla="*/ 2147483646 h 605"/>
              <a:gd name="T62" fmla="*/ 2147483646 w 672"/>
              <a:gd name="T63" fmla="*/ 2147483646 h 605"/>
              <a:gd name="T64" fmla="*/ 2147483646 w 672"/>
              <a:gd name="T65" fmla="*/ 2147483646 h 605"/>
              <a:gd name="T66" fmla="*/ 2147483646 w 672"/>
              <a:gd name="T67" fmla="*/ 2147483646 h 605"/>
              <a:gd name="T68" fmla="*/ 2147483646 w 672"/>
              <a:gd name="T69" fmla="*/ 2147483646 h 605"/>
              <a:gd name="T70" fmla="*/ 2147483646 w 672"/>
              <a:gd name="T71" fmla="*/ 2147483646 h 605"/>
              <a:gd name="T72" fmla="*/ 2147483646 w 672"/>
              <a:gd name="T73" fmla="*/ 2147483646 h 605"/>
              <a:gd name="T74" fmla="*/ 2147483646 w 672"/>
              <a:gd name="T75" fmla="*/ 2147483646 h 605"/>
              <a:gd name="T76" fmla="*/ 2147483646 w 672"/>
              <a:gd name="T77" fmla="*/ 2147483646 h 605"/>
              <a:gd name="T78" fmla="*/ 2147483646 w 672"/>
              <a:gd name="T79" fmla="*/ 2147483646 h 605"/>
              <a:gd name="T80" fmla="*/ 2147483646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3" name="Freeform 14"/>
          <p:cNvSpPr>
            <a:spLocks/>
          </p:cNvSpPr>
          <p:nvPr/>
        </p:nvSpPr>
        <p:spPr bwMode="auto">
          <a:xfrm>
            <a:off x="796925" y="600075"/>
            <a:ext cx="1803400" cy="4032250"/>
          </a:xfrm>
          <a:custGeom>
            <a:avLst/>
            <a:gdLst>
              <a:gd name="T0" fmla="*/ 2147483646 w 1136"/>
              <a:gd name="T1" fmla="*/ 2147483646 h 2540"/>
              <a:gd name="T2" fmla="*/ 2147483646 w 1136"/>
              <a:gd name="T3" fmla="*/ 2147483646 h 2540"/>
              <a:gd name="T4" fmla="*/ 2147483646 w 1136"/>
              <a:gd name="T5" fmla="*/ 2147483646 h 2540"/>
              <a:gd name="T6" fmla="*/ 2147483646 w 1136"/>
              <a:gd name="T7" fmla="*/ 2147483646 h 2540"/>
              <a:gd name="T8" fmla="*/ 2147483646 w 1136"/>
              <a:gd name="T9" fmla="*/ 2147483646 h 2540"/>
              <a:gd name="T10" fmla="*/ 2147483646 w 1136"/>
              <a:gd name="T11" fmla="*/ 2147483646 h 2540"/>
              <a:gd name="T12" fmla="*/ 2147483646 w 1136"/>
              <a:gd name="T13" fmla="*/ 2147483646 h 2540"/>
              <a:gd name="T14" fmla="*/ 2147483646 w 1136"/>
              <a:gd name="T15" fmla="*/ 2147483646 h 2540"/>
              <a:gd name="T16" fmla="*/ 2147483646 w 1136"/>
              <a:gd name="T17" fmla="*/ 2147483646 h 2540"/>
              <a:gd name="T18" fmla="*/ 2147483646 w 1136"/>
              <a:gd name="T19" fmla="*/ 2147483646 h 2540"/>
              <a:gd name="T20" fmla="*/ 2147483646 w 1136"/>
              <a:gd name="T21" fmla="*/ 2147483646 h 2540"/>
              <a:gd name="T22" fmla="*/ 2147483646 w 1136"/>
              <a:gd name="T23" fmla="*/ 2147483646 h 2540"/>
              <a:gd name="T24" fmla="*/ 2147483646 w 1136"/>
              <a:gd name="T25" fmla="*/ 2147483646 h 2540"/>
              <a:gd name="T26" fmla="*/ 2147483646 w 1136"/>
              <a:gd name="T27" fmla="*/ 2147483646 h 2540"/>
              <a:gd name="T28" fmla="*/ 2147483646 w 1136"/>
              <a:gd name="T29" fmla="*/ 2147483646 h 2540"/>
              <a:gd name="T30" fmla="*/ 2147483646 w 1136"/>
              <a:gd name="T31" fmla="*/ 2147483646 h 2540"/>
              <a:gd name="T32" fmla="*/ 2147483646 w 1136"/>
              <a:gd name="T33" fmla="*/ 2147483646 h 2540"/>
              <a:gd name="T34" fmla="*/ 2147483646 w 1136"/>
              <a:gd name="T35" fmla="*/ 2147483646 h 2540"/>
              <a:gd name="T36" fmla="*/ 2147483646 w 1136"/>
              <a:gd name="T37" fmla="*/ 2147483646 h 2540"/>
              <a:gd name="T38" fmla="*/ 2147483646 w 1136"/>
              <a:gd name="T39" fmla="*/ 2147483646 h 2540"/>
              <a:gd name="T40" fmla="*/ 2147483646 w 1136"/>
              <a:gd name="T41" fmla="*/ 2147483646 h 2540"/>
              <a:gd name="T42" fmla="*/ 2147483646 w 1136"/>
              <a:gd name="T43" fmla="*/ 2147483646 h 2540"/>
              <a:gd name="T44" fmla="*/ 2147483646 w 1136"/>
              <a:gd name="T45" fmla="*/ 2147483646 h 2540"/>
              <a:gd name="T46" fmla="*/ 2147483646 w 1136"/>
              <a:gd name="T47" fmla="*/ 2147483646 h 2540"/>
              <a:gd name="T48" fmla="*/ 2147483646 w 1136"/>
              <a:gd name="T49" fmla="*/ 2147483646 h 2540"/>
              <a:gd name="T50" fmla="*/ 2147483646 w 1136"/>
              <a:gd name="T51" fmla="*/ 2147483646 h 2540"/>
              <a:gd name="T52" fmla="*/ 2147483646 w 1136"/>
              <a:gd name="T53" fmla="*/ 2147483646 h 2540"/>
              <a:gd name="T54" fmla="*/ 2147483646 w 1136"/>
              <a:gd name="T55" fmla="*/ 2147483646 h 2540"/>
              <a:gd name="T56" fmla="*/ 2147483646 w 1136"/>
              <a:gd name="T57" fmla="*/ 2147483646 h 2540"/>
              <a:gd name="T58" fmla="*/ 2147483646 w 1136"/>
              <a:gd name="T59" fmla="*/ 2147483646 h 2540"/>
              <a:gd name="T60" fmla="*/ 2147483646 w 1136"/>
              <a:gd name="T61" fmla="*/ 2147483646 h 2540"/>
              <a:gd name="T62" fmla="*/ 2147483646 w 1136"/>
              <a:gd name="T63" fmla="*/ 2147483646 h 2540"/>
              <a:gd name="T64" fmla="*/ 2147483646 w 1136"/>
              <a:gd name="T65" fmla="*/ 2147483646 h 2540"/>
              <a:gd name="T66" fmla="*/ 2147483646 w 1136"/>
              <a:gd name="T67" fmla="*/ 2147483646 h 2540"/>
              <a:gd name="T68" fmla="*/ 2147483646 w 1136"/>
              <a:gd name="T69" fmla="*/ 2147483646 h 2540"/>
              <a:gd name="T70" fmla="*/ 2147483646 w 1136"/>
              <a:gd name="T71" fmla="*/ 2147483646 h 2540"/>
              <a:gd name="T72" fmla="*/ 2147483646 w 1136"/>
              <a:gd name="T73" fmla="*/ 2147483646 h 2540"/>
              <a:gd name="T74" fmla="*/ 2147483646 w 1136"/>
              <a:gd name="T75" fmla="*/ 2147483646 h 2540"/>
              <a:gd name="T76" fmla="*/ 2147483646 w 1136"/>
              <a:gd name="T77" fmla="*/ 2147483646 h 2540"/>
              <a:gd name="T78" fmla="*/ 2147483646 w 1136"/>
              <a:gd name="T79" fmla="*/ 2147483646 h 2540"/>
              <a:gd name="T80" fmla="*/ 2147483646 w 1136"/>
              <a:gd name="T81" fmla="*/ 2147483646 h 2540"/>
              <a:gd name="T82" fmla="*/ 2147483646 w 1136"/>
              <a:gd name="T83" fmla="*/ 2147483646 h 2540"/>
              <a:gd name="T84" fmla="*/ 2147483646 w 1136"/>
              <a:gd name="T85" fmla="*/ 2147483646 h 2540"/>
              <a:gd name="T86" fmla="*/ 2147483646 w 1136"/>
              <a:gd name="T87" fmla="*/ 2147483646 h 2540"/>
              <a:gd name="T88" fmla="*/ 2147483646 w 1136"/>
              <a:gd name="T89" fmla="*/ 2147483646 h 2540"/>
              <a:gd name="T90" fmla="*/ 2147483646 w 1136"/>
              <a:gd name="T91" fmla="*/ 2147483646 h 2540"/>
              <a:gd name="T92" fmla="*/ 2147483646 w 1136"/>
              <a:gd name="T93" fmla="*/ 2147483646 h 2540"/>
              <a:gd name="T94" fmla="*/ 2147483646 w 1136"/>
              <a:gd name="T95" fmla="*/ 2147483646 h 2540"/>
              <a:gd name="T96" fmla="*/ 2147483646 w 1136"/>
              <a:gd name="T97" fmla="*/ 2147483646 h 2540"/>
              <a:gd name="T98" fmla="*/ 2147483646 w 1136"/>
              <a:gd name="T99" fmla="*/ 2147483646 h 2540"/>
              <a:gd name="T100" fmla="*/ 2147483646 w 1136"/>
              <a:gd name="T101" fmla="*/ 2147483646 h 2540"/>
              <a:gd name="T102" fmla="*/ 2147483646 w 1136"/>
              <a:gd name="T103" fmla="*/ 2147483646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4" name="Freeform 15"/>
          <p:cNvSpPr>
            <a:spLocks/>
          </p:cNvSpPr>
          <p:nvPr/>
        </p:nvSpPr>
        <p:spPr bwMode="auto">
          <a:xfrm>
            <a:off x="842963" y="565150"/>
            <a:ext cx="7639050" cy="5495925"/>
          </a:xfrm>
          <a:custGeom>
            <a:avLst/>
            <a:gdLst>
              <a:gd name="T0" fmla="*/ 2147483646 w 4812"/>
              <a:gd name="T1" fmla="*/ 2147483646 h 3462"/>
              <a:gd name="T2" fmla="*/ 2147483646 w 4812"/>
              <a:gd name="T3" fmla="*/ 2147483646 h 3462"/>
              <a:gd name="T4" fmla="*/ 2147483646 w 4812"/>
              <a:gd name="T5" fmla="*/ 2147483646 h 3462"/>
              <a:gd name="T6" fmla="*/ 2147483646 w 4812"/>
              <a:gd name="T7" fmla="*/ 2147483646 h 3462"/>
              <a:gd name="T8" fmla="*/ 2147483646 w 4812"/>
              <a:gd name="T9" fmla="*/ 2147483646 h 3462"/>
              <a:gd name="T10" fmla="*/ 2147483646 w 4812"/>
              <a:gd name="T11" fmla="*/ 2147483646 h 3462"/>
              <a:gd name="T12" fmla="*/ 2147483646 w 4812"/>
              <a:gd name="T13" fmla="*/ 2147483646 h 3462"/>
              <a:gd name="T14" fmla="*/ 2147483646 w 4812"/>
              <a:gd name="T15" fmla="*/ 2147483646 h 3462"/>
              <a:gd name="T16" fmla="*/ 2147483646 w 4812"/>
              <a:gd name="T17" fmla="*/ 2147483646 h 3462"/>
              <a:gd name="T18" fmla="*/ 2147483646 w 4812"/>
              <a:gd name="T19" fmla="*/ 2147483646 h 3462"/>
              <a:gd name="T20" fmla="*/ 2147483646 w 4812"/>
              <a:gd name="T21" fmla="*/ 2147483646 h 3462"/>
              <a:gd name="T22" fmla="*/ 2147483646 w 4812"/>
              <a:gd name="T23" fmla="*/ 2147483646 h 3462"/>
              <a:gd name="T24" fmla="*/ 2147483646 w 4812"/>
              <a:gd name="T25" fmla="*/ 2147483646 h 3462"/>
              <a:gd name="T26" fmla="*/ 2147483646 w 4812"/>
              <a:gd name="T27" fmla="*/ 2147483646 h 3462"/>
              <a:gd name="T28" fmla="*/ 2147483646 w 4812"/>
              <a:gd name="T29" fmla="*/ 2147483646 h 3462"/>
              <a:gd name="T30" fmla="*/ 2147483646 w 4812"/>
              <a:gd name="T31" fmla="*/ 2147483646 h 3462"/>
              <a:gd name="T32" fmla="*/ 2147483646 w 4812"/>
              <a:gd name="T33" fmla="*/ 2147483646 h 3462"/>
              <a:gd name="T34" fmla="*/ 2147483646 w 4812"/>
              <a:gd name="T35" fmla="*/ 2147483646 h 3462"/>
              <a:gd name="T36" fmla="*/ 2147483646 w 4812"/>
              <a:gd name="T37" fmla="*/ 2147483646 h 3462"/>
              <a:gd name="T38" fmla="*/ 2147483646 w 4812"/>
              <a:gd name="T39" fmla="*/ 2147483646 h 3462"/>
              <a:gd name="T40" fmla="*/ 2147483646 w 4812"/>
              <a:gd name="T41" fmla="*/ 2147483646 h 3462"/>
              <a:gd name="T42" fmla="*/ 2147483646 w 4812"/>
              <a:gd name="T43" fmla="*/ 2147483646 h 3462"/>
              <a:gd name="T44" fmla="*/ 2147483646 w 4812"/>
              <a:gd name="T45" fmla="*/ 2147483646 h 3462"/>
              <a:gd name="T46" fmla="*/ 2147483646 w 4812"/>
              <a:gd name="T47" fmla="*/ 2147483646 h 3462"/>
              <a:gd name="T48" fmla="*/ 2147483646 w 4812"/>
              <a:gd name="T49" fmla="*/ 2147483646 h 3462"/>
              <a:gd name="T50" fmla="*/ 2147483646 w 4812"/>
              <a:gd name="T51" fmla="*/ 2147483646 h 3462"/>
              <a:gd name="T52" fmla="*/ 2147483646 w 4812"/>
              <a:gd name="T53" fmla="*/ 2147483646 h 3462"/>
              <a:gd name="T54" fmla="*/ 2147483646 w 4812"/>
              <a:gd name="T55" fmla="*/ 2147483646 h 3462"/>
              <a:gd name="T56" fmla="*/ 2147483646 w 4812"/>
              <a:gd name="T57" fmla="*/ 2147483646 h 3462"/>
              <a:gd name="T58" fmla="*/ 2147483646 w 4812"/>
              <a:gd name="T59" fmla="*/ 2147483646 h 3462"/>
              <a:gd name="T60" fmla="*/ 2147483646 w 4812"/>
              <a:gd name="T61" fmla="*/ 2147483646 h 3462"/>
              <a:gd name="T62" fmla="*/ 2147483646 w 4812"/>
              <a:gd name="T63" fmla="*/ 2147483646 h 3462"/>
              <a:gd name="T64" fmla="*/ 2147483646 w 4812"/>
              <a:gd name="T65" fmla="*/ 2147483646 h 3462"/>
              <a:gd name="T66" fmla="*/ 2147483646 w 4812"/>
              <a:gd name="T67" fmla="*/ 2147483646 h 3462"/>
              <a:gd name="T68" fmla="*/ 2147483646 w 4812"/>
              <a:gd name="T69" fmla="*/ 2147483646 h 3462"/>
              <a:gd name="T70" fmla="*/ 2147483646 w 4812"/>
              <a:gd name="T71" fmla="*/ 2147483646 h 3462"/>
              <a:gd name="T72" fmla="*/ 2147483646 w 4812"/>
              <a:gd name="T73" fmla="*/ 2147483646 h 3462"/>
              <a:gd name="T74" fmla="*/ 2147483646 w 4812"/>
              <a:gd name="T75" fmla="*/ 2147483646 h 3462"/>
              <a:gd name="T76" fmla="*/ 2147483646 w 4812"/>
              <a:gd name="T77" fmla="*/ 2147483646 h 3462"/>
              <a:gd name="T78" fmla="*/ 2147483646 w 4812"/>
              <a:gd name="T79" fmla="*/ 2147483646 h 3462"/>
              <a:gd name="T80" fmla="*/ 2147483646 w 4812"/>
              <a:gd name="T81" fmla="*/ 2147483646 h 3462"/>
              <a:gd name="T82" fmla="*/ 2147483646 w 4812"/>
              <a:gd name="T83" fmla="*/ 2147483646 h 3462"/>
              <a:gd name="T84" fmla="*/ 2147483646 w 4812"/>
              <a:gd name="T85" fmla="*/ 2147483646 h 3462"/>
              <a:gd name="T86" fmla="*/ 2147483646 w 4812"/>
              <a:gd name="T87" fmla="*/ 2147483646 h 3462"/>
              <a:gd name="T88" fmla="*/ 2147483646 w 4812"/>
              <a:gd name="T89" fmla="*/ 2147483646 h 3462"/>
              <a:gd name="T90" fmla="*/ 2147483646 w 4812"/>
              <a:gd name="T91" fmla="*/ 2147483646 h 3462"/>
              <a:gd name="T92" fmla="*/ 2147483646 w 4812"/>
              <a:gd name="T93" fmla="*/ 2147483646 h 3462"/>
              <a:gd name="T94" fmla="*/ 2147483646 w 4812"/>
              <a:gd name="T95" fmla="*/ 2147483646 h 3462"/>
              <a:gd name="T96" fmla="*/ 2147483646 w 4812"/>
              <a:gd name="T97" fmla="*/ 2147483646 h 3462"/>
              <a:gd name="T98" fmla="*/ 2147483646 w 4812"/>
              <a:gd name="T99" fmla="*/ 2147483646 h 3462"/>
              <a:gd name="T100" fmla="*/ 2147483646 w 4812"/>
              <a:gd name="T101" fmla="*/ 2147483646 h 3462"/>
              <a:gd name="T102" fmla="*/ 2147483646 w 4812"/>
              <a:gd name="T103" fmla="*/ 2147483646 h 3462"/>
              <a:gd name="T104" fmla="*/ 2147483646 w 4812"/>
              <a:gd name="T105" fmla="*/ 2147483646 h 3462"/>
              <a:gd name="T106" fmla="*/ 2147483646 w 4812"/>
              <a:gd name="T107" fmla="*/ 2147483646 h 3462"/>
              <a:gd name="T108" fmla="*/ 2147483646 w 4812"/>
              <a:gd name="T109" fmla="*/ 2147483646 h 3462"/>
              <a:gd name="T110" fmla="*/ 2147483646 w 4812"/>
              <a:gd name="T111" fmla="*/ 2147483646 h 3462"/>
              <a:gd name="T112" fmla="*/ 2147483646 w 4812"/>
              <a:gd name="T113" fmla="*/ 2147483646 h 3462"/>
              <a:gd name="T114" fmla="*/ 2147483646 w 4812"/>
              <a:gd name="T115" fmla="*/ 2147483646 h 3462"/>
              <a:gd name="T116" fmla="*/ 2147483646 w 4812"/>
              <a:gd name="T117" fmla="*/ 2147483646 h 3462"/>
              <a:gd name="T118" fmla="*/ 2147483646 w 4812"/>
              <a:gd name="T119" fmla="*/ 2147483646 h 3462"/>
              <a:gd name="T120" fmla="*/ 2147483646 w 4812"/>
              <a:gd name="T121" fmla="*/ 2147483646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5" name="Freeform 17"/>
          <p:cNvSpPr>
            <a:spLocks/>
          </p:cNvSpPr>
          <p:nvPr/>
        </p:nvSpPr>
        <p:spPr bwMode="auto">
          <a:xfrm>
            <a:off x="390525" y="323850"/>
            <a:ext cx="8367713" cy="185738"/>
          </a:xfrm>
          <a:custGeom>
            <a:avLst/>
            <a:gdLst>
              <a:gd name="T0" fmla="*/ 0 w 5271"/>
              <a:gd name="T1" fmla="*/ 0 h 117"/>
              <a:gd name="T2" fmla="*/ 2147483646 w 5271"/>
              <a:gd name="T3" fmla="*/ 2147483646 h 117"/>
              <a:gd name="T4" fmla="*/ 2147483646 w 5271"/>
              <a:gd name="T5" fmla="*/ 2147483646 h 117"/>
              <a:gd name="T6" fmla="*/ 2147483646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6" name="Freeform 22"/>
          <p:cNvSpPr>
            <a:spLocks/>
          </p:cNvSpPr>
          <p:nvPr/>
        </p:nvSpPr>
        <p:spPr bwMode="auto">
          <a:xfrm>
            <a:off x="390525" y="323850"/>
            <a:ext cx="169863" cy="6173788"/>
          </a:xfrm>
          <a:custGeom>
            <a:avLst/>
            <a:gdLst>
              <a:gd name="T0" fmla="*/ 0 w 107"/>
              <a:gd name="T1" fmla="*/ 0 h 3889"/>
              <a:gd name="T2" fmla="*/ 0 w 107"/>
              <a:gd name="T3" fmla="*/ 2147483646 h 3889"/>
              <a:gd name="T4" fmla="*/ 2147483646 w 107"/>
              <a:gd name="T5" fmla="*/ 2147483646 h 3889"/>
              <a:gd name="T6" fmla="*/ 2147483646 w 107"/>
              <a:gd name="T7" fmla="*/ 2147483646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7" name="Freeform 23"/>
          <p:cNvSpPr>
            <a:spLocks/>
          </p:cNvSpPr>
          <p:nvPr/>
        </p:nvSpPr>
        <p:spPr bwMode="auto">
          <a:xfrm>
            <a:off x="8588375" y="323850"/>
            <a:ext cx="169863" cy="6173788"/>
          </a:xfrm>
          <a:custGeom>
            <a:avLst/>
            <a:gdLst>
              <a:gd name="T0" fmla="*/ 0 w 107"/>
              <a:gd name="T1" fmla="*/ 2147483646 h 3889"/>
              <a:gd name="T2" fmla="*/ 0 w 107"/>
              <a:gd name="T3" fmla="*/ 2147483646 h 3889"/>
              <a:gd name="T4" fmla="*/ 2147483646 w 107"/>
              <a:gd name="T5" fmla="*/ 2147483646 h 3889"/>
              <a:gd name="T6" fmla="*/ 2147483646 w 107"/>
              <a:gd name="T7" fmla="*/ 0 h 3889"/>
              <a:gd name="T8" fmla="*/ 0 w 107"/>
              <a:gd name="T9" fmla="*/ 2147483646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8" name="Freeform 24"/>
          <p:cNvSpPr>
            <a:spLocks/>
          </p:cNvSpPr>
          <p:nvPr/>
        </p:nvSpPr>
        <p:spPr bwMode="auto">
          <a:xfrm>
            <a:off x="390525" y="6311900"/>
            <a:ext cx="8367713" cy="185738"/>
          </a:xfrm>
          <a:custGeom>
            <a:avLst/>
            <a:gdLst>
              <a:gd name="T0" fmla="*/ 2147483646 w 5271"/>
              <a:gd name="T1" fmla="*/ 0 h 117"/>
              <a:gd name="T2" fmla="*/ 2147483646 w 5271"/>
              <a:gd name="T3" fmla="*/ 0 h 117"/>
              <a:gd name="T4" fmla="*/ 2147483646 w 5271"/>
              <a:gd name="T5" fmla="*/ 2147483646 h 117"/>
              <a:gd name="T6" fmla="*/ 0 w 5271"/>
              <a:gd name="T7" fmla="*/ 2147483646 h 117"/>
              <a:gd name="T8" fmla="*/ 2147483646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39" name="Freeform 27"/>
          <p:cNvSpPr>
            <a:spLocks/>
          </p:cNvSpPr>
          <p:nvPr/>
        </p:nvSpPr>
        <p:spPr bwMode="auto">
          <a:xfrm>
            <a:off x="390525" y="323850"/>
            <a:ext cx="169863" cy="3389313"/>
          </a:xfrm>
          <a:custGeom>
            <a:avLst/>
            <a:gdLst>
              <a:gd name="T0" fmla="*/ 0 w 107"/>
              <a:gd name="T1" fmla="*/ 0 h 2135"/>
              <a:gd name="T2" fmla="*/ 2147483646 w 107"/>
              <a:gd name="T3" fmla="*/ 2147483646 h 2135"/>
              <a:gd name="T4" fmla="*/ 2147483646 w 107"/>
              <a:gd name="T5" fmla="*/ 2147483646 h 2135"/>
              <a:gd name="T6" fmla="*/ 2147483646 w 107"/>
              <a:gd name="T7" fmla="*/ 2147483646 h 2135"/>
              <a:gd name="T8" fmla="*/ 2147483646 w 107"/>
              <a:gd name="T9" fmla="*/ 2147483646 h 2135"/>
              <a:gd name="T10" fmla="*/ 2147483646 w 107"/>
              <a:gd name="T11" fmla="*/ 2147483646 h 2135"/>
              <a:gd name="T12" fmla="*/ 2147483646 w 107"/>
              <a:gd name="T13" fmla="*/ 2147483646 h 2135"/>
              <a:gd name="T14" fmla="*/ 2147483646 w 107"/>
              <a:gd name="T15" fmla="*/ 2147483646 h 2135"/>
              <a:gd name="T16" fmla="*/ 2147483646 w 107"/>
              <a:gd name="T17" fmla="*/ 2147483646 h 2135"/>
              <a:gd name="T18" fmla="*/ 2147483646 w 107"/>
              <a:gd name="T19" fmla="*/ 2147483646 h 2135"/>
              <a:gd name="T20" fmla="*/ 2147483646 w 107"/>
              <a:gd name="T21" fmla="*/ 2147483646 h 2135"/>
              <a:gd name="T22" fmla="*/ 2147483646 w 107"/>
              <a:gd name="T23" fmla="*/ 2147483646 h 2135"/>
              <a:gd name="T24" fmla="*/ 2147483646 w 107"/>
              <a:gd name="T25" fmla="*/ 2147483646 h 2135"/>
              <a:gd name="T26" fmla="*/ 2147483646 w 107"/>
              <a:gd name="T27" fmla="*/ 2147483646 h 2135"/>
              <a:gd name="T28" fmla="*/ 2147483646 w 107"/>
              <a:gd name="T29" fmla="*/ 2147483646 h 2135"/>
              <a:gd name="T30" fmla="*/ 2147483646 w 107"/>
              <a:gd name="T31" fmla="*/ 2147483646 h 2135"/>
              <a:gd name="T32" fmla="*/ 2147483646 w 107"/>
              <a:gd name="T33" fmla="*/ 2147483646 h 2135"/>
              <a:gd name="T34" fmla="*/ 2147483646 w 107"/>
              <a:gd name="T35" fmla="*/ 2147483646 h 2135"/>
              <a:gd name="T36" fmla="*/ 2147483646 w 107"/>
              <a:gd name="T37" fmla="*/ 2147483646 h 2135"/>
              <a:gd name="T38" fmla="*/ 2147483646 w 107"/>
              <a:gd name="T39" fmla="*/ 2147483646 h 2135"/>
              <a:gd name="T40" fmla="*/ 2147483646 w 107"/>
              <a:gd name="T41" fmla="*/ 2147483646 h 2135"/>
              <a:gd name="T42" fmla="*/ 2147483646 w 107"/>
              <a:gd name="T43" fmla="*/ 2147483646 h 2135"/>
              <a:gd name="T44" fmla="*/ 2147483646 w 107"/>
              <a:gd name="T45" fmla="*/ 2147483646 h 2135"/>
              <a:gd name="T46" fmla="*/ 2147483646 w 107"/>
              <a:gd name="T47" fmla="*/ 2147483646 h 2135"/>
              <a:gd name="T48" fmla="*/ 2147483646 w 107"/>
              <a:gd name="T49" fmla="*/ 2147483646 h 2135"/>
              <a:gd name="T50" fmla="*/ 2147483646 w 107"/>
              <a:gd name="T51" fmla="*/ 2147483646 h 2135"/>
              <a:gd name="T52" fmla="*/ 2147483646 w 107"/>
              <a:gd name="T53" fmla="*/ 2147483646 h 2135"/>
              <a:gd name="T54" fmla="*/ 2147483646 w 107"/>
              <a:gd name="T55" fmla="*/ 2147483646 h 2135"/>
              <a:gd name="T56" fmla="*/ 2147483646 w 107"/>
              <a:gd name="T57" fmla="*/ 2147483646 h 2135"/>
              <a:gd name="T58" fmla="*/ 2147483646 w 107"/>
              <a:gd name="T59" fmla="*/ 2147483646 h 2135"/>
              <a:gd name="T60" fmla="*/ 2147483646 w 107"/>
              <a:gd name="T61" fmla="*/ 2147483646 h 2135"/>
              <a:gd name="T62" fmla="*/ 2147483646 w 107"/>
              <a:gd name="T63" fmla="*/ 2147483646 h 2135"/>
              <a:gd name="T64" fmla="*/ 2147483646 w 107"/>
              <a:gd name="T65" fmla="*/ 2147483646 h 2135"/>
              <a:gd name="T66" fmla="*/ 2147483646 w 107"/>
              <a:gd name="T67" fmla="*/ 2147483646 h 2135"/>
              <a:gd name="T68" fmla="*/ 2147483646 w 107"/>
              <a:gd name="T69" fmla="*/ 2147483646 h 2135"/>
              <a:gd name="T70" fmla="*/ 2147483646 w 107"/>
              <a:gd name="T71" fmla="*/ 2147483646 h 2135"/>
              <a:gd name="T72" fmla="*/ 2147483646 w 107"/>
              <a:gd name="T73" fmla="*/ 2147483646 h 2135"/>
              <a:gd name="T74" fmla="*/ 2147483646 w 107"/>
              <a:gd name="T75" fmla="*/ 2147483646 h 2135"/>
              <a:gd name="T76" fmla="*/ 2147483646 w 107"/>
              <a:gd name="T77" fmla="*/ 2147483646 h 2135"/>
              <a:gd name="T78" fmla="*/ 2147483646 w 107"/>
              <a:gd name="T79" fmla="*/ 2147483646 h 2135"/>
              <a:gd name="T80" fmla="*/ 2147483646 w 107"/>
              <a:gd name="T81" fmla="*/ 2147483646 h 2135"/>
              <a:gd name="T82" fmla="*/ 2147483646 w 107"/>
              <a:gd name="T83" fmla="*/ 2147483646 h 2135"/>
              <a:gd name="T84" fmla="*/ 2147483646 w 107"/>
              <a:gd name="T85" fmla="*/ 2147483646 h 2135"/>
              <a:gd name="T86" fmla="*/ 2147483646 w 107"/>
              <a:gd name="T87" fmla="*/ 2147483646 h 2135"/>
              <a:gd name="T88" fmla="*/ 2147483646 w 107"/>
              <a:gd name="T89" fmla="*/ 2147483646 h 2135"/>
              <a:gd name="T90" fmla="*/ 2147483646 w 107"/>
              <a:gd name="T91" fmla="*/ 2147483646 h 2135"/>
              <a:gd name="T92" fmla="*/ 2147483646 w 107"/>
              <a:gd name="T93" fmla="*/ 2147483646 h 2135"/>
              <a:gd name="T94" fmla="*/ 2147483646 w 107"/>
              <a:gd name="T95" fmla="*/ 2147483646 h 2135"/>
              <a:gd name="T96" fmla="*/ 2147483646 w 107"/>
              <a:gd name="T97" fmla="*/ 2147483646 h 2135"/>
              <a:gd name="T98" fmla="*/ 2147483646 w 107"/>
              <a:gd name="T99" fmla="*/ 2147483646 h 2135"/>
              <a:gd name="T100" fmla="*/ 2147483646 w 107"/>
              <a:gd name="T101" fmla="*/ 2147483646 h 2135"/>
              <a:gd name="T102" fmla="*/ 2147483646 w 107"/>
              <a:gd name="T103" fmla="*/ 2147483646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1940" name="Freeform 28"/>
          <p:cNvSpPr>
            <a:spLocks/>
          </p:cNvSpPr>
          <p:nvPr/>
        </p:nvSpPr>
        <p:spPr bwMode="auto">
          <a:xfrm>
            <a:off x="412750" y="693738"/>
            <a:ext cx="147638" cy="2697162"/>
          </a:xfrm>
          <a:custGeom>
            <a:avLst/>
            <a:gdLst>
              <a:gd name="T0" fmla="*/ 2147483646 w 93"/>
              <a:gd name="T1" fmla="*/ 0 h 1699"/>
              <a:gd name="T2" fmla="*/ 2147483646 w 93"/>
              <a:gd name="T3" fmla="*/ 2147483646 h 1699"/>
              <a:gd name="T4" fmla="*/ 2147483646 w 93"/>
              <a:gd name="T5" fmla="*/ 2147483646 h 1699"/>
              <a:gd name="T6" fmla="*/ 2147483646 w 93"/>
              <a:gd name="T7" fmla="*/ 2147483646 h 1699"/>
              <a:gd name="T8" fmla="*/ 2147483646 w 93"/>
              <a:gd name="T9" fmla="*/ 2147483646 h 1699"/>
              <a:gd name="T10" fmla="*/ 2147483646 w 93"/>
              <a:gd name="T11" fmla="*/ 2147483646 h 1699"/>
              <a:gd name="T12" fmla="*/ 2147483646 w 93"/>
              <a:gd name="T13" fmla="*/ 2147483646 h 1699"/>
              <a:gd name="T14" fmla="*/ 2147483646 w 93"/>
              <a:gd name="T15" fmla="*/ 2147483646 h 1699"/>
              <a:gd name="T16" fmla="*/ 2147483646 w 93"/>
              <a:gd name="T17" fmla="*/ 2147483646 h 1699"/>
              <a:gd name="T18" fmla="*/ 2147483646 w 93"/>
              <a:gd name="T19" fmla="*/ 2147483646 h 1699"/>
              <a:gd name="T20" fmla="*/ 2147483646 w 93"/>
              <a:gd name="T21" fmla="*/ 2147483646 h 1699"/>
              <a:gd name="T22" fmla="*/ 2147483646 w 93"/>
              <a:gd name="T23" fmla="*/ 2147483646 h 1699"/>
              <a:gd name="T24" fmla="*/ 2147483646 w 93"/>
              <a:gd name="T25" fmla="*/ 2147483646 h 1699"/>
              <a:gd name="T26" fmla="*/ 2147483646 w 93"/>
              <a:gd name="T27" fmla="*/ 2147483646 h 1699"/>
              <a:gd name="T28" fmla="*/ 2147483646 w 93"/>
              <a:gd name="T29" fmla="*/ 2147483646 h 1699"/>
              <a:gd name="T30" fmla="*/ 0 w 93"/>
              <a:gd name="T31" fmla="*/ 2147483646 h 1699"/>
              <a:gd name="T32" fmla="*/ 0 w 93"/>
              <a:gd name="T33" fmla="*/ 2147483646 h 1699"/>
              <a:gd name="T34" fmla="*/ 2147483646 w 93"/>
              <a:gd name="T35" fmla="*/ 2147483646 h 1699"/>
              <a:gd name="T36" fmla="*/ 2147483646 w 93"/>
              <a:gd name="T37" fmla="*/ 2147483646 h 1699"/>
              <a:gd name="T38" fmla="*/ 2147483646 w 93"/>
              <a:gd name="T39" fmla="*/ 2147483646 h 1699"/>
              <a:gd name="T40" fmla="*/ 2147483646 w 93"/>
              <a:gd name="T41" fmla="*/ 2147483646 h 1699"/>
              <a:gd name="T42" fmla="*/ 2147483646 w 93"/>
              <a:gd name="T43" fmla="*/ 2147483646 h 1699"/>
              <a:gd name="T44" fmla="*/ 2147483646 w 93"/>
              <a:gd name="T45" fmla="*/ 2147483646 h 1699"/>
              <a:gd name="T46" fmla="*/ 0 w 93"/>
              <a:gd name="T47" fmla="*/ 2147483646 h 1699"/>
              <a:gd name="T48" fmla="*/ 0 w 93"/>
              <a:gd name="T49" fmla="*/ 2147483646 h 1699"/>
              <a:gd name="T50" fmla="*/ 2147483646 w 93"/>
              <a:gd name="T51" fmla="*/ 2147483646 h 1699"/>
              <a:gd name="T52" fmla="*/ 2147483646 w 93"/>
              <a:gd name="T53" fmla="*/ 2147483646 h 1699"/>
              <a:gd name="T54" fmla="*/ 2147483646 w 93"/>
              <a:gd name="T55" fmla="*/ 2147483646 h 1699"/>
              <a:gd name="T56" fmla="*/ 2147483646 w 93"/>
              <a:gd name="T57" fmla="*/ 2147483646 h 1699"/>
              <a:gd name="T58" fmla="*/ 2147483646 w 93"/>
              <a:gd name="T59" fmla="*/ 2147483646 h 1699"/>
              <a:gd name="T60" fmla="*/ 2147483646 w 93"/>
              <a:gd name="T61" fmla="*/ 2147483646 h 1699"/>
              <a:gd name="T62" fmla="*/ 2147483646 w 93"/>
              <a:gd name="T63" fmla="*/ 2147483646 h 1699"/>
              <a:gd name="T64" fmla="*/ 2147483646 w 93"/>
              <a:gd name="T65" fmla="*/ 2147483646 h 1699"/>
              <a:gd name="T66" fmla="*/ 2147483646 w 93"/>
              <a:gd name="T67" fmla="*/ 2147483646 h 1699"/>
              <a:gd name="T68" fmla="*/ 2147483646 w 93"/>
              <a:gd name="T69" fmla="*/ 2147483646 h 1699"/>
              <a:gd name="T70" fmla="*/ 2147483646 w 93"/>
              <a:gd name="T71" fmla="*/ 2147483646 h 1699"/>
              <a:gd name="T72" fmla="*/ 2147483646 w 93"/>
              <a:gd name="T73" fmla="*/ 2147483646 h 1699"/>
              <a:gd name="T74" fmla="*/ 2147483646 w 93"/>
              <a:gd name="T75" fmla="*/ 2147483646 h 1699"/>
              <a:gd name="T76" fmla="*/ 2147483646 w 93"/>
              <a:gd name="T77" fmla="*/ 2147483646 h 1699"/>
              <a:gd name="T78" fmla="*/ 2147483646 w 93"/>
              <a:gd name="T79" fmla="*/ 2147483646 h 1699"/>
              <a:gd name="T80" fmla="*/ 2147483646 w 93"/>
              <a:gd name="T81" fmla="*/ 2147483646 h 1699"/>
              <a:gd name="T82" fmla="*/ 2147483646 w 93"/>
              <a:gd name="T83" fmla="*/ 2147483646 h 1699"/>
              <a:gd name="T84" fmla="*/ 2147483646 w 93"/>
              <a:gd name="T85" fmla="*/ 2147483646 h 1699"/>
              <a:gd name="T86" fmla="*/ 2147483646 w 93"/>
              <a:gd name="T87" fmla="*/ 2147483646 h 1699"/>
              <a:gd name="T88" fmla="*/ 2147483646 w 93"/>
              <a:gd name="T89" fmla="*/ 2147483646 h 1699"/>
              <a:gd name="T90" fmla="*/ 2147483646 w 93"/>
              <a:gd name="T91" fmla="*/ 2147483646 h 1699"/>
              <a:gd name="T92" fmla="*/ 2147483646 w 93"/>
              <a:gd name="T93" fmla="*/ 2147483646 h 1699"/>
              <a:gd name="T94" fmla="*/ 2147483646 w 93"/>
              <a:gd name="T95" fmla="*/ 2147483646 h 1699"/>
              <a:gd name="T96" fmla="*/ 2147483646 w 93"/>
              <a:gd name="T97" fmla="*/ 2147483646 h 1699"/>
              <a:gd name="T98" fmla="*/ 2147483646 w 93"/>
              <a:gd name="T99" fmla="*/ 2147483646 h 1699"/>
              <a:gd name="T100" fmla="*/ 2147483646 w 93"/>
              <a:gd name="T101" fmla="*/ 2147483646 h 1699"/>
              <a:gd name="T102" fmla="*/ 2147483646 w 93"/>
              <a:gd name="T103" fmla="*/ 2147483646 h 1699"/>
              <a:gd name="T104" fmla="*/ 2147483646 w 93"/>
              <a:gd name="T105" fmla="*/ 2147483646 h 1699"/>
              <a:gd name="T106" fmla="*/ 2147483646 w 93"/>
              <a:gd name="T107" fmla="*/ 2147483646 h 1699"/>
              <a:gd name="T108" fmla="*/ 2147483646 w 93"/>
              <a:gd name="T109" fmla="*/ 2147483646 h 1699"/>
              <a:gd name="T110" fmla="*/ 2147483646 w 93"/>
              <a:gd name="T111" fmla="*/ 2147483646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grpSp>
        <p:nvGrpSpPr>
          <p:cNvPr id="81941" name="Group 29"/>
          <p:cNvGrpSpPr>
            <a:grpSpLocks/>
          </p:cNvGrpSpPr>
          <p:nvPr/>
        </p:nvGrpSpPr>
        <p:grpSpPr bwMode="auto">
          <a:xfrm>
            <a:off x="0" y="0"/>
            <a:ext cx="1978025" cy="1955800"/>
            <a:chOff x="0" y="0"/>
            <a:chExt cx="1246" cy="1232"/>
          </a:xfrm>
        </p:grpSpPr>
        <p:sp>
          <p:nvSpPr>
            <p:cNvPr id="81951" name="Rectangle 30"/>
            <p:cNvSpPr>
              <a:spLocks noChangeArrowheads="1"/>
            </p:cNvSpPr>
            <p:nvPr/>
          </p:nvSpPr>
          <p:spPr bwMode="auto">
            <a:xfrm>
              <a:off x="0" y="0"/>
              <a:ext cx="1246" cy="1232"/>
            </a:xfrm>
            <a:prstGeom prst="rect">
              <a:avLst/>
            </a:prstGeom>
            <a:solidFill>
              <a:schemeClr val="bg2"/>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1952" name="Rectangle 31"/>
            <p:cNvSpPr>
              <a:spLocks noChangeArrowheads="1"/>
            </p:cNvSpPr>
            <p:nvPr/>
          </p:nvSpPr>
          <p:spPr bwMode="auto">
            <a:xfrm>
              <a:off x="246" y="202"/>
              <a:ext cx="1000" cy="1030"/>
            </a:xfrm>
            <a:prstGeom prst="rect">
              <a:avLst/>
            </a:prstGeom>
            <a:solidFill>
              <a:srgbClr val="474747"/>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1953"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81943" name="Rectangle 34"/>
          <p:cNvSpPr>
            <a:spLocks noChangeArrowheads="1"/>
          </p:cNvSpPr>
          <p:nvPr/>
        </p:nvSpPr>
        <p:spPr bwMode="auto">
          <a:xfrm>
            <a:off x="590550" y="2020888"/>
            <a:ext cx="1695450" cy="42275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1944" name="Text Box 36"/>
          <p:cNvSpPr txBox="1">
            <a:spLocks noChangeArrowheads="1"/>
          </p:cNvSpPr>
          <p:nvPr/>
        </p:nvSpPr>
        <p:spPr bwMode="auto">
          <a:xfrm>
            <a:off x="263525" y="6542088"/>
            <a:ext cx="1033463" cy="244475"/>
          </a:xfrm>
          <a:prstGeom prst="rect">
            <a:avLst/>
          </a:prstGeom>
          <a:noFill/>
          <a:ln w="9525">
            <a:noFill/>
            <a:miter lim="800000"/>
            <a:headEnd/>
            <a:tailEnd/>
          </a:ln>
        </p:spPr>
        <p:txBody>
          <a:bodyPr wrap="none" anchor="ctr">
            <a:spAutoFit/>
          </a:bodyPr>
          <a:lstStyle/>
          <a:p>
            <a:pPr algn="ctr">
              <a:spcBef>
                <a:spcPct val="50000"/>
              </a:spcBef>
            </a:pPr>
            <a:r>
              <a:rPr lang="en-US" altLang="en-US" sz="1000">
                <a:solidFill>
                  <a:srgbClr val="FFFFFF"/>
                </a:solidFill>
                <a:latin typeface="Arial" panose="020B0604020202020204" pitchFamily="34" charset="0"/>
                <a:cs typeface="Arial" panose="020B0604020202020204" pitchFamily="34" charset="0"/>
              </a:rPr>
              <a:t>© 2006 TBBMI</a:t>
            </a:r>
          </a:p>
        </p:txBody>
      </p:sp>
      <p:sp>
        <p:nvSpPr>
          <p:cNvPr id="545829" name="Rectangle 37"/>
          <p:cNvSpPr>
            <a:spLocks noChangeArrowheads="1"/>
          </p:cNvSpPr>
          <p:nvPr/>
        </p:nvSpPr>
        <p:spPr bwMode="auto">
          <a:xfrm>
            <a:off x="7603237" y="6528514"/>
            <a:ext cx="643125"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9.65.3e.</a:t>
            </a:r>
          </a:p>
        </p:txBody>
      </p:sp>
      <p:pic>
        <p:nvPicPr>
          <p:cNvPr id="81946" name="Picture 47"/>
          <p:cNvPicPr>
            <a:picLocks noChangeAspect="1" noChangeArrowheads="1"/>
          </p:cNvPicPr>
          <p:nvPr/>
        </p:nvPicPr>
        <p:blipFill>
          <a:blip r:embed="rId3"/>
          <a:srcRect/>
          <a:stretch>
            <a:fillRect/>
          </a:stretch>
        </p:blipFill>
        <p:spPr bwMode="auto">
          <a:xfrm>
            <a:off x="588963" y="606425"/>
            <a:ext cx="7962900" cy="5595938"/>
          </a:xfrm>
          <a:prstGeom prst="rect">
            <a:avLst/>
          </a:prstGeom>
          <a:noFill/>
          <a:ln w="76200">
            <a:solidFill>
              <a:srgbClr val="00FF00"/>
            </a:solidFill>
            <a:miter lim="800000"/>
            <a:headEnd/>
            <a:tailEnd/>
          </a:ln>
        </p:spPr>
      </p:pic>
      <p:sp>
        <p:nvSpPr>
          <p:cNvPr id="81947" name="Rectangle 48"/>
          <p:cNvSpPr>
            <a:spLocks noChangeArrowheads="1"/>
          </p:cNvSpPr>
          <p:nvPr/>
        </p:nvSpPr>
        <p:spPr bwMode="auto">
          <a:xfrm>
            <a:off x="1089025" y="2917825"/>
            <a:ext cx="393700" cy="301625"/>
          </a:xfrm>
          <a:prstGeom prst="rect">
            <a:avLst/>
          </a:prstGeom>
          <a:solidFill>
            <a:srgbClr val="3973D6"/>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545841" name="Text Box 49"/>
          <p:cNvSpPr txBox="1">
            <a:spLocks noChangeArrowheads="1"/>
          </p:cNvSpPr>
          <p:nvPr/>
        </p:nvSpPr>
        <p:spPr bwMode="auto">
          <a:xfrm>
            <a:off x="674688" y="1317625"/>
            <a:ext cx="7781925" cy="501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8000" dirty="0">
                <a:solidFill>
                  <a:srgbClr val="FFFF00"/>
                </a:solidFill>
                <a:latin typeface="Arial" panose="020B0604020202020204" pitchFamily="34" charset="0"/>
                <a:ea typeface="+mn-ea"/>
                <a:cs typeface="Arial" panose="020B0604020202020204" pitchFamily="34" charset="0"/>
              </a:rPr>
              <a:t>عالم </a:t>
            </a:r>
          </a:p>
          <a:p>
            <a:pPr algn="ctr">
              <a:spcBef>
                <a:spcPct val="50000"/>
              </a:spcBef>
              <a:defRPr/>
            </a:pPr>
            <a:r>
              <a:rPr lang="ar-JO" sz="8000" dirty="0">
                <a:solidFill>
                  <a:srgbClr val="FFFF00"/>
                </a:solidFill>
                <a:latin typeface="Arial" panose="020B0604020202020204" pitchFamily="34" charset="0"/>
                <a:ea typeface="+mn-ea"/>
                <a:cs typeface="Arial" panose="020B0604020202020204" pitchFamily="34" charset="0"/>
              </a:rPr>
              <a:t>تغير</a:t>
            </a:r>
          </a:p>
          <a:p>
            <a:pPr algn="ctr">
              <a:spcBef>
                <a:spcPct val="50000"/>
              </a:spcBef>
              <a:defRPr/>
            </a:pPr>
            <a:r>
              <a:rPr lang="ar-JO" sz="8000" dirty="0">
                <a:solidFill>
                  <a:srgbClr val="FFFF00"/>
                </a:solidFill>
                <a:latin typeface="Arial" panose="020B0604020202020204" pitchFamily="34" charset="0"/>
                <a:ea typeface="+mn-ea"/>
                <a:cs typeface="Arial" panose="020B0604020202020204" pitchFamily="34" charset="0"/>
              </a:rPr>
              <a:t> بشكل هائل!</a:t>
            </a:r>
            <a:endParaRPr lang="en-US" sz="8000" dirty="0">
              <a:solidFill>
                <a:srgbClr val="FFFF00"/>
              </a:solidFill>
              <a:latin typeface="Arial" panose="020B0604020202020204" pitchFamily="34" charset="0"/>
              <a:ea typeface="+mn-ea"/>
              <a:cs typeface="Arial" panose="020B0604020202020204" pitchFamily="34" charset="0"/>
            </a:endParaRPr>
          </a:p>
        </p:txBody>
      </p:sp>
      <p:sp>
        <p:nvSpPr>
          <p:cNvPr id="81949" name="Text Box 51"/>
          <p:cNvSpPr txBox="1">
            <a:spLocks noChangeArrowheads="1"/>
          </p:cNvSpPr>
          <p:nvPr/>
        </p:nvSpPr>
        <p:spPr bwMode="auto">
          <a:xfrm>
            <a:off x="6986396"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545844" name="Rectangle 52"/>
          <p:cNvSpPr>
            <a:spLocks noChangeArrowheads="1"/>
          </p:cNvSpPr>
          <p:nvPr/>
        </p:nvSpPr>
        <p:spPr bwMode="auto">
          <a:xfrm>
            <a:off x="8098485" y="6528515"/>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4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98" name="Rectangle 90"/>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a:solidFill>
                <a:srgbClr val="FFA27C"/>
              </a:solidFill>
              <a:latin typeface="Arial" panose="020B0604020202020204" pitchFamily="34" charset="0"/>
              <a:ea typeface="+mn-ea"/>
              <a:cs typeface="Arial" panose="020B0604020202020204" pitchFamily="34" charset="0"/>
            </a:endParaRPr>
          </a:p>
        </p:txBody>
      </p:sp>
      <p:sp>
        <p:nvSpPr>
          <p:cNvPr id="83972" name="Text Box 17"/>
          <p:cNvSpPr txBox="1">
            <a:spLocks noChangeArrowheads="1"/>
          </p:cNvSpPr>
          <p:nvPr/>
        </p:nvSpPr>
        <p:spPr bwMode="auto">
          <a:xfrm>
            <a:off x="2397125" y="642938"/>
            <a:ext cx="4171950" cy="214312"/>
          </a:xfrm>
          <a:prstGeom prst="rect">
            <a:avLst/>
          </a:prstGeom>
          <a:noFill/>
          <a:ln w="9525">
            <a:noFill/>
            <a:miter lim="800000"/>
            <a:headEnd/>
            <a:tailEnd/>
          </a:ln>
        </p:spPr>
        <p:txBody>
          <a:bodyPr>
            <a:spAutoFit/>
          </a:bodyPr>
          <a:lstStyle/>
          <a:p>
            <a:pPr>
              <a:spcBef>
                <a:spcPct val="50000"/>
              </a:spcBef>
            </a:pPr>
            <a:endParaRPr lang="en-US" altLang="en-US" sz="800" b="0">
              <a:solidFill>
                <a:schemeClr val="tx1"/>
              </a:solidFill>
              <a:latin typeface="Arial" panose="020B0604020202020204" pitchFamily="34" charset="0"/>
              <a:cs typeface="Arial" panose="020B0604020202020204" pitchFamily="34" charset="0"/>
            </a:endParaRPr>
          </a:p>
        </p:txBody>
      </p:sp>
      <p:sp>
        <p:nvSpPr>
          <p:cNvPr id="83973" name="Text Box 18"/>
          <p:cNvSpPr txBox="1">
            <a:spLocks noChangeArrowheads="1"/>
          </p:cNvSpPr>
          <p:nvPr/>
        </p:nvSpPr>
        <p:spPr bwMode="auto">
          <a:xfrm>
            <a:off x="6227381" y="954867"/>
            <a:ext cx="210314" cy="200055"/>
          </a:xfrm>
          <a:prstGeom prst="rect">
            <a:avLst/>
          </a:prstGeom>
          <a:noFill/>
          <a:ln w="9525">
            <a:noFill/>
            <a:miter lim="800000"/>
            <a:headEnd/>
            <a:tailEnd/>
          </a:ln>
        </p:spPr>
        <p:txBody>
          <a:bodyPr wrap="none" anchor="ctr">
            <a:spAutoFit/>
          </a:bodyPr>
          <a:lstStyle/>
          <a:p>
            <a:pPr algn="ctr">
              <a:spcBef>
                <a:spcPct val="50000"/>
              </a:spcBef>
            </a:pPr>
            <a:r>
              <a:rPr lang="en-US" altLang="en-US" sz="700">
                <a:solidFill>
                  <a:schemeClr val="tx1"/>
                </a:solidFill>
                <a:latin typeface="Arial" panose="020B0604020202020204" pitchFamily="34" charset="0"/>
                <a:cs typeface="Arial" panose="020B0604020202020204" pitchFamily="34" charset="0"/>
              </a:rPr>
              <a:t> </a:t>
            </a:r>
          </a:p>
        </p:txBody>
      </p:sp>
      <p:sp>
        <p:nvSpPr>
          <p:cNvPr id="452627" name="Text Box 19"/>
          <p:cNvSpPr txBox="1">
            <a:spLocks noChangeArrowheads="1"/>
          </p:cNvSpPr>
          <p:nvPr/>
        </p:nvSpPr>
        <p:spPr bwMode="auto">
          <a:xfrm>
            <a:off x="1839913" y="1279525"/>
            <a:ext cx="6570662"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400" dirty="0">
                <a:solidFill>
                  <a:srgbClr val="21FF33"/>
                </a:solidFill>
                <a:latin typeface="Arial" panose="020B0604020202020204" pitchFamily="34" charset="0"/>
                <a:ea typeface="+mn-ea"/>
                <a:cs typeface="Arial" panose="020B0604020202020204" pitchFamily="34" charset="0"/>
              </a:rPr>
              <a:t>بين ملاخي ومتى</a:t>
            </a:r>
            <a:endParaRPr lang="en-US" sz="2400" dirty="0">
              <a:solidFill>
                <a:srgbClr val="21FF33"/>
              </a:solidFill>
              <a:latin typeface="Arial" panose="020B0604020202020204" pitchFamily="34" charset="0"/>
              <a:ea typeface="+mn-ea"/>
              <a:cs typeface="Arial" panose="020B0604020202020204" pitchFamily="34" charset="0"/>
            </a:endParaRPr>
          </a:p>
        </p:txBody>
      </p:sp>
      <p:sp>
        <p:nvSpPr>
          <p:cNvPr id="452628" name="Text Box 20"/>
          <p:cNvSpPr txBox="1">
            <a:spLocks noChangeArrowheads="1"/>
          </p:cNvSpPr>
          <p:nvPr/>
        </p:nvSpPr>
        <p:spPr bwMode="auto">
          <a:xfrm>
            <a:off x="2816225" y="650875"/>
            <a:ext cx="4511675"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ar-JO" sz="3600" dirty="0">
                <a:solidFill>
                  <a:srgbClr val="FFEA18"/>
                </a:solidFill>
                <a:latin typeface="Arial" panose="020B0604020202020204" pitchFamily="34" charset="0"/>
                <a:ea typeface="+mn-ea"/>
                <a:cs typeface="Arial" panose="020B0604020202020204" pitchFamily="34" charset="0"/>
              </a:rPr>
              <a:t>الفترة "الصامتة"</a:t>
            </a:r>
          </a:p>
        </p:txBody>
      </p:sp>
      <p:sp>
        <p:nvSpPr>
          <p:cNvPr id="452629" name="Text Box 21"/>
          <p:cNvSpPr txBox="1">
            <a:spLocks noChangeArrowheads="1"/>
          </p:cNvSpPr>
          <p:nvPr/>
        </p:nvSpPr>
        <p:spPr bwMode="auto">
          <a:xfrm>
            <a:off x="1193800" y="1839913"/>
            <a:ext cx="6465888"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dirty="0">
                <a:solidFill>
                  <a:schemeClr val="hlink"/>
                </a:solidFill>
                <a:latin typeface="Arial" panose="020B0604020202020204" pitchFamily="34" charset="0"/>
                <a:ea typeface="+mn-ea"/>
                <a:cs typeface="Arial" panose="020B0604020202020204" pitchFamily="34" charset="0"/>
              </a:rPr>
              <a:t>أربعة تطورات محورية كبيرة:</a:t>
            </a:r>
          </a:p>
        </p:txBody>
      </p:sp>
      <p:sp>
        <p:nvSpPr>
          <p:cNvPr id="452632" name="Text Box 24"/>
          <p:cNvSpPr txBox="1">
            <a:spLocks noChangeArrowheads="1"/>
          </p:cNvSpPr>
          <p:nvPr/>
        </p:nvSpPr>
        <p:spPr bwMode="auto">
          <a:xfrm>
            <a:off x="231775" y="5219700"/>
            <a:ext cx="8740775" cy="13239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rtl="1">
              <a:spcBef>
                <a:spcPct val="50000"/>
              </a:spcBef>
              <a:defRPr/>
            </a:pPr>
            <a:r>
              <a:rPr lang="ar-JO" sz="2000" dirty="0">
                <a:solidFill>
                  <a:srgbClr val="FFEA18"/>
                </a:solidFill>
                <a:latin typeface="Arial" panose="020B0604020202020204" pitchFamily="34" charset="0"/>
                <a:ea typeface="+mn-ea"/>
                <a:cs typeface="Arial" panose="020B0604020202020204" pitchFamily="34" charset="0"/>
              </a:rPr>
              <a:t>من أجل إعداد المرحلة لتتويج ...</a:t>
            </a:r>
          </a:p>
          <a:p>
            <a:pPr algn="ctr" rtl="1">
              <a:spcBef>
                <a:spcPct val="50000"/>
              </a:spcBef>
              <a:defRPr/>
            </a:pPr>
            <a:r>
              <a:rPr lang="ar-JO" sz="2000" dirty="0">
                <a:solidFill>
                  <a:schemeClr val="tx1"/>
                </a:solidFill>
                <a:latin typeface="Arial" panose="020B0604020202020204" pitchFamily="34" charset="0"/>
                <a:ea typeface="+mn-ea"/>
                <a:cs typeface="Arial" panose="020B0604020202020204" pitchFamily="34" charset="0"/>
              </a:rPr>
              <a:t> وعد الله العظيم لأبراهيم ... </a:t>
            </a:r>
          </a:p>
          <a:p>
            <a:pPr algn="ctr" rtl="1">
              <a:spcBef>
                <a:spcPct val="50000"/>
              </a:spcBef>
              <a:defRPr/>
            </a:pPr>
            <a:r>
              <a:rPr lang="ar-JO" sz="2000" dirty="0">
                <a:solidFill>
                  <a:srgbClr val="FFEA18"/>
                </a:solidFill>
                <a:latin typeface="Arial" panose="020B0604020202020204" pitchFamily="34" charset="0"/>
                <a:ea typeface="+mn-ea"/>
                <a:cs typeface="Arial" panose="020B0604020202020204" pitchFamily="34" charset="0"/>
              </a:rPr>
              <a:t>ظهور المسيا ، </a:t>
            </a:r>
            <a:r>
              <a:rPr lang="ar-JO" sz="2000" dirty="0">
                <a:solidFill>
                  <a:schemeClr val="tx1"/>
                </a:solidFill>
                <a:latin typeface="Arial" panose="020B0604020202020204" pitchFamily="34" charset="0"/>
                <a:ea typeface="+mn-ea"/>
                <a:cs typeface="Arial" panose="020B0604020202020204" pitchFamily="34" charset="0"/>
              </a:rPr>
              <a:t>الرب يسوع المسيح!</a:t>
            </a:r>
            <a:endParaRPr lang="en-US" sz="2000" dirty="0">
              <a:solidFill>
                <a:schemeClr val="tx1"/>
              </a:solidFill>
              <a:latin typeface="Arial" panose="020B0604020202020204" pitchFamily="34" charset="0"/>
              <a:ea typeface="+mn-ea"/>
              <a:cs typeface="Arial" panose="020B0604020202020204" pitchFamily="34" charset="0"/>
            </a:endParaRPr>
          </a:p>
        </p:txBody>
      </p:sp>
      <p:sp>
        <p:nvSpPr>
          <p:cNvPr id="452633" name="Text Box 25"/>
          <p:cNvSpPr txBox="1">
            <a:spLocks noChangeArrowheads="1"/>
          </p:cNvSpPr>
          <p:nvPr/>
        </p:nvSpPr>
        <p:spPr bwMode="auto">
          <a:xfrm>
            <a:off x="528638" y="65088"/>
            <a:ext cx="4546600" cy="5857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3200" dirty="0">
                <a:solidFill>
                  <a:srgbClr val="FFFF00"/>
                </a:solidFill>
                <a:latin typeface="Arial" panose="020B0604020202020204" pitchFamily="34" charset="0"/>
                <a:ea typeface="+mn-ea"/>
                <a:cs typeface="Arial" panose="020B0604020202020204" pitchFamily="34" charset="0"/>
              </a:rPr>
              <a:t>المساعدة في الدراسة # ٠٥ </a:t>
            </a:r>
          </a:p>
        </p:txBody>
      </p:sp>
      <p:sp>
        <p:nvSpPr>
          <p:cNvPr id="452630" name="Text Box 22"/>
          <p:cNvSpPr txBox="1">
            <a:spLocks noChangeArrowheads="1"/>
          </p:cNvSpPr>
          <p:nvPr/>
        </p:nvSpPr>
        <p:spPr bwMode="auto">
          <a:xfrm>
            <a:off x="855663" y="2982913"/>
            <a:ext cx="3425825" cy="3381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lgn="ctr">
              <a:spcBef>
                <a:spcPct val="50000"/>
              </a:spcBef>
              <a:defRPr/>
            </a:pPr>
            <a:r>
              <a:rPr lang="ar-JO" dirty="0">
                <a:solidFill>
                  <a:schemeClr val="tx1"/>
                </a:solidFill>
                <a:latin typeface="Arial" panose="020B0604020202020204" pitchFamily="34" charset="0"/>
                <a:ea typeface="+mn-ea"/>
                <a:cs typeface="Arial" panose="020B0604020202020204" pitchFamily="34" charset="0"/>
              </a:rPr>
              <a:t>1. اكتمل ______ ______ (العهد القديم).</a:t>
            </a:r>
            <a:endParaRPr lang="en-US" dirty="0">
              <a:solidFill>
                <a:schemeClr val="tx1"/>
              </a:solidFill>
              <a:latin typeface="Arial" panose="020B0604020202020204" pitchFamily="34" charset="0"/>
              <a:ea typeface="+mn-ea"/>
              <a:cs typeface="Arial" panose="020B0604020202020204" pitchFamily="34" charset="0"/>
            </a:endParaRPr>
          </a:p>
        </p:txBody>
      </p:sp>
      <p:grpSp>
        <p:nvGrpSpPr>
          <p:cNvPr id="3" name="Group 100"/>
          <p:cNvGrpSpPr>
            <a:grpSpLocks/>
          </p:cNvGrpSpPr>
          <p:nvPr/>
        </p:nvGrpSpPr>
        <p:grpSpPr bwMode="auto">
          <a:xfrm>
            <a:off x="1984376" y="2900363"/>
            <a:ext cx="2052638" cy="377825"/>
            <a:chOff x="1349" y="1849"/>
            <a:chExt cx="1293" cy="238"/>
          </a:xfrm>
        </p:grpSpPr>
        <p:sp>
          <p:nvSpPr>
            <p:cNvPr id="452637" name="Text Box 29"/>
            <p:cNvSpPr txBox="1">
              <a:spLocks noChangeArrowheads="1"/>
            </p:cNvSpPr>
            <p:nvPr/>
          </p:nvSpPr>
          <p:spPr bwMode="auto">
            <a:xfrm>
              <a:off x="1859" y="1856"/>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Arial" panose="020B0604020202020204" pitchFamily="34" charset="0"/>
                  <a:ea typeface="+mn-ea"/>
                  <a:cs typeface="Arial" panose="020B0604020202020204" pitchFamily="34" charset="0"/>
                </a:rPr>
                <a:t>القائمة</a:t>
              </a:r>
              <a:endParaRPr lang="en-US" sz="1800" dirty="0">
                <a:latin typeface="Arial" panose="020B0604020202020204" pitchFamily="34" charset="0"/>
                <a:ea typeface="+mn-ea"/>
                <a:cs typeface="Arial" panose="020B0604020202020204" pitchFamily="34" charset="0"/>
              </a:endParaRPr>
            </a:p>
          </p:txBody>
        </p:sp>
        <p:sp>
          <p:nvSpPr>
            <p:cNvPr id="452636" name="Text Box 28"/>
            <p:cNvSpPr txBox="1">
              <a:spLocks noChangeArrowheads="1"/>
            </p:cNvSpPr>
            <p:nvPr/>
          </p:nvSpPr>
          <p:spPr bwMode="auto">
            <a:xfrm>
              <a:off x="1349" y="1849"/>
              <a:ext cx="539"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sz="1800" dirty="0">
                  <a:latin typeface="Arial" panose="020B0604020202020204" pitchFamily="34" charset="0"/>
                  <a:ea typeface="+mn-ea"/>
                  <a:cs typeface="Arial" panose="020B0604020202020204" pitchFamily="34" charset="0"/>
                </a:rPr>
                <a:t>العبرية</a:t>
              </a:r>
              <a:endParaRPr lang="en-US" sz="1800" dirty="0">
                <a:latin typeface="Arial" panose="020B0604020202020204" pitchFamily="34" charset="0"/>
                <a:ea typeface="+mn-ea"/>
                <a:cs typeface="Arial" panose="020B0604020202020204" pitchFamily="34" charset="0"/>
              </a:endParaRPr>
            </a:p>
          </p:txBody>
        </p:sp>
      </p:grpSp>
      <p:sp>
        <p:nvSpPr>
          <p:cNvPr id="452650" name="Text Box 42"/>
          <p:cNvSpPr txBox="1">
            <a:spLocks noChangeArrowheads="1"/>
          </p:cNvSpPr>
          <p:nvPr/>
        </p:nvSpPr>
        <p:spPr bwMode="auto">
          <a:xfrm>
            <a:off x="725488" y="2373313"/>
            <a:ext cx="38385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rtl="1">
              <a:spcBef>
                <a:spcPct val="50000"/>
              </a:spcBef>
              <a:defRPr/>
            </a:pPr>
            <a:r>
              <a:rPr lang="ar-JO" sz="2000" dirty="0">
                <a:solidFill>
                  <a:srgbClr val="FF9456"/>
                </a:solidFill>
                <a:latin typeface="Arial" panose="020B0604020202020204" pitchFamily="34" charset="0"/>
                <a:ea typeface="+mn-ea"/>
                <a:cs typeface="Arial" panose="020B0604020202020204" pitchFamily="34" charset="0"/>
              </a:rPr>
              <a:t>كتابي</a:t>
            </a:r>
            <a:r>
              <a:rPr lang="en-US" sz="2000" dirty="0">
                <a:solidFill>
                  <a:srgbClr val="FF9456"/>
                </a:solidFill>
                <a:latin typeface="Arial" panose="020B0604020202020204" pitchFamily="34" charset="0"/>
                <a:ea typeface="+mn-ea"/>
                <a:cs typeface="Arial" panose="020B0604020202020204" pitchFamily="34" charset="0"/>
              </a:rPr>
              <a:t>:</a:t>
            </a:r>
          </a:p>
        </p:txBody>
      </p:sp>
      <p:sp>
        <p:nvSpPr>
          <p:cNvPr id="452651" name="Text Box 43"/>
          <p:cNvSpPr txBox="1">
            <a:spLocks noChangeArrowheads="1"/>
          </p:cNvSpPr>
          <p:nvPr/>
        </p:nvSpPr>
        <p:spPr bwMode="auto">
          <a:xfrm>
            <a:off x="4797425" y="2370138"/>
            <a:ext cx="3419475" cy="3968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rtl="1">
              <a:spcBef>
                <a:spcPct val="50000"/>
              </a:spcBef>
              <a:defRPr/>
            </a:pPr>
            <a:r>
              <a:rPr lang="ar-JO" sz="2000" dirty="0">
                <a:solidFill>
                  <a:srgbClr val="FF9456"/>
                </a:solidFill>
                <a:latin typeface="Arial" panose="020B0604020202020204" pitchFamily="34" charset="0"/>
                <a:ea typeface="+mn-ea"/>
                <a:cs typeface="Arial" panose="020B0604020202020204" pitchFamily="34" charset="0"/>
              </a:rPr>
              <a:t>تاريخي</a:t>
            </a:r>
            <a:r>
              <a:rPr lang="en-US" sz="2000" dirty="0">
                <a:solidFill>
                  <a:srgbClr val="FF9456"/>
                </a:solidFill>
                <a:latin typeface="Arial" panose="020B0604020202020204" pitchFamily="34" charset="0"/>
                <a:ea typeface="+mn-ea"/>
                <a:cs typeface="Arial" panose="020B0604020202020204" pitchFamily="34" charset="0"/>
              </a:rPr>
              <a:t>:</a:t>
            </a:r>
          </a:p>
        </p:txBody>
      </p:sp>
      <p:sp>
        <p:nvSpPr>
          <p:cNvPr id="452668" name="Text Box 60"/>
          <p:cNvSpPr txBox="1">
            <a:spLocks noChangeArrowheads="1"/>
          </p:cNvSpPr>
          <p:nvPr/>
        </p:nvSpPr>
        <p:spPr bwMode="auto">
          <a:xfrm>
            <a:off x="4270375" y="3998913"/>
            <a:ext cx="4535488" cy="6159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solidFill>
                  <a:schemeClr val="tx1"/>
                </a:solidFill>
                <a:latin typeface="Arial" panose="020B0604020202020204" pitchFamily="34" charset="0"/>
                <a:ea typeface="+mn-ea"/>
                <a:cs typeface="Arial" panose="020B0604020202020204" pitchFamily="34" charset="0"/>
              </a:rPr>
              <a:t>4. جاءت إسرائيل تحت ________: فترة </a:t>
            </a:r>
            <a:r>
              <a:rPr lang="ar-JO" sz="1800" dirty="0">
                <a:latin typeface="Arial" panose="020B0604020202020204" pitchFamily="34" charset="0"/>
                <a:ea typeface="ＭＳ Ｐゴシック" panose="020B0600070205080204" pitchFamily="34" charset="-128"/>
                <a:cs typeface="Arial" panose="020B0604020202020204" pitchFamily="34" charset="0"/>
              </a:rPr>
              <a:t>تكنولوجيا </a:t>
            </a:r>
            <a:r>
              <a:rPr lang="ar-JO" sz="1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عالية</a:t>
            </a:r>
            <a:r>
              <a:rPr lang="ar-JO" dirty="0">
                <a:solidFill>
                  <a:schemeClr val="tx1"/>
                </a:solidFill>
                <a:latin typeface="Arial" panose="020B0604020202020204" pitchFamily="34" charset="0"/>
                <a:ea typeface="+mn-ea"/>
                <a:cs typeface="Arial" panose="020B0604020202020204" pitchFamily="34" charset="0"/>
              </a:rPr>
              <a:t> _______ قاسي في العالم المعروف بـ(باكس رومانا).</a:t>
            </a:r>
            <a:endParaRPr lang="en-US" dirty="0">
              <a:solidFill>
                <a:schemeClr val="tx1"/>
              </a:solidFill>
              <a:latin typeface="Arial" panose="020B0604020202020204" pitchFamily="34" charset="0"/>
              <a:ea typeface="+mn-ea"/>
              <a:cs typeface="Arial" panose="020B0604020202020204" pitchFamily="34" charset="0"/>
            </a:endParaRPr>
          </a:p>
        </p:txBody>
      </p:sp>
      <p:sp>
        <p:nvSpPr>
          <p:cNvPr id="452669" name="Text Box 61"/>
          <p:cNvSpPr txBox="1">
            <a:spLocks noChangeArrowheads="1"/>
          </p:cNvSpPr>
          <p:nvPr/>
        </p:nvSpPr>
        <p:spPr bwMode="auto">
          <a:xfrm>
            <a:off x="6234113" y="3940175"/>
            <a:ext cx="2292350" cy="36988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Arial" panose="020B0604020202020204" pitchFamily="34" charset="0"/>
                <a:ea typeface="+mn-ea"/>
                <a:cs typeface="Arial" panose="020B0604020202020204" pitchFamily="34" charset="0"/>
              </a:rPr>
              <a:t>الرومان</a:t>
            </a:r>
            <a:endParaRPr lang="en-US" sz="1800" dirty="0">
              <a:latin typeface="Arial" panose="020B0604020202020204" pitchFamily="34" charset="0"/>
              <a:ea typeface="+mn-ea"/>
              <a:cs typeface="Arial" panose="020B0604020202020204" pitchFamily="34" charset="0"/>
            </a:endParaRPr>
          </a:p>
        </p:txBody>
      </p:sp>
      <p:sp>
        <p:nvSpPr>
          <p:cNvPr id="452670" name="Text Box 62"/>
          <p:cNvSpPr txBox="1">
            <a:spLocks noChangeArrowheads="1"/>
          </p:cNvSpPr>
          <p:nvPr/>
        </p:nvSpPr>
        <p:spPr bwMode="auto">
          <a:xfrm>
            <a:off x="7327900" y="4154488"/>
            <a:ext cx="1082675" cy="3698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Arial" panose="020B0604020202020204" pitchFamily="34" charset="0"/>
                <a:ea typeface="+mn-ea"/>
                <a:cs typeface="Arial" panose="020B0604020202020204" pitchFamily="34" charset="0"/>
              </a:rPr>
              <a:t> </a:t>
            </a:r>
            <a:endParaRPr lang="en-US" sz="1800" dirty="0">
              <a:latin typeface="Arial" panose="020B0604020202020204" pitchFamily="34" charset="0"/>
              <a:ea typeface="+mn-ea"/>
              <a:cs typeface="Arial" panose="020B0604020202020204" pitchFamily="34" charset="0"/>
            </a:endParaRPr>
          </a:p>
        </p:txBody>
      </p:sp>
      <p:sp>
        <p:nvSpPr>
          <p:cNvPr id="452671" name="Text Box 63"/>
          <p:cNvSpPr txBox="1">
            <a:spLocks noChangeArrowheads="1"/>
          </p:cNvSpPr>
          <p:nvPr/>
        </p:nvSpPr>
        <p:spPr bwMode="auto">
          <a:xfrm>
            <a:off x="7659688" y="4252913"/>
            <a:ext cx="925512" cy="3698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solidFill>
                  <a:schemeClr val="tx1"/>
                </a:solidFill>
                <a:latin typeface="Arial" panose="020B0604020202020204" pitchFamily="34" charset="0"/>
                <a:ea typeface="+mn-ea"/>
                <a:cs typeface="Arial" panose="020B0604020202020204" pitchFamily="34" charset="0"/>
              </a:rPr>
              <a:t>في</a:t>
            </a:r>
            <a:r>
              <a:rPr lang="ar-JO" sz="1800" dirty="0">
                <a:latin typeface="Arial" panose="020B0604020202020204" pitchFamily="34" charset="0"/>
                <a:ea typeface="+mn-ea"/>
                <a:cs typeface="Arial" panose="020B0604020202020204" pitchFamily="34" charset="0"/>
              </a:rPr>
              <a:t>   سلام</a:t>
            </a:r>
            <a:endParaRPr lang="en-US" sz="1800" dirty="0">
              <a:latin typeface="Arial" panose="020B0604020202020204" pitchFamily="34" charset="0"/>
              <a:ea typeface="+mn-ea"/>
              <a:cs typeface="Arial" panose="020B0604020202020204" pitchFamily="34" charset="0"/>
            </a:endParaRPr>
          </a:p>
        </p:txBody>
      </p:sp>
      <p:sp>
        <p:nvSpPr>
          <p:cNvPr id="452679" name="Text Box 71"/>
          <p:cNvSpPr txBox="1">
            <a:spLocks noChangeArrowheads="1"/>
          </p:cNvSpPr>
          <p:nvPr/>
        </p:nvSpPr>
        <p:spPr bwMode="auto">
          <a:xfrm>
            <a:off x="4421188" y="2947988"/>
            <a:ext cx="3900487" cy="708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solidFill>
                  <a:schemeClr val="tx1"/>
                </a:solidFill>
                <a:latin typeface="Arial" panose="020B0604020202020204" pitchFamily="34" charset="0"/>
                <a:ea typeface="+mn-ea"/>
                <a:cs typeface="Arial" panose="020B0604020202020204" pitchFamily="34" charset="0"/>
              </a:rPr>
              <a:t>3. ___________ ________</a:t>
            </a:r>
          </a:p>
          <a:p>
            <a:pPr algn="ctr">
              <a:spcBef>
                <a:spcPct val="50000"/>
              </a:spcBef>
              <a:defRPr/>
            </a:pPr>
            <a:r>
              <a:rPr lang="ar-JO" dirty="0">
                <a:solidFill>
                  <a:schemeClr val="tx1"/>
                </a:solidFill>
                <a:latin typeface="Arial" panose="020B0604020202020204" pitchFamily="34" charset="0"/>
                <a:ea typeface="+mn-ea"/>
                <a:cs typeface="Arial" panose="020B0604020202020204" pitchFamily="34" charset="0"/>
              </a:rPr>
              <a:t> نشر الهيلينية في جميع أنحاء أراضيه التي احتلها.</a:t>
            </a:r>
            <a:endParaRPr lang="en-US" dirty="0">
              <a:solidFill>
                <a:schemeClr val="tx1"/>
              </a:solidFill>
              <a:latin typeface="Arial" panose="020B0604020202020204" pitchFamily="34" charset="0"/>
              <a:ea typeface="+mn-ea"/>
              <a:cs typeface="Arial" panose="020B0604020202020204" pitchFamily="34" charset="0"/>
            </a:endParaRPr>
          </a:p>
        </p:txBody>
      </p:sp>
      <p:grpSp>
        <p:nvGrpSpPr>
          <p:cNvPr id="4" name="Group 101"/>
          <p:cNvGrpSpPr>
            <a:grpSpLocks/>
          </p:cNvGrpSpPr>
          <p:nvPr/>
        </p:nvGrpSpPr>
        <p:grpSpPr bwMode="auto">
          <a:xfrm>
            <a:off x="5256213" y="2657475"/>
            <a:ext cx="3236912" cy="604838"/>
            <a:chOff x="3311" y="1674"/>
            <a:chExt cx="2039" cy="381"/>
          </a:xfrm>
        </p:grpSpPr>
        <p:grpSp>
          <p:nvGrpSpPr>
            <p:cNvPr id="84005" name="Group 66"/>
            <p:cNvGrpSpPr>
              <a:grpSpLocks/>
            </p:cNvGrpSpPr>
            <p:nvPr/>
          </p:nvGrpSpPr>
          <p:grpSpPr bwMode="auto">
            <a:xfrm>
              <a:off x="3311" y="1674"/>
              <a:ext cx="2039" cy="264"/>
              <a:chOff x="3377" y="1638"/>
              <a:chExt cx="2039" cy="264"/>
            </a:xfrm>
          </p:grpSpPr>
          <p:sp>
            <p:nvSpPr>
              <p:cNvPr id="452675" name="Text Box 67"/>
              <p:cNvSpPr txBox="1">
                <a:spLocks noChangeArrowheads="1"/>
              </p:cNvSpPr>
              <p:nvPr/>
            </p:nvSpPr>
            <p:spPr bwMode="auto">
              <a:xfrm>
                <a:off x="3377" y="1671"/>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Arial" panose="020B0604020202020204" pitchFamily="34" charset="0"/>
                  <a:ea typeface="+mn-ea"/>
                  <a:cs typeface="Arial" panose="020B0604020202020204" pitchFamily="34" charset="0"/>
                </a:endParaRPr>
              </a:p>
            </p:txBody>
          </p:sp>
          <p:sp>
            <p:nvSpPr>
              <p:cNvPr id="452676" name="Text Box 68"/>
              <p:cNvSpPr txBox="1">
                <a:spLocks noChangeArrowheads="1"/>
              </p:cNvSpPr>
              <p:nvPr/>
            </p:nvSpPr>
            <p:spPr bwMode="auto">
              <a:xfrm>
                <a:off x="4108" y="163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Arial" panose="020B0604020202020204" pitchFamily="34" charset="0"/>
                  <a:ea typeface="+mn-ea"/>
                  <a:cs typeface="Arial" panose="020B0604020202020204" pitchFamily="34" charset="0"/>
                </a:endParaRPr>
              </a:p>
            </p:txBody>
          </p:sp>
          <p:sp>
            <p:nvSpPr>
              <p:cNvPr id="452677" name="Text Box 69"/>
              <p:cNvSpPr txBox="1">
                <a:spLocks noChangeArrowheads="1"/>
              </p:cNvSpPr>
              <p:nvPr/>
            </p:nvSpPr>
            <p:spPr bwMode="auto">
              <a:xfrm>
                <a:off x="4633" y="1648"/>
                <a:ext cx="78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a:latin typeface="Arial" panose="020B0604020202020204" pitchFamily="34" charset="0"/>
                  <a:ea typeface="+mn-ea"/>
                  <a:cs typeface="Arial" panose="020B0604020202020204" pitchFamily="34" charset="0"/>
                </a:endParaRPr>
              </a:p>
            </p:txBody>
          </p:sp>
        </p:grpSp>
        <p:sp>
          <p:nvSpPr>
            <p:cNvPr id="452681" name="Text Box 73"/>
            <p:cNvSpPr txBox="1">
              <a:spLocks noChangeArrowheads="1"/>
            </p:cNvSpPr>
            <p:nvPr/>
          </p:nvSpPr>
          <p:spPr bwMode="auto">
            <a:xfrm>
              <a:off x="3322" y="1799"/>
              <a:ext cx="521" cy="23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sz="1800" dirty="0">
                  <a:latin typeface="Arial" panose="020B0604020202020204" pitchFamily="34" charset="0"/>
                  <a:ea typeface="+mn-ea"/>
                  <a:cs typeface="Arial" panose="020B0604020202020204" pitchFamily="34" charset="0"/>
                </a:rPr>
                <a:t>الأكبر</a:t>
              </a:r>
              <a:endParaRPr lang="en-US" sz="1800" dirty="0">
                <a:latin typeface="Arial" panose="020B0604020202020204" pitchFamily="34" charset="0"/>
                <a:ea typeface="+mn-ea"/>
                <a:cs typeface="Arial" panose="020B0604020202020204" pitchFamily="34" charset="0"/>
              </a:endParaRPr>
            </a:p>
          </p:txBody>
        </p:sp>
        <p:sp>
          <p:nvSpPr>
            <p:cNvPr id="452682" name="Text Box 74"/>
            <p:cNvSpPr txBox="1">
              <a:spLocks noChangeArrowheads="1"/>
            </p:cNvSpPr>
            <p:nvPr/>
          </p:nvSpPr>
          <p:spPr bwMode="auto">
            <a:xfrm>
              <a:off x="4085" y="1824"/>
              <a:ext cx="824"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1800" dirty="0">
                <a:latin typeface="Arial" panose="020B0604020202020204" pitchFamily="34" charset="0"/>
                <a:ea typeface="+mn-ea"/>
                <a:cs typeface="Arial" panose="020B0604020202020204" pitchFamily="34" charset="0"/>
              </a:endParaRPr>
            </a:p>
          </p:txBody>
        </p:sp>
        <p:sp>
          <p:nvSpPr>
            <p:cNvPr id="452683" name="Text Box 75"/>
            <p:cNvSpPr txBox="1">
              <a:spLocks noChangeArrowheads="1"/>
            </p:cNvSpPr>
            <p:nvPr/>
          </p:nvSpPr>
          <p:spPr bwMode="auto">
            <a:xfrm>
              <a:off x="3987" y="1805"/>
              <a:ext cx="1188" cy="23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1800" dirty="0">
                  <a:latin typeface="Arial" panose="020B0604020202020204" pitchFamily="34" charset="0"/>
                  <a:ea typeface="+mn-ea"/>
                  <a:cs typeface="Arial" panose="020B0604020202020204" pitchFamily="34" charset="0"/>
                </a:rPr>
                <a:t>الإسكندر</a:t>
              </a:r>
              <a:endParaRPr lang="en-US" sz="1800" dirty="0">
                <a:latin typeface="Arial" panose="020B0604020202020204" pitchFamily="34" charset="0"/>
                <a:ea typeface="+mn-ea"/>
                <a:cs typeface="Arial" panose="020B0604020202020204" pitchFamily="34" charset="0"/>
              </a:endParaRPr>
            </a:p>
          </p:txBody>
        </p:sp>
      </p:grpSp>
      <p:grpSp>
        <p:nvGrpSpPr>
          <p:cNvPr id="83989" name="Group 76"/>
          <p:cNvGrpSpPr>
            <a:grpSpLocks/>
          </p:cNvGrpSpPr>
          <p:nvPr/>
        </p:nvGrpSpPr>
        <p:grpSpPr bwMode="auto">
          <a:xfrm>
            <a:off x="7905750" y="3429000"/>
            <a:ext cx="1009650" cy="550863"/>
            <a:chOff x="4980" y="2160"/>
            <a:chExt cx="636" cy="347"/>
          </a:xfrm>
        </p:grpSpPr>
        <p:grpSp>
          <p:nvGrpSpPr>
            <p:cNvPr id="83996" name="Group 77"/>
            <p:cNvGrpSpPr>
              <a:grpSpLocks/>
            </p:cNvGrpSpPr>
            <p:nvPr/>
          </p:nvGrpSpPr>
          <p:grpSpPr bwMode="auto">
            <a:xfrm>
              <a:off x="5016" y="2175"/>
              <a:ext cx="600" cy="332"/>
              <a:chOff x="4152" y="2783"/>
              <a:chExt cx="600" cy="332"/>
            </a:xfrm>
          </p:grpSpPr>
          <p:sp>
            <p:nvSpPr>
              <p:cNvPr id="84002" name="AutoShape 78"/>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4003" name="Rectangle 79"/>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4004" name="AutoShape 80"/>
              <p:cNvSpPr>
                <a:spLocks noChangeArrowheads="1"/>
              </p:cNvSpPr>
              <p:nvPr/>
            </p:nvSpPr>
            <p:spPr bwMode="auto">
              <a:xfrm>
                <a:off x="4165" y="2799"/>
                <a:ext cx="436" cy="226"/>
              </a:xfrm>
              <a:prstGeom prst="roundRect">
                <a:avLst>
                  <a:gd name="adj" fmla="val 16667"/>
                </a:avLst>
              </a:prstGeom>
              <a:solidFill>
                <a:srgbClr val="E7EC26"/>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83997" name="Line 81"/>
            <p:cNvSpPr>
              <a:spLocks noChangeShapeType="1"/>
            </p:cNvSpPr>
            <p:nvPr/>
          </p:nvSpPr>
          <p:spPr bwMode="auto">
            <a:xfrm>
              <a:off x="5043" y="2356"/>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3998" name="Line 82"/>
            <p:cNvSpPr>
              <a:spLocks noChangeShapeType="1"/>
            </p:cNvSpPr>
            <p:nvPr/>
          </p:nvSpPr>
          <p:spPr bwMode="auto">
            <a:xfrm>
              <a:off x="5043" y="245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3999" name="Rectangle 83"/>
            <p:cNvSpPr>
              <a:spLocks noChangeArrowheads="1"/>
            </p:cNvSpPr>
            <p:nvPr/>
          </p:nvSpPr>
          <p:spPr bwMode="auto">
            <a:xfrm>
              <a:off x="4980" y="2346"/>
              <a:ext cx="52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الأنظمة الرومانية</a:t>
              </a:r>
              <a:endParaRPr lang="en-US" altLang="en-US" sz="900">
                <a:solidFill>
                  <a:srgbClr val="000000"/>
                </a:solidFill>
                <a:latin typeface="Arial" panose="020B0604020202020204" pitchFamily="34" charset="0"/>
                <a:cs typeface="Arial" panose="020B0604020202020204" pitchFamily="34" charset="0"/>
              </a:endParaRPr>
            </a:p>
          </p:txBody>
        </p:sp>
        <p:sp>
          <p:nvSpPr>
            <p:cNvPr id="84000" name="Rectangle 84"/>
            <p:cNvSpPr>
              <a:spLocks noChangeArrowheads="1"/>
            </p:cNvSpPr>
            <p:nvPr/>
          </p:nvSpPr>
          <p:spPr bwMode="auto">
            <a:xfrm>
              <a:off x="4996" y="2248"/>
              <a:ext cx="459"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84001" name="Rectangle 85"/>
            <p:cNvSpPr>
              <a:spLocks noChangeArrowheads="1"/>
            </p:cNvSpPr>
            <p:nvPr/>
          </p:nvSpPr>
          <p:spPr bwMode="auto">
            <a:xfrm>
              <a:off x="5021" y="2160"/>
              <a:ext cx="28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grpSp>
      <p:sp>
        <p:nvSpPr>
          <p:cNvPr id="83990" name="Text Box 87"/>
          <p:cNvSpPr txBox="1">
            <a:spLocks noChangeArrowheads="1"/>
          </p:cNvSpPr>
          <p:nvPr/>
        </p:nvSpPr>
        <p:spPr bwMode="auto">
          <a:xfrm>
            <a:off x="8558689" y="6458535"/>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٥</a:t>
            </a:r>
            <a:r>
              <a:rPr lang="en-US" altLang="en-US">
                <a:solidFill>
                  <a:srgbClr val="FFFFFF"/>
                </a:solidFill>
                <a:latin typeface="Arial" panose="020B0604020202020204" pitchFamily="34" charset="0"/>
                <a:cs typeface="Arial" panose="020B0604020202020204" pitchFamily="34" charset="0"/>
              </a:rPr>
              <a:t> </a:t>
            </a:r>
          </a:p>
        </p:txBody>
      </p:sp>
      <p:sp>
        <p:nvSpPr>
          <p:cNvPr id="452696" name="Rectangle 88"/>
          <p:cNvSpPr>
            <a:spLocks noChangeArrowheads="1"/>
          </p:cNvSpPr>
          <p:nvPr/>
        </p:nvSpPr>
        <p:spPr bwMode="auto">
          <a:xfrm>
            <a:off x="8098485" y="6526927"/>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p>
        </p:txBody>
      </p:sp>
      <p:sp>
        <p:nvSpPr>
          <p:cNvPr id="452638" name="Text Box 30"/>
          <p:cNvSpPr txBox="1">
            <a:spLocks noChangeArrowheads="1"/>
          </p:cNvSpPr>
          <p:nvPr/>
        </p:nvSpPr>
        <p:spPr bwMode="auto">
          <a:xfrm>
            <a:off x="3317966" y="4219303"/>
            <a:ext cx="1371600" cy="36933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ar-JO" sz="1800" dirty="0">
                <a:latin typeface="Arial" panose="020B0604020202020204" pitchFamily="34" charset="0"/>
                <a:ea typeface="+mn-ea"/>
                <a:cs typeface="Arial" panose="020B0604020202020204" pitchFamily="34" charset="0"/>
              </a:rPr>
              <a:t>اليونانية</a:t>
            </a:r>
            <a:endParaRPr lang="en-US" sz="1800" dirty="0">
              <a:latin typeface="Arial" panose="020B0604020202020204" pitchFamily="34" charset="0"/>
              <a:ea typeface="+mn-ea"/>
              <a:cs typeface="Arial" panose="020B0604020202020204" pitchFamily="34" charset="0"/>
            </a:endParaRPr>
          </a:p>
        </p:txBody>
      </p:sp>
      <p:grpSp>
        <p:nvGrpSpPr>
          <p:cNvPr id="8" name="Group 102"/>
          <p:cNvGrpSpPr>
            <a:grpSpLocks/>
          </p:cNvGrpSpPr>
          <p:nvPr/>
        </p:nvGrpSpPr>
        <p:grpSpPr bwMode="auto">
          <a:xfrm>
            <a:off x="1244264" y="4030663"/>
            <a:ext cx="3223233" cy="922337"/>
            <a:chOff x="690" y="2511"/>
            <a:chExt cx="2163" cy="581"/>
          </a:xfrm>
        </p:grpSpPr>
        <p:sp>
          <p:nvSpPr>
            <p:cNvPr id="452634" name="Text Box 26"/>
            <p:cNvSpPr txBox="1">
              <a:spLocks noChangeArrowheads="1"/>
            </p:cNvSpPr>
            <p:nvPr/>
          </p:nvSpPr>
          <p:spPr bwMode="auto">
            <a:xfrm>
              <a:off x="1328" y="2511"/>
              <a:ext cx="1519"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just" rtl="1">
                <a:spcBef>
                  <a:spcPct val="50000"/>
                </a:spcBef>
                <a:defRPr/>
              </a:pPr>
              <a:r>
                <a:rPr lang="ar-JO" dirty="0">
                  <a:solidFill>
                    <a:schemeClr val="tx1"/>
                  </a:solidFill>
                  <a:latin typeface="Arial" panose="020B0604020202020204" pitchFamily="34" charset="0"/>
                  <a:ea typeface="+mn-ea"/>
                  <a:cs typeface="Arial" panose="020B0604020202020204" pitchFamily="34" charset="0"/>
                </a:rPr>
                <a:t>2. تمت ترجمة العهد القديم إلى _________.</a:t>
              </a:r>
              <a:endParaRPr lang="en-US" dirty="0">
                <a:solidFill>
                  <a:schemeClr val="tx1"/>
                </a:solidFill>
                <a:latin typeface="Arial" panose="020B0604020202020204" pitchFamily="34" charset="0"/>
                <a:ea typeface="+mn-ea"/>
                <a:cs typeface="Arial" panose="020B0604020202020204" pitchFamily="34" charset="0"/>
              </a:endParaRPr>
            </a:p>
          </p:txBody>
        </p:sp>
        <p:sp>
          <p:nvSpPr>
            <p:cNvPr id="452702" name="Text Box 94"/>
            <p:cNvSpPr txBox="1">
              <a:spLocks noChangeArrowheads="1"/>
            </p:cNvSpPr>
            <p:nvPr/>
          </p:nvSpPr>
          <p:spPr bwMode="auto">
            <a:xfrm>
              <a:off x="690" y="2879"/>
              <a:ext cx="2163" cy="21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just" rtl="1">
                <a:spcBef>
                  <a:spcPct val="50000"/>
                </a:spcBef>
                <a:defRPr/>
              </a:pPr>
              <a:r>
                <a:rPr lang="ar-JO" dirty="0">
                  <a:solidFill>
                    <a:schemeClr val="tx1"/>
                  </a:solidFill>
                  <a:latin typeface="Arial" panose="020B0604020202020204" pitchFamily="34" charset="0"/>
                  <a:ea typeface="+mn-ea"/>
                  <a:cs typeface="Arial" panose="020B0604020202020204" pitchFamily="34" charset="0"/>
                </a:rPr>
                <a:t>(السبعينية - "</a:t>
              </a:r>
              <a:r>
                <a:rPr lang="en-US" dirty="0">
                  <a:solidFill>
                    <a:schemeClr val="tx1"/>
                  </a:solidFill>
                  <a:latin typeface="Arial" panose="020B0604020202020204" pitchFamily="34" charset="0"/>
                  <a:ea typeface="+mn-ea"/>
                  <a:cs typeface="Arial" panose="020B0604020202020204" pitchFamily="34" charset="0"/>
                </a:rPr>
                <a:t>LXX" </a:t>
              </a:r>
              <a:r>
                <a:rPr lang="ar-JO" dirty="0">
                  <a:solidFill>
                    <a:schemeClr val="tx1"/>
                  </a:solidFill>
                  <a:latin typeface="Arial" panose="020B0604020202020204" pitchFamily="34" charset="0"/>
                  <a:ea typeface="+mn-ea"/>
                  <a:cs typeface="Arial" panose="020B0604020202020204" pitchFamily="34" charset="0"/>
                </a:rPr>
                <a:t>في الكتب المرجعية)</a:t>
              </a:r>
              <a:endParaRPr lang="en-US" dirty="0">
                <a:solidFill>
                  <a:schemeClr val="tx1"/>
                </a:solidFill>
                <a:latin typeface="Arial" panose="020B0604020202020204" pitchFamily="34" charset="0"/>
                <a:ea typeface="+mn-ea"/>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52638"/>
                                        </p:tgtEl>
                                        <p:attrNameLst>
                                          <p:attrName>style.visibility</p:attrName>
                                        </p:attrNameLst>
                                      </p:cBhvr>
                                      <p:to>
                                        <p:strVal val="visible"/>
                                      </p:to>
                                    </p:set>
                                    <p:animEffect transition="in" filter="wipe(left)">
                                      <p:cBhvr>
                                        <p:cTn id="26" dur="2000"/>
                                        <p:tgtEl>
                                          <p:spTgt spid="4526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52679"/>
                                        </p:tgtEl>
                                        <p:attrNameLst>
                                          <p:attrName>style.visibility</p:attrName>
                                        </p:attrNameLst>
                                      </p:cBhvr>
                                      <p:to>
                                        <p:strVal val="visible"/>
                                      </p:to>
                                    </p:set>
                                    <p:animEffect transition="in" filter="fade">
                                      <p:cBhvr>
                                        <p:cTn id="31" dur="2000"/>
                                        <p:tgtEl>
                                          <p:spTgt spid="452679"/>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20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2668"/>
                                        </p:tgtEl>
                                        <p:attrNameLst>
                                          <p:attrName>style.visibility</p:attrName>
                                        </p:attrNameLst>
                                      </p:cBhvr>
                                      <p:to>
                                        <p:strVal val="visible"/>
                                      </p:to>
                                    </p:set>
                                    <p:animEffect transition="in" filter="fade">
                                      <p:cBhvr>
                                        <p:cTn id="40" dur="2000"/>
                                        <p:tgtEl>
                                          <p:spTgt spid="452668"/>
                                        </p:tgtEl>
                                      </p:cBhvr>
                                    </p:animEffect>
                                  </p:childTnLst>
                                </p:cTn>
                              </p:par>
                            </p:childTnLst>
                          </p:cTn>
                        </p:par>
                        <p:par>
                          <p:cTn id="41" fill="hold" nodeType="afterGroup">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452669"/>
                                        </p:tgtEl>
                                        <p:attrNameLst>
                                          <p:attrName>style.visibility</p:attrName>
                                        </p:attrNameLst>
                                      </p:cBhvr>
                                      <p:to>
                                        <p:strVal val="visible"/>
                                      </p:to>
                                    </p:set>
                                    <p:animEffect transition="in" filter="wipe(left)">
                                      <p:cBhvr>
                                        <p:cTn id="44" dur="1000"/>
                                        <p:tgtEl>
                                          <p:spTgt spid="452669"/>
                                        </p:tgtEl>
                                      </p:cBhvr>
                                    </p:animEffect>
                                  </p:childTnLst>
                                </p:cTn>
                              </p:par>
                            </p:childTnLst>
                          </p:cTn>
                        </p:par>
                        <p:par>
                          <p:cTn id="45" fill="hold" nodeType="afterGroup">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452670"/>
                                        </p:tgtEl>
                                        <p:attrNameLst>
                                          <p:attrName>style.visibility</p:attrName>
                                        </p:attrNameLst>
                                      </p:cBhvr>
                                      <p:to>
                                        <p:strVal val="visible"/>
                                      </p:to>
                                    </p:set>
                                    <p:animEffect transition="in" filter="wipe(left)">
                                      <p:cBhvr>
                                        <p:cTn id="48" dur="1000"/>
                                        <p:tgtEl>
                                          <p:spTgt spid="452670"/>
                                        </p:tgtEl>
                                      </p:cBhvr>
                                    </p:animEffect>
                                  </p:childTnLst>
                                </p:cTn>
                              </p:par>
                            </p:childTnLst>
                          </p:cTn>
                        </p:par>
                        <p:par>
                          <p:cTn id="49" fill="hold" nodeType="afterGroup">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452671"/>
                                        </p:tgtEl>
                                        <p:attrNameLst>
                                          <p:attrName>style.visibility</p:attrName>
                                        </p:attrNameLst>
                                      </p:cBhvr>
                                      <p:to>
                                        <p:strVal val="visible"/>
                                      </p:to>
                                    </p:set>
                                    <p:animEffect transition="in" filter="wipe(left)">
                                      <p:cBhvr>
                                        <p:cTn id="52" dur="1000"/>
                                        <p:tgtEl>
                                          <p:spTgt spid="4526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grpId="0" nodeType="clickEffect">
                                  <p:stCondLst>
                                    <p:cond delay="0"/>
                                  </p:stCondLst>
                                  <p:childTnLst>
                                    <p:set>
                                      <p:cBhvr>
                                        <p:cTn id="56" dur="1" fill="hold">
                                          <p:stCondLst>
                                            <p:cond delay="0"/>
                                          </p:stCondLst>
                                        </p:cTn>
                                        <p:tgtEl>
                                          <p:spTgt spid="452632"/>
                                        </p:tgtEl>
                                        <p:attrNameLst>
                                          <p:attrName>style.visibility</p:attrName>
                                        </p:attrNameLst>
                                      </p:cBhvr>
                                      <p:to>
                                        <p:strVal val="visible"/>
                                      </p:to>
                                    </p:set>
                                    <p:anim calcmode="lin" valueType="num">
                                      <p:cBhvr additive="base">
                                        <p:cTn id="57" dur="2000" fill="hold"/>
                                        <p:tgtEl>
                                          <p:spTgt spid="452632"/>
                                        </p:tgtEl>
                                        <p:attrNameLst>
                                          <p:attrName>ppt_x</p:attrName>
                                        </p:attrNameLst>
                                      </p:cBhvr>
                                      <p:tavLst>
                                        <p:tav tm="0">
                                          <p:val>
                                            <p:strVal val="#ppt_x"/>
                                          </p:val>
                                        </p:tav>
                                        <p:tav tm="100000">
                                          <p:val>
                                            <p:strVal val="#ppt_x"/>
                                          </p:val>
                                        </p:tav>
                                      </p:tavLst>
                                    </p:anim>
                                    <p:anim calcmode="lin" valueType="num">
                                      <p:cBhvr additive="base">
                                        <p:cTn id="58"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2" grpId="0"/>
      <p:bldP spid="452633" grpId="0" animBg="1"/>
      <p:bldP spid="452630" grpId="0"/>
      <p:bldP spid="452668" grpId="0"/>
      <p:bldP spid="452669" grpId="0"/>
      <p:bldP spid="452670" grpId="0"/>
      <p:bldP spid="452671" grpId="0"/>
      <p:bldP spid="452679" grpId="0"/>
      <p:bldP spid="4526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026"/>
          <p:cNvGrpSpPr>
            <a:grpSpLocks/>
          </p:cNvGrpSpPr>
          <p:nvPr/>
        </p:nvGrpSpPr>
        <p:grpSpPr bwMode="auto">
          <a:xfrm>
            <a:off x="4130675" y="519113"/>
            <a:ext cx="3833813" cy="5789612"/>
            <a:chOff x="2602" y="327"/>
            <a:chExt cx="2415" cy="3647"/>
          </a:xfrm>
        </p:grpSpPr>
        <p:grpSp>
          <p:nvGrpSpPr>
            <p:cNvPr id="86181" name="Group 1027"/>
            <p:cNvGrpSpPr>
              <a:grpSpLocks/>
            </p:cNvGrpSpPr>
            <p:nvPr/>
          </p:nvGrpSpPr>
          <p:grpSpPr bwMode="auto">
            <a:xfrm>
              <a:off x="2602" y="327"/>
              <a:ext cx="1226" cy="3647"/>
              <a:chOff x="2602" y="327"/>
              <a:chExt cx="1226" cy="3647"/>
            </a:xfrm>
          </p:grpSpPr>
          <p:sp>
            <p:nvSpPr>
              <p:cNvPr id="86237" name="Rectangle 1028"/>
              <p:cNvSpPr>
                <a:spLocks noChangeArrowheads="1"/>
              </p:cNvSpPr>
              <p:nvPr/>
            </p:nvSpPr>
            <p:spPr bwMode="auto">
              <a:xfrm>
                <a:off x="3345" y="327"/>
                <a:ext cx="483" cy="154"/>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333" name="Rectangle 1029"/>
              <p:cNvSpPr>
                <a:spLocks noChangeArrowheads="1"/>
              </p:cNvSpPr>
              <p:nvPr/>
            </p:nvSpPr>
            <p:spPr bwMode="auto">
              <a:xfrm>
                <a:off x="3087" y="1240"/>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٢٠٠٠ ق. م</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86239" name="Rectangle 1030"/>
              <p:cNvSpPr>
                <a:spLocks noChangeArrowheads="1"/>
              </p:cNvSpPr>
              <p:nvPr/>
            </p:nvSpPr>
            <p:spPr bwMode="auto">
              <a:xfrm>
                <a:off x="2865" y="327"/>
                <a:ext cx="594" cy="154"/>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0" name="Freeform 1031"/>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241" name="AutoShape 1032"/>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2" name="Rectangle 1033"/>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3" name="Freeform 1034"/>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244" name="Rectangle 1035"/>
              <p:cNvSpPr>
                <a:spLocks noChangeArrowheads="1"/>
              </p:cNvSpPr>
              <p:nvPr/>
            </p:nvSpPr>
            <p:spPr bwMode="auto">
              <a:xfrm>
                <a:off x="2775" y="2456"/>
                <a:ext cx="192" cy="72"/>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5" name="Freeform 1036"/>
              <p:cNvSpPr>
                <a:spLocks/>
              </p:cNvSpPr>
              <p:nvPr/>
            </p:nvSpPr>
            <p:spPr bwMode="auto">
              <a:xfrm>
                <a:off x="3036" y="2223"/>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246" name="AutoShape 1037"/>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7" name="Rectangle 1038"/>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8" name="Rectangle 1039"/>
              <p:cNvSpPr>
                <a:spLocks noChangeArrowheads="1"/>
              </p:cNvSpPr>
              <p:nvPr/>
            </p:nvSpPr>
            <p:spPr bwMode="auto">
              <a:xfrm>
                <a:off x="2743" y="2425"/>
                <a:ext cx="324" cy="120"/>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49" name="AutoShape 1040"/>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0" name="Rectangle 1041"/>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1" name="AutoShape 1042"/>
              <p:cNvSpPr>
                <a:spLocks noChangeArrowheads="1"/>
              </p:cNvSpPr>
              <p:nvPr/>
            </p:nvSpPr>
            <p:spPr bwMode="auto">
              <a:xfrm>
                <a:off x="2649" y="369"/>
                <a:ext cx="438" cy="686"/>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2" name="AutoShape 1043"/>
              <p:cNvSpPr>
                <a:spLocks noChangeArrowheads="1"/>
              </p:cNvSpPr>
              <p:nvPr/>
            </p:nvSpPr>
            <p:spPr bwMode="auto">
              <a:xfrm>
                <a:off x="2675" y="1306"/>
                <a:ext cx="438" cy="569"/>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3" name="AutoShape 1044"/>
              <p:cNvSpPr>
                <a:spLocks noChangeArrowheads="1"/>
              </p:cNvSpPr>
              <p:nvPr/>
            </p:nvSpPr>
            <p:spPr bwMode="auto">
              <a:xfrm>
                <a:off x="2686" y="2189"/>
                <a:ext cx="434" cy="183"/>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4" name="Rectangle 1045"/>
              <p:cNvSpPr>
                <a:spLocks noChangeArrowheads="1"/>
              </p:cNvSpPr>
              <p:nvPr/>
            </p:nvSpPr>
            <p:spPr bwMode="auto">
              <a:xfrm>
                <a:off x="2815" y="3288"/>
                <a:ext cx="160" cy="73"/>
              </a:xfrm>
              <a:prstGeom prst="rect">
                <a:avLst/>
              </a:prstGeom>
              <a:solidFill>
                <a:srgbClr val="FFFFFF"/>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5" name="Rectangle 1046"/>
              <p:cNvSpPr>
                <a:spLocks noChangeArrowheads="1"/>
              </p:cNvSpPr>
              <p:nvPr/>
            </p:nvSpPr>
            <p:spPr bwMode="auto">
              <a:xfrm>
                <a:off x="2780" y="3258"/>
                <a:ext cx="188" cy="134"/>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40</a:t>
                </a:r>
              </a:p>
            </p:txBody>
          </p:sp>
          <p:sp>
            <p:nvSpPr>
              <p:cNvPr id="86256" name="AutoShape 1047"/>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7" name="Rectangle 1048"/>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8" name="AutoShape 1049"/>
              <p:cNvSpPr>
                <a:spLocks noChangeArrowheads="1"/>
              </p:cNvSpPr>
              <p:nvPr/>
            </p:nvSpPr>
            <p:spPr bwMode="auto">
              <a:xfrm>
                <a:off x="2684" y="2710"/>
                <a:ext cx="440" cy="212"/>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59" name="Freeform 1050"/>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260" name="Rectangle 1051"/>
              <p:cNvSpPr>
                <a:spLocks noChangeArrowheads="1"/>
              </p:cNvSpPr>
              <p:nvPr/>
            </p:nvSpPr>
            <p:spPr bwMode="auto">
              <a:xfrm>
                <a:off x="2777" y="3854"/>
                <a:ext cx="192" cy="72"/>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61" name="Freeform 1052"/>
              <p:cNvSpPr>
                <a:spLocks/>
              </p:cNvSpPr>
              <p:nvPr/>
            </p:nvSpPr>
            <p:spPr bwMode="auto">
              <a:xfrm>
                <a:off x="3038" y="3621"/>
                <a:ext cx="148" cy="76"/>
              </a:xfrm>
              <a:custGeom>
                <a:avLst/>
                <a:gdLst>
                  <a:gd name="T0" fmla="*/ 7945 w 129"/>
                  <a:gd name="T1" fmla="*/ 24959895 h 49"/>
                  <a:gd name="T2" fmla="*/ 0 w 129"/>
                  <a:gd name="T3" fmla="*/ 24959895 h 49"/>
                  <a:gd name="T4" fmla="*/ 0 w 129"/>
                  <a:gd name="T5" fmla="*/ 0 h 49"/>
                  <a:gd name="T6" fmla="*/ 7945 w 129"/>
                  <a:gd name="T7" fmla="*/ 24959895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262" name="AutoShape 1053"/>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63" name="Rectangle 1054"/>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64" name="Rectangle 1055"/>
              <p:cNvSpPr>
                <a:spLocks noChangeArrowheads="1"/>
              </p:cNvSpPr>
              <p:nvPr/>
            </p:nvSpPr>
            <p:spPr bwMode="auto">
              <a:xfrm>
                <a:off x="2745" y="3823"/>
                <a:ext cx="324" cy="120"/>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65" name="AutoShape 1056"/>
              <p:cNvSpPr>
                <a:spLocks noChangeArrowheads="1"/>
              </p:cNvSpPr>
              <p:nvPr/>
            </p:nvSpPr>
            <p:spPr bwMode="auto">
              <a:xfrm>
                <a:off x="2688" y="3583"/>
                <a:ext cx="448" cy="183"/>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361" name="Rectangle 1057"/>
              <p:cNvSpPr>
                <a:spLocks noChangeArrowheads="1"/>
              </p:cNvSpPr>
              <p:nvPr/>
            </p:nvSpPr>
            <p:spPr bwMode="auto">
              <a:xfrm>
                <a:off x="3095" y="2648"/>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١٥٠٠ ق. م</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86267" name="Line 1058"/>
              <p:cNvSpPr>
                <a:spLocks noChangeShapeType="1"/>
              </p:cNvSpPr>
              <p:nvPr/>
            </p:nvSpPr>
            <p:spPr bwMode="auto">
              <a:xfrm>
                <a:off x="2667" y="644"/>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68" name="Line 1059"/>
              <p:cNvSpPr>
                <a:spLocks noChangeShapeType="1"/>
              </p:cNvSpPr>
              <p:nvPr/>
            </p:nvSpPr>
            <p:spPr bwMode="auto">
              <a:xfrm>
                <a:off x="2667" y="74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69" name="Line 1060"/>
              <p:cNvSpPr>
                <a:spLocks noChangeShapeType="1"/>
              </p:cNvSpPr>
              <p:nvPr/>
            </p:nvSpPr>
            <p:spPr bwMode="auto">
              <a:xfrm>
                <a:off x="2667" y="844"/>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70" name="Line 1061"/>
              <p:cNvSpPr>
                <a:spLocks noChangeShapeType="1"/>
              </p:cNvSpPr>
              <p:nvPr/>
            </p:nvSpPr>
            <p:spPr bwMode="auto">
              <a:xfrm>
                <a:off x="2670" y="94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71" name="Line 1062"/>
              <p:cNvSpPr>
                <a:spLocks noChangeShapeType="1"/>
              </p:cNvSpPr>
              <p:nvPr/>
            </p:nvSpPr>
            <p:spPr bwMode="auto">
              <a:xfrm>
                <a:off x="2667" y="105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72" name="Line 1063"/>
              <p:cNvSpPr>
                <a:spLocks noChangeShapeType="1"/>
              </p:cNvSpPr>
              <p:nvPr/>
            </p:nvSpPr>
            <p:spPr bwMode="auto">
              <a:xfrm>
                <a:off x="2667" y="114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73" name="Rectangle 1064"/>
              <p:cNvSpPr>
                <a:spLocks noChangeArrowheads="1"/>
              </p:cNvSpPr>
              <p:nvPr/>
            </p:nvSpPr>
            <p:spPr bwMode="auto">
              <a:xfrm>
                <a:off x="2741" y="538"/>
                <a:ext cx="34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خطية</a:t>
                </a:r>
                <a:endParaRPr lang="en-US" altLang="en-US" sz="900">
                  <a:solidFill>
                    <a:srgbClr val="000000"/>
                  </a:solidFill>
                  <a:latin typeface="Arial" panose="020B0604020202020204" pitchFamily="34" charset="0"/>
                  <a:cs typeface="Arial" panose="020B0604020202020204" pitchFamily="34" charset="0"/>
                </a:endParaRPr>
              </a:p>
            </p:txBody>
          </p:sp>
          <p:sp>
            <p:nvSpPr>
              <p:cNvPr id="86274" name="Rectangle 1065"/>
              <p:cNvSpPr>
                <a:spLocks noChangeArrowheads="1"/>
              </p:cNvSpPr>
              <p:nvPr/>
            </p:nvSpPr>
            <p:spPr bwMode="auto">
              <a:xfrm>
                <a:off x="2690" y="634"/>
                <a:ext cx="354"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بشارة</a:t>
                </a:r>
                <a:endParaRPr lang="en-US" altLang="en-US" sz="900">
                  <a:solidFill>
                    <a:srgbClr val="000000"/>
                  </a:solidFill>
                  <a:latin typeface="Arial" panose="020B0604020202020204" pitchFamily="34" charset="0"/>
                  <a:cs typeface="Arial" panose="020B0604020202020204" pitchFamily="34" charset="0"/>
                </a:endParaRPr>
              </a:p>
            </p:txBody>
          </p:sp>
          <p:sp>
            <p:nvSpPr>
              <p:cNvPr id="86275" name="Rectangle 1066"/>
              <p:cNvSpPr>
                <a:spLocks noChangeArrowheads="1"/>
              </p:cNvSpPr>
              <p:nvPr/>
            </p:nvSpPr>
            <p:spPr bwMode="auto">
              <a:xfrm>
                <a:off x="2695" y="738"/>
                <a:ext cx="34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عائلة</a:t>
                </a:r>
                <a:endParaRPr lang="en-US" altLang="en-US" sz="900">
                  <a:solidFill>
                    <a:srgbClr val="000000"/>
                  </a:solidFill>
                  <a:latin typeface="Arial" panose="020B0604020202020204" pitchFamily="34" charset="0"/>
                  <a:cs typeface="Arial" panose="020B0604020202020204" pitchFamily="34" charset="0"/>
                </a:endParaRPr>
              </a:p>
            </p:txBody>
          </p:sp>
          <p:sp>
            <p:nvSpPr>
              <p:cNvPr id="86276" name="Rectangle 1067"/>
              <p:cNvSpPr>
                <a:spLocks noChangeArrowheads="1"/>
              </p:cNvSpPr>
              <p:nvPr/>
            </p:nvSpPr>
            <p:spPr bwMode="auto">
              <a:xfrm>
                <a:off x="2690" y="842"/>
                <a:ext cx="367"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أول جريمة</a:t>
                </a:r>
                <a:endParaRPr lang="en-US" altLang="en-US" sz="900">
                  <a:solidFill>
                    <a:srgbClr val="000000"/>
                  </a:solidFill>
                  <a:latin typeface="Arial" panose="020B0604020202020204" pitchFamily="34" charset="0"/>
                  <a:cs typeface="Arial" panose="020B0604020202020204" pitchFamily="34" charset="0"/>
                </a:endParaRPr>
              </a:p>
            </p:txBody>
          </p:sp>
          <p:sp>
            <p:nvSpPr>
              <p:cNvPr id="86277" name="Rectangle 1068"/>
              <p:cNvSpPr>
                <a:spLocks noChangeArrowheads="1"/>
              </p:cNvSpPr>
              <p:nvPr/>
            </p:nvSpPr>
            <p:spPr bwMode="auto">
              <a:xfrm>
                <a:off x="2627" y="938"/>
                <a:ext cx="575"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الطوفان/ قوس قزح</a:t>
                </a:r>
                <a:endParaRPr lang="en-US" altLang="en-US" sz="900">
                  <a:solidFill>
                    <a:srgbClr val="000000"/>
                  </a:solidFill>
                  <a:latin typeface="Arial" panose="020B0604020202020204" pitchFamily="34" charset="0"/>
                  <a:cs typeface="Arial" panose="020B0604020202020204" pitchFamily="34" charset="0"/>
                </a:endParaRPr>
              </a:p>
            </p:txBody>
          </p:sp>
          <p:sp>
            <p:nvSpPr>
              <p:cNvPr id="86278" name="Rectangle 1069"/>
              <p:cNvSpPr>
                <a:spLocks noChangeArrowheads="1"/>
              </p:cNvSpPr>
              <p:nvPr/>
            </p:nvSpPr>
            <p:spPr bwMode="auto">
              <a:xfrm>
                <a:off x="2781" y="1042"/>
                <a:ext cx="24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البرج</a:t>
                </a:r>
                <a:endParaRPr lang="en-US" altLang="en-US" sz="900">
                  <a:solidFill>
                    <a:srgbClr val="000000"/>
                  </a:solidFill>
                  <a:latin typeface="Arial" panose="020B0604020202020204" pitchFamily="34" charset="0"/>
                  <a:cs typeface="Arial" panose="020B0604020202020204" pitchFamily="34" charset="0"/>
                </a:endParaRPr>
              </a:p>
            </p:txBody>
          </p:sp>
          <p:sp>
            <p:nvSpPr>
              <p:cNvPr id="86279" name="Rectangle 1070"/>
              <p:cNvSpPr>
                <a:spLocks noChangeArrowheads="1"/>
              </p:cNvSpPr>
              <p:nvPr/>
            </p:nvSpPr>
            <p:spPr bwMode="auto">
              <a:xfrm>
                <a:off x="2607" y="344"/>
                <a:ext cx="248" cy="144"/>
              </a:xfrm>
              <a:prstGeom prst="rect">
                <a:avLst/>
              </a:prstGeom>
              <a:noFill/>
              <a:ln w="9525">
                <a:noFill/>
                <a:miter lim="800000"/>
                <a:headEnd/>
                <a:tailEnd/>
              </a:ln>
            </p:spPr>
            <p:txBody>
              <a:bodyPr wrap="none" lIns="90487" tIns="44450" rIns="90487" bIns="44450">
                <a:spAutoFit/>
              </a:bodyPr>
              <a:lstStyle/>
              <a:p>
                <a:pPr algn="just" rtl="1"/>
                <a:r>
                  <a:rPr lang="ar-JO" altLang="en-US" sz="900">
                    <a:solidFill>
                      <a:srgbClr val="000000"/>
                    </a:solidFill>
                    <a:latin typeface="Arial" panose="020B0604020202020204" pitchFamily="34" charset="0"/>
                    <a:cs typeface="Arial" panose="020B0604020202020204" pitchFamily="34" charset="0"/>
                  </a:rPr>
                  <a:t>الخلق</a:t>
                </a:r>
                <a:endParaRPr lang="en-US" altLang="en-US" sz="900">
                  <a:solidFill>
                    <a:srgbClr val="000000"/>
                  </a:solidFill>
                  <a:latin typeface="Arial" panose="020B0604020202020204" pitchFamily="34" charset="0"/>
                  <a:cs typeface="Arial" panose="020B0604020202020204" pitchFamily="34" charset="0"/>
                </a:endParaRPr>
              </a:p>
            </p:txBody>
          </p:sp>
          <p:sp>
            <p:nvSpPr>
              <p:cNvPr id="86280" name="Rectangle 1071"/>
              <p:cNvSpPr>
                <a:spLocks noChangeArrowheads="1"/>
              </p:cNvSpPr>
              <p:nvPr/>
            </p:nvSpPr>
            <p:spPr bwMode="auto">
              <a:xfrm>
                <a:off x="2602" y="458"/>
                <a:ext cx="469" cy="134"/>
              </a:xfrm>
              <a:prstGeom prst="rect">
                <a:avLst/>
              </a:prstGeom>
              <a:noFill/>
              <a:ln w="9525">
                <a:noFill/>
                <a:miter lim="800000"/>
                <a:headEnd/>
                <a:tailEnd/>
              </a:ln>
            </p:spPr>
            <p:txBody>
              <a:bodyPr wrap="none" lIns="90487" tIns="44450" rIns="90487" bIns="44450">
                <a:spAutoFit/>
              </a:bodyPr>
              <a:lstStyle/>
              <a:p>
                <a:pPr algn="just" rtl="1"/>
                <a:r>
                  <a:rPr lang="ar-JO" altLang="en-US" sz="800">
                    <a:solidFill>
                      <a:srgbClr val="000000"/>
                    </a:solidFill>
                    <a:latin typeface="Arial" panose="020B0604020202020204" pitchFamily="34" charset="0"/>
                    <a:cs typeface="Arial" panose="020B0604020202020204" pitchFamily="34" charset="0"/>
                  </a:rPr>
                  <a:t>أول رجل&amp; امرأة</a:t>
                </a:r>
                <a:endParaRPr lang="en-US" altLang="en-US" sz="800">
                  <a:solidFill>
                    <a:srgbClr val="000000"/>
                  </a:solidFill>
                  <a:latin typeface="Arial" panose="020B0604020202020204" pitchFamily="34" charset="0"/>
                  <a:cs typeface="Arial" panose="020B0604020202020204" pitchFamily="34" charset="0"/>
                </a:endParaRPr>
              </a:p>
            </p:txBody>
          </p:sp>
          <p:sp>
            <p:nvSpPr>
              <p:cNvPr id="86281" name="Line 1072"/>
              <p:cNvSpPr>
                <a:spLocks noChangeShapeType="1"/>
              </p:cNvSpPr>
              <p:nvPr/>
            </p:nvSpPr>
            <p:spPr bwMode="auto">
              <a:xfrm>
                <a:off x="2703" y="1642"/>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82" name="Line 1073"/>
              <p:cNvSpPr>
                <a:spLocks noChangeShapeType="1"/>
              </p:cNvSpPr>
              <p:nvPr/>
            </p:nvSpPr>
            <p:spPr bwMode="auto">
              <a:xfrm>
                <a:off x="2703" y="1770"/>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83" name="Rectangle 1074"/>
              <p:cNvSpPr>
                <a:spLocks noChangeArrowheads="1"/>
              </p:cNvSpPr>
              <p:nvPr/>
            </p:nvSpPr>
            <p:spPr bwMode="auto">
              <a:xfrm>
                <a:off x="2907" y="1670"/>
                <a:ext cx="208" cy="72"/>
              </a:xfrm>
              <a:prstGeom prst="rect">
                <a:avLst/>
              </a:prstGeom>
              <a:solidFill>
                <a:srgbClr val="FFFF00"/>
              </a:solid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284" name="Rectangle 1075"/>
              <p:cNvSpPr>
                <a:spLocks noChangeArrowheads="1"/>
              </p:cNvSpPr>
              <p:nvPr/>
            </p:nvSpPr>
            <p:spPr bwMode="auto">
              <a:xfrm>
                <a:off x="2611" y="1496"/>
                <a:ext cx="821"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الأرض. النسل. البركة</a:t>
                </a:r>
                <a:endParaRPr lang="en-US" altLang="en-US" sz="1000">
                  <a:solidFill>
                    <a:srgbClr val="000000"/>
                  </a:solidFill>
                  <a:latin typeface="Arial" panose="020B0604020202020204" pitchFamily="34" charset="0"/>
                  <a:cs typeface="Arial" panose="020B0604020202020204" pitchFamily="34" charset="0"/>
                </a:endParaRPr>
              </a:p>
            </p:txBody>
          </p:sp>
          <p:sp>
            <p:nvSpPr>
              <p:cNvPr id="86285" name="Rectangle 1076"/>
              <p:cNvSpPr>
                <a:spLocks noChangeArrowheads="1"/>
              </p:cNvSpPr>
              <p:nvPr/>
            </p:nvSpPr>
            <p:spPr bwMode="auto">
              <a:xfrm>
                <a:off x="2721" y="1760"/>
                <a:ext cx="574"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يعقوب- عيسو</a:t>
                </a:r>
                <a:endParaRPr lang="en-US" altLang="en-US" sz="1000">
                  <a:solidFill>
                    <a:srgbClr val="000000"/>
                  </a:solidFill>
                  <a:latin typeface="Arial" panose="020B0604020202020204" pitchFamily="34" charset="0"/>
                  <a:cs typeface="Arial" panose="020B0604020202020204" pitchFamily="34" charset="0"/>
                </a:endParaRPr>
              </a:p>
            </p:txBody>
          </p:sp>
          <p:sp>
            <p:nvSpPr>
              <p:cNvPr id="86286" name="Rectangle 1077"/>
              <p:cNvSpPr>
                <a:spLocks noChangeArrowheads="1"/>
              </p:cNvSpPr>
              <p:nvPr/>
            </p:nvSpPr>
            <p:spPr bwMode="auto">
              <a:xfrm>
                <a:off x="2846" y="1891"/>
                <a:ext cx="206"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Arial" panose="020B0604020202020204" pitchFamily="34" charset="0"/>
                    <a:cs typeface="Arial" panose="020B0604020202020204" pitchFamily="34" charset="0"/>
                  </a:rPr>
                  <a:t>١٢</a:t>
                </a:r>
                <a:endParaRPr lang="en-US" altLang="en-US" sz="1000">
                  <a:solidFill>
                    <a:srgbClr val="000000"/>
                  </a:solidFill>
                  <a:latin typeface="Arial" panose="020B0604020202020204" pitchFamily="34" charset="0"/>
                  <a:cs typeface="Arial" panose="020B0604020202020204" pitchFamily="34" charset="0"/>
                </a:endParaRPr>
              </a:p>
            </p:txBody>
          </p:sp>
          <p:sp>
            <p:nvSpPr>
              <p:cNvPr id="86287" name="Rectangle 1078"/>
              <p:cNvSpPr>
                <a:spLocks noChangeArrowheads="1"/>
              </p:cNvSpPr>
              <p:nvPr/>
            </p:nvSpPr>
            <p:spPr bwMode="auto">
              <a:xfrm>
                <a:off x="2742" y="1414"/>
                <a:ext cx="27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الدعوة</a:t>
                </a:r>
                <a:endParaRPr lang="en-US" altLang="en-US" sz="900">
                  <a:solidFill>
                    <a:srgbClr val="000000"/>
                  </a:solidFill>
                  <a:latin typeface="Arial" panose="020B0604020202020204" pitchFamily="34" charset="0"/>
                  <a:cs typeface="Arial" panose="020B0604020202020204" pitchFamily="34" charset="0"/>
                </a:endParaRPr>
              </a:p>
            </p:txBody>
          </p:sp>
          <p:sp>
            <p:nvSpPr>
              <p:cNvPr id="86288" name="Rectangle 1079"/>
              <p:cNvSpPr>
                <a:spLocks noChangeArrowheads="1"/>
              </p:cNvSpPr>
              <p:nvPr/>
            </p:nvSpPr>
            <p:spPr bwMode="auto">
              <a:xfrm>
                <a:off x="2634" y="1274"/>
                <a:ext cx="280"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إبراهيم</a:t>
                </a:r>
                <a:endParaRPr lang="en-US" altLang="en-US" sz="900">
                  <a:solidFill>
                    <a:srgbClr val="000000"/>
                  </a:solidFill>
                  <a:latin typeface="Arial" panose="020B0604020202020204" pitchFamily="34" charset="0"/>
                  <a:cs typeface="Arial" panose="020B0604020202020204" pitchFamily="34" charset="0"/>
                </a:endParaRPr>
              </a:p>
            </p:txBody>
          </p:sp>
          <p:sp>
            <p:nvSpPr>
              <p:cNvPr id="86289" name="Rectangle 1080"/>
              <p:cNvSpPr>
                <a:spLocks noChangeArrowheads="1"/>
              </p:cNvSpPr>
              <p:nvPr/>
            </p:nvSpPr>
            <p:spPr bwMode="auto">
              <a:xfrm>
                <a:off x="2694" y="1626"/>
                <a:ext cx="684" cy="153"/>
              </a:xfrm>
              <a:prstGeom prst="rect">
                <a:avLst/>
              </a:prstGeom>
              <a:noFill/>
              <a:ln w="9525">
                <a:noFill/>
                <a:miter lim="800000"/>
                <a:headEnd/>
                <a:tailEnd/>
              </a:ln>
            </p:spPr>
            <p:txBody>
              <a:bodyPr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إسماعيل- إسحق</a:t>
                </a:r>
                <a:endParaRPr lang="en-US" altLang="en-US" sz="1000">
                  <a:solidFill>
                    <a:srgbClr val="000000"/>
                  </a:solidFill>
                  <a:latin typeface="Arial" panose="020B0604020202020204" pitchFamily="34" charset="0"/>
                  <a:cs typeface="Arial" panose="020B0604020202020204" pitchFamily="34" charset="0"/>
                </a:endParaRPr>
              </a:p>
            </p:txBody>
          </p:sp>
          <p:sp>
            <p:nvSpPr>
              <p:cNvPr id="86290" name="Line 1081"/>
              <p:cNvSpPr>
                <a:spLocks noChangeShapeType="1"/>
              </p:cNvSpPr>
              <p:nvPr/>
            </p:nvSpPr>
            <p:spPr bwMode="auto">
              <a:xfrm>
                <a:off x="2701" y="2411"/>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91" name="Line 1082"/>
              <p:cNvSpPr>
                <a:spLocks noChangeShapeType="1"/>
              </p:cNvSpPr>
              <p:nvPr/>
            </p:nvSpPr>
            <p:spPr bwMode="auto">
              <a:xfrm>
                <a:off x="2699" y="252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92" name="Rectangle 1083"/>
              <p:cNvSpPr>
                <a:spLocks noChangeArrowheads="1"/>
              </p:cNvSpPr>
              <p:nvPr/>
            </p:nvSpPr>
            <p:spPr bwMode="auto">
              <a:xfrm>
                <a:off x="2694" y="2152"/>
                <a:ext cx="26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يوسف</a:t>
                </a:r>
                <a:endParaRPr lang="en-US" altLang="en-US" sz="900">
                  <a:solidFill>
                    <a:srgbClr val="000000"/>
                  </a:solidFill>
                  <a:latin typeface="Arial" panose="020B0604020202020204" pitchFamily="34" charset="0"/>
                  <a:cs typeface="Arial" panose="020B0604020202020204" pitchFamily="34" charset="0"/>
                </a:endParaRPr>
              </a:p>
            </p:txBody>
          </p:sp>
          <p:sp>
            <p:nvSpPr>
              <p:cNvPr id="86293" name="Rectangle 1084"/>
              <p:cNvSpPr>
                <a:spLocks noChangeArrowheads="1"/>
              </p:cNvSpPr>
              <p:nvPr/>
            </p:nvSpPr>
            <p:spPr bwMode="auto">
              <a:xfrm>
                <a:off x="2724" y="2301"/>
                <a:ext cx="30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العبودية</a:t>
                </a:r>
                <a:endParaRPr lang="en-US" altLang="en-US" sz="900">
                  <a:solidFill>
                    <a:srgbClr val="000000"/>
                  </a:solidFill>
                  <a:latin typeface="Arial" panose="020B0604020202020204" pitchFamily="34" charset="0"/>
                  <a:cs typeface="Arial" panose="020B0604020202020204" pitchFamily="34" charset="0"/>
                </a:endParaRPr>
              </a:p>
            </p:txBody>
          </p:sp>
          <p:sp>
            <p:nvSpPr>
              <p:cNvPr id="86294" name="Rectangle 1085"/>
              <p:cNvSpPr>
                <a:spLocks noChangeArrowheads="1"/>
              </p:cNvSpPr>
              <p:nvPr/>
            </p:nvSpPr>
            <p:spPr bwMode="auto">
              <a:xfrm>
                <a:off x="2856" y="2420"/>
                <a:ext cx="23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Arial" panose="020B0604020202020204" pitchFamily="34" charset="0"/>
                    <a:cs typeface="Arial" panose="020B0604020202020204" pitchFamily="34" charset="0"/>
                  </a:rPr>
                  <a:t>٤٣٠</a:t>
                </a:r>
                <a:endParaRPr lang="en-US" altLang="en-US" sz="900">
                  <a:solidFill>
                    <a:srgbClr val="000000"/>
                  </a:solidFill>
                  <a:latin typeface="Arial" panose="020B0604020202020204" pitchFamily="34" charset="0"/>
                  <a:cs typeface="Arial" panose="020B0604020202020204" pitchFamily="34" charset="0"/>
                </a:endParaRPr>
              </a:p>
            </p:txBody>
          </p:sp>
          <p:sp>
            <p:nvSpPr>
              <p:cNvPr id="86295" name="Line 1086"/>
              <p:cNvSpPr>
                <a:spLocks noChangeShapeType="1"/>
              </p:cNvSpPr>
              <p:nvPr/>
            </p:nvSpPr>
            <p:spPr bwMode="auto">
              <a:xfrm>
                <a:off x="2699" y="1522"/>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96" name="Line 1087"/>
              <p:cNvSpPr>
                <a:spLocks noChangeShapeType="1"/>
              </p:cNvSpPr>
              <p:nvPr/>
            </p:nvSpPr>
            <p:spPr bwMode="auto">
              <a:xfrm>
                <a:off x="2692" y="1886"/>
                <a:ext cx="528" cy="4"/>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97" name="Line 1088"/>
              <p:cNvSpPr>
                <a:spLocks noChangeShapeType="1"/>
              </p:cNvSpPr>
              <p:nvPr/>
            </p:nvSpPr>
            <p:spPr bwMode="auto">
              <a:xfrm flipV="1">
                <a:off x="2728" y="2002"/>
                <a:ext cx="44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98" name="Line 1089"/>
              <p:cNvSpPr>
                <a:spLocks noChangeShapeType="1"/>
              </p:cNvSpPr>
              <p:nvPr/>
            </p:nvSpPr>
            <p:spPr bwMode="auto">
              <a:xfrm>
                <a:off x="2699" y="2932"/>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99" name="Line 1090"/>
              <p:cNvSpPr>
                <a:spLocks noChangeShapeType="1"/>
              </p:cNvSpPr>
              <p:nvPr/>
            </p:nvSpPr>
            <p:spPr bwMode="auto">
              <a:xfrm>
                <a:off x="2699" y="3044"/>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00" name="Line 1091"/>
              <p:cNvSpPr>
                <a:spLocks noChangeShapeType="1"/>
              </p:cNvSpPr>
              <p:nvPr/>
            </p:nvSpPr>
            <p:spPr bwMode="auto">
              <a:xfrm>
                <a:off x="2699" y="3156"/>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01" name="Line 1092"/>
              <p:cNvSpPr>
                <a:spLocks noChangeShapeType="1"/>
              </p:cNvSpPr>
              <p:nvPr/>
            </p:nvSpPr>
            <p:spPr bwMode="auto">
              <a:xfrm>
                <a:off x="2699" y="3268"/>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02" name="Line 1093"/>
              <p:cNvSpPr>
                <a:spLocks noChangeShapeType="1"/>
              </p:cNvSpPr>
              <p:nvPr/>
            </p:nvSpPr>
            <p:spPr bwMode="auto">
              <a:xfrm>
                <a:off x="2707" y="3380"/>
                <a:ext cx="536"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03" name="Rectangle 1094"/>
              <p:cNvSpPr>
                <a:spLocks noChangeArrowheads="1"/>
              </p:cNvSpPr>
              <p:nvPr/>
            </p:nvSpPr>
            <p:spPr bwMode="auto">
              <a:xfrm>
                <a:off x="2708" y="2674"/>
                <a:ext cx="2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موسى</a:t>
                </a:r>
                <a:endParaRPr lang="en-US" altLang="en-US" sz="900">
                  <a:solidFill>
                    <a:srgbClr val="000000"/>
                  </a:solidFill>
                  <a:latin typeface="Arial" panose="020B0604020202020204" pitchFamily="34" charset="0"/>
                  <a:cs typeface="Arial" panose="020B0604020202020204" pitchFamily="34" charset="0"/>
                </a:endParaRPr>
              </a:p>
            </p:txBody>
          </p:sp>
          <p:sp>
            <p:nvSpPr>
              <p:cNvPr id="86304" name="Rectangle 1095"/>
              <p:cNvSpPr>
                <a:spLocks noChangeArrowheads="1"/>
              </p:cNvSpPr>
              <p:nvPr/>
            </p:nvSpPr>
            <p:spPr bwMode="auto">
              <a:xfrm>
                <a:off x="2802" y="2934"/>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سيناء</a:t>
                </a:r>
                <a:endParaRPr lang="en-US" altLang="en-US" sz="900">
                  <a:solidFill>
                    <a:srgbClr val="000000"/>
                  </a:solidFill>
                  <a:latin typeface="Arial" panose="020B0604020202020204" pitchFamily="34" charset="0"/>
                  <a:cs typeface="Arial" panose="020B0604020202020204" pitchFamily="34" charset="0"/>
                </a:endParaRPr>
              </a:p>
            </p:txBody>
          </p:sp>
          <p:sp>
            <p:nvSpPr>
              <p:cNvPr id="86305" name="Rectangle 1096"/>
              <p:cNvSpPr>
                <a:spLocks noChangeArrowheads="1"/>
              </p:cNvSpPr>
              <p:nvPr/>
            </p:nvSpPr>
            <p:spPr bwMode="auto">
              <a:xfrm>
                <a:off x="2697" y="3040"/>
                <a:ext cx="685"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أخلاقي مدني- إحتفالي</a:t>
                </a:r>
                <a:endParaRPr lang="en-US" altLang="en-US" sz="900">
                  <a:solidFill>
                    <a:srgbClr val="000000"/>
                  </a:solidFill>
                  <a:latin typeface="Arial" panose="020B0604020202020204" pitchFamily="34" charset="0"/>
                  <a:cs typeface="Arial" panose="020B0604020202020204" pitchFamily="34" charset="0"/>
                </a:endParaRPr>
              </a:p>
            </p:txBody>
          </p:sp>
          <p:sp>
            <p:nvSpPr>
              <p:cNvPr id="86306" name="Rectangle 1097"/>
              <p:cNvSpPr>
                <a:spLocks noChangeArrowheads="1"/>
              </p:cNvSpPr>
              <p:nvPr/>
            </p:nvSpPr>
            <p:spPr bwMode="auto">
              <a:xfrm>
                <a:off x="2648" y="3122"/>
                <a:ext cx="569" cy="144"/>
              </a:xfrm>
              <a:prstGeom prst="rect">
                <a:avLst/>
              </a:prstGeom>
              <a:noFill/>
              <a:ln w="9525">
                <a:noFill/>
                <a:miter lim="800000"/>
                <a:headEnd/>
                <a:tailEnd/>
              </a:ln>
            </p:spPr>
            <p:txBody>
              <a:bodyPr lIns="90487" tIns="44450" rIns="90487" bIns="44450">
                <a:spAutoFit/>
              </a:bodyPr>
              <a:lstStyle/>
              <a:p>
                <a:pPr algn="ctr"/>
                <a:r>
                  <a:rPr lang="ar-JO" altLang="en-US" sz="900">
                    <a:solidFill>
                      <a:srgbClr val="000000"/>
                    </a:solidFill>
                    <a:latin typeface="Arial" panose="020B0604020202020204" pitchFamily="34" charset="0"/>
                    <a:cs typeface="Arial" panose="020B0604020202020204" pitchFamily="34" charset="0"/>
                  </a:rPr>
                  <a:t>قادش برنيع</a:t>
                </a:r>
                <a:endParaRPr lang="en-US" altLang="en-US" sz="900">
                  <a:solidFill>
                    <a:srgbClr val="000000"/>
                  </a:solidFill>
                  <a:latin typeface="Arial" panose="020B0604020202020204" pitchFamily="34" charset="0"/>
                  <a:cs typeface="Arial" panose="020B0604020202020204" pitchFamily="34" charset="0"/>
                </a:endParaRPr>
              </a:p>
            </p:txBody>
          </p:sp>
          <p:sp>
            <p:nvSpPr>
              <p:cNvPr id="86307" name="Rectangle 1098"/>
              <p:cNvSpPr>
                <a:spLocks noChangeArrowheads="1"/>
              </p:cNvSpPr>
              <p:nvPr/>
            </p:nvSpPr>
            <p:spPr bwMode="auto">
              <a:xfrm>
                <a:off x="2872" y="3274"/>
                <a:ext cx="196" cy="144"/>
              </a:xfrm>
              <a:prstGeom prst="rect">
                <a:avLst/>
              </a:prstGeom>
              <a:noFill/>
              <a:ln w="9525">
                <a:noFill/>
                <a:miter lim="800000"/>
                <a:headEnd/>
                <a:tailEnd/>
              </a:ln>
            </p:spPr>
            <p:txBody>
              <a:bodyPr wrap="none" lIns="90487" tIns="44450" rIns="90487" bIns="44450">
                <a:spAutoFit/>
              </a:bodyPr>
              <a:lstStyle/>
              <a:p>
                <a:r>
                  <a:rPr lang="ar-SA" altLang="en-US" sz="900">
                    <a:solidFill>
                      <a:srgbClr val="000000"/>
                    </a:solidFill>
                    <a:latin typeface="Arial" panose="020B0604020202020204" pitchFamily="34" charset="0"/>
                    <a:cs typeface="Arial" panose="020B0604020202020204" pitchFamily="34" charset="0"/>
                  </a:rPr>
                  <a:t>٤٠</a:t>
                </a:r>
                <a:endParaRPr lang="en-US" altLang="en-US" sz="900">
                  <a:solidFill>
                    <a:srgbClr val="000000"/>
                  </a:solidFill>
                  <a:latin typeface="Arial" panose="020B0604020202020204" pitchFamily="34" charset="0"/>
                  <a:cs typeface="Arial" panose="020B0604020202020204" pitchFamily="34" charset="0"/>
                </a:endParaRPr>
              </a:p>
            </p:txBody>
          </p:sp>
          <p:sp>
            <p:nvSpPr>
              <p:cNvPr id="86308" name="Rectangle 1099"/>
              <p:cNvSpPr>
                <a:spLocks noChangeArrowheads="1"/>
              </p:cNvSpPr>
              <p:nvPr/>
            </p:nvSpPr>
            <p:spPr bwMode="auto">
              <a:xfrm>
                <a:off x="2724" y="3382"/>
                <a:ext cx="318"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٥ عظات</a:t>
                </a:r>
              </a:p>
            </p:txBody>
          </p:sp>
          <p:sp>
            <p:nvSpPr>
              <p:cNvPr id="86309" name="Line 1100"/>
              <p:cNvSpPr>
                <a:spLocks noChangeShapeType="1"/>
              </p:cNvSpPr>
              <p:nvPr/>
            </p:nvSpPr>
            <p:spPr bwMode="auto">
              <a:xfrm>
                <a:off x="2695" y="349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10" name="Rectangle 1101"/>
              <p:cNvSpPr>
                <a:spLocks noChangeArrowheads="1"/>
              </p:cNvSpPr>
              <p:nvPr/>
            </p:nvSpPr>
            <p:spPr bwMode="auto">
              <a:xfrm>
                <a:off x="2779" y="2826"/>
                <a:ext cx="29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الخروج</a:t>
                </a:r>
                <a:endParaRPr lang="en-US" altLang="en-US" sz="900">
                  <a:solidFill>
                    <a:srgbClr val="000000"/>
                  </a:solidFill>
                  <a:latin typeface="Arial" panose="020B0604020202020204" pitchFamily="34" charset="0"/>
                  <a:cs typeface="Arial" panose="020B0604020202020204" pitchFamily="34" charset="0"/>
                </a:endParaRPr>
              </a:p>
            </p:txBody>
          </p:sp>
          <p:sp>
            <p:nvSpPr>
              <p:cNvPr id="86311" name="Line 1102"/>
              <p:cNvSpPr>
                <a:spLocks noChangeShapeType="1"/>
              </p:cNvSpPr>
              <p:nvPr/>
            </p:nvSpPr>
            <p:spPr bwMode="auto">
              <a:xfrm>
                <a:off x="2667" y="560"/>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12" name="Line 1103"/>
              <p:cNvSpPr>
                <a:spLocks noChangeShapeType="1"/>
              </p:cNvSpPr>
              <p:nvPr/>
            </p:nvSpPr>
            <p:spPr bwMode="auto">
              <a:xfrm>
                <a:off x="2695" y="3800"/>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13" name="Line 1104"/>
              <p:cNvSpPr>
                <a:spLocks noChangeShapeType="1"/>
              </p:cNvSpPr>
              <p:nvPr/>
            </p:nvSpPr>
            <p:spPr bwMode="auto">
              <a:xfrm>
                <a:off x="2695" y="3920"/>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314" name="Rectangle 1105"/>
              <p:cNvSpPr>
                <a:spLocks noChangeArrowheads="1"/>
              </p:cNvSpPr>
              <p:nvPr/>
            </p:nvSpPr>
            <p:spPr bwMode="auto">
              <a:xfrm>
                <a:off x="2697" y="3550"/>
                <a:ext cx="251"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يشوع</a:t>
                </a:r>
                <a:endParaRPr lang="en-US" altLang="en-US" sz="900">
                  <a:solidFill>
                    <a:srgbClr val="000000"/>
                  </a:solidFill>
                  <a:latin typeface="Arial" panose="020B0604020202020204" pitchFamily="34" charset="0"/>
                  <a:cs typeface="Arial" panose="020B0604020202020204" pitchFamily="34" charset="0"/>
                </a:endParaRPr>
              </a:p>
            </p:txBody>
          </p:sp>
          <p:sp>
            <p:nvSpPr>
              <p:cNvPr id="86315" name="Rectangle 1106"/>
              <p:cNvSpPr>
                <a:spLocks noChangeArrowheads="1"/>
              </p:cNvSpPr>
              <p:nvPr/>
            </p:nvSpPr>
            <p:spPr bwMode="auto">
              <a:xfrm>
                <a:off x="2738" y="3686"/>
                <a:ext cx="402"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أريحا / عاي</a:t>
                </a:r>
              </a:p>
            </p:txBody>
          </p:sp>
          <p:sp>
            <p:nvSpPr>
              <p:cNvPr id="86316" name="Rectangle 1107"/>
              <p:cNvSpPr>
                <a:spLocks noChangeArrowheads="1"/>
              </p:cNvSpPr>
              <p:nvPr/>
            </p:nvSpPr>
            <p:spPr bwMode="auto">
              <a:xfrm>
                <a:off x="2686" y="3806"/>
                <a:ext cx="419"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أرض مقسمة</a:t>
                </a:r>
              </a:p>
            </p:txBody>
          </p:sp>
        </p:grpSp>
        <p:grpSp>
          <p:nvGrpSpPr>
            <p:cNvPr id="86182" name="Group 1108"/>
            <p:cNvGrpSpPr>
              <a:grpSpLocks/>
            </p:cNvGrpSpPr>
            <p:nvPr/>
          </p:nvGrpSpPr>
          <p:grpSpPr bwMode="auto">
            <a:xfrm>
              <a:off x="3915" y="352"/>
              <a:ext cx="1102" cy="2370"/>
              <a:chOff x="3915" y="352"/>
              <a:chExt cx="1102" cy="2370"/>
            </a:xfrm>
          </p:grpSpPr>
          <p:sp>
            <p:nvSpPr>
              <p:cNvPr id="86183" name="Freeform 1109"/>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184" name="Freeform 1110"/>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185" name="Freeform 1111"/>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186" name="AutoShape 1112"/>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87" name="Freeform 1113"/>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188" name="Freeform 1114"/>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86189" name="Rectangle 1115"/>
              <p:cNvSpPr>
                <a:spLocks noChangeArrowheads="1"/>
              </p:cNvSpPr>
              <p:nvPr/>
            </p:nvSpPr>
            <p:spPr bwMode="auto">
              <a:xfrm>
                <a:off x="4328" y="618"/>
                <a:ext cx="224" cy="134"/>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350</a:t>
                </a:r>
              </a:p>
            </p:txBody>
          </p:sp>
          <p:sp>
            <p:nvSpPr>
              <p:cNvPr id="86190" name="Freeform 1116"/>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191" name="AutoShape 1117"/>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2" name="Rectangle 1118"/>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3" name="AutoShape 1119"/>
              <p:cNvSpPr>
                <a:spLocks noChangeArrowheads="1"/>
              </p:cNvSpPr>
              <p:nvPr/>
            </p:nvSpPr>
            <p:spPr bwMode="auto">
              <a:xfrm>
                <a:off x="4168" y="380"/>
                <a:ext cx="436" cy="154"/>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4" name="AutoShape 1120"/>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5" name="Rectangle 1121"/>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6" name="AutoShape 1122"/>
              <p:cNvSpPr>
                <a:spLocks noChangeArrowheads="1"/>
              </p:cNvSpPr>
              <p:nvPr/>
            </p:nvSpPr>
            <p:spPr bwMode="auto">
              <a:xfrm>
                <a:off x="4162" y="826"/>
                <a:ext cx="445" cy="670"/>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7" name="Rectangle 1123"/>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98" name="AutoShape 1124"/>
              <p:cNvSpPr>
                <a:spLocks noChangeArrowheads="1"/>
              </p:cNvSpPr>
              <p:nvPr/>
            </p:nvSpPr>
            <p:spPr bwMode="auto">
              <a:xfrm>
                <a:off x="4168" y="2058"/>
                <a:ext cx="440" cy="44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429" name="Rectangle 1125"/>
              <p:cNvSpPr>
                <a:spLocks noChangeArrowheads="1"/>
              </p:cNvSpPr>
              <p:nvPr/>
            </p:nvSpPr>
            <p:spPr bwMode="auto">
              <a:xfrm>
                <a:off x="4575" y="768"/>
                <a:ext cx="44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١٠٠٠ ق. م</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86200" name="Line 1126"/>
              <p:cNvSpPr>
                <a:spLocks noChangeShapeType="1"/>
              </p:cNvSpPr>
              <p:nvPr/>
            </p:nvSpPr>
            <p:spPr bwMode="auto">
              <a:xfrm>
                <a:off x="4179" y="592"/>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01" name="Line 1127"/>
              <p:cNvSpPr>
                <a:spLocks noChangeShapeType="1"/>
              </p:cNvSpPr>
              <p:nvPr/>
            </p:nvSpPr>
            <p:spPr bwMode="auto">
              <a:xfrm>
                <a:off x="4175" y="700"/>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02" name="Rectangle 1128"/>
              <p:cNvSpPr>
                <a:spLocks noChangeArrowheads="1"/>
              </p:cNvSpPr>
              <p:nvPr/>
            </p:nvSpPr>
            <p:spPr bwMode="auto">
              <a:xfrm>
                <a:off x="4312" y="586"/>
                <a:ext cx="251" cy="153"/>
              </a:xfrm>
              <a:prstGeom prst="rect">
                <a:avLst/>
              </a:prstGeom>
              <a:noFill/>
              <a:ln w="9525">
                <a:noFill/>
                <a:miter lim="800000"/>
                <a:headEnd/>
                <a:tailEnd/>
              </a:ln>
            </p:spPr>
            <p:txBody>
              <a:bodyPr wrap="none" lIns="90487" tIns="44450" rIns="90487" bIns="44450">
                <a:spAutoFit/>
              </a:bodyPr>
              <a:lstStyle/>
              <a:p>
                <a:r>
                  <a:rPr lang="ar-SA" altLang="en-US" sz="1000">
                    <a:solidFill>
                      <a:srgbClr val="000000"/>
                    </a:solidFill>
                    <a:latin typeface="Arial" panose="020B0604020202020204" pitchFamily="34" charset="0"/>
                    <a:cs typeface="Arial" panose="020B0604020202020204" pitchFamily="34" charset="0"/>
                  </a:rPr>
                  <a:t>٣٥٠</a:t>
                </a:r>
                <a:endParaRPr lang="en-US" altLang="en-US" sz="1000">
                  <a:solidFill>
                    <a:srgbClr val="000000"/>
                  </a:solidFill>
                  <a:latin typeface="Arial" panose="020B0604020202020204" pitchFamily="34" charset="0"/>
                  <a:cs typeface="Arial" panose="020B0604020202020204" pitchFamily="34" charset="0"/>
                </a:endParaRPr>
              </a:p>
            </p:txBody>
          </p:sp>
          <p:sp>
            <p:nvSpPr>
              <p:cNvPr id="86203" name="Rectangle 1129"/>
              <p:cNvSpPr>
                <a:spLocks noChangeArrowheads="1"/>
              </p:cNvSpPr>
              <p:nvPr/>
            </p:nvSpPr>
            <p:spPr bwMode="auto">
              <a:xfrm>
                <a:off x="4248" y="480"/>
                <a:ext cx="287"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القضاة</a:t>
                </a:r>
                <a:endParaRPr lang="en-US" altLang="en-US" sz="1000">
                  <a:solidFill>
                    <a:srgbClr val="000000"/>
                  </a:solidFill>
                  <a:latin typeface="Arial" panose="020B0604020202020204" pitchFamily="34" charset="0"/>
                  <a:cs typeface="Arial" panose="020B0604020202020204" pitchFamily="34" charset="0"/>
                </a:endParaRPr>
              </a:p>
            </p:txBody>
          </p:sp>
          <p:sp>
            <p:nvSpPr>
              <p:cNvPr id="86204" name="Rectangle 1130"/>
              <p:cNvSpPr>
                <a:spLocks noChangeArrowheads="1"/>
              </p:cNvSpPr>
              <p:nvPr/>
            </p:nvSpPr>
            <p:spPr bwMode="auto">
              <a:xfrm>
                <a:off x="4141" y="352"/>
                <a:ext cx="463"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فوضى سياسية</a:t>
                </a:r>
                <a:endParaRPr lang="en-US" altLang="en-US" sz="900">
                  <a:solidFill>
                    <a:srgbClr val="000000"/>
                  </a:solidFill>
                  <a:latin typeface="Arial" panose="020B0604020202020204" pitchFamily="34" charset="0"/>
                  <a:cs typeface="Arial" panose="020B0604020202020204" pitchFamily="34" charset="0"/>
                </a:endParaRPr>
              </a:p>
            </p:txBody>
          </p:sp>
          <p:sp>
            <p:nvSpPr>
              <p:cNvPr id="86205" name="Line 1131"/>
              <p:cNvSpPr>
                <a:spLocks noChangeShapeType="1"/>
              </p:cNvSpPr>
              <p:nvPr/>
            </p:nvSpPr>
            <p:spPr bwMode="auto">
              <a:xfrm>
                <a:off x="4175" y="1124"/>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06" name="Line 1132"/>
              <p:cNvSpPr>
                <a:spLocks noChangeShapeType="1"/>
              </p:cNvSpPr>
              <p:nvPr/>
            </p:nvSpPr>
            <p:spPr bwMode="auto">
              <a:xfrm>
                <a:off x="4167" y="1564"/>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07" name="Line 1133"/>
              <p:cNvSpPr>
                <a:spLocks noChangeShapeType="1"/>
              </p:cNvSpPr>
              <p:nvPr/>
            </p:nvSpPr>
            <p:spPr bwMode="auto">
              <a:xfrm>
                <a:off x="4167" y="1676"/>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83438" name="Rectangle 1134"/>
              <p:cNvSpPr>
                <a:spLocks noChangeArrowheads="1"/>
              </p:cNvSpPr>
              <p:nvPr/>
            </p:nvSpPr>
            <p:spPr bwMode="auto">
              <a:xfrm>
                <a:off x="4191" y="1008"/>
                <a:ext cx="490" cy="144"/>
              </a:xfrm>
              <a:prstGeom prst="rect">
                <a:avLst/>
              </a:prstGeom>
              <a:noFill/>
              <a:ln w="12700">
                <a:noFill/>
                <a:miter lim="800000"/>
                <a:headEnd/>
                <a:tailEnd/>
              </a:ln>
              <a:effectLst/>
            </p:spPr>
            <p:txBody>
              <a:bodyPr wrap="none" lIns="90487" tIns="44450" rIns="90487" bIns="44450">
                <a:spAutoFit/>
              </a:bodyPr>
              <a:lstStyle/>
              <a:p>
                <a:pPr>
                  <a:defRPr/>
                </a:pPr>
                <a:r>
                  <a:rPr lang="ar-JO" sz="900" dirty="0">
                    <a:solidFill>
                      <a:srgbClr val="000000"/>
                    </a:solidFill>
                    <a:effectLst>
                      <a:outerShdw blurRad="38100" dist="38100" dir="2700000" algn="tl">
                        <a:srgbClr val="FFFFFF"/>
                      </a:outerShdw>
                    </a:effectLst>
                    <a:latin typeface="Arial" panose="020B0604020202020204" pitchFamily="34" charset="0"/>
                    <a:ea typeface="Accordance" panose="00000400000000000000" pitchFamily="2" charset="-79"/>
                    <a:cs typeface="Arial" panose="020B0604020202020204" pitchFamily="34" charset="0"/>
                  </a:rPr>
                  <a:t>••• الانقسام •••</a:t>
                </a:r>
              </a:p>
            </p:txBody>
          </p:sp>
          <p:sp>
            <p:nvSpPr>
              <p:cNvPr id="86209" name="Rectangle 1135"/>
              <p:cNvSpPr>
                <a:spLocks noChangeArrowheads="1"/>
              </p:cNvSpPr>
              <p:nvPr/>
            </p:nvSpPr>
            <p:spPr bwMode="auto">
              <a:xfrm>
                <a:off x="4151" y="1246"/>
                <a:ext cx="383"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إسرائيل</a:t>
                </a:r>
                <a:endParaRPr lang="en-US" altLang="en-US" sz="800">
                  <a:solidFill>
                    <a:srgbClr val="000000"/>
                  </a:solidFill>
                  <a:latin typeface="Arial" panose="020B0604020202020204" pitchFamily="34" charset="0"/>
                  <a:cs typeface="Arial" panose="020B0604020202020204" pitchFamily="34" charset="0"/>
                </a:endParaRPr>
              </a:p>
            </p:txBody>
          </p:sp>
          <p:sp>
            <p:nvSpPr>
              <p:cNvPr id="86210" name="Rectangle 1136"/>
              <p:cNvSpPr>
                <a:spLocks noChangeArrowheads="1"/>
              </p:cNvSpPr>
              <p:nvPr/>
            </p:nvSpPr>
            <p:spPr bwMode="auto">
              <a:xfrm>
                <a:off x="4208" y="1350"/>
                <a:ext cx="515" cy="134"/>
              </a:xfrm>
              <a:prstGeom prst="rect">
                <a:avLst/>
              </a:prstGeom>
              <a:solidFill>
                <a:srgbClr val="FFFF00"/>
              </a:solidFill>
              <a:ln w="9525">
                <a:noFill/>
                <a:miter lim="800000"/>
                <a:headEnd/>
                <a:tailEnd/>
              </a:ln>
            </p:spPr>
            <p:txBody>
              <a:bodyPr wrap="none" lIns="90487" tIns="44450" rIns="90487" bIns="44450">
                <a:spAutoFit/>
              </a:bodyPr>
              <a:lstStyle/>
              <a:p>
                <a:r>
                  <a:rPr lang="ar-SA" altLang="en-US" sz="800">
                    <a:solidFill>
                      <a:srgbClr val="000000"/>
                    </a:solidFill>
                    <a:latin typeface="Arial" panose="020B0604020202020204" pitchFamily="34" charset="0"/>
                    <a:cs typeface="Arial" panose="020B0604020202020204" pitchFamily="34" charset="0"/>
                  </a:rPr>
                  <a:t>١٠</a:t>
                </a:r>
                <a:r>
                  <a:rPr lang="en-US" altLang="en-US" sz="800">
                    <a:solidFill>
                      <a:srgbClr val="000000"/>
                    </a:solidFill>
                    <a:latin typeface="Arial" panose="020B0604020202020204" pitchFamily="34" charset="0"/>
                    <a:cs typeface="Arial" panose="020B0604020202020204" pitchFamily="34" charset="0"/>
                  </a:rPr>
                  <a:t>               </a:t>
                </a:r>
                <a:r>
                  <a:rPr lang="ar-SA" altLang="en-US" sz="800">
                    <a:solidFill>
                      <a:srgbClr val="000000"/>
                    </a:solidFill>
                    <a:latin typeface="Arial" panose="020B0604020202020204" pitchFamily="34" charset="0"/>
                    <a:cs typeface="Arial" panose="020B0604020202020204" pitchFamily="34" charset="0"/>
                  </a:rPr>
                  <a:t>٢</a:t>
                </a:r>
                <a:r>
                  <a:rPr lang="en-US" altLang="en-US" sz="800">
                    <a:solidFill>
                      <a:srgbClr val="000000"/>
                    </a:solidFill>
                    <a:latin typeface="Arial" panose="020B0604020202020204" pitchFamily="34" charset="0"/>
                    <a:cs typeface="Arial" panose="020B0604020202020204" pitchFamily="34" charset="0"/>
                  </a:rPr>
                  <a:t> </a:t>
                </a:r>
              </a:p>
            </p:txBody>
          </p:sp>
          <p:sp>
            <p:nvSpPr>
              <p:cNvPr id="86211" name="Rectangle 1137"/>
              <p:cNvSpPr>
                <a:spLocks noChangeArrowheads="1"/>
              </p:cNvSpPr>
              <p:nvPr/>
            </p:nvSpPr>
            <p:spPr bwMode="auto">
              <a:xfrm>
                <a:off x="4156" y="1574"/>
                <a:ext cx="635"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٢٠ رحبعام   ٢٠ يربعام </a:t>
                </a:r>
                <a:endParaRPr lang="en-US" altLang="en-US" sz="800">
                  <a:solidFill>
                    <a:srgbClr val="000000"/>
                  </a:solidFill>
                  <a:latin typeface="Arial" panose="020B0604020202020204" pitchFamily="34" charset="0"/>
                  <a:cs typeface="Arial" panose="020B0604020202020204" pitchFamily="34" charset="0"/>
                </a:endParaRPr>
              </a:p>
            </p:txBody>
          </p:sp>
          <p:sp>
            <p:nvSpPr>
              <p:cNvPr id="86212" name="Rectangle 1138"/>
              <p:cNvSpPr>
                <a:spLocks noChangeArrowheads="1"/>
              </p:cNvSpPr>
              <p:nvPr/>
            </p:nvSpPr>
            <p:spPr bwMode="auto">
              <a:xfrm>
                <a:off x="4167" y="1694"/>
                <a:ext cx="588" cy="134"/>
              </a:xfrm>
              <a:prstGeom prst="rect">
                <a:avLst/>
              </a:prstGeom>
              <a:noFill/>
              <a:ln w="9525">
                <a:noFill/>
                <a:miter lim="800000"/>
                <a:headEnd/>
                <a:tailEnd/>
              </a:ln>
            </p:spPr>
            <p:txBody>
              <a:bodyPr wrap="none"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 </a:t>
                </a:r>
                <a:r>
                  <a:rPr lang="ar-SA" altLang="en-US" sz="800">
                    <a:solidFill>
                      <a:srgbClr val="000000"/>
                    </a:solidFill>
                    <a:latin typeface="Arial" panose="020B0604020202020204" pitchFamily="34" charset="0"/>
                    <a:cs typeface="Arial" panose="020B0604020202020204" pitchFamily="34" charset="0"/>
                  </a:rPr>
                  <a:t>٢٠٠</a:t>
                </a:r>
                <a:r>
                  <a:rPr lang="en-US" altLang="en-US" sz="800">
                    <a:solidFill>
                      <a:srgbClr val="000000"/>
                    </a:solidFill>
                    <a:latin typeface="Arial" panose="020B0604020202020204" pitchFamily="34" charset="0"/>
                    <a:cs typeface="Arial" panose="020B0604020202020204" pitchFamily="34" charset="0"/>
                  </a:rPr>
                  <a:t>            </a:t>
                </a:r>
                <a:r>
                  <a:rPr lang="ar-SA" altLang="en-US" sz="800">
                    <a:solidFill>
                      <a:srgbClr val="000000"/>
                    </a:solidFill>
                    <a:latin typeface="Arial" panose="020B0604020202020204" pitchFamily="34" charset="0"/>
                    <a:cs typeface="Arial" panose="020B0604020202020204" pitchFamily="34" charset="0"/>
                  </a:rPr>
                  <a:t>٣٥٠</a:t>
                </a:r>
                <a:r>
                  <a:rPr lang="en-US" altLang="en-US" sz="800">
                    <a:solidFill>
                      <a:srgbClr val="000000"/>
                    </a:solidFill>
                    <a:latin typeface="Arial" panose="020B0604020202020204" pitchFamily="34" charset="0"/>
                    <a:cs typeface="Arial" panose="020B0604020202020204" pitchFamily="34" charset="0"/>
                  </a:rPr>
                  <a:t> </a:t>
                </a:r>
              </a:p>
            </p:txBody>
          </p:sp>
          <p:sp>
            <p:nvSpPr>
              <p:cNvPr id="86213" name="Rectangle 1139"/>
              <p:cNvSpPr>
                <a:spLocks noChangeArrowheads="1"/>
              </p:cNvSpPr>
              <p:nvPr/>
            </p:nvSpPr>
            <p:spPr bwMode="auto">
              <a:xfrm>
                <a:off x="4119" y="1798"/>
                <a:ext cx="487"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أشور</a:t>
                </a:r>
                <a:r>
                  <a:rPr lang="en-US" altLang="en-US" sz="800">
                    <a:solidFill>
                      <a:srgbClr val="000000"/>
                    </a:solidFill>
                    <a:latin typeface="Arial" panose="020B0604020202020204" pitchFamily="34" charset="0"/>
                    <a:cs typeface="Arial" panose="020B0604020202020204" pitchFamily="34" charset="0"/>
                  </a:rPr>
                  <a:t>    </a:t>
                </a:r>
                <a:r>
                  <a:rPr lang="ar-JO" altLang="en-US" sz="800">
                    <a:solidFill>
                      <a:srgbClr val="000000"/>
                    </a:solidFill>
                    <a:latin typeface="Arial" panose="020B0604020202020204" pitchFamily="34" charset="0"/>
                    <a:cs typeface="Arial" panose="020B0604020202020204" pitchFamily="34" charset="0"/>
                  </a:rPr>
                  <a:t>بابل      </a:t>
                </a:r>
                <a:endParaRPr lang="en-US" altLang="en-US" sz="800">
                  <a:solidFill>
                    <a:srgbClr val="000000"/>
                  </a:solidFill>
                  <a:latin typeface="Arial" panose="020B0604020202020204" pitchFamily="34" charset="0"/>
                  <a:cs typeface="Arial" panose="020B0604020202020204" pitchFamily="34" charset="0"/>
                </a:endParaRPr>
              </a:p>
            </p:txBody>
          </p:sp>
          <p:sp>
            <p:nvSpPr>
              <p:cNvPr id="86214" name="Line 1140"/>
              <p:cNvSpPr>
                <a:spLocks noChangeShapeType="1"/>
              </p:cNvSpPr>
              <p:nvPr/>
            </p:nvSpPr>
            <p:spPr bwMode="auto">
              <a:xfrm>
                <a:off x="4175" y="1788"/>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15" name="Rectangle 1141"/>
              <p:cNvSpPr>
                <a:spLocks noChangeArrowheads="1"/>
              </p:cNvSpPr>
              <p:nvPr/>
            </p:nvSpPr>
            <p:spPr bwMode="auto">
              <a:xfrm>
                <a:off x="4169" y="1134"/>
                <a:ext cx="535" cy="134"/>
              </a:xfrm>
              <a:prstGeom prst="rect">
                <a:avLst/>
              </a:prstGeom>
              <a:noFill/>
              <a:ln w="9525">
                <a:noFill/>
                <a:miter lim="800000"/>
                <a:headEnd/>
                <a:tailEnd/>
              </a:ln>
            </p:spPr>
            <p:txBody>
              <a:bodyPr wrap="none"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الشمال</a:t>
                </a:r>
                <a:r>
                  <a:rPr lang="en-US" altLang="en-US" sz="800">
                    <a:solidFill>
                      <a:srgbClr val="000000"/>
                    </a:solidFill>
                    <a:latin typeface="Arial" panose="020B0604020202020204" pitchFamily="34" charset="0"/>
                    <a:cs typeface="Arial" panose="020B0604020202020204" pitchFamily="34" charset="0"/>
                  </a:rPr>
                  <a:t>       </a:t>
                </a:r>
                <a:r>
                  <a:rPr lang="ar-JO" altLang="en-US" sz="800">
                    <a:solidFill>
                      <a:srgbClr val="000000"/>
                    </a:solidFill>
                    <a:latin typeface="Arial" panose="020B0604020202020204" pitchFamily="34" charset="0"/>
                    <a:cs typeface="Arial" panose="020B0604020202020204" pitchFamily="34" charset="0"/>
                  </a:rPr>
                  <a:t>الجنوب</a:t>
                </a:r>
                <a:endParaRPr lang="en-US" altLang="en-US" sz="800">
                  <a:solidFill>
                    <a:srgbClr val="000000"/>
                  </a:solidFill>
                  <a:latin typeface="Arial" panose="020B0604020202020204" pitchFamily="34" charset="0"/>
                  <a:cs typeface="Arial" panose="020B0604020202020204" pitchFamily="34" charset="0"/>
                </a:endParaRPr>
              </a:p>
            </p:txBody>
          </p:sp>
          <p:sp>
            <p:nvSpPr>
              <p:cNvPr id="86216" name="Line 1142"/>
              <p:cNvSpPr>
                <a:spLocks noChangeShapeType="1"/>
              </p:cNvSpPr>
              <p:nvPr/>
            </p:nvSpPr>
            <p:spPr bwMode="auto">
              <a:xfrm flipV="1">
                <a:off x="3915" y="1898"/>
                <a:ext cx="624" cy="3"/>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17" name="Line 1143"/>
              <p:cNvSpPr>
                <a:spLocks noChangeShapeType="1"/>
              </p:cNvSpPr>
              <p:nvPr/>
            </p:nvSpPr>
            <p:spPr bwMode="auto">
              <a:xfrm>
                <a:off x="4360" y="1205"/>
                <a:ext cx="0" cy="744"/>
              </a:xfrm>
              <a:prstGeom prst="line">
                <a:avLst/>
              </a:prstGeom>
              <a:noFill/>
              <a:ln w="50800">
                <a:solidFill>
                  <a:srgbClr val="FFFF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83448" name="Rectangle 1144"/>
              <p:cNvSpPr>
                <a:spLocks noChangeArrowheads="1"/>
              </p:cNvSpPr>
              <p:nvPr/>
            </p:nvSpPr>
            <p:spPr bwMode="auto">
              <a:xfrm>
                <a:off x="4213" y="1455"/>
                <a:ext cx="549" cy="134"/>
              </a:xfrm>
              <a:prstGeom prst="rect">
                <a:avLst/>
              </a:prstGeom>
              <a:noFill/>
              <a:ln w="12700">
                <a:noFill/>
                <a:miter lim="800000"/>
                <a:headEnd/>
                <a:tailEnd/>
              </a:ln>
              <a:effectLst/>
            </p:spPr>
            <p:txBody>
              <a:bodyPr lIns="90487" tIns="44450" rIns="90487" bIns="44450">
                <a:spAutoFit/>
              </a:bodyPr>
              <a:lstStyle/>
              <a:p>
                <a:pPr algn="ctr" rtl="1">
                  <a:defRPr/>
                </a:pPr>
                <a:r>
                  <a:rPr lang="ar-JO" sz="800" dirty="0">
                    <a:solidFill>
                      <a:srgbClr val="000000"/>
                    </a:solidFill>
                    <a:effectLst>
                      <a:outerShdw blurRad="38100" dist="38100" dir="2700000" algn="tl">
                        <a:srgbClr val="FFFFFF"/>
                      </a:outerShdw>
                    </a:effectLst>
                    <a:latin typeface="Arial" panose="020B0604020202020204" pitchFamily="34" charset="0"/>
                    <a:ea typeface="Accordance" panose="00000400000000000000" pitchFamily="2" charset="-79"/>
                    <a:cs typeface="Arial" panose="020B0604020202020204" pitchFamily="34" charset="0"/>
                  </a:rPr>
                  <a:t>الأنبياء</a:t>
                </a:r>
                <a:endParaRPr lang="en-US" sz="800" dirty="0">
                  <a:solidFill>
                    <a:srgbClr val="000000"/>
                  </a:solidFill>
                  <a:effectLst>
                    <a:outerShdw blurRad="38100" dist="38100" dir="2700000" algn="tl">
                      <a:srgbClr val="FFFFFF"/>
                    </a:outerShdw>
                  </a:effectLst>
                  <a:latin typeface="Arial" panose="020B0604020202020204" pitchFamily="34" charset="0"/>
                  <a:ea typeface="Accordance" panose="00000400000000000000" pitchFamily="2" charset="-79"/>
                  <a:cs typeface="Arial" panose="020B0604020202020204" pitchFamily="34" charset="0"/>
                </a:endParaRPr>
              </a:p>
            </p:txBody>
          </p:sp>
          <p:sp>
            <p:nvSpPr>
              <p:cNvPr id="86219" name="Line 1145"/>
              <p:cNvSpPr>
                <a:spLocks noChangeShapeType="1"/>
              </p:cNvSpPr>
              <p:nvPr/>
            </p:nvSpPr>
            <p:spPr bwMode="auto">
              <a:xfrm>
                <a:off x="4243" y="1024"/>
                <a:ext cx="464" cy="0"/>
              </a:xfrm>
              <a:prstGeom prst="line">
                <a:avLst/>
              </a:prstGeom>
              <a:noFill/>
              <a:ln w="25400">
                <a:solidFill>
                  <a:srgbClr val="FFFF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0" name="Rectangle 1146"/>
              <p:cNvSpPr>
                <a:spLocks noChangeArrowheads="1"/>
              </p:cNvSpPr>
              <p:nvPr/>
            </p:nvSpPr>
            <p:spPr bwMode="auto">
              <a:xfrm>
                <a:off x="4169" y="912"/>
                <a:ext cx="751"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شاول- ديفيد- سُليمان</a:t>
                </a:r>
                <a:endParaRPr lang="en-US" altLang="en-US" sz="900">
                  <a:solidFill>
                    <a:srgbClr val="000000"/>
                  </a:solidFill>
                  <a:latin typeface="Arial" panose="020B0604020202020204" pitchFamily="34" charset="0"/>
                  <a:cs typeface="Arial" panose="020B0604020202020204" pitchFamily="34" charset="0"/>
                </a:endParaRPr>
              </a:p>
            </p:txBody>
          </p:sp>
          <p:sp>
            <p:nvSpPr>
              <p:cNvPr id="86221" name="Line 1147"/>
              <p:cNvSpPr>
                <a:spLocks noChangeShapeType="1"/>
              </p:cNvSpPr>
              <p:nvPr/>
            </p:nvSpPr>
            <p:spPr bwMode="auto">
              <a:xfrm>
                <a:off x="4171" y="1348"/>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2" name="Line 1148"/>
              <p:cNvSpPr>
                <a:spLocks noChangeShapeType="1"/>
              </p:cNvSpPr>
              <p:nvPr/>
            </p:nvSpPr>
            <p:spPr bwMode="auto">
              <a:xfrm flipV="1">
                <a:off x="4175" y="1452"/>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3" name="Line 1149"/>
              <p:cNvSpPr>
                <a:spLocks noChangeShapeType="1"/>
              </p:cNvSpPr>
              <p:nvPr/>
            </p:nvSpPr>
            <p:spPr bwMode="auto">
              <a:xfrm flipV="1">
                <a:off x="4175" y="1236"/>
                <a:ext cx="55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4" name="Rectangle 1150"/>
              <p:cNvSpPr>
                <a:spLocks noChangeArrowheads="1"/>
              </p:cNvSpPr>
              <p:nvPr/>
            </p:nvSpPr>
            <p:spPr bwMode="auto">
              <a:xfrm>
                <a:off x="4145" y="796"/>
                <a:ext cx="527" cy="144"/>
              </a:xfrm>
              <a:prstGeom prst="rect">
                <a:avLst/>
              </a:prstGeom>
              <a:noFill/>
              <a:ln w="9525">
                <a:noFill/>
                <a:miter lim="800000"/>
                <a:headEnd/>
                <a:tailEnd/>
              </a:ln>
            </p:spPr>
            <p:txBody>
              <a:bodyPr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الملكية</a:t>
                </a:r>
                <a:endParaRPr lang="en-US" altLang="en-US" sz="900">
                  <a:solidFill>
                    <a:srgbClr val="000000"/>
                  </a:solidFill>
                  <a:latin typeface="Arial" panose="020B0604020202020204" pitchFamily="34" charset="0"/>
                  <a:cs typeface="Arial" panose="020B0604020202020204" pitchFamily="34" charset="0"/>
                </a:endParaRPr>
              </a:p>
            </p:txBody>
          </p:sp>
          <p:sp>
            <p:nvSpPr>
              <p:cNvPr id="86225" name="Rectangle 1151"/>
              <p:cNvSpPr>
                <a:spLocks noChangeArrowheads="1"/>
              </p:cNvSpPr>
              <p:nvPr/>
            </p:nvSpPr>
            <p:spPr bwMode="auto">
              <a:xfrm>
                <a:off x="4415" y="1246"/>
                <a:ext cx="359" cy="133"/>
              </a:xfrm>
              <a:prstGeom prst="rect">
                <a:avLst/>
              </a:prstGeom>
              <a:noFill/>
              <a:ln w="9525">
                <a:noFill/>
                <a:miter lim="800000"/>
                <a:headEnd/>
                <a:tailEnd/>
              </a:ln>
            </p:spPr>
            <p:txBody>
              <a:bodyPr lIns="90487" tIns="44450" rIns="90487" bIns="44450">
                <a:spAutoFit/>
              </a:bodyPr>
              <a:lstStyle/>
              <a:p>
                <a:r>
                  <a:rPr lang="en-US" altLang="en-US" sz="800">
                    <a:solidFill>
                      <a:srgbClr val="000000"/>
                    </a:solidFill>
                    <a:latin typeface="Arial" panose="020B0604020202020204" pitchFamily="34" charset="0"/>
                    <a:cs typeface="Arial" panose="020B0604020202020204" pitchFamily="34" charset="0"/>
                  </a:rPr>
                  <a:t>  </a:t>
                </a:r>
                <a:r>
                  <a:rPr lang="ar-JO" altLang="en-US" sz="800">
                    <a:solidFill>
                      <a:srgbClr val="000000"/>
                    </a:solidFill>
                    <a:latin typeface="Arial" panose="020B0604020202020204" pitchFamily="34" charset="0"/>
                    <a:cs typeface="Arial" panose="020B0604020202020204" pitchFamily="34" charset="0"/>
                  </a:rPr>
                  <a:t>يهوذا</a:t>
                </a:r>
                <a:endParaRPr lang="en-US" altLang="en-US" sz="800">
                  <a:solidFill>
                    <a:srgbClr val="000000"/>
                  </a:solidFill>
                  <a:latin typeface="Arial" panose="020B0604020202020204" pitchFamily="34" charset="0"/>
                  <a:cs typeface="Arial" panose="020B0604020202020204" pitchFamily="34" charset="0"/>
                </a:endParaRPr>
              </a:p>
            </p:txBody>
          </p:sp>
          <p:sp>
            <p:nvSpPr>
              <p:cNvPr id="86226" name="Line 1152"/>
              <p:cNvSpPr>
                <a:spLocks noChangeShapeType="1"/>
              </p:cNvSpPr>
              <p:nvPr/>
            </p:nvSpPr>
            <p:spPr bwMode="auto">
              <a:xfrm>
                <a:off x="4439" y="1132"/>
                <a:ext cx="12" cy="328"/>
              </a:xfrm>
              <a:prstGeom prst="line">
                <a:avLst/>
              </a:prstGeom>
              <a:noFill/>
              <a:ln w="50800">
                <a:solidFill>
                  <a:srgbClr val="FFFF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7" name="Line 1153"/>
              <p:cNvSpPr>
                <a:spLocks noChangeShapeType="1"/>
              </p:cNvSpPr>
              <p:nvPr/>
            </p:nvSpPr>
            <p:spPr bwMode="auto">
              <a:xfrm>
                <a:off x="4187" y="230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8" name="Line 1154"/>
              <p:cNvSpPr>
                <a:spLocks noChangeShapeType="1"/>
              </p:cNvSpPr>
              <p:nvPr/>
            </p:nvSpPr>
            <p:spPr bwMode="auto">
              <a:xfrm>
                <a:off x="4187" y="2420"/>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29" name="Rectangle 1155"/>
              <p:cNvSpPr>
                <a:spLocks noChangeArrowheads="1"/>
              </p:cNvSpPr>
              <p:nvPr/>
            </p:nvSpPr>
            <p:spPr bwMode="auto">
              <a:xfrm>
                <a:off x="4241" y="2302"/>
                <a:ext cx="355"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٣ رحلات</a:t>
                </a:r>
                <a:endParaRPr lang="en-US" altLang="en-US" sz="1000">
                  <a:solidFill>
                    <a:srgbClr val="000000"/>
                  </a:solidFill>
                  <a:latin typeface="Arial" panose="020B0604020202020204" pitchFamily="34" charset="0"/>
                  <a:cs typeface="Arial" panose="020B0604020202020204" pitchFamily="34" charset="0"/>
                </a:endParaRPr>
              </a:p>
            </p:txBody>
          </p:sp>
          <p:sp>
            <p:nvSpPr>
              <p:cNvPr id="86230" name="Rectangle 1156"/>
              <p:cNvSpPr>
                <a:spLocks noChangeArrowheads="1"/>
              </p:cNvSpPr>
              <p:nvPr/>
            </p:nvSpPr>
            <p:spPr bwMode="auto">
              <a:xfrm>
                <a:off x="4128" y="2424"/>
                <a:ext cx="764" cy="133"/>
              </a:xfrm>
              <a:prstGeom prst="rect">
                <a:avLst/>
              </a:prstGeom>
              <a:noFill/>
              <a:ln w="9525">
                <a:noFill/>
                <a:miter lim="800000"/>
                <a:headEnd/>
                <a:tailEnd/>
              </a:ln>
            </p:spPr>
            <p:txBody>
              <a:bodyPr lIns="90487" tIns="44450" rIns="90487" bIns="44450">
                <a:spAutoFit/>
              </a:bodyPr>
              <a:lstStyle/>
              <a:p>
                <a:r>
                  <a:rPr lang="ar-JO" altLang="en-US" sz="800">
                    <a:solidFill>
                      <a:srgbClr val="000000"/>
                    </a:solidFill>
                    <a:latin typeface="Arial" panose="020B0604020202020204" pitchFamily="34" charset="0"/>
                    <a:cs typeface="Arial" panose="020B0604020202020204" pitchFamily="34" charset="0"/>
                  </a:rPr>
                  <a:t>١٠٠سنة / ٥٠,٠٠٠</a:t>
                </a:r>
                <a:endParaRPr lang="en-US" altLang="en-US" sz="800">
                  <a:solidFill>
                    <a:srgbClr val="000000"/>
                  </a:solidFill>
                  <a:latin typeface="Arial" panose="020B0604020202020204" pitchFamily="34" charset="0"/>
                  <a:cs typeface="Arial" panose="020B0604020202020204" pitchFamily="34" charset="0"/>
                </a:endParaRPr>
              </a:p>
            </p:txBody>
          </p:sp>
          <p:sp>
            <p:nvSpPr>
              <p:cNvPr id="86231" name="Rectangle 1157"/>
              <p:cNvSpPr>
                <a:spLocks noChangeArrowheads="1"/>
              </p:cNvSpPr>
              <p:nvPr/>
            </p:nvSpPr>
            <p:spPr bwMode="auto">
              <a:xfrm>
                <a:off x="4228" y="2540"/>
                <a:ext cx="524" cy="124"/>
              </a:xfrm>
              <a:prstGeom prst="rect">
                <a:avLst/>
              </a:prstGeom>
              <a:solidFill>
                <a:srgbClr val="FFFF00"/>
              </a:solidFill>
              <a:ln w="9525">
                <a:noFill/>
                <a:miter lim="800000"/>
                <a:headEnd/>
                <a:tailEnd/>
              </a:ln>
            </p:spPr>
            <p:txBody>
              <a:bodyPr lIns="90487" tIns="44450" rIns="90487" bIns="44450">
                <a:spAutoFit/>
              </a:bodyPr>
              <a:lstStyle/>
              <a:p>
                <a:r>
                  <a:rPr lang="ar-JO" altLang="en-US" sz="700">
                    <a:solidFill>
                      <a:srgbClr val="000000"/>
                    </a:solidFill>
                    <a:latin typeface="Arial" panose="020B0604020202020204" pitchFamily="34" charset="0"/>
                    <a:cs typeface="Arial" panose="020B0604020202020204" pitchFamily="34" charset="0"/>
                  </a:rPr>
                  <a:t>زربابل- عزرا- نحمْيا</a:t>
                </a:r>
                <a:endParaRPr lang="en-US" altLang="en-US" sz="700">
                  <a:solidFill>
                    <a:srgbClr val="000000"/>
                  </a:solidFill>
                  <a:latin typeface="Arial" panose="020B0604020202020204" pitchFamily="34" charset="0"/>
                  <a:cs typeface="Arial" panose="020B0604020202020204" pitchFamily="34" charset="0"/>
                </a:endParaRPr>
              </a:p>
            </p:txBody>
          </p:sp>
          <p:sp>
            <p:nvSpPr>
              <p:cNvPr id="86232" name="Rectangle 1158"/>
              <p:cNvSpPr>
                <a:spLocks noChangeArrowheads="1"/>
              </p:cNvSpPr>
              <p:nvPr/>
            </p:nvSpPr>
            <p:spPr bwMode="auto">
              <a:xfrm>
                <a:off x="4105" y="2030"/>
                <a:ext cx="255" cy="144"/>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السبي</a:t>
                </a:r>
                <a:endParaRPr lang="en-US" altLang="en-US" sz="900">
                  <a:solidFill>
                    <a:srgbClr val="000000"/>
                  </a:solidFill>
                  <a:latin typeface="Arial" panose="020B0604020202020204" pitchFamily="34" charset="0"/>
                  <a:cs typeface="Arial" panose="020B0604020202020204" pitchFamily="34" charset="0"/>
                </a:endParaRPr>
              </a:p>
            </p:txBody>
          </p:sp>
          <p:sp>
            <p:nvSpPr>
              <p:cNvPr id="86233" name="Rectangle 1159"/>
              <p:cNvSpPr>
                <a:spLocks noChangeArrowheads="1"/>
              </p:cNvSpPr>
              <p:nvPr/>
            </p:nvSpPr>
            <p:spPr bwMode="auto">
              <a:xfrm>
                <a:off x="4214" y="2190"/>
                <a:ext cx="333" cy="153"/>
              </a:xfrm>
              <a:prstGeom prst="rect">
                <a:avLst/>
              </a:prstGeom>
              <a:noFill/>
              <a:ln w="9525">
                <a:noFill/>
                <a:miter lim="800000"/>
                <a:headEnd/>
                <a:tailEnd/>
              </a:ln>
            </p:spPr>
            <p:txBody>
              <a:bodyPr wrap="none" lIns="90487" tIns="44450" rIns="90487" bIns="44450">
                <a:spAutoFit/>
              </a:bodyPr>
              <a:lstStyle/>
              <a:p>
                <a:r>
                  <a:rPr lang="ar-JO" altLang="en-US" sz="1000">
                    <a:solidFill>
                      <a:srgbClr val="000000"/>
                    </a:solidFill>
                    <a:latin typeface="Arial" panose="020B0604020202020204" pitchFamily="34" charset="0"/>
                    <a:cs typeface="Arial" panose="020B0604020202020204" pitchFamily="34" charset="0"/>
                  </a:rPr>
                  <a:t>٧٠ سنة</a:t>
                </a:r>
                <a:endParaRPr lang="en-US" altLang="en-US" sz="1000">
                  <a:solidFill>
                    <a:srgbClr val="000000"/>
                  </a:solidFill>
                  <a:latin typeface="Arial" panose="020B0604020202020204" pitchFamily="34" charset="0"/>
                  <a:cs typeface="Arial" panose="020B0604020202020204" pitchFamily="34" charset="0"/>
                </a:endParaRPr>
              </a:p>
            </p:txBody>
          </p:sp>
          <p:sp>
            <p:nvSpPr>
              <p:cNvPr id="86234" name="Line 1160"/>
              <p:cNvSpPr>
                <a:spLocks noChangeShapeType="1"/>
              </p:cNvSpPr>
              <p:nvPr/>
            </p:nvSpPr>
            <p:spPr bwMode="auto">
              <a:xfrm>
                <a:off x="4187" y="2668"/>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35" name="Line 1161"/>
              <p:cNvSpPr>
                <a:spLocks noChangeShapeType="1"/>
              </p:cNvSpPr>
              <p:nvPr/>
            </p:nvSpPr>
            <p:spPr bwMode="auto">
              <a:xfrm>
                <a:off x="4187" y="2544"/>
                <a:ext cx="544"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236" name="Line 1162"/>
              <p:cNvSpPr>
                <a:spLocks noChangeShapeType="1"/>
              </p:cNvSpPr>
              <p:nvPr/>
            </p:nvSpPr>
            <p:spPr bwMode="auto">
              <a:xfrm>
                <a:off x="4171" y="1016"/>
                <a:ext cx="552"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grpSp>
      <p:sp>
        <p:nvSpPr>
          <p:cNvPr id="86019" name="Freeform 1167"/>
          <p:cNvSpPr>
            <a:spLocks/>
          </p:cNvSpPr>
          <p:nvPr/>
        </p:nvSpPr>
        <p:spPr bwMode="auto">
          <a:xfrm>
            <a:off x="3960813" y="6210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0" name="Freeform 1168"/>
          <p:cNvSpPr>
            <a:spLocks/>
          </p:cNvSpPr>
          <p:nvPr/>
        </p:nvSpPr>
        <p:spPr bwMode="auto">
          <a:xfrm>
            <a:off x="3960813" y="61722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1" name="Freeform 1169"/>
          <p:cNvSpPr>
            <a:spLocks/>
          </p:cNvSpPr>
          <p:nvPr/>
        </p:nvSpPr>
        <p:spPr bwMode="auto">
          <a:xfrm>
            <a:off x="3960813" y="60452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2" name="Freeform 1170"/>
          <p:cNvSpPr>
            <a:spLocks/>
          </p:cNvSpPr>
          <p:nvPr/>
        </p:nvSpPr>
        <p:spPr bwMode="auto">
          <a:xfrm>
            <a:off x="3960813" y="59944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3" name="Freeform 1171"/>
          <p:cNvSpPr>
            <a:spLocks/>
          </p:cNvSpPr>
          <p:nvPr/>
        </p:nvSpPr>
        <p:spPr bwMode="auto">
          <a:xfrm>
            <a:off x="3960813" y="5867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4" name="Freeform 1172"/>
          <p:cNvSpPr>
            <a:spLocks/>
          </p:cNvSpPr>
          <p:nvPr/>
        </p:nvSpPr>
        <p:spPr bwMode="auto">
          <a:xfrm>
            <a:off x="3960813" y="5829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5" name="Freeform 1173"/>
          <p:cNvSpPr>
            <a:spLocks/>
          </p:cNvSpPr>
          <p:nvPr/>
        </p:nvSpPr>
        <p:spPr bwMode="auto">
          <a:xfrm>
            <a:off x="3960813" y="5702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6" name="Freeform 1174"/>
          <p:cNvSpPr>
            <a:spLocks/>
          </p:cNvSpPr>
          <p:nvPr/>
        </p:nvSpPr>
        <p:spPr bwMode="auto">
          <a:xfrm>
            <a:off x="3960813" y="5651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7" name="Freeform 1175"/>
          <p:cNvSpPr>
            <a:spLocks/>
          </p:cNvSpPr>
          <p:nvPr/>
        </p:nvSpPr>
        <p:spPr bwMode="auto">
          <a:xfrm>
            <a:off x="3960813" y="5486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8" name="Freeform 1176"/>
          <p:cNvSpPr>
            <a:spLocks/>
          </p:cNvSpPr>
          <p:nvPr/>
        </p:nvSpPr>
        <p:spPr bwMode="auto">
          <a:xfrm>
            <a:off x="3960813" y="5359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29" name="Freeform 1177"/>
          <p:cNvSpPr>
            <a:spLocks/>
          </p:cNvSpPr>
          <p:nvPr/>
        </p:nvSpPr>
        <p:spPr bwMode="auto">
          <a:xfrm>
            <a:off x="3960813" y="53213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0" name="Freeform 1178"/>
          <p:cNvSpPr>
            <a:spLocks/>
          </p:cNvSpPr>
          <p:nvPr/>
        </p:nvSpPr>
        <p:spPr bwMode="auto">
          <a:xfrm>
            <a:off x="3960813" y="51943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1" name="Freeform 1179"/>
          <p:cNvSpPr>
            <a:spLocks/>
          </p:cNvSpPr>
          <p:nvPr/>
        </p:nvSpPr>
        <p:spPr bwMode="auto">
          <a:xfrm>
            <a:off x="3960813" y="51435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2" name="Freeform 1180"/>
          <p:cNvSpPr>
            <a:spLocks/>
          </p:cNvSpPr>
          <p:nvPr/>
        </p:nvSpPr>
        <p:spPr bwMode="auto">
          <a:xfrm>
            <a:off x="3960813" y="5016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3" name="Freeform 1181"/>
          <p:cNvSpPr>
            <a:spLocks/>
          </p:cNvSpPr>
          <p:nvPr/>
        </p:nvSpPr>
        <p:spPr bwMode="auto">
          <a:xfrm>
            <a:off x="3960813" y="4978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4" name="Freeform 1182"/>
          <p:cNvSpPr>
            <a:spLocks/>
          </p:cNvSpPr>
          <p:nvPr/>
        </p:nvSpPr>
        <p:spPr bwMode="auto">
          <a:xfrm>
            <a:off x="3960813" y="4851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5" name="Freeform 1183"/>
          <p:cNvSpPr>
            <a:spLocks/>
          </p:cNvSpPr>
          <p:nvPr/>
        </p:nvSpPr>
        <p:spPr bwMode="auto">
          <a:xfrm>
            <a:off x="3960813" y="4800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6" name="Freeform 1184"/>
          <p:cNvSpPr>
            <a:spLocks/>
          </p:cNvSpPr>
          <p:nvPr/>
        </p:nvSpPr>
        <p:spPr bwMode="auto">
          <a:xfrm>
            <a:off x="3960813" y="4673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7" name="Freeform 1185"/>
          <p:cNvSpPr>
            <a:spLocks/>
          </p:cNvSpPr>
          <p:nvPr/>
        </p:nvSpPr>
        <p:spPr bwMode="auto">
          <a:xfrm>
            <a:off x="3960813" y="4635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8" name="Freeform 1186"/>
          <p:cNvSpPr>
            <a:spLocks/>
          </p:cNvSpPr>
          <p:nvPr/>
        </p:nvSpPr>
        <p:spPr bwMode="auto">
          <a:xfrm>
            <a:off x="3960813" y="4508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39" name="Freeform 1187"/>
          <p:cNvSpPr>
            <a:spLocks/>
          </p:cNvSpPr>
          <p:nvPr/>
        </p:nvSpPr>
        <p:spPr bwMode="auto">
          <a:xfrm>
            <a:off x="3960813" y="44704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0" name="Freeform 1188"/>
          <p:cNvSpPr>
            <a:spLocks/>
          </p:cNvSpPr>
          <p:nvPr/>
        </p:nvSpPr>
        <p:spPr bwMode="auto">
          <a:xfrm>
            <a:off x="3960813" y="43434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1" name="Freeform 1189"/>
          <p:cNvSpPr>
            <a:spLocks/>
          </p:cNvSpPr>
          <p:nvPr/>
        </p:nvSpPr>
        <p:spPr bwMode="auto">
          <a:xfrm>
            <a:off x="3960813" y="42926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2" name="Freeform 1190"/>
          <p:cNvSpPr>
            <a:spLocks/>
          </p:cNvSpPr>
          <p:nvPr/>
        </p:nvSpPr>
        <p:spPr bwMode="auto">
          <a:xfrm>
            <a:off x="3960813" y="4165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3" name="Freeform 1191"/>
          <p:cNvSpPr>
            <a:spLocks/>
          </p:cNvSpPr>
          <p:nvPr/>
        </p:nvSpPr>
        <p:spPr bwMode="auto">
          <a:xfrm>
            <a:off x="3960813" y="4127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4" name="Freeform 1192"/>
          <p:cNvSpPr>
            <a:spLocks/>
          </p:cNvSpPr>
          <p:nvPr/>
        </p:nvSpPr>
        <p:spPr bwMode="auto">
          <a:xfrm>
            <a:off x="3960813" y="4000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5" name="Freeform 1193"/>
          <p:cNvSpPr>
            <a:spLocks/>
          </p:cNvSpPr>
          <p:nvPr/>
        </p:nvSpPr>
        <p:spPr bwMode="auto">
          <a:xfrm>
            <a:off x="3960813" y="3949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6" name="Freeform 1194"/>
          <p:cNvSpPr>
            <a:spLocks/>
          </p:cNvSpPr>
          <p:nvPr/>
        </p:nvSpPr>
        <p:spPr bwMode="auto">
          <a:xfrm>
            <a:off x="3960813" y="3822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7" name="Freeform 1195"/>
          <p:cNvSpPr>
            <a:spLocks/>
          </p:cNvSpPr>
          <p:nvPr/>
        </p:nvSpPr>
        <p:spPr bwMode="auto">
          <a:xfrm>
            <a:off x="3960813" y="3784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8" name="Freeform 1196"/>
          <p:cNvSpPr>
            <a:spLocks/>
          </p:cNvSpPr>
          <p:nvPr/>
        </p:nvSpPr>
        <p:spPr bwMode="auto">
          <a:xfrm>
            <a:off x="3960813" y="3657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49" name="Freeform 1197"/>
          <p:cNvSpPr>
            <a:spLocks/>
          </p:cNvSpPr>
          <p:nvPr/>
        </p:nvSpPr>
        <p:spPr bwMode="auto">
          <a:xfrm>
            <a:off x="3960813" y="36195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0" name="Freeform 1198"/>
          <p:cNvSpPr>
            <a:spLocks/>
          </p:cNvSpPr>
          <p:nvPr/>
        </p:nvSpPr>
        <p:spPr bwMode="auto">
          <a:xfrm>
            <a:off x="3960813" y="34925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1" name="Freeform 1199"/>
          <p:cNvSpPr>
            <a:spLocks/>
          </p:cNvSpPr>
          <p:nvPr/>
        </p:nvSpPr>
        <p:spPr bwMode="auto">
          <a:xfrm>
            <a:off x="3960813" y="34417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2" name="Freeform 1200"/>
          <p:cNvSpPr>
            <a:spLocks/>
          </p:cNvSpPr>
          <p:nvPr/>
        </p:nvSpPr>
        <p:spPr bwMode="auto">
          <a:xfrm>
            <a:off x="3960813" y="3314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3" name="Freeform 1201"/>
          <p:cNvSpPr>
            <a:spLocks/>
          </p:cNvSpPr>
          <p:nvPr/>
        </p:nvSpPr>
        <p:spPr bwMode="auto">
          <a:xfrm>
            <a:off x="3960813" y="32766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4" name="Freeform 1202"/>
          <p:cNvSpPr>
            <a:spLocks/>
          </p:cNvSpPr>
          <p:nvPr/>
        </p:nvSpPr>
        <p:spPr bwMode="auto">
          <a:xfrm>
            <a:off x="3960813" y="31496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5" name="Freeform 1203"/>
          <p:cNvSpPr>
            <a:spLocks/>
          </p:cNvSpPr>
          <p:nvPr/>
        </p:nvSpPr>
        <p:spPr bwMode="auto">
          <a:xfrm>
            <a:off x="3960813" y="30988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6" name="Freeform 1204"/>
          <p:cNvSpPr>
            <a:spLocks/>
          </p:cNvSpPr>
          <p:nvPr/>
        </p:nvSpPr>
        <p:spPr bwMode="auto">
          <a:xfrm>
            <a:off x="3960813" y="2971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7" name="Freeform 1205"/>
          <p:cNvSpPr>
            <a:spLocks/>
          </p:cNvSpPr>
          <p:nvPr/>
        </p:nvSpPr>
        <p:spPr bwMode="auto">
          <a:xfrm>
            <a:off x="3960813" y="2933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8" name="Freeform 1206"/>
          <p:cNvSpPr>
            <a:spLocks/>
          </p:cNvSpPr>
          <p:nvPr/>
        </p:nvSpPr>
        <p:spPr bwMode="auto">
          <a:xfrm>
            <a:off x="3960813" y="2806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59" name="Freeform 1207"/>
          <p:cNvSpPr>
            <a:spLocks/>
          </p:cNvSpPr>
          <p:nvPr/>
        </p:nvSpPr>
        <p:spPr bwMode="auto">
          <a:xfrm>
            <a:off x="3960813" y="2755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0" name="Freeform 1208"/>
          <p:cNvSpPr>
            <a:spLocks/>
          </p:cNvSpPr>
          <p:nvPr/>
        </p:nvSpPr>
        <p:spPr bwMode="auto">
          <a:xfrm>
            <a:off x="3960813" y="2628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1" name="Freeform 1209"/>
          <p:cNvSpPr>
            <a:spLocks/>
          </p:cNvSpPr>
          <p:nvPr/>
        </p:nvSpPr>
        <p:spPr bwMode="auto">
          <a:xfrm>
            <a:off x="3960813" y="25908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2" name="Freeform 1210"/>
          <p:cNvSpPr>
            <a:spLocks/>
          </p:cNvSpPr>
          <p:nvPr/>
        </p:nvSpPr>
        <p:spPr bwMode="auto">
          <a:xfrm>
            <a:off x="3960813" y="24638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3" name="Freeform 1211"/>
          <p:cNvSpPr>
            <a:spLocks/>
          </p:cNvSpPr>
          <p:nvPr/>
        </p:nvSpPr>
        <p:spPr bwMode="auto">
          <a:xfrm>
            <a:off x="3960813" y="2425700"/>
            <a:ext cx="26987" cy="26988"/>
          </a:xfrm>
          <a:custGeom>
            <a:avLst/>
            <a:gdLst>
              <a:gd name="T0" fmla="*/ 0 w 17"/>
              <a:gd name="T1" fmla="*/ 2147483646 h 17"/>
              <a:gd name="T2" fmla="*/ 0 w 17"/>
              <a:gd name="T3" fmla="*/ 0 h 17"/>
              <a:gd name="T4" fmla="*/ 2147483646 w 17"/>
              <a:gd name="T5" fmla="*/ 0 h 17"/>
              <a:gd name="T6" fmla="*/ 2147483646 w 17"/>
              <a:gd name="T7" fmla="*/ 0 h 17"/>
              <a:gd name="T8" fmla="*/ 2147483646 w 17"/>
              <a:gd name="T9" fmla="*/ 2147483646 h 17"/>
              <a:gd name="T10" fmla="*/ 2147483646 w 17"/>
              <a:gd name="T11" fmla="*/ 2147483646 h 17"/>
              <a:gd name="T12" fmla="*/ 0 w 17"/>
              <a:gd name="T13" fmla="*/ 214748364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4" name="Freeform 1212"/>
          <p:cNvSpPr>
            <a:spLocks/>
          </p:cNvSpPr>
          <p:nvPr/>
        </p:nvSpPr>
        <p:spPr bwMode="auto">
          <a:xfrm>
            <a:off x="3960813" y="22987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5" name="Freeform 1213"/>
          <p:cNvSpPr>
            <a:spLocks/>
          </p:cNvSpPr>
          <p:nvPr/>
        </p:nvSpPr>
        <p:spPr bwMode="auto">
          <a:xfrm>
            <a:off x="3960813" y="2247900"/>
            <a:ext cx="26987" cy="39688"/>
          </a:xfrm>
          <a:custGeom>
            <a:avLst/>
            <a:gdLst>
              <a:gd name="T0" fmla="*/ 0 w 17"/>
              <a:gd name="T1" fmla="*/ 2147483646 h 25"/>
              <a:gd name="T2" fmla="*/ 0 w 17"/>
              <a:gd name="T3" fmla="*/ 0 h 25"/>
              <a:gd name="T4" fmla="*/ 2147483646 w 17"/>
              <a:gd name="T5" fmla="*/ 0 h 25"/>
              <a:gd name="T6" fmla="*/ 2147483646 w 17"/>
              <a:gd name="T7" fmla="*/ 0 h 25"/>
              <a:gd name="T8" fmla="*/ 2147483646 w 17"/>
              <a:gd name="T9" fmla="*/ 2147483646 h 25"/>
              <a:gd name="T10" fmla="*/ 2147483646 w 17"/>
              <a:gd name="T11" fmla="*/ 2147483646 h 25"/>
              <a:gd name="T12" fmla="*/ 0 w 17"/>
              <a:gd name="T13" fmla="*/ 2147483646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86066" name="Freeform 1214"/>
          <p:cNvSpPr>
            <a:spLocks/>
          </p:cNvSpPr>
          <p:nvPr/>
        </p:nvSpPr>
        <p:spPr bwMode="auto">
          <a:xfrm>
            <a:off x="3960813" y="2120900"/>
            <a:ext cx="26987" cy="115888"/>
          </a:xfrm>
          <a:custGeom>
            <a:avLst/>
            <a:gdLst>
              <a:gd name="T0" fmla="*/ 0 w 17"/>
              <a:gd name="T1" fmla="*/ 2147483646 h 73"/>
              <a:gd name="T2" fmla="*/ 0 w 17"/>
              <a:gd name="T3" fmla="*/ 0 h 73"/>
              <a:gd name="T4" fmla="*/ 2147483646 w 17"/>
              <a:gd name="T5" fmla="*/ 0 h 73"/>
              <a:gd name="T6" fmla="*/ 2147483646 w 17"/>
              <a:gd name="T7" fmla="*/ 0 h 73"/>
              <a:gd name="T8" fmla="*/ 2147483646 w 17"/>
              <a:gd name="T9" fmla="*/ 2147483646 h 73"/>
              <a:gd name="T10" fmla="*/ 2147483646 w 17"/>
              <a:gd name="T11" fmla="*/ 2147483646 h 73"/>
              <a:gd name="T12" fmla="*/ 0 w 17"/>
              <a:gd name="T13" fmla="*/ 2147483646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pic>
        <p:nvPicPr>
          <p:cNvPr id="86067" name="Picture 1216"/>
          <p:cNvPicPr>
            <a:picLocks noChangeArrowheads="1"/>
          </p:cNvPicPr>
          <p:nvPr/>
        </p:nvPicPr>
        <p:blipFill>
          <a:blip r:embed="rId3"/>
          <a:srcRect/>
          <a:stretch>
            <a:fillRect/>
          </a:stretch>
        </p:blipFill>
        <p:spPr bwMode="auto">
          <a:xfrm>
            <a:off x="3617913" y="3022600"/>
            <a:ext cx="342900" cy="1930400"/>
          </a:xfrm>
          <a:prstGeom prst="rect">
            <a:avLst/>
          </a:prstGeom>
          <a:noFill/>
          <a:ln w="9525">
            <a:noFill/>
            <a:miter lim="800000"/>
            <a:headEnd/>
            <a:tailEnd/>
          </a:ln>
        </p:spPr>
      </p:pic>
      <p:sp>
        <p:nvSpPr>
          <p:cNvPr id="86068" name="Line 1217"/>
          <p:cNvSpPr>
            <a:spLocks noChangeShapeType="1"/>
          </p:cNvSpPr>
          <p:nvPr/>
        </p:nvSpPr>
        <p:spPr bwMode="auto">
          <a:xfrm>
            <a:off x="6615113" y="1447800"/>
            <a:ext cx="736600" cy="0"/>
          </a:xfrm>
          <a:prstGeom prst="line">
            <a:avLst/>
          </a:prstGeom>
          <a:no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069" name="Rectangle 1218"/>
          <p:cNvSpPr>
            <a:spLocks noChangeArrowheads="1"/>
          </p:cNvSpPr>
          <p:nvPr/>
        </p:nvSpPr>
        <p:spPr bwMode="auto">
          <a:xfrm>
            <a:off x="3038475" y="434975"/>
            <a:ext cx="226023" cy="274434"/>
          </a:xfrm>
          <a:prstGeom prst="rect">
            <a:avLst/>
          </a:prstGeom>
          <a:noFill/>
          <a:ln w="9525">
            <a:noFill/>
            <a:miter lim="800000"/>
            <a:headEnd/>
            <a:tailEnd/>
          </a:ln>
        </p:spPr>
        <p:txBody>
          <a:bodyPr wrap="none" lIns="90487" tIns="44450" rIns="90487" bIns="44450">
            <a:spAutoFit/>
          </a:bodyPr>
          <a:lstStyle/>
          <a:p>
            <a:r>
              <a:rPr lang="en-US" altLang="en-US" sz="1200">
                <a:solidFill>
                  <a:srgbClr val="000000"/>
                </a:solidFill>
                <a:latin typeface="Arial" panose="020B0604020202020204" pitchFamily="34" charset="0"/>
                <a:cs typeface="Arial" panose="020B0604020202020204" pitchFamily="34" charset="0"/>
              </a:rPr>
              <a:t> </a:t>
            </a:r>
          </a:p>
        </p:txBody>
      </p:sp>
      <p:sp>
        <p:nvSpPr>
          <p:cNvPr id="86070" name="Rectangle 1219"/>
          <p:cNvSpPr>
            <a:spLocks noChangeArrowheads="1"/>
          </p:cNvSpPr>
          <p:nvPr/>
        </p:nvSpPr>
        <p:spPr bwMode="auto">
          <a:xfrm>
            <a:off x="3189288" y="433388"/>
            <a:ext cx="260350" cy="2746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71" name="Rectangle 1220"/>
          <p:cNvSpPr>
            <a:spLocks noChangeArrowheads="1"/>
          </p:cNvSpPr>
          <p:nvPr/>
        </p:nvSpPr>
        <p:spPr bwMode="auto">
          <a:xfrm>
            <a:off x="4281488" y="20638"/>
            <a:ext cx="3257550" cy="3667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72" name="Rectangle 1221"/>
          <p:cNvSpPr>
            <a:spLocks noChangeArrowheads="1"/>
          </p:cNvSpPr>
          <p:nvPr/>
        </p:nvSpPr>
        <p:spPr bwMode="auto">
          <a:xfrm>
            <a:off x="4484688" y="295275"/>
            <a:ext cx="2841625" cy="304800"/>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73" name="Rectangle 1222"/>
          <p:cNvSpPr>
            <a:spLocks noChangeArrowheads="1"/>
          </p:cNvSpPr>
          <p:nvPr/>
        </p:nvSpPr>
        <p:spPr bwMode="auto">
          <a:xfrm>
            <a:off x="5310188" y="519113"/>
            <a:ext cx="766762" cy="244475"/>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74" name="Rectangle 1223"/>
          <p:cNvSpPr>
            <a:spLocks noChangeArrowheads="1"/>
          </p:cNvSpPr>
          <p:nvPr/>
        </p:nvSpPr>
        <p:spPr bwMode="auto">
          <a:xfrm>
            <a:off x="5894388" y="519113"/>
            <a:ext cx="1390650" cy="244475"/>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75" name="Rectangle 1224"/>
          <p:cNvSpPr>
            <a:spLocks noChangeArrowheads="1"/>
          </p:cNvSpPr>
          <p:nvPr/>
        </p:nvSpPr>
        <p:spPr bwMode="auto">
          <a:xfrm>
            <a:off x="6238875" y="4462463"/>
            <a:ext cx="387926" cy="459100"/>
          </a:xfrm>
          <a:prstGeom prst="rect">
            <a:avLst/>
          </a:prstGeom>
          <a:noFill/>
          <a:ln w="9525">
            <a:noFill/>
            <a:miter lim="800000"/>
            <a:headEnd/>
            <a:tailEnd/>
          </a:ln>
        </p:spPr>
        <p:txBody>
          <a:bodyPr wrap="none" lIns="90487" tIns="44450" rIns="90487" bIns="44450">
            <a:spAutoFit/>
          </a:bodyPr>
          <a:lstStyle/>
          <a:p>
            <a:r>
              <a:rPr lang="en-US" altLang="en-US" sz="2400">
                <a:solidFill>
                  <a:srgbClr val="000000"/>
                </a:solidFill>
                <a:latin typeface="Arial" panose="020B0604020202020204" pitchFamily="34" charset="0"/>
                <a:cs typeface="Arial" panose="020B0604020202020204" pitchFamily="34" charset="0"/>
              </a:rPr>
              <a:t>S</a:t>
            </a:r>
          </a:p>
        </p:txBody>
      </p:sp>
      <p:sp>
        <p:nvSpPr>
          <p:cNvPr id="483530" name="Rectangle 1226"/>
          <p:cNvSpPr>
            <a:spLocks noChangeArrowheads="1"/>
          </p:cNvSpPr>
          <p:nvPr/>
        </p:nvSpPr>
        <p:spPr bwMode="auto">
          <a:xfrm>
            <a:off x="992188" y="2355850"/>
            <a:ext cx="25114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0" dirty="0">
                <a:solidFill>
                  <a:srgbClr val="FAFD00"/>
                </a:solidFill>
                <a:latin typeface="Arial" panose="020B0604020202020204" pitchFamily="34" charset="0"/>
                <a:ea typeface="+mn-ea"/>
                <a:cs typeface="Arial" panose="020B0604020202020204" pitchFamily="34" charset="0"/>
              </a:rPr>
              <a:t>الخليقة ٧ الصمت يسوع</a:t>
            </a:r>
            <a:endParaRPr lang="en-US" sz="2400" b="0" dirty="0">
              <a:solidFill>
                <a:srgbClr val="FAFD00"/>
              </a:solidFill>
              <a:latin typeface="Arial" panose="020B0604020202020204" pitchFamily="34" charset="0"/>
              <a:ea typeface="+mn-ea"/>
              <a:cs typeface="Arial" panose="020B0604020202020204" pitchFamily="34" charset="0"/>
            </a:endParaRPr>
          </a:p>
        </p:txBody>
      </p:sp>
      <p:sp>
        <p:nvSpPr>
          <p:cNvPr id="483532" name="Rectangle 1228"/>
          <p:cNvSpPr>
            <a:spLocks noChangeArrowheads="1"/>
          </p:cNvSpPr>
          <p:nvPr/>
        </p:nvSpPr>
        <p:spPr bwMode="auto">
          <a:xfrm>
            <a:off x="-79375" y="3562350"/>
            <a:ext cx="3463925" cy="922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rtl="1">
              <a:spcBef>
                <a:spcPct val="50000"/>
              </a:spcBef>
            </a:pPr>
            <a:r>
              <a:rPr lang="en-US" sz="5400" b="0">
                <a:solidFill>
                  <a:srgbClr val="00FF00"/>
                </a:solidFill>
                <a:latin typeface="Arial" panose="020B0604020202020204" pitchFamily="34" charset="0"/>
                <a:cs typeface="Arial" panose="020B0604020202020204" pitchFamily="34" charset="0"/>
              </a:rPr>
              <a:t>٣+ ٤=  ٧ </a:t>
            </a:r>
          </a:p>
        </p:txBody>
      </p:sp>
      <p:sp>
        <p:nvSpPr>
          <p:cNvPr id="86078" name="Rectangle 1232"/>
          <p:cNvSpPr>
            <a:spLocks noChangeArrowheads="1"/>
          </p:cNvSpPr>
          <p:nvPr/>
        </p:nvSpPr>
        <p:spPr bwMode="auto">
          <a:xfrm>
            <a:off x="5930900" y="552450"/>
            <a:ext cx="511175" cy="3746500"/>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537" name="Text Box 1233"/>
          <p:cNvSpPr txBox="1">
            <a:spLocks noChangeArrowheads="1"/>
          </p:cNvSpPr>
          <p:nvPr/>
        </p:nvSpPr>
        <p:spPr bwMode="auto">
          <a:xfrm rot="16200000">
            <a:off x="4541837" y="2171701"/>
            <a:ext cx="32877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dirty="0">
                <a:solidFill>
                  <a:srgbClr val="EEFF4B"/>
                </a:solidFill>
                <a:latin typeface="Arial" panose="020B0604020202020204" pitchFamily="34" charset="0"/>
                <a:ea typeface="ＭＳ Ｐゴシック" panose="020B0600070205080204" pitchFamily="34" charset="-128"/>
                <a:cs typeface="Arial" panose="020B0604020202020204" pitchFamily="34" charset="0"/>
              </a:rPr>
              <a:t>٤ مجتمعات</a:t>
            </a:r>
            <a:endParaRPr lang="en-US" sz="2800" dirty="0">
              <a:solidFill>
                <a:srgbClr val="EEFF4B"/>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080" name="Rectangle 123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81" name="Rectangle 123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540" name="Text Box 1236"/>
          <p:cNvSpPr txBox="1">
            <a:spLocks noChangeArrowheads="1"/>
          </p:cNvSpPr>
          <p:nvPr/>
        </p:nvSpPr>
        <p:spPr bwMode="auto">
          <a:xfrm rot="16214336">
            <a:off x="5743743" y="4324269"/>
            <a:ext cx="847862" cy="20005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rtl="1">
              <a:spcBef>
                <a:spcPct val="50000"/>
              </a:spcBef>
              <a:defRPr/>
            </a:pPr>
            <a:r>
              <a:rPr lang="ar-JO" sz="700" dirty="0">
                <a:solidFill>
                  <a:srgbClr val="EEFF4B"/>
                </a:solidFill>
                <a:latin typeface="Arial" panose="020B0604020202020204" pitchFamily="34" charset="0"/>
                <a:ea typeface="Accordance" panose="00000400000000000000" pitchFamily="2" charset="-78"/>
                <a:cs typeface="Arial" panose="020B0604020202020204" pitchFamily="34" charset="0"/>
              </a:rPr>
              <a:t>الصمت</a:t>
            </a:r>
            <a:endParaRPr lang="en-US" sz="900" dirty="0">
              <a:solidFill>
                <a:srgbClr val="EEFF4B"/>
              </a:solidFill>
              <a:latin typeface="Arial" panose="020B0604020202020204" pitchFamily="34" charset="0"/>
              <a:ea typeface="Accordance" panose="00000400000000000000" pitchFamily="2" charset="-78"/>
              <a:cs typeface="Arial" panose="020B0604020202020204" pitchFamily="34" charset="0"/>
            </a:endParaRPr>
          </a:p>
        </p:txBody>
      </p:sp>
      <p:sp>
        <p:nvSpPr>
          <p:cNvPr id="483541" name="Text Box 1237"/>
          <p:cNvSpPr txBox="1">
            <a:spLocks noChangeArrowheads="1"/>
          </p:cNvSpPr>
          <p:nvPr/>
        </p:nvSpPr>
        <p:spPr bwMode="auto">
          <a:xfrm rot="16200000">
            <a:off x="5837238" y="5389241"/>
            <a:ext cx="700087" cy="230832"/>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rtl="1">
              <a:spcBef>
                <a:spcPct val="50000"/>
              </a:spcBef>
              <a:defRPr/>
            </a:pPr>
            <a:r>
              <a:rPr lang="ar-JO" sz="900" dirty="0">
                <a:solidFill>
                  <a:srgbClr val="EEFF4B"/>
                </a:solidFill>
                <a:latin typeface="Arial" panose="020B0604020202020204" pitchFamily="34" charset="0"/>
                <a:ea typeface="ＭＳ Ｐゴシック" panose="020B0600070205080204" pitchFamily="34" charset="-128"/>
                <a:cs typeface="Arial" panose="020B0604020202020204" pitchFamily="34" charset="0"/>
              </a:rPr>
              <a:t>يسوع</a:t>
            </a:r>
            <a:endParaRPr lang="en-US" sz="900" dirty="0">
              <a:solidFill>
                <a:srgbClr val="EEFF4B"/>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6084" name="Rectangle 1238"/>
          <p:cNvSpPr>
            <a:spLocks noChangeArrowheads="1"/>
          </p:cNvSpPr>
          <p:nvPr/>
        </p:nvSpPr>
        <p:spPr bwMode="auto">
          <a:xfrm>
            <a:off x="3468688" y="1981200"/>
            <a:ext cx="511175" cy="4394200"/>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543" name="Text Box 1239"/>
          <p:cNvSpPr txBox="1">
            <a:spLocks noChangeArrowheads="1"/>
          </p:cNvSpPr>
          <p:nvPr/>
        </p:nvSpPr>
        <p:spPr bwMode="auto">
          <a:xfrm rot="-5388536">
            <a:off x="1783557" y="3906043"/>
            <a:ext cx="38862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EFF4B"/>
                </a:solidFill>
                <a:latin typeface="Arial" panose="020B0604020202020204" pitchFamily="34" charset="0"/>
                <a:ea typeface="+mn-ea"/>
                <a:cs typeface="Arial" panose="020B0604020202020204" pitchFamily="34" charset="0"/>
              </a:rPr>
              <a:t>4 PEOPLE</a:t>
            </a:r>
          </a:p>
        </p:txBody>
      </p:sp>
      <p:sp>
        <p:nvSpPr>
          <p:cNvPr id="86086" name="Rectangle 1243"/>
          <p:cNvSpPr>
            <a:spLocks noChangeArrowheads="1"/>
          </p:cNvSpPr>
          <p:nvPr/>
        </p:nvSpPr>
        <p:spPr bwMode="auto">
          <a:xfrm rot="-5400000">
            <a:off x="34575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483548" name="Text Box 1244"/>
          <p:cNvSpPr txBox="1">
            <a:spLocks noChangeArrowheads="1"/>
          </p:cNvSpPr>
          <p:nvPr/>
        </p:nvSpPr>
        <p:spPr bwMode="auto">
          <a:xfrm rot="10800000">
            <a:off x="3540125" y="1027113"/>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dirty="0">
                <a:solidFill>
                  <a:srgbClr val="EEFF4B"/>
                </a:solidFill>
                <a:latin typeface="Arial" panose="020B0604020202020204" pitchFamily="34" charset="0"/>
                <a:ea typeface="+mn-ea"/>
                <a:cs typeface="Arial" panose="020B0604020202020204" pitchFamily="34" charset="0"/>
              </a:rPr>
              <a:t>خ</a:t>
            </a:r>
            <a:endParaRPr lang="en-US" sz="2800" dirty="0">
              <a:solidFill>
                <a:srgbClr val="EEFF4B"/>
              </a:solidFill>
              <a:latin typeface="Arial" panose="020B0604020202020204" pitchFamily="34" charset="0"/>
              <a:ea typeface="+mn-ea"/>
              <a:cs typeface="Arial" panose="020B0604020202020204" pitchFamily="34" charset="0"/>
            </a:endParaRPr>
          </a:p>
        </p:txBody>
      </p:sp>
      <p:sp>
        <p:nvSpPr>
          <p:cNvPr id="86088" name="Freeform 1245"/>
          <p:cNvSpPr>
            <a:spLocks/>
          </p:cNvSpPr>
          <p:nvPr/>
        </p:nvSpPr>
        <p:spPr bwMode="auto">
          <a:xfrm>
            <a:off x="7656513" y="170180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sp>
        <p:nvSpPr>
          <p:cNvPr id="483551" name="Rectangle 1247"/>
          <p:cNvSpPr>
            <a:spLocks noChangeArrowheads="1"/>
          </p:cNvSpPr>
          <p:nvPr/>
        </p:nvSpPr>
        <p:spPr bwMode="auto">
          <a:xfrm>
            <a:off x="7269163" y="4330700"/>
            <a:ext cx="665162"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dirty="0">
                <a:solidFill>
                  <a:srgbClr val="FFFF00"/>
                </a:solidFill>
                <a:latin typeface="Arial" panose="020B0604020202020204" pitchFamily="34" charset="0"/>
                <a:ea typeface="+mn-ea"/>
                <a:cs typeface="Arial" panose="020B0604020202020204" pitchFamily="34" charset="0"/>
              </a:rPr>
              <a:t>٥٠٠ ق. م </a:t>
            </a:r>
            <a:endParaRPr lang="en-US" sz="1000" dirty="0">
              <a:solidFill>
                <a:srgbClr val="FFFF00"/>
              </a:solidFill>
              <a:latin typeface="Arial" panose="020B0604020202020204" pitchFamily="34" charset="0"/>
              <a:ea typeface="+mn-ea"/>
              <a:cs typeface="Arial" panose="020B0604020202020204" pitchFamily="34" charset="0"/>
            </a:endParaRPr>
          </a:p>
        </p:txBody>
      </p:sp>
      <p:sp>
        <p:nvSpPr>
          <p:cNvPr id="86090" name="AutoShape 12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91" name="Freeform 1250"/>
          <p:cNvSpPr>
            <a:spLocks/>
          </p:cNvSpPr>
          <p:nvPr/>
        </p:nvSpPr>
        <p:spPr bwMode="auto">
          <a:xfrm>
            <a:off x="7339013" y="5200650"/>
            <a:ext cx="204787" cy="77788"/>
          </a:xfrm>
          <a:custGeom>
            <a:avLst/>
            <a:gdLst>
              <a:gd name="T0" fmla="*/ 2147483646 w 129"/>
              <a:gd name="T1" fmla="*/ 2147483646 h 49"/>
              <a:gd name="T2" fmla="*/ 0 w 129"/>
              <a:gd name="T3" fmla="*/ 2147483646 h 49"/>
              <a:gd name="T4" fmla="*/ 0 w 129"/>
              <a:gd name="T5" fmla="*/ 0 h 49"/>
              <a:gd name="T6" fmla="*/ 2147483646 w 129"/>
              <a:gd name="T7" fmla="*/ 2147483646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9525">
            <a:noFill/>
            <a:round/>
            <a:headEnd/>
            <a:tailEnd/>
          </a:ln>
        </p:spPr>
        <p:txBody>
          <a:bodyPr/>
          <a:lstStyle/>
          <a:p>
            <a:endParaRPr lang="ar-JO">
              <a:latin typeface="Arial" panose="020B0604020202020204" pitchFamily="34" charset="0"/>
              <a:cs typeface="Arial" panose="020B0604020202020204" pitchFamily="34" charset="0"/>
            </a:endParaRPr>
          </a:p>
        </p:txBody>
      </p:sp>
      <p:grpSp>
        <p:nvGrpSpPr>
          <p:cNvPr id="86092" name="Group 1251"/>
          <p:cNvGrpSpPr>
            <a:grpSpLocks/>
          </p:cNvGrpSpPr>
          <p:nvPr/>
        </p:nvGrpSpPr>
        <p:grpSpPr bwMode="auto">
          <a:xfrm>
            <a:off x="6591300" y="4418013"/>
            <a:ext cx="952500" cy="527050"/>
            <a:chOff x="4152" y="2783"/>
            <a:chExt cx="600" cy="332"/>
          </a:xfrm>
        </p:grpSpPr>
        <p:sp>
          <p:nvSpPr>
            <p:cNvPr id="86178" name="AutoShape 1252"/>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79" name="Rectangle 1253"/>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180" name="AutoShape 1254"/>
            <p:cNvSpPr>
              <a:spLocks noChangeArrowheads="1"/>
            </p:cNvSpPr>
            <p:nvPr/>
          </p:nvSpPr>
          <p:spPr bwMode="auto">
            <a:xfrm>
              <a:off x="4165" y="2799"/>
              <a:ext cx="436" cy="226"/>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grpSp>
      <p:sp>
        <p:nvSpPr>
          <p:cNvPr id="86093" name="Line 1255"/>
          <p:cNvSpPr>
            <a:spLocks noChangeShapeType="1"/>
          </p:cNvSpPr>
          <p:nvPr/>
        </p:nvSpPr>
        <p:spPr bwMode="auto">
          <a:xfrm>
            <a:off x="6634163" y="47053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094" name="Line 1256"/>
          <p:cNvSpPr>
            <a:spLocks noChangeShapeType="1"/>
          </p:cNvSpPr>
          <p:nvPr/>
        </p:nvSpPr>
        <p:spPr bwMode="auto">
          <a:xfrm>
            <a:off x="6634163" y="48577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095" name="Rectangle 1257"/>
          <p:cNvSpPr>
            <a:spLocks noChangeArrowheads="1"/>
          </p:cNvSpPr>
          <p:nvPr/>
        </p:nvSpPr>
        <p:spPr bwMode="auto">
          <a:xfrm>
            <a:off x="6599238" y="43942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86096" name="Rectangle 125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97" name="AutoShape 1259"/>
          <p:cNvSpPr>
            <a:spLocks noChangeArrowheads="1"/>
          </p:cNvSpPr>
          <p:nvPr/>
        </p:nvSpPr>
        <p:spPr bwMode="auto">
          <a:xfrm>
            <a:off x="6621463" y="5154613"/>
            <a:ext cx="647700" cy="363537"/>
          </a:xfrm>
          <a:prstGeom prst="roundRect">
            <a:avLst>
              <a:gd name="adj" fmla="val 16667"/>
            </a:avLst>
          </a:prstGeom>
          <a:solidFill>
            <a:schemeClr val="tx1"/>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86098" name="Rectangle 1260"/>
          <p:cNvSpPr>
            <a:spLocks noChangeArrowheads="1"/>
          </p:cNvSpPr>
          <p:nvPr/>
        </p:nvSpPr>
        <p:spPr bwMode="auto">
          <a:xfrm>
            <a:off x="6610350" y="5102225"/>
            <a:ext cx="469900" cy="274638"/>
          </a:xfrm>
          <a:prstGeom prst="rect">
            <a:avLst/>
          </a:prstGeom>
          <a:noFill/>
          <a:ln w="9525">
            <a:noFill/>
            <a:miter lim="800000"/>
            <a:headEnd/>
            <a:tailEnd/>
          </a:ln>
        </p:spPr>
        <p:txBody>
          <a:bodyPr wrap="none" lIns="90487" tIns="44450" rIns="90487" bIns="44450">
            <a:spAutoFit/>
          </a:bodyPr>
          <a:lstStyle/>
          <a:p>
            <a:r>
              <a:rPr lang="ar-JO" altLang="en-US" sz="1200">
                <a:solidFill>
                  <a:srgbClr val="000000"/>
                </a:solidFill>
                <a:latin typeface="Arial" panose="020B0604020202020204" pitchFamily="34" charset="0"/>
                <a:cs typeface="Arial" panose="020B0604020202020204" pitchFamily="34" charset="0"/>
              </a:rPr>
              <a:t>يسوع</a:t>
            </a:r>
            <a:endParaRPr lang="en-US" altLang="en-US" sz="1200">
              <a:solidFill>
                <a:srgbClr val="000000"/>
              </a:solidFill>
              <a:latin typeface="Arial" panose="020B0604020202020204" pitchFamily="34" charset="0"/>
              <a:cs typeface="Arial" panose="020B0604020202020204" pitchFamily="34" charset="0"/>
            </a:endParaRPr>
          </a:p>
        </p:txBody>
      </p:sp>
      <p:sp>
        <p:nvSpPr>
          <p:cNvPr id="86099" name="Line 1261"/>
          <p:cNvSpPr>
            <a:spLocks noChangeShapeType="1"/>
          </p:cNvSpPr>
          <p:nvPr/>
        </p:nvSpPr>
        <p:spPr bwMode="auto">
          <a:xfrm>
            <a:off x="6651625" y="5441950"/>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00" name="Line 1262"/>
          <p:cNvSpPr>
            <a:spLocks noChangeShapeType="1"/>
          </p:cNvSpPr>
          <p:nvPr/>
        </p:nvSpPr>
        <p:spPr bwMode="auto">
          <a:xfrm flipV="1">
            <a:off x="6653213" y="5581650"/>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01" name="Line 1263"/>
          <p:cNvSpPr>
            <a:spLocks noChangeShapeType="1"/>
          </p:cNvSpPr>
          <p:nvPr/>
        </p:nvSpPr>
        <p:spPr bwMode="auto">
          <a:xfrm flipV="1">
            <a:off x="6654800" y="5721350"/>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02" name="Line 1264"/>
          <p:cNvSpPr>
            <a:spLocks noChangeShapeType="1"/>
          </p:cNvSpPr>
          <p:nvPr/>
        </p:nvSpPr>
        <p:spPr bwMode="auto">
          <a:xfrm>
            <a:off x="6656388" y="5867400"/>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03" name="Line 1265"/>
          <p:cNvSpPr>
            <a:spLocks noChangeShapeType="1"/>
          </p:cNvSpPr>
          <p:nvPr/>
        </p:nvSpPr>
        <p:spPr bwMode="auto">
          <a:xfrm>
            <a:off x="6659563" y="6156325"/>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04" name="Line 1266"/>
          <p:cNvSpPr>
            <a:spLocks noChangeShapeType="1"/>
          </p:cNvSpPr>
          <p:nvPr/>
        </p:nvSpPr>
        <p:spPr bwMode="auto">
          <a:xfrm flipV="1">
            <a:off x="6659563" y="6299200"/>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05" name="Line 1267"/>
          <p:cNvSpPr>
            <a:spLocks noChangeShapeType="1"/>
          </p:cNvSpPr>
          <p:nvPr/>
        </p:nvSpPr>
        <p:spPr bwMode="auto">
          <a:xfrm>
            <a:off x="6665913" y="6019800"/>
            <a:ext cx="838200" cy="1588"/>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483572" name="Rectangle 1268"/>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83573" name="Rectangle 1269"/>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Arial" panose="020B0604020202020204" pitchFamily="34" charset="0"/>
              <a:ea typeface="+mn-ea"/>
              <a:cs typeface="Arial" panose="020B0604020202020204" pitchFamily="34" charset="0"/>
            </a:endParaRPr>
          </a:p>
        </p:txBody>
      </p:sp>
      <p:sp>
        <p:nvSpPr>
          <p:cNvPr id="483574" name="Rectangle 1270"/>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83575" name="Text Box 1271"/>
          <p:cNvSpPr txBox="1">
            <a:spLocks noChangeArrowheads="1"/>
          </p:cNvSpPr>
          <p:nvPr/>
        </p:nvSpPr>
        <p:spPr bwMode="auto">
          <a:xfrm>
            <a:off x="1797050" y="15875"/>
            <a:ext cx="5957888"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200" dirty="0">
                <a:solidFill>
                  <a:schemeClr val="tx1"/>
                </a:solidFill>
                <a:latin typeface="Arial" panose="020B0604020202020204" pitchFamily="34" charset="0"/>
                <a:ea typeface="+mn-ea"/>
                <a:cs typeface="Arial" panose="020B0604020202020204" pitchFamily="34" charset="0"/>
              </a:rPr>
              <a:t>سفر التكوين من خلال استير. البقية عن طريق ملاخي</a:t>
            </a:r>
            <a:endParaRPr lang="en-US" sz="1200" dirty="0">
              <a:solidFill>
                <a:schemeClr val="tx1"/>
              </a:solidFill>
              <a:latin typeface="Arial" panose="020B0604020202020204" pitchFamily="34" charset="0"/>
              <a:ea typeface="+mn-ea"/>
              <a:cs typeface="Arial" panose="020B0604020202020204" pitchFamily="34" charset="0"/>
            </a:endParaRPr>
          </a:p>
        </p:txBody>
      </p:sp>
      <p:sp>
        <p:nvSpPr>
          <p:cNvPr id="86110" name="Text Box 1272"/>
          <p:cNvSpPr txBox="1">
            <a:spLocks noChangeArrowheads="1"/>
          </p:cNvSpPr>
          <p:nvPr/>
        </p:nvSpPr>
        <p:spPr bwMode="auto">
          <a:xfrm>
            <a:off x="8720138" y="90488"/>
            <a:ext cx="25400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83579" name="Oval 1275"/>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83580" name="Oval 1276"/>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83581" name="Oval 1277"/>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86114" name="Text Box 1283"/>
          <p:cNvSpPr txBox="1">
            <a:spLocks noChangeArrowheads="1"/>
          </p:cNvSpPr>
          <p:nvPr/>
        </p:nvSpPr>
        <p:spPr bwMode="auto">
          <a:xfrm>
            <a:off x="6572250" y="4527550"/>
            <a:ext cx="1562100" cy="228600"/>
          </a:xfrm>
          <a:prstGeom prst="rect">
            <a:avLst/>
          </a:prstGeom>
          <a:noFill/>
          <a:ln w="9525">
            <a:noFill/>
            <a:miter lim="800000"/>
            <a:headEnd/>
            <a:tailEnd/>
          </a:ln>
        </p:spPr>
        <p:txBody>
          <a:bodyPr>
            <a:spAutoFit/>
          </a:bodyPr>
          <a:lstStyle/>
          <a:p>
            <a:pPr>
              <a:spcBef>
                <a:spcPct val="50000"/>
              </a:spcBef>
            </a:pPr>
            <a:r>
              <a:rPr lang="ar-JO" altLang="en-US" sz="900">
                <a:solidFill>
                  <a:schemeClr val="bg2"/>
                </a:solidFill>
                <a:latin typeface="Arial" panose="020B0604020202020204" pitchFamily="34" charset="0"/>
                <a:cs typeface="Arial" panose="020B0604020202020204" pitchFamily="34" charset="0"/>
              </a:rPr>
              <a:t>الإسكندر الأكبر</a:t>
            </a:r>
            <a:endParaRPr lang="en-US" altLang="en-US" sz="900">
              <a:solidFill>
                <a:schemeClr val="bg2"/>
              </a:solidFill>
              <a:latin typeface="Arial" panose="020B0604020202020204" pitchFamily="34" charset="0"/>
              <a:cs typeface="Arial" panose="020B0604020202020204" pitchFamily="34" charset="0"/>
            </a:endParaRPr>
          </a:p>
        </p:txBody>
      </p:sp>
      <p:sp>
        <p:nvSpPr>
          <p:cNvPr id="86115" name="Text Box 1284"/>
          <p:cNvSpPr txBox="1">
            <a:spLocks noChangeArrowheads="1"/>
          </p:cNvSpPr>
          <p:nvPr/>
        </p:nvSpPr>
        <p:spPr bwMode="auto">
          <a:xfrm>
            <a:off x="6527800" y="4679950"/>
            <a:ext cx="1562100" cy="228600"/>
          </a:xfrm>
          <a:prstGeom prst="rect">
            <a:avLst/>
          </a:prstGeom>
          <a:noFill/>
          <a:ln w="9525">
            <a:noFill/>
            <a:miter lim="800000"/>
            <a:headEnd/>
            <a:tailEnd/>
          </a:ln>
        </p:spPr>
        <p:txBody>
          <a:bodyPr>
            <a:spAutoFit/>
          </a:bodyPr>
          <a:lstStyle/>
          <a:p>
            <a:pPr>
              <a:spcBef>
                <a:spcPct val="50000"/>
              </a:spcBef>
            </a:pPr>
            <a:r>
              <a:rPr lang="ar-JO" altLang="en-US" sz="900">
                <a:solidFill>
                  <a:schemeClr val="bg2"/>
                </a:solidFill>
                <a:latin typeface="Arial" panose="020B0604020202020204" pitchFamily="34" charset="0"/>
                <a:cs typeface="Arial" panose="020B0604020202020204" pitchFamily="34" charset="0"/>
              </a:rPr>
              <a:t>الأنظمة الرومانية</a:t>
            </a:r>
            <a:endParaRPr lang="en-US" altLang="en-US" sz="900">
              <a:solidFill>
                <a:schemeClr val="bg2"/>
              </a:solidFill>
              <a:latin typeface="Arial" panose="020B0604020202020204" pitchFamily="34" charset="0"/>
              <a:cs typeface="Arial" panose="020B0604020202020204" pitchFamily="34" charset="0"/>
            </a:endParaRPr>
          </a:p>
        </p:txBody>
      </p:sp>
      <p:sp>
        <p:nvSpPr>
          <p:cNvPr id="483589" name="Rectangle 1285"/>
          <p:cNvSpPr>
            <a:spLocks noChangeArrowheads="1"/>
          </p:cNvSpPr>
          <p:nvPr/>
        </p:nvSpPr>
        <p:spPr bwMode="auto">
          <a:xfrm>
            <a:off x="6505575" y="4343400"/>
            <a:ext cx="1651000" cy="636588"/>
          </a:xfrm>
          <a:prstGeom prst="rect">
            <a:avLst/>
          </a:prstGeom>
          <a:noFill/>
          <a:ln w="76200">
            <a:solidFill>
              <a:srgbClr val="FF00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83590" name="Rectangle 128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p>
        </p:txBody>
      </p:sp>
      <p:grpSp>
        <p:nvGrpSpPr>
          <p:cNvPr id="86118" name="Group 1287"/>
          <p:cNvGrpSpPr>
            <a:grpSpLocks/>
          </p:cNvGrpSpPr>
          <p:nvPr/>
        </p:nvGrpSpPr>
        <p:grpSpPr bwMode="auto">
          <a:xfrm>
            <a:off x="5168900" y="1395413"/>
            <a:ext cx="2760663" cy="4311650"/>
            <a:chOff x="3289" y="879"/>
            <a:chExt cx="1739" cy="2716"/>
          </a:xfrm>
        </p:grpSpPr>
        <p:grpSp>
          <p:nvGrpSpPr>
            <p:cNvPr id="86126" name="Group 1288"/>
            <p:cNvGrpSpPr>
              <a:grpSpLocks/>
            </p:cNvGrpSpPr>
            <p:nvPr/>
          </p:nvGrpSpPr>
          <p:grpSpPr bwMode="auto">
            <a:xfrm>
              <a:off x="3289" y="1430"/>
              <a:ext cx="247" cy="260"/>
              <a:chOff x="1609" y="1232"/>
              <a:chExt cx="247" cy="260"/>
            </a:xfrm>
          </p:grpSpPr>
          <p:grpSp>
            <p:nvGrpSpPr>
              <p:cNvPr id="86166" name="Group 1289"/>
              <p:cNvGrpSpPr>
                <a:grpSpLocks/>
              </p:cNvGrpSpPr>
              <p:nvPr/>
            </p:nvGrpSpPr>
            <p:grpSpPr bwMode="auto">
              <a:xfrm>
                <a:off x="1620" y="1232"/>
                <a:ext cx="236" cy="260"/>
                <a:chOff x="1557" y="1007"/>
                <a:chExt cx="2105" cy="1949"/>
              </a:xfrm>
            </p:grpSpPr>
            <p:grpSp>
              <p:nvGrpSpPr>
                <p:cNvPr id="86174" name="Group 1291"/>
                <p:cNvGrpSpPr>
                  <a:grpSpLocks/>
                </p:cNvGrpSpPr>
                <p:nvPr/>
              </p:nvGrpSpPr>
              <p:grpSpPr bwMode="auto">
                <a:xfrm>
                  <a:off x="1557" y="1209"/>
                  <a:ext cx="2105" cy="1421"/>
                  <a:chOff x="578" y="2316"/>
                  <a:chExt cx="2105" cy="1421"/>
                </a:xfrm>
              </p:grpSpPr>
              <p:sp>
                <p:nvSpPr>
                  <p:cNvPr id="86176" name="Freeform 1292"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77" name="Freeform 1293"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69" name="Freeform 1295"/>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70" name="Freeform 1296"/>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71" name="Freeform 1297"/>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72" name="Freeform 1298"/>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73" name="Freeform 1299"/>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67" name="Rectangle 1300"/>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nvGrpSpPr>
            <p:cNvPr id="86127" name="Group 1301"/>
            <p:cNvGrpSpPr>
              <a:grpSpLocks/>
            </p:cNvGrpSpPr>
            <p:nvPr/>
          </p:nvGrpSpPr>
          <p:grpSpPr bwMode="auto">
            <a:xfrm>
              <a:off x="3292" y="3335"/>
              <a:ext cx="247" cy="260"/>
              <a:chOff x="1609" y="1232"/>
              <a:chExt cx="247" cy="260"/>
            </a:xfrm>
          </p:grpSpPr>
          <p:grpSp>
            <p:nvGrpSpPr>
              <p:cNvPr id="86154" name="Group 1302"/>
              <p:cNvGrpSpPr>
                <a:grpSpLocks/>
              </p:cNvGrpSpPr>
              <p:nvPr/>
            </p:nvGrpSpPr>
            <p:grpSpPr bwMode="auto">
              <a:xfrm>
                <a:off x="1620" y="1232"/>
                <a:ext cx="236" cy="260"/>
                <a:chOff x="1557" y="1007"/>
                <a:chExt cx="2105" cy="1949"/>
              </a:xfrm>
            </p:grpSpPr>
            <p:grpSp>
              <p:nvGrpSpPr>
                <p:cNvPr id="86162" name="Group 1304"/>
                <p:cNvGrpSpPr>
                  <a:grpSpLocks/>
                </p:cNvGrpSpPr>
                <p:nvPr/>
              </p:nvGrpSpPr>
              <p:grpSpPr bwMode="auto">
                <a:xfrm>
                  <a:off x="1557" y="1209"/>
                  <a:ext cx="2105" cy="1421"/>
                  <a:chOff x="578" y="2316"/>
                  <a:chExt cx="2105" cy="1421"/>
                </a:xfrm>
              </p:grpSpPr>
              <p:sp>
                <p:nvSpPr>
                  <p:cNvPr id="86164" name="Freeform 1305"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65" name="Freeform 1306"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57" name="Freeform 1308"/>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58" name="Freeform 1309"/>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59" name="Freeform 1310"/>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60" name="Freeform 1311"/>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61" name="Freeform 1312"/>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55" name="Rectangle 1313"/>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nvGrpSpPr>
            <p:cNvPr id="86128" name="Group 1314"/>
            <p:cNvGrpSpPr>
              <a:grpSpLocks/>
            </p:cNvGrpSpPr>
            <p:nvPr/>
          </p:nvGrpSpPr>
          <p:grpSpPr bwMode="auto">
            <a:xfrm>
              <a:off x="4781" y="879"/>
              <a:ext cx="247" cy="260"/>
              <a:chOff x="1609" y="1232"/>
              <a:chExt cx="247" cy="260"/>
            </a:xfrm>
          </p:grpSpPr>
          <p:grpSp>
            <p:nvGrpSpPr>
              <p:cNvPr id="86142" name="Group 1315"/>
              <p:cNvGrpSpPr>
                <a:grpSpLocks/>
              </p:cNvGrpSpPr>
              <p:nvPr/>
            </p:nvGrpSpPr>
            <p:grpSpPr bwMode="auto">
              <a:xfrm>
                <a:off x="1620" y="1232"/>
                <a:ext cx="236" cy="260"/>
                <a:chOff x="1557" y="1007"/>
                <a:chExt cx="2105" cy="1949"/>
              </a:xfrm>
            </p:grpSpPr>
            <p:grpSp>
              <p:nvGrpSpPr>
                <p:cNvPr id="86150" name="Group 1317"/>
                <p:cNvGrpSpPr>
                  <a:grpSpLocks/>
                </p:cNvGrpSpPr>
                <p:nvPr/>
              </p:nvGrpSpPr>
              <p:grpSpPr bwMode="auto">
                <a:xfrm>
                  <a:off x="1557" y="1209"/>
                  <a:ext cx="2105" cy="1421"/>
                  <a:chOff x="578" y="2316"/>
                  <a:chExt cx="2105" cy="1421"/>
                </a:xfrm>
              </p:grpSpPr>
              <p:sp>
                <p:nvSpPr>
                  <p:cNvPr id="86152" name="Freeform 1318"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53" name="Freeform 1319"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45" name="Freeform 1321"/>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46" name="Freeform 1322"/>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47" name="Freeform 1323"/>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48" name="Freeform 1324"/>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49" name="Freeform 1325"/>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43" name="Rectangle 1326"/>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nvGrpSpPr>
            <p:cNvPr id="86129" name="Group 1327"/>
            <p:cNvGrpSpPr>
              <a:grpSpLocks/>
            </p:cNvGrpSpPr>
            <p:nvPr/>
          </p:nvGrpSpPr>
          <p:grpSpPr bwMode="auto">
            <a:xfrm>
              <a:off x="4781" y="1391"/>
              <a:ext cx="247" cy="260"/>
              <a:chOff x="1609" y="1232"/>
              <a:chExt cx="247" cy="260"/>
            </a:xfrm>
          </p:grpSpPr>
          <p:grpSp>
            <p:nvGrpSpPr>
              <p:cNvPr id="86130" name="Group 1328"/>
              <p:cNvGrpSpPr>
                <a:grpSpLocks/>
              </p:cNvGrpSpPr>
              <p:nvPr/>
            </p:nvGrpSpPr>
            <p:grpSpPr bwMode="auto">
              <a:xfrm>
                <a:off x="1620" y="1232"/>
                <a:ext cx="236" cy="260"/>
                <a:chOff x="1557" y="1007"/>
                <a:chExt cx="2105" cy="1949"/>
              </a:xfrm>
            </p:grpSpPr>
            <p:grpSp>
              <p:nvGrpSpPr>
                <p:cNvPr id="86138" name="Group 1330"/>
                <p:cNvGrpSpPr>
                  <a:grpSpLocks/>
                </p:cNvGrpSpPr>
                <p:nvPr/>
              </p:nvGrpSpPr>
              <p:grpSpPr bwMode="auto">
                <a:xfrm>
                  <a:off x="1557" y="1209"/>
                  <a:ext cx="2105" cy="1421"/>
                  <a:chOff x="578" y="2316"/>
                  <a:chExt cx="2105" cy="1421"/>
                </a:xfrm>
              </p:grpSpPr>
              <p:sp>
                <p:nvSpPr>
                  <p:cNvPr id="86140" name="Freeform 1331" descr="Cork"/>
                  <p:cNvSpPr>
                    <a:spLocks/>
                  </p:cNvSpPr>
                  <p:nvPr/>
                </p:nvSpPr>
                <p:spPr bwMode="auto">
                  <a:xfrm>
                    <a:off x="633" y="2316"/>
                    <a:ext cx="2050" cy="256"/>
                  </a:xfrm>
                  <a:custGeom>
                    <a:avLst/>
                    <a:gdLst>
                      <a:gd name="T0" fmla="*/ 2147483646 w 592"/>
                      <a:gd name="T1" fmla="*/ 2147483646 h 90"/>
                      <a:gd name="T2" fmla="*/ 2147483646 w 592"/>
                      <a:gd name="T3" fmla="*/ 2147483646 h 90"/>
                      <a:gd name="T4" fmla="*/ 2147483646 w 592"/>
                      <a:gd name="T5" fmla="*/ 2147483646 h 90"/>
                      <a:gd name="T6" fmla="*/ 2147483646 w 592"/>
                      <a:gd name="T7" fmla="*/ 2147483646 h 90"/>
                      <a:gd name="T8" fmla="*/ 2147483646 w 592"/>
                      <a:gd name="T9" fmla="*/ 2147483646 h 90"/>
                      <a:gd name="T10" fmla="*/ 2147483646 w 592"/>
                      <a:gd name="T11" fmla="*/ 2147483646 h 90"/>
                      <a:gd name="T12" fmla="*/ 2147483646 w 592"/>
                      <a:gd name="T13" fmla="*/ 2147483646 h 90"/>
                      <a:gd name="T14" fmla="*/ 2147483646 w 592"/>
                      <a:gd name="T15" fmla="*/ 2147483646 h 90"/>
                      <a:gd name="T16" fmla="*/ 2147483646 w 592"/>
                      <a:gd name="T17" fmla="*/ 2147483646 h 90"/>
                      <a:gd name="T18" fmla="*/ 2147483646 w 592"/>
                      <a:gd name="T19" fmla="*/ 2147483646 h 90"/>
                      <a:gd name="T20" fmla="*/ 2147483646 w 592"/>
                      <a:gd name="T21" fmla="*/ 0 h 90"/>
                      <a:gd name="T22" fmla="*/ 2147483646 w 592"/>
                      <a:gd name="T23" fmla="*/ 2147483646 h 90"/>
                      <a:gd name="T24" fmla="*/ 2147483646 w 592"/>
                      <a:gd name="T25" fmla="*/ 2147483646 h 90"/>
                      <a:gd name="T26" fmla="*/ 2147483646 w 592"/>
                      <a:gd name="T27" fmla="*/ 2147483646 h 90"/>
                      <a:gd name="T28" fmla="*/ 2147483646 w 592"/>
                      <a:gd name="T29" fmla="*/ 2147483646 h 90"/>
                      <a:gd name="T30" fmla="*/ 2147483646 w 592"/>
                      <a:gd name="T31" fmla="*/ 214748364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41" name="Freeform 1332" descr="Cork"/>
                  <p:cNvSpPr>
                    <a:spLocks/>
                  </p:cNvSpPr>
                  <p:nvPr/>
                </p:nvSpPr>
                <p:spPr bwMode="auto">
                  <a:xfrm>
                    <a:off x="578" y="2506"/>
                    <a:ext cx="2074" cy="1231"/>
                  </a:xfrm>
                  <a:custGeom>
                    <a:avLst/>
                    <a:gdLst>
                      <a:gd name="T0" fmla="*/ 2147483646 w 599"/>
                      <a:gd name="T1" fmla="*/ 0 h 432"/>
                      <a:gd name="T2" fmla="*/ 2147483646 w 599"/>
                      <a:gd name="T3" fmla="*/ 2147483646 h 432"/>
                      <a:gd name="T4" fmla="*/ 2147483646 w 599"/>
                      <a:gd name="T5" fmla="*/ 2147483646 h 432"/>
                      <a:gd name="T6" fmla="*/ 2147483646 w 599"/>
                      <a:gd name="T7" fmla="*/ 2147483646 h 432"/>
                      <a:gd name="T8" fmla="*/ 2147483646 w 599"/>
                      <a:gd name="T9" fmla="*/ 2147483646 h 432"/>
                      <a:gd name="T10" fmla="*/ 2147483646 w 599"/>
                      <a:gd name="T11" fmla="*/ 2147483646 h 432"/>
                      <a:gd name="T12" fmla="*/ 2147483646 w 599"/>
                      <a:gd name="T13" fmla="*/ 2147483646 h 432"/>
                      <a:gd name="T14" fmla="*/ 2147483646 w 599"/>
                      <a:gd name="T15" fmla="*/ 2147483646 h 432"/>
                      <a:gd name="T16" fmla="*/ 2147483646 w 599"/>
                      <a:gd name="T17" fmla="*/ 2147483646 h 432"/>
                      <a:gd name="T18" fmla="*/ 2147483646 w 599"/>
                      <a:gd name="T19" fmla="*/ 2147483646 h 432"/>
                      <a:gd name="T20" fmla="*/ 2147483646 w 599"/>
                      <a:gd name="T21" fmla="*/ 2147483646 h 432"/>
                      <a:gd name="T22" fmla="*/ 2147483646 w 599"/>
                      <a:gd name="T23" fmla="*/ 2147483646 h 432"/>
                      <a:gd name="T24" fmla="*/ 2147483646 w 599"/>
                      <a:gd name="T25" fmla="*/ 2147483646 h 432"/>
                      <a:gd name="T26" fmla="*/ 2147483646 w 599"/>
                      <a:gd name="T27" fmla="*/ 2147483646 h 432"/>
                      <a:gd name="T28" fmla="*/ 2147483646 w 599"/>
                      <a:gd name="T29" fmla="*/ 2147483646 h 432"/>
                      <a:gd name="T30" fmla="*/ 2147483646 w 599"/>
                      <a:gd name="T31" fmla="*/ 2147483646 h 432"/>
                      <a:gd name="T32" fmla="*/ 2147483646 w 599"/>
                      <a:gd name="T33" fmla="*/ 2147483646 h 432"/>
                      <a:gd name="T34" fmla="*/ 2147483646 w 599"/>
                      <a:gd name="T35" fmla="*/ 2147483646 h 432"/>
                      <a:gd name="T36" fmla="*/ 2147483646 w 599"/>
                      <a:gd name="T37" fmla="*/ 2147483646 h 432"/>
                      <a:gd name="T38" fmla="*/ 2147483646 w 599"/>
                      <a:gd name="T39" fmla="*/ 2147483646 h 432"/>
                      <a:gd name="T40" fmla="*/ 2147483646 w 599"/>
                      <a:gd name="T41" fmla="*/ 2147483646 h 432"/>
                      <a:gd name="T42" fmla="*/ 2147483646 w 599"/>
                      <a:gd name="T43" fmla="*/ 2147483646 h 432"/>
                      <a:gd name="T44" fmla="*/ 2147483646 w 599"/>
                      <a:gd name="T45" fmla="*/ 2147483646 h 432"/>
                      <a:gd name="T46" fmla="*/ 2147483646 w 599"/>
                      <a:gd name="T47" fmla="*/ 2147483646 h 432"/>
                      <a:gd name="T48" fmla="*/ 2147483646 w 599"/>
                      <a:gd name="T49" fmla="*/ 2147483646 h 432"/>
                      <a:gd name="T50" fmla="*/ 2147483646 w 599"/>
                      <a:gd name="T51" fmla="*/ 2147483646 h 432"/>
                      <a:gd name="T52" fmla="*/ 2147483646 w 599"/>
                      <a:gd name="T53" fmla="*/ 2147483646 h 432"/>
                      <a:gd name="T54" fmla="*/ 2147483646 w 599"/>
                      <a:gd name="T55" fmla="*/ 2147483646 h 432"/>
                      <a:gd name="T56" fmla="*/ 2147483646 w 599"/>
                      <a:gd name="T57" fmla="*/ 2147483646 h 432"/>
                      <a:gd name="T58" fmla="*/ 2147483646 w 599"/>
                      <a:gd name="T59" fmla="*/ 2147483646 h 432"/>
                      <a:gd name="T60" fmla="*/ 2147483646 w 599"/>
                      <a:gd name="T61" fmla="*/ 2147483646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33" name="Freeform 1334"/>
                <p:cNvSpPr>
                  <a:spLocks/>
                </p:cNvSpPr>
                <p:nvPr/>
              </p:nvSpPr>
              <p:spPr bwMode="auto">
                <a:xfrm>
                  <a:off x="1616" y="2649"/>
                  <a:ext cx="88" cy="277"/>
                </a:xfrm>
                <a:custGeom>
                  <a:avLst/>
                  <a:gdLst>
                    <a:gd name="T0" fmla="*/ 204 w 85"/>
                    <a:gd name="T1" fmla="*/ 3 h 318"/>
                    <a:gd name="T2" fmla="*/ 178 w 85"/>
                    <a:gd name="T3" fmla="*/ 3 h 318"/>
                    <a:gd name="T4" fmla="*/ 134 w 85"/>
                    <a:gd name="T5" fmla="*/ 3 h 318"/>
                    <a:gd name="T6" fmla="*/ 154 w 85"/>
                    <a:gd name="T7" fmla="*/ 3 h 318"/>
                    <a:gd name="T8" fmla="*/ 178 w 85"/>
                    <a:gd name="T9" fmla="*/ 3 h 318"/>
                    <a:gd name="T10" fmla="*/ 105 w 85"/>
                    <a:gd name="T11" fmla="*/ 3 h 318"/>
                    <a:gd name="T12" fmla="*/ 105 w 85"/>
                    <a:gd name="T13" fmla="*/ 3 h 318"/>
                    <a:gd name="T14" fmla="*/ 134 w 85"/>
                    <a:gd name="T15" fmla="*/ 3 h 318"/>
                    <a:gd name="T16" fmla="*/ 80 w 85"/>
                    <a:gd name="T17" fmla="*/ 3 h 318"/>
                    <a:gd name="T18" fmla="*/ 105 w 85"/>
                    <a:gd name="T19" fmla="*/ 3 h 318"/>
                    <a:gd name="T20" fmla="*/ 134 w 85"/>
                    <a:gd name="T21" fmla="*/ 3 h 318"/>
                    <a:gd name="T22" fmla="*/ 105 w 85"/>
                    <a:gd name="T23" fmla="*/ 3 h 318"/>
                    <a:gd name="T24" fmla="*/ 134 w 85"/>
                    <a:gd name="T25" fmla="*/ 3 h 318"/>
                    <a:gd name="T26" fmla="*/ 105 w 85"/>
                    <a:gd name="T27" fmla="*/ 3 h 318"/>
                    <a:gd name="T28" fmla="*/ 134 w 85"/>
                    <a:gd name="T29" fmla="*/ 3 h 318"/>
                    <a:gd name="T30" fmla="*/ 154 w 85"/>
                    <a:gd name="T31" fmla="*/ 3 h 318"/>
                    <a:gd name="T32" fmla="*/ 204 w 85"/>
                    <a:gd name="T33" fmla="*/ 3 h 318"/>
                    <a:gd name="T34" fmla="*/ 225 w 85"/>
                    <a:gd name="T35" fmla="*/ 3 h 318"/>
                    <a:gd name="T36" fmla="*/ 204 w 85"/>
                    <a:gd name="T37" fmla="*/ 4 h 318"/>
                    <a:gd name="T38" fmla="*/ 178 w 85"/>
                    <a:gd name="T39" fmla="*/ 4 h 318"/>
                    <a:gd name="T40" fmla="*/ 154 w 85"/>
                    <a:gd name="T41" fmla="*/ 5 h 318"/>
                    <a:gd name="T42" fmla="*/ 105 w 85"/>
                    <a:gd name="T43" fmla="*/ 4 h 318"/>
                    <a:gd name="T44" fmla="*/ 80 w 85"/>
                    <a:gd name="T45" fmla="*/ 3 h 318"/>
                    <a:gd name="T46" fmla="*/ 61 w 85"/>
                    <a:gd name="T47" fmla="*/ 3 h 318"/>
                    <a:gd name="T48" fmla="*/ 5 w 85"/>
                    <a:gd name="T49" fmla="*/ 3 h 318"/>
                    <a:gd name="T50" fmla="*/ 105 w 85"/>
                    <a:gd name="T51" fmla="*/ 3 h 318"/>
                    <a:gd name="T52" fmla="*/ 178 w 85"/>
                    <a:gd name="T53" fmla="*/ 3 h 318"/>
                    <a:gd name="T54" fmla="*/ 204 w 85"/>
                    <a:gd name="T55" fmla="*/ 3 h 318"/>
                    <a:gd name="T56" fmla="*/ 178 w 85"/>
                    <a:gd name="T57" fmla="*/ 3 h 318"/>
                    <a:gd name="T58" fmla="*/ 178 w 85"/>
                    <a:gd name="T59" fmla="*/ 3 h 318"/>
                    <a:gd name="T60" fmla="*/ 134 w 85"/>
                    <a:gd name="T61" fmla="*/ 3 h 318"/>
                    <a:gd name="T62" fmla="*/ 61 w 85"/>
                    <a:gd name="T63" fmla="*/ 3 h 318"/>
                    <a:gd name="T64" fmla="*/ 105 w 85"/>
                    <a:gd name="T65" fmla="*/ 3 h 318"/>
                    <a:gd name="T66" fmla="*/ 154 w 85"/>
                    <a:gd name="T67" fmla="*/ 3 h 318"/>
                    <a:gd name="T68" fmla="*/ 20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34" name="Freeform 1335"/>
                <p:cNvSpPr>
                  <a:spLocks/>
                </p:cNvSpPr>
                <p:nvPr/>
              </p:nvSpPr>
              <p:spPr bwMode="auto">
                <a:xfrm>
                  <a:off x="1635" y="2647"/>
                  <a:ext cx="109" cy="309"/>
                </a:xfrm>
                <a:custGeom>
                  <a:avLst/>
                  <a:gdLst>
                    <a:gd name="T0" fmla="*/ 1 w 105"/>
                    <a:gd name="T1" fmla="*/ 0 h 354"/>
                    <a:gd name="T2" fmla="*/ 284 w 105"/>
                    <a:gd name="T3" fmla="*/ 3 h 354"/>
                    <a:gd name="T4" fmla="*/ 223 w 105"/>
                    <a:gd name="T5" fmla="*/ 3 h 354"/>
                    <a:gd name="T6" fmla="*/ 256 w 105"/>
                    <a:gd name="T7" fmla="*/ 3 h 354"/>
                    <a:gd name="T8" fmla="*/ 256 w 105"/>
                    <a:gd name="T9" fmla="*/ 3 h 354"/>
                    <a:gd name="T10" fmla="*/ 298 w 105"/>
                    <a:gd name="T11" fmla="*/ 3 h 354"/>
                    <a:gd name="T12" fmla="*/ 298 w 105"/>
                    <a:gd name="T13" fmla="*/ 3 h 354"/>
                    <a:gd name="T14" fmla="*/ 256 w 105"/>
                    <a:gd name="T15" fmla="*/ 6 h 354"/>
                    <a:gd name="T16" fmla="*/ 211 w 105"/>
                    <a:gd name="T17" fmla="*/ 6 h 354"/>
                    <a:gd name="T18" fmla="*/ 48 w 105"/>
                    <a:gd name="T19" fmla="*/ 5 h 354"/>
                    <a:gd name="T20" fmla="*/ 12 w 105"/>
                    <a:gd name="T21" fmla="*/ 4 h 354"/>
                    <a:gd name="T22" fmla="*/ 48 w 105"/>
                    <a:gd name="T23" fmla="*/ 3 h 354"/>
                    <a:gd name="T24" fmla="*/ 9 w 105"/>
                    <a:gd name="T25" fmla="*/ 3 h 354"/>
                    <a:gd name="T26" fmla="*/ 6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35" name="Freeform 1336"/>
                <p:cNvSpPr>
                  <a:spLocks/>
                </p:cNvSpPr>
                <p:nvPr/>
              </p:nvSpPr>
              <p:spPr bwMode="auto">
                <a:xfrm>
                  <a:off x="3008" y="2583"/>
                  <a:ext cx="155" cy="328"/>
                </a:xfrm>
                <a:custGeom>
                  <a:avLst/>
                  <a:gdLst>
                    <a:gd name="T0" fmla="*/ 459 w 149"/>
                    <a:gd name="T1" fmla="*/ 3 h 376"/>
                    <a:gd name="T2" fmla="*/ 436 w 149"/>
                    <a:gd name="T3" fmla="*/ 3 h 376"/>
                    <a:gd name="T4" fmla="*/ 405 w 149"/>
                    <a:gd name="T5" fmla="*/ 3 h 376"/>
                    <a:gd name="T6" fmla="*/ 399 w 149"/>
                    <a:gd name="T7" fmla="*/ 3 h 376"/>
                    <a:gd name="T8" fmla="*/ 341 w 149"/>
                    <a:gd name="T9" fmla="*/ 3 h 376"/>
                    <a:gd name="T10" fmla="*/ 269 w 149"/>
                    <a:gd name="T11" fmla="*/ 5 h 376"/>
                    <a:gd name="T12" fmla="*/ 216 w 149"/>
                    <a:gd name="T13" fmla="*/ 6 h 376"/>
                    <a:gd name="T14" fmla="*/ 181 w 149"/>
                    <a:gd name="T15" fmla="*/ 6 h 376"/>
                    <a:gd name="T16" fmla="*/ 58 w 149"/>
                    <a:gd name="T17" fmla="*/ 6 h 376"/>
                    <a:gd name="T18" fmla="*/ 2 w 149"/>
                    <a:gd name="T19" fmla="*/ 6 h 376"/>
                    <a:gd name="T20" fmla="*/ 5 w 149"/>
                    <a:gd name="T21" fmla="*/ 5 h 376"/>
                    <a:gd name="T22" fmla="*/ 8 w 149"/>
                    <a:gd name="T23" fmla="*/ 3 h 376"/>
                    <a:gd name="T24" fmla="*/ 64 w 149"/>
                    <a:gd name="T25" fmla="*/ 3 h 376"/>
                    <a:gd name="T26" fmla="*/ 108 w 149"/>
                    <a:gd name="T27" fmla="*/ 3 h 376"/>
                    <a:gd name="T28" fmla="*/ 137 w 149"/>
                    <a:gd name="T29" fmla="*/ 3 h 376"/>
                    <a:gd name="T30" fmla="*/ 261 w 149"/>
                    <a:gd name="T31" fmla="*/ 3 h 376"/>
                    <a:gd name="T32" fmla="*/ 399 w 149"/>
                    <a:gd name="T33" fmla="*/ 3 h 376"/>
                    <a:gd name="T34" fmla="*/ 4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36" name="Freeform 1337"/>
                <p:cNvSpPr>
                  <a:spLocks/>
                </p:cNvSpPr>
                <p:nvPr/>
              </p:nvSpPr>
              <p:spPr bwMode="auto">
                <a:xfrm>
                  <a:off x="1714" y="1020"/>
                  <a:ext cx="99" cy="440"/>
                </a:xfrm>
                <a:custGeom>
                  <a:avLst/>
                  <a:gdLst>
                    <a:gd name="T0" fmla="*/ 64 w 96"/>
                    <a:gd name="T1" fmla="*/ 8 h 504"/>
                    <a:gd name="T2" fmla="*/ 151 w 96"/>
                    <a:gd name="T3" fmla="*/ 9 h 504"/>
                    <a:gd name="T4" fmla="*/ 180 w 96"/>
                    <a:gd name="T5" fmla="*/ 8 h 504"/>
                    <a:gd name="T6" fmla="*/ 180 w 96"/>
                    <a:gd name="T7" fmla="*/ 5 h 504"/>
                    <a:gd name="T8" fmla="*/ 223 w 96"/>
                    <a:gd name="T9" fmla="*/ 3 h 504"/>
                    <a:gd name="T10" fmla="*/ 240 w 96"/>
                    <a:gd name="T11" fmla="*/ 3 h 504"/>
                    <a:gd name="T12" fmla="*/ 223 w 96"/>
                    <a:gd name="T13" fmla="*/ 3 h 504"/>
                    <a:gd name="T14" fmla="*/ 194 w 96"/>
                    <a:gd name="T15" fmla="*/ 3 h 504"/>
                    <a:gd name="T16" fmla="*/ 70 w 96"/>
                    <a:gd name="T17" fmla="*/ 3 h 504"/>
                    <a:gd name="T18" fmla="*/ 64 w 96"/>
                    <a:gd name="T19" fmla="*/ 3 h 504"/>
                    <a:gd name="T20" fmla="*/ 76 w 96"/>
                    <a:gd name="T21" fmla="*/ 6 h 504"/>
                    <a:gd name="T22" fmla="*/ 98 w 96"/>
                    <a:gd name="T23" fmla="*/ 7 h 504"/>
                    <a:gd name="T24" fmla="*/ 60 w 96"/>
                    <a:gd name="T25" fmla="*/ 8 h 504"/>
                    <a:gd name="T26" fmla="*/ 64 w 96"/>
                    <a:gd name="T27" fmla="*/ 8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86137" name="Freeform 1338"/>
                <p:cNvSpPr>
                  <a:spLocks/>
                </p:cNvSpPr>
                <p:nvPr/>
              </p:nvSpPr>
              <p:spPr bwMode="auto">
                <a:xfrm>
                  <a:off x="3431" y="1007"/>
                  <a:ext cx="156" cy="358"/>
                </a:xfrm>
                <a:custGeom>
                  <a:avLst/>
                  <a:gdLst>
                    <a:gd name="T0" fmla="*/ 5 w 150"/>
                    <a:gd name="T1" fmla="*/ 7 h 410"/>
                    <a:gd name="T2" fmla="*/ 131 w 150"/>
                    <a:gd name="T3" fmla="*/ 7 h 410"/>
                    <a:gd name="T4" fmla="*/ 260 w 150"/>
                    <a:gd name="T5" fmla="*/ 7 h 410"/>
                    <a:gd name="T6" fmla="*/ 304 w 150"/>
                    <a:gd name="T7" fmla="*/ 6 h 410"/>
                    <a:gd name="T8" fmla="*/ 372 w 150"/>
                    <a:gd name="T9" fmla="*/ 4 h 410"/>
                    <a:gd name="T10" fmla="*/ 416 w 150"/>
                    <a:gd name="T11" fmla="*/ 3 h 410"/>
                    <a:gd name="T12" fmla="*/ 439 w 150"/>
                    <a:gd name="T13" fmla="*/ 3 h 410"/>
                    <a:gd name="T14" fmla="*/ 450 w 150"/>
                    <a:gd name="T15" fmla="*/ 3 h 410"/>
                    <a:gd name="T16" fmla="*/ 468 w 150"/>
                    <a:gd name="T17" fmla="*/ 3 h 410"/>
                    <a:gd name="T18" fmla="*/ 474 w 150"/>
                    <a:gd name="T19" fmla="*/ 3 h 410"/>
                    <a:gd name="T20" fmla="*/ 421 w 150"/>
                    <a:gd name="T21" fmla="*/ 0 h 410"/>
                    <a:gd name="T22" fmla="*/ 304 w 150"/>
                    <a:gd name="T23" fmla="*/ 3 h 410"/>
                    <a:gd name="T24" fmla="*/ 250 w 150"/>
                    <a:gd name="T25" fmla="*/ 3 h 410"/>
                    <a:gd name="T26" fmla="*/ 215 w 150"/>
                    <a:gd name="T27" fmla="*/ 3 h 410"/>
                    <a:gd name="T28" fmla="*/ 186 w 150"/>
                    <a:gd name="T29" fmla="*/ 3 h 410"/>
                    <a:gd name="T30" fmla="*/ 136 w 150"/>
                    <a:gd name="T31" fmla="*/ 3 h 410"/>
                    <a:gd name="T32" fmla="*/ 131 w 150"/>
                    <a:gd name="T33" fmla="*/ 3 h 410"/>
                    <a:gd name="T34" fmla="*/ 108 w 150"/>
                    <a:gd name="T35" fmla="*/ 3 h 410"/>
                    <a:gd name="T36" fmla="*/ 100 w 150"/>
                    <a:gd name="T37" fmla="*/ 4 h 410"/>
                    <a:gd name="T38" fmla="*/ 88 w 150"/>
                    <a:gd name="T39" fmla="*/ 4 h 410"/>
                    <a:gd name="T40" fmla="*/ 54 w 150"/>
                    <a:gd name="T41" fmla="*/ 6 h 410"/>
                    <a:gd name="T42" fmla="*/ 10 w 150"/>
                    <a:gd name="T43" fmla="*/ 7 h 410"/>
                    <a:gd name="T44" fmla="*/ 2 w 150"/>
                    <a:gd name="T45" fmla="*/ 7 h 410"/>
                    <a:gd name="T46" fmla="*/ 5 w 150"/>
                    <a:gd name="T47" fmla="*/ 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9525">
                  <a:no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sp>
            <p:nvSpPr>
              <p:cNvPr id="86131" name="Rectangle 1339"/>
              <p:cNvSpPr>
                <a:spLocks noChangeArrowheads="1"/>
              </p:cNvSpPr>
              <p:nvPr/>
            </p:nvSpPr>
            <p:spPr bwMode="auto">
              <a:xfrm>
                <a:off x="1609" y="1237"/>
                <a:ext cx="115" cy="212"/>
              </a:xfrm>
              <a:prstGeom prst="rect">
                <a:avLst/>
              </a:prstGeom>
              <a:noFill/>
              <a:ln w="9525">
                <a:noFill/>
                <a:miter lim="800000"/>
                <a:headEnd/>
                <a:tailEnd/>
              </a:ln>
            </p:spPr>
            <p:txBody>
              <a:bodyPr wrap="none" lIns="90487" tIns="44450" rIns="90487" bIns="44450">
                <a:spAutoFit/>
              </a:bodyPr>
              <a:lstStyle/>
              <a:p>
                <a:endParaRPr lang="en-US" altLang="en-US" b="0" i="1">
                  <a:solidFill>
                    <a:schemeClr val="bg2"/>
                  </a:solidFill>
                  <a:latin typeface="Arial" panose="020B0604020202020204" pitchFamily="34" charset="0"/>
                  <a:cs typeface="Arial" panose="020B0604020202020204" pitchFamily="34" charset="0"/>
                </a:endParaRPr>
              </a:p>
            </p:txBody>
          </p:sp>
        </p:grpSp>
      </p:grpSp>
      <p:sp>
        <p:nvSpPr>
          <p:cNvPr id="483644" name="Rectangle 1340"/>
          <p:cNvSpPr>
            <a:spLocks noChangeArrowheads="1"/>
          </p:cNvSpPr>
          <p:nvPr/>
        </p:nvSpPr>
        <p:spPr bwMode="auto">
          <a:xfrm>
            <a:off x="6518275" y="5067300"/>
            <a:ext cx="1625600" cy="1358900"/>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86120" name="Text Box 1341"/>
          <p:cNvSpPr txBox="1">
            <a:spLocks noChangeArrowheads="1"/>
          </p:cNvSpPr>
          <p:nvPr/>
        </p:nvSpPr>
        <p:spPr bwMode="auto">
          <a:xfrm>
            <a:off x="8561864" y="6461710"/>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٣</a:t>
            </a:r>
            <a:r>
              <a:rPr lang="en-US" altLang="en-US">
                <a:solidFill>
                  <a:srgbClr val="FFFFFF"/>
                </a:solidFill>
                <a:latin typeface="Arial" panose="020B0604020202020204" pitchFamily="34" charset="0"/>
                <a:cs typeface="Arial" panose="020B0604020202020204" pitchFamily="34" charset="0"/>
              </a:rPr>
              <a:t> </a:t>
            </a:r>
          </a:p>
        </p:txBody>
      </p:sp>
      <p:sp>
        <p:nvSpPr>
          <p:cNvPr id="483647" name="Rectangle 1343"/>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86122" name="TextBox 1"/>
          <p:cNvSpPr txBox="1">
            <a:spLocks noChangeArrowheads="1"/>
          </p:cNvSpPr>
          <p:nvPr/>
        </p:nvSpPr>
        <p:spPr bwMode="auto">
          <a:xfrm>
            <a:off x="5066488" y="2267064"/>
            <a:ext cx="596900" cy="276999"/>
          </a:xfrm>
          <a:prstGeom prst="rect">
            <a:avLst/>
          </a:prstGeom>
          <a:noFill/>
          <a:ln w="9525">
            <a:noFill/>
            <a:miter lim="800000"/>
            <a:headEnd/>
            <a:tailEnd/>
          </a:ln>
          <a:effectLst>
            <a:glow rad="228600">
              <a:schemeClr val="bg2">
                <a:alpha val="83820"/>
              </a:schemeClr>
            </a:glow>
          </a:effectLst>
        </p:spPr>
        <p:txBody>
          <a:bodyPr wrap="square">
            <a:spAutoFit/>
          </a:bodyPr>
          <a:lstStyle>
            <a:defPPr>
              <a:defRPr lang="en-US"/>
            </a:defPPr>
            <a:lvl1pPr algn="ctr">
              <a:defRPr sz="1200">
                <a:solidFill>
                  <a:schemeClr val="tx1"/>
                </a:solidFill>
                <a:effectLst>
                  <a:glow rad="127000">
                    <a:schemeClr val="bg2"/>
                  </a:glow>
                </a:effectLst>
              </a:defRPr>
            </a:lvl1pPr>
          </a:lstStyle>
          <a:p>
            <a:r>
              <a:rPr lang="ar-JO" altLang="en-US" dirty="0">
                <a:latin typeface="Arial" panose="020B0604020202020204" pitchFamily="34" charset="0"/>
                <a:cs typeface="Arial" panose="020B0604020202020204" pitchFamily="34" charset="0"/>
              </a:rPr>
              <a:t>ب. ع</a:t>
            </a:r>
            <a:endParaRPr lang="en-US" altLang="en-US" dirty="0">
              <a:latin typeface="Arial" panose="020B0604020202020204" pitchFamily="34" charset="0"/>
              <a:cs typeface="Arial" panose="020B0604020202020204" pitchFamily="34" charset="0"/>
            </a:endParaRPr>
          </a:p>
        </p:txBody>
      </p:sp>
      <p:sp>
        <p:nvSpPr>
          <p:cNvPr id="86123" name="TextBox 3"/>
          <p:cNvSpPr txBox="1">
            <a:spLocks noChangeArrowheads="1"/>
          </p:cNvSpPr>
          <p:nvPr/>
        </p:nvSpPr>
        <p:spPr bwMode="auto">
          <a:xfrm>
            <a:off x="7415213" y="1302859"/>
            <a:ext cx="598487" cy="461963"/>
          </a:xfrm>
          <a:prstGeom prst="rect">
            <a:avLst/>
          </a:prstGeom>
          <a:noFill/>
          <a:ln w="9525">
            <a:noFill/>
            <a:miter lim="800000"/>
            <a:headEnd/>
            <a:tailEnd/>
          </a:ln>
          <a:effectLst>
            <a:glow rad="228600">
              <a:schemeClr val="bg2">
                <a:alpha val="83820"/>
              </a:schemeClr>
            </a:glow>
          </a:effectLst>
        </p:spPr>
        <p:txBody>
          <a:bodyPr wrap="square">
            <a:spAutoFit/>
          </a:bodyPr>
          <a:lstStyle>
            <a:defPPr>
              <a:defRPr lang="en-US"/>
            </a:defPPr>
            <a:lvl1pPr algn="ctr">
              <a:defRPr sz="1200">
                <a:solidFill>
                  <a:schemeClr val="tx1"/>
                </a:solidFill>
                <a:effectLst>
                  <a:glow rad="127000">
                    <a:schemeClr val="bg2"/>
                  </a:glow>
                </a:effectLst>
              </a:defRPr>
            </a:lvl1pPr>
          </a:lstStyle>
          <a:p>
            <a:r>
              <a:rPr lang="ar-JO" altLang="en-US" dirty="0">
                <a:latin typeface="Arial" panose="020B0604020202020204" pitchFamily="34" charset="0"/>
                <a:cs typeface="Arial" panose="020B0604020202020204" pitchFamily="34" charset="0"/>
              </a:rPr>
              <a:t>العهد الدودي</a:t>
            </a:r>
            <a:endParaRPr lang="en-US" altLang="en-US" dirty="0">
              <a:latin typeface="Arial" panose="020B0604020202020204" pitchFamily="34" charset="0"/>
              <a:cs typeface="Arial" panose="020B0604020202020204" pitchFamily="34" charset="0"/>
            </a:endParaRPr>
          </a:p>
        </p:txBody>
      </p:sp>
      <p:sp>
        <p:nvSpPr>
          <p:cNvPr id="86124" name="TextBox 4"/>
          <p:cNvSpPr txBox="1">
            <a:spLocks noChangeArrowheads="1"/>
          </p:cNvSpPr>
          <p:nvPr/>
        </p:nvSpPr>
        <p:spPr bwMode="auto">
          <a:xfrm>
            <a:off x="7415214" y="2133600"/>
            <a:ext cx="665162" cy="461665"/>
          </a:xfrm>
          <a:prstGeom prst="rect">
            <a:avLst/>
          </a:prstGeom>
          <a:noFill/>
          <a:ln w="9525">
            <a:noFill/>
            <a:miter lim="800000"/>
            <a:headEnd/>
            <a:tailEnd/>
          </a:ln>
          <a:effectLst>
            <a:glow rad="228600">
              <a:schemeClr val="bg2">
                <a:alpha val="83820"/>
              </a:schemeClr>
            </a:glow>
          </a:effectLst>
        </p:spPr>
        <p:txBody>
          <a:bodyPr wrap="square">
            <a:spAutoFit/>
          </a:bodyPr>
          <a:lstStyle>
            <a:defPPr>
              <a:defRPr lang="en-US"/>
            </a:defPPr>
            <a:lvl1pPr algn="ctr">
              <a:defRPr sz="1200">
                <a:solidFill>
                  <a:schemeClr val="tx1"/>
                </a:solidFill>
                <a:effectLst>
                  <a:glow rad="127000">
                    <a:schemeClr val="bg2"/>
                  </a:glow>
                </a:effectLst>
              </a:defRPr>
            </a:lvl1pPr>
          </a:lstStyle>
          <a:p>
            <a:r>
              <a:rPr lang="ar-JO" altLang="en-US" dirty="0">
                <a:latin typeface="Arial" panose="020B0604020202020204" pitchFamily="34" charset="0"/>
                <a:cs typeface="Arial" panose="020B0604020202020204" pitchFamily="34" charset="0"/>
              </a:rPr>
              <a:t>العهد الجديد</a:t>
            </a:r>
            <a:endParaRPr lang="en-US" altLang="en-US" dirty="0">
              <a:latin typeface="Arial" panose="020B0604020202020204" pitchFamily="34" charset="0"/>
              <a:cs typeface="Arial" panose="020B0604020202020204" pitchFamily="34" charset="0"/>
            </a:endParaRPr>
          </a:p>
        </p:txBody>
      </p:sp>
      <p:sp>
        <p:nvSpPr>
          <p:cNvPr id="86125" name="TextBox 5"/>
          <p:cNvSpPr txBox="1">
            <a:spLocks noChangeArrowheads="1"/>
          </p:cNvSpPr>
          <p:nvPr/>
        </p:nvSpPr>
        <p:spPr bwMode="auto">
          <a:xfrm>
            <a:off x="4988220" y="5225977"/>
            <a:ext cx="750888" cy="461665"/>
          </a:xfrm>
          <a:prstGeom prst="rect">
            <a:avLst/>
          </a:prstGeom>
          <a:noFill/>
          <a:ln w="9525">
            <a:noFill/>
            <a:miter lim="800000"/>
            <a:headEnd/>
            <a:tailEnd/>
          </a:ln>
          <a:effectLst>
            <a:glow rad="228600">
              <a:schemeClr val="bg2">
                <a:alpha val="83820"/>
              </a:schemeClr>
            </a:glow>
          </a:effectLst>
        </p:spPr>
        <p:txBody>
          <a:bodyPr wrap="square">
            <a:spAutoFit/>
          </a:bodyPr>
          <a:lstStyle/>
          <a:p>
            <a:pPr algn="ctr"/>
            <a:r>
              <a:rPr lang="ar-JO" altLang="en-US" sz="1200" dirty="0">
                <a:solidFill>
                  <a:schemeClr val="tx1"/>
                </a:solidFill>
                <a:effectLst>
                  <a:glow rad="127000">
                    <a:schemeClr val="bg2"/>
                  </a:glow>
                </a:effectLst>
                <a:latin typeface="Arial" panose="020B0604020202020204" pitchFamily="34" charset="0"/>
                <a:cs typeface="Arial" panose="020B0604020202020204" pitchFamily="34" charset="0"/>
              </a:rPr>
              <a:t>عهد</a:t>
            </a:r>
            <a:br>
              <a:rPr lang="en-US" altLang="en-US" sz="1200" dirty="0">
                <a:solidFill>
                  <a:schemeClr val="tx1"/>
                </a:solidFill>
                <a:effectLst>
                  <a:glow rad="127000">
                    <a:schemeClr val="bg2"/>
                  </a:glow>
                </a:effectLst>
                <a:latin typeface="Arial" panose="020B0604020202020204" pitchFamily="34" charset="0"/>
                <a:cs typeface="Arial" panose="020B0604020202020204" pitchFamily="34" charset="0"/>
              </a:rPr>
            </a:br>
            <a:r>
              <a:rPr lang="ar-JO" altLang="en-US" sz="1200" dirty="0">
                <a:solidFill>
                  <a:schemeClr val="tx1"/>
                </a:solidFill>
                <a:effectLst>
                  <a:glow rad="127000">
                    <a:schemeClr val="bg2"/>
                  </a:glow>
                </a:effectLst>
                <a:latin typeface="Arial" panose="020B0604020202020204" pitchFamily="34" charset="0"/>
                <a:cs typeface="Arial" panose="020B0604020202020204" pitchFamily="34" charset="0"/>
              </a:rPr>
              <a:t> الأرض</a:t>
            </a:r>
            <a:endParaRPr lang="en-US" altLang="en-US" sz="1200" dirty="0">
              <a:solidFill>
                <a:schemeClr val="tx1"/>
              </a:solidFill>
              <a:effectLst>
                <a:glow rad="127000">
                  <a:schemeClr val="bg2"/>
                </a:glow>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0"/>
                                        </p:tgtEl>
                                        <p:attrNameLst>
                                          <p:attrName>style.visibility</p:attrName>
                                        </p:attrNameLst>
                                      </p:cBhvr>
                                      <p:to>
                                        <p:strVal val="visible"/>
                                      </p:to>
                                    </p:set>
                                    <p:anim calcmode="lin" valueType="num">
                                      <p:cBhvr>
                                        <p:cTn id="36" dur="500" fill="hold"/>
                                        <p:tgtEl>
                                          <p:spTgt spid="483580"/>
                                        </p:tgtEl>
                                        <p:attrNameLst>
                                          <p:attrName>ppt_w</p:attrName>
                                        </p:attrNameLst>
                                      </p:cBhvr>
                                      <p:tavLst>
                                        <p:tav tm="0">
                                          <p:val>
                                            <p:fltVal val="0"/>
                                          </p:val>
                                        </p:tav>
                                        <p:tav tm="100000">
                                          <p:val>
                                            <p:strVal val="#ppt_w"/>
                                          </p:val>
                                        </p:tav>
                                      </p:tavLst>
                                    </p:anim>
                                    <p:anim calcmode="lin" valueType="num">
                                      <p:cBhvr>
                                        <p:cTn id="37" dur="500" fill="hold"/>
                                        <p:tgtEl>
                                          <p:spTgt spid="483580"/>
                                        </p:tgtEl>
                                        <p:attrNameLst>
                                          <p:attrName>ppt_h</p:attrName>
                                        </p:attrNameLst>
                                      </p:cBhvr>
                                      <p:tavLst>
                                        <p:tav tm="0">
                                          <p:val>
                                            <p:fltVal val="0"/>
                                          </p:val>
                                        </p:tav>
                                        <p:tav tm="100000">
                                          <p:val>
                                            <p:strVal val="#ppt_h"/>
                                          </p:val>
                                        </p:tav>
                                      </p:tavLst>
                                    </p:anim>
                                    <p:anim calcmode="lin" valueType="num">
                                      <p:cBhvr>
                                        <p:cTn id="38" dur="500" fill="hold"/>
                                        <p:tgtEl>
                                          <p:spTgt spid="483580"/>
                                        </p:tgtEl>
                                        <p:attrNameLst>
                                          <p:attrName>ppt_x</p:attrName>
                                        </p:attrNameLst>
                                      </p:cBhvr>
                                      <p:tavLst>
                                        <p:tav tm="0">
                                          <p:val>
                                            <p:fltVal val="0.5"/>
                                          </p:val>
                                        </p:tav>
                                        <p:tav tm="100000">
                                          <p:val>
                                            <p:strVal val="#ppt_x"/>
                                          </p:val>
                                        </p:tav>
                                      </p:tavLst>
                                    </p:anim>
                                    <p:anim calcmode="lin" valueType="num">
                                      <p:cBhvr>
                                        <p:cTn id="39" dur="500" fill="hold"/>
                                        <p:tgtEl>
                                          <p:spTgt spid="4835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grpId="0" nodeType="afterEffect">
                                  <p:stCondLst>
                                    <p:cond delay="0"/>
                                  </p:stCondLst>
                                  <p:childTnLst>
                                    <p:set>
                                      <p:cBhvr>
                                        <p:cTn id="42" dur="1" fill="hold">
                                          <p:stCondLst>
                                            <p:cond delay="0"/>
                                          </p:stCondLst>
                                        </p:cTn>
                                        <p:tgtEl>
                                          <p:spTgt spid="483581"/>
                                        </p:tgtEl>
                                        <p:attrNameLst>
                                          <p:attrName>style.visibility</p:attrName>
                                        </p:attrNameLst>
                                      </p:cBhvr>
                                      <p:to>
                                        <p:strVal val="visible"/>
                                      </p:to>
                                    </p:set>
                                    <p:anim calcmode="lin" valueType="num">
                                      <p:cBhvr>
                                        <p:cTn id="43" dur="500" fill="hold"/>
                                        <p:tgtEl>
                                          <p:spTgt spid="483581"/>
                                        </p:tgtEl>
                                        <p:attrNameLst>
                                          <p:attrName>ppt_w</p:attrName>
                                        </p:attrNameLst>
                                      </p:cBhvr>
                                      <p:tavLst>
                                        <p:tav tm="0">
                                          <p:val>
                                            <p:fltVal val="0"/>
                                          </p:val>
                                        </p:tav>
                                        <p:tav tm="100000">
                                          <p:val>
                                            <p:strVal val="#ppt_w"/>
                                          </p:val>
                                        </p:tav>
                                      </p:tavLst>
                                    </p:anim>
                                    <p:anim calcmode="lin" valueType="num">
                                      <p:cBhvr>
                                        <p:cTn id="44" dur="500" fill="hold"/>
                                        <p:tgtEl>
                                          <p:spTgt spid="483581"/>
                                        </p:tgtEl>
                                        <p:attrNameLst>
                                          <p:attrName>ppt_h</p:attrName>
                                        </p:attrNameLst>
                                      </p:cBhvr>
                                      <p:tavLst>
                                        <p:tav tm="0">
                                          <p:val>
                                            <p:fltVal val="0"/>
                                          </p:val>
                                        </p:tav>
                                        <p:tav tm="100000">
                                          <p:val>
                                            <p:strVal val="#ppt_h"/>
                                          </p:val>
                                        </p:tav>
                                      </p:tavLst>
                                    </p:anim>
                                    <p:anim calcmode="lin" valueType="num">
                                      <p:cBhvr>
                                        <p:cTn id="45" dur="500" fill="hold"/>
                                        <p:tgtEl>
                                          <p:spTgt spid="483581"/>
                                        </p:tgtEl>
                                        <p:attrNameLst>
                                          <p:attrName>ppt_x</p:attrName>
                                        </p:attrNameLst>
                                      </p:cBhvr>
                                      <p:tavLst>
                                        <p:tav tm="0">
                                          <p:val>
                                            <p:fltVal val="0.5"/>
                                          </p:val>
                                        </p:tav>
                                        <p:tav tm="100000">
                                          <p:val>
                                            <p:strVal val="#ppt_x"/>
                                          </p:val>
                                        </p:tav>
                                      </p:tavLst>
                                    </p:anim>
                                    <p:anim calcmode="lin" valueType="num">
                                      <p:cBhvr>
                                        <p:cTn id="46" dur="500" fill="hold"/>
                                        <p:tgtEl>
                                          <p:spTgt spid="483581"/>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483589"/>
                                        </p:tgtEl>
                                        <p:attrNameLst>
                                          <p:attrName>style.visibility</p:attrName>
                                        </p:attrNameLst>
                                      </p:cBhvr>
                                      <p:to>
                                        <p:strVal val="visible"/>
                                      </p:to>
                                    </p:set>
                                    <p:anim calcmode="lin" valueType="num">
                                      <p:cBhvr>
                                        <p:cTn id="51" dur="500" fill="hold"/>
                                        <p:tgtEl>
                                          <p:spTgt spid="483589"/>
                                        </p:tgtEl>
                                        <p:attrNameLst>
                                          <p:attrName>ppt_w</p:attrName>
                                        </p:attrNameLst>
                                      </p:cBhvr>
                                      <p:tavLst>
                                        <p:tav tm="0">
                                          <p:val>
                                            <p:fltVal val="0"/>
                                          </p:val>
                                        </p:tav>
                                        <p:tav tm="100000">
                                          <p:val>
                                            <p:strVal val="#ppt_w"/>
                                          </p:val>
                                        </p:tav>
                                      </p:tavLst>
                                    </p:anim>
                                    <p:anim calcmode="lin" valueType="num">
                                      <p:cBhvr>
                                        <p:cTn id="52" dur="500" fill="hold"/>
                                        <p:tgtEl>
                                          <p:spTgt spid="483589"/>
                                        </p:tgtEl>
                                        <p:attrNameLst>
                                          <p:attrName>ppt_h</p:attrName>
                                        </p:attrNameLst>
                                      </p:cBhvr>
                                      <p:tavLst>
                                        <p:tav tm="0">
                                          <p:val>
                                            <p:fltVal val="0"/>
                                          </p:val>
                                        </p:tav>
                                        <p:tav tm="100000">
                                          <p:val>
                                            <p:strVal val="#ppt_h"/>
                                          </p:val>
                                        </p:tav>
                                      </p:tavLst>
                                    </p:anim>
                                    <p:anim calcmode="lin" valueType="num">
                                      <p:cBhvr>
                                        <p:cTn id="53" dur="500" fill="hold"/>
                                        <p:tgtEl>
                                          <p:spTgt spid="483589"/>
                                        </p:tgtEl>
                                        <p:attrNameLst>
                                          <p:attrName>ppt_x</p:attrName>
                                        </p:attrNameLst>
                                      </p:cBhvr>
                                      <p:tavLst>
                                        <p:tav tm="0">
                                          <p:val>
                                            <p:fltVal val="0.5"/>
                                          </p:val>
                                        </p:tav>
                                        <p:tav tm="100000">
                                          <p:val>
                                            <p:strVal val="#ppt_x"/>
                                          </p:val>
                                        </p:tav>
                                      </p:tavLst>
                                    </p:anim>
                                    <p:anim calcmode="lin" valueType="num">
                                      <p:cBhvr>
                                        <p:cTn id="54"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7" presetClass="entr" presetSubtype="2" fill="hold" grpId="0" nodeType="clickEffect">
                                  <p:stCondLst>
                                    <p:cond delay="0"/>
                                  </p:stCondLst>
                                  <p:childTnLst>
                                    <p:set>
                                      <p:cBhvr>
                                        <p:cTn id="58" dur="1" fill="hold">
                                          <p:stCondLst>
                                            <p:cond delay="0"/>
                                          </p:stCondLst>
                                        </p:cTn>
                                        <p:tgtEl>
                                          <p:spTgt spid="483644"/>
                                        </p:tgtEl>
                                        <p:attrNameLst>
                                          <p:attrName>style.visibility</p:attrName>
                                        </p:attrNameLst>
                                      </p:cBhvr>
                                      <p:to>
                                        <p:strVal val="visible"/>
                                      </p:to>
                                    </p:set>
                                    <p:anim calcmode="lin" valueType="num">
                                      <p:cBhvr additive="base">
                                        <p:cTn id="59" dur="5000" fill="hold"/>
                                        <p:tgtEl>
                                          <p:spTgt spid="483644"/>
                                        </p:tgtEl>
                                        <p:attrNameLst>
                                          <p:attrName>ppt_x</p:attrName>
                                        </p:attrNameLst>
                                      </p:cBhvr>
                                      <p:tavLst>
                                        <p:tav tm="0">
                                          <p:val>
                                            <p:strVal val="1+#ppt_w/2"/>
                                          </p:val>
                                        </p:tav>
                                        <p:tav tm="100000">
                                          <p:val>
                                            <p:strVal val="#ppt_x"/>
                                          </p:val>
                                        </p:tav>
                                      </p:tavLst>
                                    </p:anim>
                                    <p:anim calcmode="lin" valueType="num">
                                      <p:cBhvr additive="base">
                                        <p:cTn id="60"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72" grpId="0" animBg="1"/>
      <p:bldP spid="483573" grpId="0" animBg="1"/>
      <p:bldP spid="483574" grpId="0" animBg="1"/>
      <p:bldP spid="483579" grpId="0" animBg="1"/>
      <p:bldP spid="483580" grpId="0" animBg="1"/>
      <p:bldP spid="483581" grpId="0" animBg="1"/>
      <p:bldP spid="483589" grpId="0" animBg="1"/>
      <p:bldP spid="4836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الكتاب المقدس ... رابط أساسي على </a:t>
            </a:r>
            <a:r>
              <a:rPr lang="en-US"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BibleStudyDownloads.org</a:t>
            </a:r>
            <a:endParaRPr lang="en-US" sz="10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88067" name="Rectangle 1026"/>
          <p:cNvSpPr txBox="1">
            <a:spLocks noChangeArrowheads="1"/>
          </p:cNvSpPr>
          <p:nvPr/>
        </p:nvSpPr>
        <p:spPr bwMode="auto">
          <a:xfrm>
            <a:off x="0" y="0"/>
            <a:ext cx="9144000" cy="685800"/>
          </a:xfrm>
          <a:prstGeom prst="rect">
            <a:avLst/>
          </a:prstGeom>
          <a:noFill/>
          <a:ln w="9525">
            <a:noFill/>
            <a:miter lim="800000"/>
            <a:headEnd/>
            <a:tailEnd/>
          </a:ln>
        </p:spPr>
        <p:txBody>
          <a:bodyPr anchor="ctr"/>
          <a:lstStyle/>
          <a:p>
            <a:pPr algn="ctr" eaLnBrk="1" hangingPunct="1"/>
            <a:r>
              <a:rPr lang="ar-JO" altLang="en-US" sz="4000">
                <a:solidFill>
                  <a:srgbClr val="FFFFFF"/>
                </a:solidFill>
                <a:latin typeface="Arial" panose="020B0604020202020204" pitchFamily="34" charset="0"/>
                <a:cs typeface="Arial" panose="020B0604020202020204" pitchFamily="34" charset="0"/>
              </a:rPr>
              <a:t>احصل على هذا العرض مجانا!</a:t>
            </a:r>
            <a:endParaRPr lang="en-US" altLang="en-US" sz="1400">
              <a:solidFill>
                <a:srgbClr val="FFFFFF"/>
              </a:solidFill>
              <a:latin typeface="Arial" panose="020B0604020202020204" pitchFamily="34" charset="0"/>
              <a:cs typeface="Arial" panose="020B0604020202020204" pitchFamily="34" charset="0"/>
            </a:endParaRPr>
          </a:p>
        </p:txBody>
      </p:sp>
      <p:pic>
        <p:nvPicPr>
          <p:cNvPr id="88068" name="Picture 7" descr="Screen Shot 2016-02-02 at 5.41.18 PM.png"/>
          <p:cNvPicPr>
            <a:picLocks noChangeAspect="1" noChangeArrowheads="1"/>
          </p:cNvPicPr>
          <p:nvPr/>
        </p:nvPicPr>
        <p:blipFill>
          <a:blip r:embed="rId3"/>
          <a:srcRect/>
          <a:stretch>
            <a:fillRect/>
          </a:stretch>
        </p:blipFill>
        <p:spPr bwMode="auto">
          <a:xfrm>
            <a:off x="-44450" y="636588"/>
            <a:ext cx="9232900" cy="5649912"/>
          </a:xfrm>
          <a:prstGeom prst="rect">
            <a:avLst/>
          </a:prstGeom>
          <a:noFill/>
          <a:ln w="9525">
            <a:noFill/>
            <a:miter lim="800000"/>
            <a:headEnd/>
            <a:tailEnd/>
          </a:ln>
        </p:spPr>
      </p:pic>
      <p:pic>
        <p:nvPicPr>
          <p:cNvPr id="9" name="Picture 8" descr="Screen Shot 2016-02-02 at 5.42.03 PM.png"/>
          <p:cNvPicPr>
            <a:picLocks noChangeAspect="1" noChangeArrowheads="1"/>
          </p:cNvPicPr>
          <p:nvPr/>
        </p:nvPicPr>
        <p:blipFill>
          <a:blip r:embed="rId4"/>
          <a:srcRect/>
          <a:stretch>
            <a:fillRect/>
          </a:stretch>
        </p:blipFill>
        <p:spPr bwMode="auto">
          <a:xfrm>
            <a:off x="307975" y="2222500"/>
            <a:ext cx="6153150" cy="3482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w="9525">
            <a:noFill/>
            <a:miter lim="800000"/>
            <a:headEnd/>
            <a:tailEnd/>
          </a:ln>
        </p:spPr>
        <p:txBody>
          <a:bodyPr wrap="none" anchor="ctr"/>
          <a:lstStyle/>
          <a:p>
            <a:endParaRPr lang="en-US" alt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90116" name="Text Box 9"/>
          <p:cNvSpPr txBox="1">
            <a:spLocks noChangeArrowheads="1"/>
          </p:cNvSpPr>
          <p:nvPr/>
        </p:nvSpPr>
        <p:spPr bwMode="auto">
          <a:xfrm>
            <a:off x="479425" y="6545263"/>
            <a:ext cx="915988" cy="228600"/>
          </a:xfrm>
          <a:prstGeom prst="rect">
            <a:avLst/>
          </a:prstGeom>
          <a:noFill/>
          <a:ln w="9525">
            <a:noFill/>
            <a:miter lim="800000"/>
            <a:headEnd/>
            <a:tailEnd/>
          </a:ln>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ＭＳ Ｐゴシック" charset="0"/>
              </a:rPr>
              <a:t>9.65.03e.</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endParaRPr>
          </a:p>
        </p:txBody>
      </p:sp>
      <p:sp>
        <p:nvSpPr>
          <p:cNvPr id="22531" name="Rectangle 3"/>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ltLang="en-US"/>
          </a:p>
        </p:txBody>
      </p:sp>
      <p:sp>
        <p:nvSpPr>
          <p:cNvPr id="154628" name="Rectangle 4"/>
          <p:cNvSpPr>
            <a:spLocks noChangeArrowheads="1"/>
          </p:cNvSpPr>
          <p:nvPr/>
        </p:nvSpPr>
        <p:spPr bwMode="auto">
          <a:xfrm>
            <a:off x="865188" y="900113"/>
            <a:ext cx="7921625" cy="43689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3200" dirty="0">
                <a:solidFill>
                  <a:srgbClr val="FAFD00"/>
                </a:solidFill>
                <a:latin typeface="Arial" panose="020B0604020202020204" pitchFamily="34" charset="0"/>
                <a:ea typeface="Accordance" panose="00000400000000000000" pitchFamily="2" charset="-79"/>
                <a:cs typeface="Arial" panose="020B0604020202020204" pitchFamily="34" charset="0"/>
              </a:rPr>
              <a:t>المواعيد التقريبية:</a:t>
            </a:r>
          </a:p>
          <a:p>
            <a:pPr algn="r" rtl="1">
              <a:lnSpc>
                <a:spcPct val="200000"/>
              </a:lnSpc>
              <a:defRPr/>
            </a:pPr>
            <a:r>
              <a:rPr lang="ar-JO" sz="3200" dirty="0">
                <a:solidFill>
                  <a:srgbClr val="FAFD00"/>
                </a:solidFill>
                <a:latin typeface="Arial" panose="020B0604020202020204" pitchFamily="34" charset="0"/>
                <a:ea typeface="Accordance" panose="00000400000000000000" pitchFamily="2" charset="-79"/>
                <a:cs typeface="Arial" panose="020B0604020202020204" pitchFamily="34" charset="0"/>
              </a:rPr>
              <a:t>إبراهيم- يوسف                             ٢٠٠٠ ق. م </a:t>
            </a:r>
            <a:endParaRPr lang="en-US" sz="3200" dirty="0">
              <a:solidFill>
                <a:srgbClr val="FAFD00"/>
              </a:solidFill>
              <a:latin typeface="Arial" panose="020B0604020202020204" pitchFamily="34" charset="0"/>
              <a:ea typeface="ＭＳ Ｐゴシック" charset="0"/>
              <a:cs typeface="Arial" panose="020B0604020202020204" pitchFamily="34" charset="0"/>
            </a:endParaRPr>
          </a:p>
          <a:p>
            <a:pPr algn="r" rtl="1">
              <a:lnSpc>
                <a:spcPct val="200000"/>
              </a:lnSpc>
              <a:defRPr/>
            </a:pPr>
            <a:r>
              <a:rPr lang="ar-JO" sz="3200" dirty="0">
                <a:solidFill>
                  <a:srgbClr val="FAFD00"/>
                </a:solidFill>
                <a:latin typeface="Arial" panose="020B0604020202020204" pitchFamily="34" charset="0"/>
                <a:ea typeface="Accordance" panose="00000400000000000000" pitchFamily="2" charset="-79"/>
                <a:cs typeface="Arial" panose="020B0604020202020204" pitchFamily="34" charset="0"/>
              </a:rPr>
              <a:t> موسى- يشوع</a:t>
            </a:r>
            <a:r>
              <a:rPr lang="en-US" sz="3200" dirty="0">
                <a:solidFill>
                  <a:srgbClr val="FAFD00"/>
                </a:solidFill>
                <a:latin typeface="Arial" panose="020B0604020202020204" pitchFamily="34" charset="0"/>
                <a:ea typeface="Accordance" panose="00000400000000000000" pitchFamily="2" charset="-79"/>
                <a:cs typeface="Arial" panose="020B0604020202020204" pitchFamily="34" charset="0"/>
              </a:rPr>
              <a:t>	  		</a:t>
            </a:r>
            <a:r>
              <a:rPr lang="ar-JO" sz="3200" dirty="0">
                <a:solidFill>
                  <a:srgbClr val="FAFD00"/>
                </a:solidFill>
                <a:latin typeface="Arial" panose="020B0604020202020204" pitchFamily="34" charset="0"/>
                <a:ea typeface="Accordance" panose="00000400000000000000" pitchFamily="2" charset="-79"/>
                <a:cs typeface="Arial" panose="020B0604020202020204" pitchFamily="34" charset="0"/>
              </a:rPr>
              <a:t>           ١٥٠٠ ق. م</a:t>
            </a:r>
            <a:endParaRPr lang="en-US" sz="3200" dirty="0">
              <a:solidFill>
                <a:srgbClr val="FAFD00"/>
              </a:solidFill>
              <a:latin typeface="Arial" panose="020B0604020202020204" pitchFamily="34" charset="0"/>
              <a:ea typeface="Accordance" panose="00000400000000000000" pitchFamily="2" charset="-79"/>
              <a:cs typeface="Arial" panose="020B0604020202020204" pitchFamily="34" charset="0"/>
            </a:endParaRPr>
          </a:p>
          <a:p>
            <a:pPr algn="r" rtl="1">
              <a:lnSpc>
                <a:spcPct val="200000"/>
              </a:lnSpc>
              <a:defRPr/>
            </a:pPr>
            <a:r>
              <a:rPr lang="ar-JO" sz="3200" dirty="0">
                <a:solidFill>
                  <a:srgbClr val="FAFD00"/>
                </a:solidFill>
                <a:latin typeface="Arial" panose="020B0604020202020204" pitchFamily="34" charset="0"/>
                <a:ea typeface="Accordance" panose="00000400000000000000" pitchFamily="2" charset="-79"/>
                <a:cs typeface="Arial" panose="020B0604020202020204" pitchFamily="34" charset="0"/>
              </a:rPr>
              <a:t>الفوضى- الملكية                            ١٠٠٠ق. م    </a:t>
            </a:r>
            <a:endParaRPr lang="en-US" sz="3200" dirty="0">
              <a:solidFill>
                <a:schemeClr val="hlink"/>
              </a:solidFill>
              <a:latin typeface="Arial" panose="020B0604020202020204" pitchFamily="34" charset="0"/>
              <a:ea typeface="ＭＳ Ｐゴシック" charset="0"/>
              <a:cs typeface="Arial" panose="020B0604020202020204" pitchFamily="34" charset="0"/>
            </a:endParaRPr>
          </a:p>
          <a:p>
            <a:pPr algn="r" rtl="1">
              <a:lnSpc>
                <a:spcPct val="200000"/>
              </a:lnSpc>
              <a:defRPr/>
            </a:pPr>
            <a:r>
              <a:rPr lang="ar-JO" sz="3200" dirty="0">
                <a:solidFill>
                  <a:schemeClr val="hlink"/>
                </a:solidFill>
                <a:latin typeface="Arial" panose="020B0604020202020204" pitchFamily="34" charset="0"/>
                <a:ea typeface="Accordance" panose="00000400000000000000" pitchFamily="2" charset="-79"/>
                <a:cs typeface="Arial" panose="020B0604020202020204" pitchFamily="34" charset="0"/>
              </a:rPr>
              <a:t> السبي- الصمت                              ٥٠٠ ق. م</a:t>
            </a:r>
            <a:endParaRPr lang="en-US" sz="3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2533" name="Rectangle 5"/>
          <p:cNvSpPr>
            <a:spLocks noChangeArrowheads="1"/>
          </p:cNvSpPr>
          <p:nvPr/>
        </p:nvSpPr>
        <p:spPr bwMode="auto">
          <a:xfrm>
            <a:off x="1617663" y="1074738"/>
            <a:ext cx="7112000" cy="5029200"/>
          </a:xfrm>
          <a:prstGeom prst="rect">
            <a:avLst/>
          </a:prstGeom>
          <a:noFill/>
          <a:ln w="9525">
            <a:noFill/>
            <a:miter lim="800000"/>
            <a:headEnd/>
            <a:tailEnd/>
          </a:ln>
        </p:spPr>
        <p:txBody>
          <a:bodyPr wrap="none" anchor="ctr"/>
          <a:lstStyle/>
          <a:p>
            <a:endParaRPr lang="en-US" altLang="en-US"/>
          </a:p>
        </p:txBody>
      </p:sp>
      <p:sp>
        <p:nvSpPr>
          <p:cNvPr id="154630" name="Oval 6"/>
          <p:cNvSpPr>
            <a:spLocks noChangeArrowheads="1"/>
          </p:cNvSpPr>
          <p:nvPr/>
        </p:nvSpPr>
        <p:spPr bwMode="auto">
          <a:xfrm>
            <a:off x="600079" y="4478332"/>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22535" name="Text Box 8"/>
          <p:cNvSpPr txBox="1">
            <a:spLocks noChangeArrowheads="1"/>
          </p:cNvSpPr>
          <p:nvPr/>
        </p:nvSpPr>
        <p:spPr bwMode="auto">
          <a:xfrm>
            <a:off x="8720138"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Comic Sans MS" charset="0"/>
                <a:ea typeface="ＭＳ Ｐゴシック" charset="0"/>
                <a:cs typeface="Arial" panose="020B0604020202020204" pitchFamily="34" charset="0"/>
              </a:rPr>
              <a:t>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P spid="1546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5" name="Text Box 13"/>
          <p:cNvSpPr txBox="1">
            <a:spLocks noChangeArrowheads="1"/>
          </p:cNvSpPr>
          <p:nvPr/>
        </p:nvSpPr>
        <p:spPr bwMode="auto">
          <a:xfrm>
            <a:off x="274638" y="4976813"/>
            <a:ext cx="8721725"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dirty="0">
                <a:solidFill>
                  <a:srgbClr val="0099CC"/>
                </a:solidFill>
                <a:latin typeface="Arial" panose="020B0604020202020204" pitchFamily="34" charset="0"/>
                <a:ea typeface="Accordance" panose="00000400000000000000" pitchFamily="2" charset="-79"/>
                <a:cs typeface="Arial" panose="020B0604020202020204" pitchFamily="34" charset="0"/>
              </a:rPr>
              <a:t>(</a:t>
            </a:r>
            <a:r>
              <a:rPr lang="ar-JO" sz="2800" dirty="0">
                <a:solidFill>
                  <a:srgbClr val="0099CC"/>
                </a:solidFill>
                <a:latin typeface="Arial" panose="020B0604020202020204" pitchFamily="34" charset="0"/>
                <a:ea typeface="Accordance" panose="00000400000000000000" pitchFamily="2" charset="-79"/>
                <a:cs typeface="Arial" panose="020B0604020202020204" pitchFamily="34" charset="0"/>
              </a:rPr>
              <a:t>العهد القديم</a:t>
            </a:r>
            <a:r>
              <a:rPr lang="en-US" sz="2800" dirty="0">
                <a:solidFill>
                  <a:srgbClr val="0099CC"/>
                </a:solidFill>
                <a:latin typeface="Arial" panose="020B0604020202020204" pitchFamily="34" charset="0"/>
                <a:ea typeface="Accordance" panose="00000400000000000000" pitchFamily="2" charset="-79"/>
                <a:cs typeface="Arial" panose="020B0604020202020204" pitchFamily="34" charset="0"/>
              </a:rPr>
              <a:t>)</a:t>
            </a:r>
            <a:r>
              <a:rPr lang="en-US" sz="2800" dirty="0">
                <a:solidFill>
                  <a:srgbClr val="FFFF00"/>
                </a:solidFill>
                <a:latin typeface="Arial" panose="020B0604020202020204" pitchFamily="34" charset="0"/>
                <a:ea typeface="Accordance" panose="00000400000000000000" pitchFamily="2" charset="-79"/>
                <a:cs typeface="Arial" panose="020B0604020202020204" pitchFamily="34" charset="0"/>
              </a:rPr>
              <a:t> </a:t>
            </a:r>
            <a:r>
              <a:rPr lang="ar-JO" sz="2800" dirty="0">
                <a:solidFill>
                  <a:srgbClr val="FFFF00"/>
                </a:solidFill>
                <a:latin typeface="Arial" panose="020B0604020202020204" pitchFamily="34" charset="0"/>
                <a:ea typeface="Accordance" panose="00000400000000000000" pitchFamily="2" charset="-79"/>
                <a:cs typeface="Arial" panose="020B0604020202020204" pitchFamily="34" charset="0"/>
              </a:rPr>
              <a:t>عن ٤٠٠ سنة</a:t>
            </a:r>
            <a:r>
              <a:rPr lang="en-US" sz="4000" dirty="0">
                <a:solidFill>
                  <a:srgbClr val="66FF33"/>
                </a:solidFill>
                <a:latin typeface="Arial" panose="020B0604020202020204" pitchFamily="34" charset="0"/>
                <a:ea typeface="Accordance" panose="00000400000000000000" pitchFamily="2" charset="-79"/>
                <a:cs typeface="Arial" panose="020B0604020202020204" pitchFamily="34" charset="0"/>
              </a:rPr>
              <a:t>(</a:t>
            </a:r>
            <a:r>
              <a:rPr lang="ar-JO" sz="2800" dirty="0">
                <a:solidFill>
                  <a:srgbClr val="66FF33"/>
                </a:solidFill>
                <a:latin typeface="Arial" panose="020B0604020202020204" pitchFamily="34" charset="0"/>
                <a:ea typeface="Accordance" panose="00000400000000000000" pitchFamily="2" charset="-79"/>
                <a:cs typeface="Arial" panose="020B0604020202020204" pitchFamily="34" charset="0"/>
              </a:rPr>
              <a:t>العهد الجديد</a:t>
            </a:r>
            <a:r>
              <a:rPr lang="en-US" sz="4000" dirty="0">
                <a:solidFill>
                  <a:srgbClr val="66FF33"/>
                </a:solidFill>
                <a:latin typeface="Arial" panose="020B0604020202020204" pitchFamily="34" charset="0"/>
                <a:ea typeface="Accordance" panose="00000400000000000000" pitchFamily="2" charset="-79"/>
                <a:cs typeface="Arial" panose="020B0604020202020204" pitchFamily="34" charset="0"/>
              </a:rPr>
              <a:t>)</a:t>
            </a:r>
            <a:endParaRPr lang="en-US" sz="4000" dirty="0">
              <a:solidFill>
                <a:srgbClr val="FFFF00"/>
              </a:solidFill>
              <a:latin typeface="Arial" panose="020B0604020202020204" pitchFamily="34" charset="0"/>
              <a:ea typeface="Accordance" panose="00000400000000000000" pitchFamily="2" charset="-79"/>
              <a:cs typeface="Arial" panose="020B0604020202020204" pitchFamily="34" charset="0"/>
            </a:endParaRPr>
          </a:p>
        </p:txBody>
      </p:sp>
      <p:sp>
        <p:nvSpPr>
          <p:cNvPr id="397326" name="AutoShape 14"/>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397314" name="Rectangle 2"/>
          <p:cNvSpPr>
            <a:spLocks noChangeArrowheads="1"/>
          </p:cNvSpPr>
          <p:nvPr/>
        </p:nvSpPr>
        <p:spPr bwMode="auto">
          <a:xfrm>
            <a:off x="1090336" y="2316163"/>
            <a:ext cx="7115728"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ar-JO" sz="7200" b="0" dirty="0">
                <a:solidFill>
                  <a:srgbClr val="FAFD00"/>
                </a:solidFill>
                <a:latin typeface="Arial" panose="020B0604020202020204" pitchFamily="34" charset="0"/>
                <a:ea typeface="Accordance" panose="00000400000000000000" pitchFamily="2" charset="-79"/>
                <a:cs typeface="Arial" panose="020B0604020202020204" pitchFamily="34" charset="0"/>
              </a:rPr>
              <a:t>الخليقة ٧ الصمت يسوع</a:t>
            </a:r>
            <a:endParaRPr lang="en-US" sz="7200" b="0" dirty="0">
              <a:solidFill>
                <a:srgbClr val="FAFD00"/>
              </a:solidFill>
              <a:latin typeface="Arial" panose="020B0604020202020204" pitchFamily="34" charset="0"/>
              <a:ea typeface="Accordance" panose="00000400000000000000" pitchFamily="2" charset="-79"/>
              <a:cs typeface="Arial" panose="020B0604020202020204" pitchFamily="34" charset="0"/>
            </a:endParaRPr>
          </a:p>
        </p:txBody>
      </p:sp>
      <p:sp>
        <p:nvSpPr>
          <p:cNvPr id="397322" name="AutoShape 10"/>
          <p:cNvSpPr>
            <a:spLocks noChangeArrowheads="1"/>
          </p:cNvSpPr>
          <p:nvPr/>
        </p:nvSpPr>
        <p:spPr bwMode="auto">
          <a:xfrm>
            <a:off x="3097213" y="938213"/>
            <a:ext cx="4813300" cy="46101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D83104"/>
          </a:solidFill>
          <a:ln w="76200">
            <a:solidFill>
              <a:schemeClr val="tx1"/>
            </a:solidFill>
            <a:miter lim="800000"/>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4582" name="Text Box 18"/>
          <p:cNvSpPr txBox="1">
            <a:spLocks noChangeArrowheads="1"/>
          </p:cNvSpPr>
          <p:nvPr/>
        </p:nvSpPr>
        <p:spPr bwMode="auto">
          <a:xfrm>
            <a:off x="8680450" y="90488"/>
            <a:ext cx="3365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24583" name="Text Box 21"/>
          <p:cNvSpPr txBox="1">
            <a:spLocks noChangeArrowheads="1"/>
          </p:cNvSpPr>
          <p:nvPr/>
        </p:nvSpPr>
        <p:spPr bwMode="auto">
          <a:xfrm>
            <a:off x="8553927" y="6466473"/>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٢</a:t>
            </a:r>
            <a:r>
              <a:rPr lang="en-US" altLang="en-US">
                <a:solidFill>
                  <a:srgbClr val="FFFFFF"/>
                </a:solidFill>
                <a:latin typeface="Arial" panose="020B0604020202020204" pitchFamily="34" charset="0"/>
                <a:cs typeface="Arial" panose="020B0604020202020204" pitchFamily="34" charset="0"/>
              </a:rPr>
              <a:t> </a:t>
            </a:r>
          </a:p>
        </p:txBody>
      </p:sp>
      <p:sp>
        <p:nvSpPr>
          <p:cNvPr id="397334" name="Rectangle 2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03</a:t>
            </a:r>
          </a:p>
        </p:txBody>
      </p:sp>
      <p:sp>
        <p:nvSpPr>
          <p:cNvPr id="24585" name="Text Box 23"/>
          <p:cNvSpPr txBox="1">
            <a:spLocks noChangeArrowheads="1"/>
          </p:cNvSpPr>
          <p:nvPr/>
        </p:nvSpPr>
        <p:spPr bwMode="auto">
          <a:xfrm>
            <a:off x="6987984"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397337" name="Rectangle 25"/>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7325"/>
                                        </p:tgtEl>
                                        <p:attrNameLst>
                                          <p:attrName>style.visibility</p:attrName>
                                        </p:attrNameLst>
                                      </p:cBhvr>
                                      <p:to>
                                        <p:strVal val="visible"/>
                                      </p:to>
                                    </p:set>
                                    <p:animEffect transition="in" filter="wipe(left)">
                                      <p:cBhvr>
                                        <p:cTn id="7" dur="500"/>
                                        <p:tgtEl>
                                          <p:spTgt spid="397325"/>
                                        </p:tgtEl>
                                      </p:cBhvr>
                                    </p:animEffect>
                                  </p:childTnLst>
                                </p:cTn>
                              </p:par>
                            </p:childTnLst>
                          </p:cTn>
                        </p:par>
                        <p:par>
                          <p:cTn id="8" fill="hold" nodeType="afterGroup">
                            <p:stCondLst>
                              <p:cond delay="500"/>
                            </p:stCondLst>
                            <p:childTnLst>
                              <p:par>
                                <p:cTn id="9" presetID="22" presetClass="entr" presetSubtype="8" fill="hold" grpId="0" nodeType="afterEffect">
                                  <p:stCondLst>
                                    <p:cond delay="100"/>
                                  </p:stCondLst>
                                  <p:childTnLst>
                                    <p:set>
                                      <p:cBhvr>
                                        <p:cTn id="10" dur="1" fill="hold">
                                          <p:stCondLst>
                                            <p:cond delay="0"/>
                                          </p:stCondLst>
                                        </p:cTn>
                                        <p:tgtEl>
                                          <p:spTgt spid="397326"/>
                                        </p:tgtEl>
                                        <p:attrNameLst>
                                          <p:attrName>style.visibility</p:attrName>
                                        </p:attrNameLst>
                                      </p:cBhvr>
                                      <p:to>
                                        <p:strVal val="visible"/>
                                      </p:to>
                                    </p:set>
                                    <p:animEffect transition="in" filter="wipe(left)">
                                      <p:cBhvr>
                                        <p:cTn id="11" dur="500"/>
                                        <p:tgtEl>
                                          <p:spTgt spid="3973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grpId="0" nodeType="clickEffect">
                                  <p:stCondLst>
                                    <p:cond delay="0"/>
                                  </p:stCondLst>
                                  <p:childTnLst>
                                    <p:set>
                                      <p:cBhvr>
                                        <p:cTn id="15" dur="1" fill="hold">
                                          <p:stCondLst>
                                            <p:cond delay="0"/>
                                          </p:stCondLst>
                                        </p:cTn>
                                        <p:tgtEl>
                                          <p:spTgt spid="397322"/>
                                        </p:tgtEl>
                                        <p:attrNameLst>
                                          <p:attrName>style.visibility</p:attrName>
                                        </p:attrNameLst>
                                      </p:cBhvr>
                                      <p:to>
                                        <p:strVal val="visible"/>
                                      </p:to>
                                    </p:set>
                                    <p:anim calcmode="lin" valueType="num">
                                      <p:cBhvr>
                                        <p:cTn id="16" dur="500" fill="hold"/>
                                        <p:tgtEl>
                                          <p:spTgt spid="397322"/>
                                        </p:tgtEl>
                                        <p:attrNameLst>
                                          <p:attrName>ppt_w</p:attrName>
                                        </p:attrNameLst>
                                      </p:cBhvr>
                                      <p:tavLst>
                                        <p:tav tm="0">
                                          <p:val>
                                            <p:fltVal val="0"/>
                                          </p:val>
                                        </p:tav>
                                        <p:tav tm="100000">
                                          <p:val>
                                            <p:strVal val="#ppt_w"/>
                                          </p:val>
                                        </p:tav>
                                      </p:tavLst>
                                    </p:anim>
                                    <p:anim calcmode="lin" valueType="num">
                                      <p:cBhvr>
                                        <p:cTn id="17" dur="500" fill="hold"/>
                                        <p:tgtEl>
                                          <p:spTgt spid="397322"/>
                                        </p:tgtEl>
                                        <p:attrNameLst>
                                          <p:attrName>ppt_h</p:attrName>
                                        </p:attrNameLst>
                                      </p:cBhvr>
                                      <p:tavLst>
                                        <p:tav tm="0">
                                          <p:val>
                                            <p:fltVal val="0"/>
                                          </p:val>
                                        </p:tav>
                                        <p:tav tm="100000">
                                          <p:val>
                                            <p:strVal val="#ppt_h"/>
                                          </p:val>
                                        </p:tav>
                                      </p:tavLst>
                                    </p:anim>
                                    <p:anim calcmode="lin" valueType="num">
                                      <p:cBhvr>
                                        <p:cTn id="18" dur="500" fill="hold"/>
                                        <p:tgtEl>
                                          <p:spTgt spid="397322"/>
                                        </p:tgtEl>
                                        <p:attrNameLst>
                                          <p:attrName>ppt_x</p:attrName>
                                        </p:attrNameLst>
                                      </p:cBhvr>
                                      <p:tavLst>
                                        <p:tav tm="0">
                                          <p:val>
                                            <p:fltVal val="0.5"/>
                                          </p:val>
                                        </p:tav>
                                        <p:tav tm="100000">
                                          <p:val>
                                            <p:strVal val="#ppt_x"/>
                                          </p:val>
                                        </p:tav>
                                      </p:tavLst>
                                    </p:anim>
                                    <p:anim calcmode="lin" valueType="num">
                                      <p:cBhvr>
                                        <p:cTn id="19"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6" grpId="0" animBg="1"/>
      <p:bldP spid="3973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4"/>
          <p:cNvGrpSpPr>
            <a:grpSpLocks/>
          </p:cNvGrpSpPr>
          <p:nvPr/>
        </p:nvGrpSpPr>
        <p:grpSpPr bwMode="auto">
          <a:xfrm>
            <a:off x="2335213" y="1112838"/>
            <a:ext cx="4973637" cy="4221162"/>
            <a:chOff x="1471" y="701"/>
            <a:chExt cx="3133" cy="2659"/>
          </a:xfrm>
        </p:grpSpPr>
        <p:sp>
          <p:nvSpPr>
            <p:cNvPr id="26641"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42" name="Rectangle 26"/>
            <p:cNvSpPr>
              <a:spLocks noChangeArrowheads="1"/>
            </p:cNvSpPr>
            <p:nvPr/>
          </p:nvSpPr>
          <p:spPr bwMode="auto">
            <a:xfrm>
              <a:off x="1614" y="741"/>
              <a:ext cx="736" cy="173"/>
            </a:xfrm>
            <a:prstGeom prst="rect">
              <a:avLst/>
            </a:prstGeom>
            <a:noFill/>
            <a:ln w="9525">
              <a:noFill/>
              <a:miter lim="800000"/>
              <a:headEnd/>
              <a:tailEnd/>
            </a:ln>
          </p:spPr>
          <p:txBody>
            <a:bodyPr wrap="none" lIns="0" tIns="0" rIns="0" bIns="0">
              <a:spAutoFit/>
            </a:bodyPr>
            <a:lstStyle/>
            <a:p>
              <a:pPr algn="ctr"/>
              <a:r>
                <a:rPr lang="en-US" altLang="en-US" sz="1800" b="0">
                  <a:solidFill>
                    <a:srgbClr val="790015"/>
                  </a:solidFill>
                  <a:latin typeface="Arial" panose="020B0604020202020204" pitchFamily="34" charset="0"/>
                  <a:cs typeface="Arial" panose="020B0604020202020204" pitchFamily="34" charset="0"/>
                </a:rPr>
                <a:t>ABRAHAM</a:t>
              </a:r>
              <a:endParaRPr lang="en-US" altLang="en-US">
                <a:latin typeface="Arial" panose="020B0604020202020204" pitchFamily="34" charset="0"/>
                <a:cs typeface="Arial" panose="020B0604020202020204" pitchFamily="34" charset="0"/>
              </a:endParaRPr>
            </a:p>
          </p:txBody>
        </p:sp>
        <p:sp>
          <p:nvSpPr>
            <p:cNvPr id="26643"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44"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45"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46" name="Rectangle 30"/>
            <p:cNvSpPr>
              <a:spLocks noChangeArrowheads="1"/>
            </p:cNvSpPr>
            <p:nvPr/>
          </p:nvSpPr>
          <p:spPr bwMode="auto">
            <a:xfrm>
              <a:off x="1711" y="727"/>
              <a:ext cx="345"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الخلق</a:t>
              </a:r>
              <a:endParaRPr lang="en-US" altLang="en-US">
                <a:latin typeface="Arial" panose="020B0604020202020204" pitchFamily="34" charset="0"/>
                <a:cs typeface="Arial" panose="020B0604020202020204" pitchFamily="34" charset="0"/>
              </a:endParaRPr>
            </a:p>
          </p:txBody>
        </p:sp>
        <p:sp>
          <p:nvSpPr>
            <p:cNvPr id="26647" name="Line 31"/>
            <p:cNvSpPr>
              <a:spLocks noChangeShapeType="1"/>
            </p:cNvSpPr>
            <p:nvPr/>
          </p:nvSpPr>
          <p:spPr bwMode="auto">
            <a:xfrm>
              <a:off x="1471" y="891"/>
              <a:ext cx="2" cy="552"/>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48" name="Line 32"/>
            <p:cNvSpPr>
              <a:spLocks noChangeShapeType="1"/>
            </p:cNvSpPr>
            <p:nvPr/>
          </p:nvSpPr>
          <p:spPr bwMode="auto">
            <a:xfrm>
              <a:off x="2371" y="954"/>
              <a:ext cx="488" cy="2"/>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49"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50" name="Rectangle 34"/>
            <p:cNvSpPr>
              <a:spLocks noChangeArrowheads="1"/>
            </p:cNvSpPr>
            <p:nvPr/>
          </p:nvSpPr>
          <p:spPr bwMode="auto">
            <a:xfrm>
              <a:off x="1777" y="946"/>
              <a:ext cx="736" cy="173"/>
            </a:xfrm>
            <a:prstGeom prst="rect">
              <a:avLst/>
            </a:prstGeom>
            <a:noFill/>
            <a:ln w="9525">
              <a:noFill/>
              <a:miter lim="800000"/>
              <a:headEnd/>
              <a:tailEnd/>
            </a:ln>
          </p:spPr>
          <p:txBody>
            <a:bodyPr wrap="none" lIns="0" tIns="0" rIns="0" bIns="0">
              <a:spAutoFit/>
            </a:bodyPr>
            <a:lstStyle/>
            <a:p>
              <a:pPr algn="ctr"/>
              <a:r>
                <a:rPr lang="en-US" altLang="en-US" sz="1800" b="0">
                  <a:solidFill>
                    <a:srgbClr val="790015"/>
                  </a:solidFill>
                  <a:latin typeface="Arial" panose="020B0604020202020204" pitchFamily="34" charset="0"/>
                  <a:cs typeface="Arial" panose="020B0604020202020204" pitchFamily="34" charset="0"/>
                </a:rPr>
                <a:t>ABRAHAM</a:t>
              </a:r>
              <a:endParaRPr lang="en-US" altLang="en-US">
                <a:latin typeface="Arial" panose="020B0604020202020204" pitchFamily="34" charset="0"/>
                <a:cs typeface="Arial" panose="020B0604020202020204" pitchFamily="34" charset="0"/>
              </a:endParaRPr>
            </a:p>
          </p:txBody>
        </p:sp>
        <p:sp>
          <p:nvSpPr>
            <p:cNvPr id="26651"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52"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53"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54" name="Rectangle 38"/>
            <p:cNvSpPr>
              <a:spLocks noChangeArrowheads="1"/>
            </p:cNvSpPr>
            <p:nvPr/>
          </p:nvSpPr>
          <p:spPr bwMode="auto">
            <a:xfrm>
              <a:off x="1836" y="923"/>
              <a:ext cx="406"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إبراهيم</a:t>
              </a:r>
              <a:endParaRPr lang="en-US" altLang="en-US">
                <a:latin typeface="Arial" panose="020B0604020202020204" pitchFamily="34" charset="0"/>
                <a:cs typeface="Arial" panose="020B0604020202020204" pitchFamily="34" charset="0"/>
              </a:endParaRPr>
            </a:p>
          </p:txBody>
        </p:sp>
        <p:sp>
          <p:nvSpPr>
            <p:cNvPr id="26655" name="Line 39"/>
            <p:cNvSpPr>
              <a:spLocks noChangeShapeType="1"/>
            </p:cNvSpPr>
            <p:nvPr/>
          </p:nvSpPr>
          <p:spPr bwMode="auto">
            <a:xfrm>
              <a:off x="1639" y="1096"/>
              <a:ext cx="1" cy="536"/>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56" name="Line 40"/>
            <p:cNvSpPr>
              <a:spLocks noChangeShapeType="1"/>
            </p:cNvSpPr>
            <p:nvPr/>
          </p:nvSpPr>
          <p:spPr bwMode="auto">
            <a:xfrm>
              <a:off x="2538" y="1143"/>
              <a:ext cx="489" cy="1"/>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57"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58" name="Rectangle 42"/>
            <p:cNvSpPr>
              <a:spLocks noChangeArrowheads="1"/>
            </p:cNvSpPr>
            <p:nvPr/>
          </p:nvSpPr>
          <p:spPr bwMode="auto">
            <a:xfrm>
              <a:off x="1940" y="1135"/>
              <a:ext cx="736" cy="173"/>
            </a:xfrm>
            <a:prstGeom prst="rect">
              <a:avLst/>
            </a:prstGeom>
            <a:noFill/>
            <a:ln w="9525">
              <a:noFill/>
              <a:miter lim="800000"/>
              <a:headEnd/>
              <a:tailEnd/>
            </a:ln>
          </p:spPr>
          <p:txBody>
            <a:bodyPr wrap="none" lIns="0" tIns="0" rIns="0" bIns="0">
              <a:spAutoFit/>
            </a:bodyPr>
            <a:lstStyle/>
            <a:p>
              <a:pPr algn="ctr"/>
              <a:r>
                <a:rPr lang="en-US" altLang="en-US" sz="1800" b="0">
                  <a:solidFill>
                    <a:srgbClr val="790015"/>
                  </a:solidFill>
                  <a:latin typeface="Arial" panose="020B0604020202020204" pitchFamily="34" charset="0"/>
                  <a:cs typeface="Arial" panose="020B0604020202020204" pitchFamily="34" charset="0"/>
                </a:rPr>
                <a:t>ABRAHAM</a:t>
              </a:r>
              <a:endParaRPr lang="en-US" altLang="en-US">
                <a:latin typeface="Arial" panose="020B0604020202020204" pitchFamily="34" charset="0"/>
                <a:cs typeface="Arial" panose="020B0604020202020204" pitchFamily="34" charset="0"/>
              </a:endParaRPr>
            </a:p>
          </p:txBody>
        </p:sp>
        <p:sp>
          <p:nvSpPr>
            <p:cNvPr id="26659"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60"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61"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62" name="Rectangle 46"/>
            <p:cNvSpPr>
              <a:spLocks noChangeArrowheads="1"/>
            </p:cNvSpPr>
            <p:nvPr/>
          </p:nvSpPr>
          <p:spPr bwMode="auto">
            <a:xfrm>
              <a:off x="1982" y="1121"/>
              <a:ext cx="425"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يوسف</a:t>
              </a:r>
              <a:endParaRPr lang="en-US" altLang="en-US">
                <a:latin typeface="Arial" panose="020B0604020202020204" pitchFamily="34" charset="0"/>
                <a:cs typeface="Arial" panose="020B0604020202020204" pitchFamily="34" charset="0"/>
              </a:endParaRPr>
            </a:p>
          </p:txBody>
        </p:sp>
        <p:sp>
          <p:nvSpPr>
            <p:cNvPr id="26663" name="Line 47"/>
            <p:cNvSpPr>
              <a:spLocks noChangeShapeType="1"/>
            </p:cNvSpPr>
            <p:nvPr/>
          </p:nvSpPr>
          <p:spPr bwMode="auto">
            <a:xfrm>
              <a:off x="1807" y="1285"/>
              <a:ext cx="1" cy="553"/>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64" name="Line 48"/>
            <p:cNvSpPr>
              <a:spLocks noChangeShapeType="1"/>
            </p:cNvSpPr>
            <p:nvPr/>
          </p:nvSpPr>
          <p:spPr bwMode="auto">
            <a:xfrm>
              <a:off x="2691" y="1348"/>
              <a:ext cx="504" cy="2"/>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65"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66"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67"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68" name="Rectangle 52"/>
            <p:cNvSpPr>
              <a:spLocks noChangeArrowheads="1"/>
            </p:cNvSpPr>
            <p:nvPr/>
          </p:nvSpPr>
          <p:spPr bwMode="auto">
            <a:xfrm>
              <a:off x="2195" y="1310"/>
              <a:ext cx="417"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موسى</a:t>
              </a:r>
              <a:endParaRPr lang="en-US" altLang="en-US">
                <a:latin typeface="Arial" panose="020B0604020202020204" pitchFamily="34" charset="0"/>
                <a:cs typeface="Arial" panose="020B0604020202020204" pitchFamily="34" charset="0"/>
              </a:endParaRPr>
            </a:p>
          </p:txBody>
        </p:sp>
        <p:sp>
          <p:nvSpPr>
            <p:cNvPr id="26669" name="Line 53"/>
            <p:cNvSpPr>
              <a:spLocks noChangeShapeType="1"/>
            </p:cNvSpPr>
            <p:nvPr/>
          </p:nvSpPr>
          <p:spPr bwMode="auto">
            <a:xfrm>
              <a:off x="2905" y="1537"/>
              <a:ext cx="488" cy="1"/>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70"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71"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72"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73" name="Rectangle 57"/>
            <p:cNvSpPr>
              <a:spLocks noChangeArrowheads="1"/>
            </p:cNvSpPr>
            <p:nvPr/>
          </p:nvSpPr>
          <p:spPr bwMode="auto">
            <a:xfrm>
              <a:off x="2355" y="1516"/>
              <a:ext cx="394"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يشوع</a:t>
              </a:r>
              <a:endParaRPr lang="en-US" altLang="en-US">
                <a:latin typeface="Arial" panose="020B0604020202020204" pitchFamily="34" charset="0"/>
                <a:cs typeface="Arial" panose="020B0604020202020204" pitchFamily="34" charset="0"/>
              </a:endParaRPr>
            </a:p>
          </p:txBody>
        </p:sp>
        <p:sp>
          <p:nvSpPr>
            <p:cNvPr id="26674" name="Line 58"/>
            <p:cNvSpPr>
              <a:spLocks noChangeShapeType="1"/>
            </p:cNvSpPr>
            <p:nvPr/>
          </p:nvSpPr>
          <p:spPr bwMode="auto">
            <a:xfrm>
              <a:off x="2172" y="1680"/>
              <a:ext cx="2" cy="552"/>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75"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76"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77"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78" name="Rectangle 62"/>
            <p:cNvSpPr>
              <a:spLocks noChangeArrowheads="1"/>
            </p:cNvSpPr>
            <p:nvPr/>
          </p:nvSpPr>
          <p:spPr bwMode="auto">
            <a:xfrm>
              <a:off x="2300" y="1706"/>
              <a:ext cx="816"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فوضى سياسية</a:t>
              </a:r>
              <a:endParaRPr lang="en-US" altLang="en-US">
                <a:latin typeface="Arial" panose="020B0604020202020204" pitchFamily="34" charset="0"/>
                <a:cs typeface="Arial" panose="020B0604020202020204" pitchFamily="34" charset="0"/>
              </a:endParaRPr>
            </a:p>
          </p:txBody>
        </p:sp>
        <p:sp>
          <p:nvSpPr>
            <p:cNvPr id="26679" name="Line 63"/>
            <p:cNvSpPr>
              <a:spLocks noChangeShapeType="1"/>
            </p:cNvSpPr>
            <p:nvPr/>
          </p:nvSpPr>
          <p:spPr bwMode="auto">
            <a:xfrm>
              <a:off x="2325" y="1895"/>
              <a:ext cx="1" cy="536"/>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80"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81"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82"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83" name="Rectangle 67"/>
            <p:cNvSpPr>
              <a:spLocks noChangeArrowheads="1"/>
            </p:cNvSpPr>
            <p:nvPr/>
          </p:nvSpPr>
          <p:spPr bwMode="auto">
            <a:xfrm>
              <a:off x="2671" y="1920"/>
              <a:ext cx="434"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الملكية</a:t>
              </a:r>
              <a:endParaRPr lang="en-US" altLang="en-US">
                <a:latin typeface="Arial" panose="020B0604020202020204" pitchFamily="34" charset="0"/>
                <a:cs typeface="Arial" panose="020B0604020202020204" pitchFamily="34" charset="0"/>
              </a:endParaRPr>
            </a:p>
          </p:txBody>
        </p:sp>
        <p:sp>
          <p:nvSpPr>
            <p:cNvPr id="26684" name="Line 68"/>
            <p:cNvSpPr>
              <a:spLocks noChangeShapeType="1"/>
            </p:cNvSpPr>
            <p:nvPr/>
          </p:nvSpPr>
          <p:spPr bwMode="auto">
            <a:xfrm>
              <a:off x="2484" y="2104"/>
              <a:ext cx="1" cy="551"/>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85"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86"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87"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88" name="Rectangle 72"/>
            <p:cNvSpPr>
              <a:spLocks noChangeArrowheads="1"/>
            </p:cNvSpPr>
            <p:nvPr/>
          </p:nvSpPr>
          <p:spPr bwMode="auto">
            <a:xfrm>
              <a:off x="2832" y="2125"/>
              <a:ext cx="399"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السبي</a:t>
              </a:r>
              <a:endParaRPr lang="en-US" altLang="en-US">
                <a:latin typeface="Arial" panose="020B0604020202020204" pitchFamily="34" charset="0"/>
                <a:cs typeface="Arial" panose="020B0604020202020204" pitchFamily="34" charset="0"/>
              </a:endParaRPr>
            </a:p>
          </p:txBody>
        </p:sp>
        <p:sp>
          <p:nvSpPr>
            <p:cNvPr id="26689" name="Line 73"/>
            <p:cNvSpPr>
              <a:spLocks noChangeShapeType="1"/>
            </p:cNvSpPr>
            <p:nvPr/>
          </p:nvSpPr>
          <p:spPr bwMode="auto">
            <a:xfrm>
              <a:off x="2655" y="2318"/>
              <a:ext cx="1" cy="536"/>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90" name="Line 74"/>
            <p:cNvSpPr>
              <a:spLocks noChangeShapeType="1"/>
            </p:cNvSpPr>
            <p:nvPr/>
          </p:nvSpPr>
          <p:spPr bwMode="auto">
            <a:xfrm>
              <a:off x="3555" y="2365"/>
              <a:ext cx="488" cy="2"/>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91"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92"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93"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94" name="Rectangle 78"/>
            <p:cNvSpPr>
              <a:spLocks noChangeArrowheads="1"/>
            </p:cNvSpPr>
            <p:nvPr/>
          </p:nvSpPr>
          <p:spPr bwMode="auto">
            <a:xfrm>
              <a:off x="3000" y="2344"/>
              <a:ext cx="454" cy="174"/>
            </a:xfrm>
            <a:prstGeom prst="rect">
              <a:avLst/>
            </a:prstGeom>
            <a:noFill/>
            <a:ln w="9525">
              <a:noFill/>
              <a:miter lim="800000"/>
              <a:headEnd/>
              <a:tailEnd/>
            </a:ln>
          </p:spPr>
          <p:txBody>
            <a:bodyPr wrap="none" lIns="0" tIns="0" rIns="0" bIns="0">
              <a:spAutoFit/>
            </a:bodyPr>
            <a:lstStyle/>
            <a:p>
              <a:pPr algn="ctr"/>
              <a:r>
                <a:rPr lang="en-US" altLang="en-US" sz="1800">
                  <a:solidFill>
                    <a:srgbClr val="790015"/>
                  </a:solidFill>
                  <a:latin typeface="Arial" panose="020B0604020202020204" pitchFamily="34" charset="0"/>
                  <a:cs typeface="Arial" panose="020B0604020202020204" pitchFamily="34" charset="0"/>
                </a:rPr>
                <a:t>   </a:t>
              </a:r>
              <a:r>
                <a:rPr lang="ar-JO" altLang="en-US" sz="1800">
                  <a:solidFill>
                    <a:srgbClr val="790015"/>
                  </a:solidFill>
                  <a:latin typeface="Arial" panose="020B0604020202020204" pitchFamily="34" charset="0"/>
                  <a:cs typeface="Arial" panose="020B0604020202020204" pitchFamily="34" charset="0"/>
                </a:rPr>
                <a:t>الصمت</a:t>
              </a:r>
              <a:endParaRPr lang="en-US" altLang="en-US">
                <a:latin typeface="Arial" panose="020B0604020202020204" pitchFamily="34" charset="0"/>
                <a:cs typeface="Arial" panose="020B0604020202020204" pitchFamily="34" charset="0"/>
              </a:endParaRPr>
            </a:p>
          </p:txBody>
        </p:sp>
        <p:sp>
          <p:nvSpPr>
            <p:cNvPr id="26695" name="Line 79"/>
            <p:cNvSpPr>
              <a:spLocks noChangeShapeType="1"/>
            </p:cNvSpPr>
            <p:nvPr/>
          </p:nvSpPr>
          <p:spPr bwMode="auto">
            <a:xfrm>
              <a:off x="2851" y="2524"/>
              <a:ext cx="1" cy="536"/>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96" name="Line 80"/>
            <p:cNvSpPr>
              <a:spLocks noChangeShapeType="1"/>
            </p:cNvSpPr>
            <p:nvPr/>
          </p:nvSpPr>
          <p:spPr bwMode="auto">
            <a:xfrm>
              <a:off x="3750" y="2571"/>
              <a:ext cx="488" cy="1"/>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697"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98"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tLang="en-US">
                <a:latin typeface="Arial" panose="020B0604020202020204" pitchFamily="34" charset="0"/>
                <a:cs typeface="Arial" panose="020B0604020202020204" pitchFamily="34" charset="0"/>
              </a:endParaRPr>
            </a:p>
          </p:txBody>
        </p:sp>
        <p:sp>
          <p:nvSpPr>
            <p:cNvPr id="26699"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tLang="en-US">
                <a:latin typeface="Arial" panose="020B0604020202020204" pitchFamily="34" charset="0"/>
                <a:cs typeface="Arial" panose="020B0604020202020204" pitchFamily="34" charset="0"/>
              </a:endParaRPr>
            </a:p>
          </p:txBody>
        </p:sp>
        <p:grpSp>
          <p:nvGrpSpPr>
            <p:cNvPr id="26700" name="Group 84"/>
            <p:cNvGrpSpPr>
              <a:grpSpLocks/>
            </p:cNvGrpSpPr>
            <p:nvPr/>
          </p:nvGrpSpPr>
          <p:grpSpPr bwMode="auto">
            <a:xfrm>
              <a:off x="3149" y="2564"/>
              <a:ext cx="568" cy="282"/>
              <a:chOff x="3073" y="3101"/>
              <a:chExt cx="498" cy="240"/>
            </a:xfrm>
          </p:grpSpPr>
          <p:sp>
            <p:nvSpPr>
              <p:cNvPr id="26703" name="Rectangle 85"/>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lgn="ctr"/>
                <a:r>
                  <a:rPr lang="en-US" altLang="en-US" sz="2800">
                    <a:solidFill>
                      <a:schemeClr val="accent1"/>
                    </a:solidFill>
                    <a:latin typeface="Arial" panose="020B0604020202020204" pitchFamily="34" charset="0"/>
                    <a:cs typeface="Arial" panose="020B0604020202020204" pitchFamily="34" charset="0"/>
                  </a:rPr>
                  <a:t>   </a:t>
                </a:r>
                <a:endParaRPr lang="en-US" altLang="en-US">
                  <a:latin typeface="Arial" panose="020B0604020202020204" pitchFamily="34" charset="0"/>
                  <a:cs typeface="Arial" panose="020B0604020202020204" pitchFamily="34" charset="0"/>
                </a:endParaRPr>
              </a:p>
            </p:txBody>
          </p:sp>
          <p:sp>
            <p:nvSpPr>
              <p:cNvPr id="26704" name="Rectangle 86"/>
              <p:cNvSpPr>
                <a:spLocks noChangeArrowheads="1"/>
              </p:cNvSpPr>
              <p:nvPr/>
            </p:nvSpPr>
            <p:spPr bwMode="auto">
              <a:xfrm>
                <a:off x="3186" y="3101"/>
                <a:ext cx="385" cy="239"/>
              </a:xfrm>
              <a:prstGeom prst="rect">
                <a:avLst/>
              </a:prstGeom>
              <a:noFill/>
              <a:ln w="9525">
                <a:noFill/>
                <a:miter lim="800000"/>
                <a:headEnd/>
                <a:tailEnd/>
              </a:ln>
            </p:spPr>
            <p:txBody>
              <a:bodyPr wrap="none" lIns="0" tIns="0" rIns="0" bIns="0">
                <a:spAutoFit/>
              </a:bodyPr>
              <a:lstStyle/>
              <a:p>
                <a:pPr algn="ctr"/>
                <a:r>
                  <a:rPr lang="ar-JO" altLang="en-US" sz="2900">
                    <a:solidFill>
                      <a:schemeClr val="accent1"/>
                    </a:solidFill>
                    <a:latin typeface="Arial" panose="020B0604020202020204" pitchFamily="34" charset="0"/>
                    <a:cs typeface="Arial" panose="020B0604020202020204" pitchFamily="34" charset="0"/>
                  </a:rPr>
                  <a:t>يسوع</a:t>
                </a:r>
                <a:endParaRPr lang="en-US" altLang="en-US">
                  <a:latin typeface="Arial" panose="020B0604020202020204" pitchFamily="34" charset="0"/>
                  <a:cs typeface="Arial" panose="020B0604020202020204" pitchFamily="34" charset="0"/>
                </a:endParaRPr>
              </a:p>
            </p:txBody>
          </p:sp>
        </p:grpSp>
        <p:sp>
          <p:nvSpPr>
            <p:cNvPr id="26701" name="Line 87"/>
            <p:cNvSpPr>
              <a:spLocks noChangeShapeType="1"/>
            </p:cNvSpPr>
            <p:nvPr/>
          </p:nvSpPr>
          <p:spPr bwMode="auto">
            <a:xfrm>
              <a:off x="3048" y="2761"/>
              <a:ext cx="1" cy="536"/>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sp>
          <p:nvSpPr>
            <p:cNvPr id="26702" name="Line 88"/>
            <p:cNvSpPr>
              <a:spLocks noChangeShapeType="1"/>
            </p:cNvSpPr>
            <p:nvPr/>
          </p:nvSpPr>
          <p:spPr bwMode="auto">
            <a:xfrm>
              <a:off x="2005" y="1490"/>
              <a:ext cx="1" cy="536"/>
            </a:xfrm>
            <a:prstGeom prst="line">
              <a:avLst/>
            </a:prstGeom>
            <a:noFill/>
            <a:ln w="31750">
              <a:solidFill>
                <a:srgbClr val="1A0004"/>
              </a:solidFill>
              <a:round/>
              <a:headEnd/>
              <a:tailEnd/>
            </a:ln>
          </p:spPr>
          <p:txBody>
            <a:bodyPr/>
            <a:lstStyle/>
            <a:p>
              <a:endParaRPr lang="ar-JO">
                <a:latin typeface="Arial" panose="020B0604020202020204" pitchFamily="34" charset="0"/>
                <a:cs typeface="Arial" panose="020B0604020202020204" pitchFamily="34" charset="0"/>
              </a:endParaRPr>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6628" name="Text Box 5"/>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156679" name="Rectangle 7"/>
          <p:cNvSpPr>
            <a:spLocks noChangeArrowheads="1"/>
          </p:cNvSpPr>
          <p:nvPr/>
        </p:nvSpPr>
        <p:spPr bwMode="auto">
          <a:xfrm>
            <a:off x="1793875" y="17463"/>
            <a:ext cx="3959225" cy="304800"/>
          </a:xfrm>
          <a:prstGeom prst="rect">
            <a:avLst/>
          </a:prstGeom>
          <a:noFill/>
          <a:ln w="12700">
            <a:noFill/>
            <a:miter lim="800000"/>
            <a:headEnd/>
            <a:tailEnd/>
          </a:ln>
          <a:effectLst/>
        </p:spPr>
        <p:txBody>
          <a:bodyPr>
            <a:spAutoFit/>
          </a:bodyPr>
          <a:lstStyle/>
          <a:p>
            <a:pPr>
              <a:defRPr/>
            </a:pPr>
            <a:r>
              <a:rPr lang="ar-JO" sz="1400" dirty="0">
                <a:solidFill>
                  <a:schemeClr val="hlink"/>
                </a:solidFill>
                <a:effectLst>
                  <a:outerShdw blurRad="38100" dist="38100" dir="2700000" algn="tl">
                    <a:srgbClr val="000000"/>
                  </a:outerShdw>
                </a:effectLst>
                <a:latin typeface="Arial" panose="020B0604020202020204" pitchFamily="34" charset="0"/>
                <a:ea typeface="Accordance" panose="00000400000000000000" pitchFamily="2" charset="-79"/>
                <a:cs typeface="Arial" panose="020B0604020202020204" pitchFamily="34" charset="0"/>
              </a:rPr>
              <a:t>بين ملاخي ومتى</a:t>
            </a:r>
            <a:endParaRPr lang="en-US" sz="1400" dirty="0">
              <a:solidFill>
                <a:schemeClr val="hlink"/>
              </a:solidFill>
              <a:effectLst>
                <a:outerShdw blurRad="38100" dist="38100" dir="2700000" algn="tl">
                  <a:srgbClr val="000000"/>
                </a:outerShdw>
              </a:effectLst>
              <a:latin typeface="Arial" panose="020B0604020202020204" pitchFamily="34" charset="0"/>
              <a:ea typeface="Accordance" panose="00000400000000000000" pitchFamily="2" charset="-79"/>
              <a:cs typeface="Arial" panose="020B0604020202020204" pitchFamily="34" charset="0"/>
            </a:endParaRPr>
          </a:p>
        </p:txBody>
      </p:sp>
      <p:sp>
        <p:nvSpPr>
          <p:cNvPr id="26630" name="Text Box 8"/>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156684" name="Rectangle 1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04</a:t>
            </a:r>
          </a:p>
        </p:txBody>
      </p:sp>
      <p:sp>
        <p:nvSpPr>
          <p:cNvPr id="26632" name="Text Box 13"/>
          <p:cNvSpPr txBox="1">
            <a:spLocks noChangeArrowheads="1"/>
          </p:cNvSpPr>
          <p:nvPr/>
        </p:nvSpPr>
        <p:spPr bwMode="auto">
          <a:xfrm>
            <a:off x="479425" y="6545263"/>
            <a:ext cx="915988" cy="228600"/>
          </a:xfrm>
          <a:prstGeom prst="rect">
            <a:avLst/>
          </a:prstGeom>
          <a:noFill/>
          <a:ln w="9525">
            <a:noFill/>
            <a:miter lim="800000"/>
            <a:headEnd/>
            <a:tailEnd/>
          </a:ln>
        </p:spPr>
        <p:txBody>
          <a:bodyPr wrap="none" anchor="ctr">
            <a:spAutoFit/>
          </a:bodyPr>
          <a:lstStyle/>
          <a:p>
            <a:pPr algn="ctr">
              <a:spcBef>
                <a:spcPct val="50000"/>
              </a:spcBef>
            </a:pPr>
            <a:r>
              <a:rPr lang="en-US" altLang="en-US" sz="900">
                <a:solidFill>
                  <a:srgbClr val="FFFFFF"/>
                </a:solidFill>
                <a:latin typeface="Arial" panose="020B0604020202020204" pitchFamily="34" charset="0"/>
                <a:cs typeface="Arial" panose="020B0604020202020204" pitchFamily="34" charset="0"/>
              </a:rPr>
              <a:t>©2006 TBBMI</a:t>
            </a:r>
          </a:p>
        </p:txBody>
      </p:sp>
      <p:sp>
        <p:nvSpPr>
          <p:cNvPr id="26633" name="Text Box 15"/>
          <p:cNvSpPr txBox="1">
            <a:spLocks noChangeArrowheads="1"/>
          </p:cNvSpPr>
          <p:nvPr/>
        </p:nvSpPr>
        <p:spPr bwMode="auto">
          <a:xfrm>
            <a:off x="6987984"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grpSp>
        <p:nvGrpSpPr>
          <p:cNvPr id="4" name="Group 22"/>
          <p:cNvGrpSpPr>
            <a:grpSpLocks/>
          </p:cNvGrpSpPr>
          <p:nvPr/>
        </p:nvGrpSpPr>
        <p:grpSpPr bwMode="auto">
          <a:xfrm>
            <a:off x="1857375" y="433388"/>
            <a:ext cx="4311650" cy="3233737"/>
            <a:chOff x="1082" y="369"/>
            <a:chExt cx="2716" cy="1980"/>
          </a:xfrm>
        </p:grpSpPr>
        <p:sp>
          <p:nvSpPr>
            <p:cNvPr id="156688" name="Text Box 16"/>
            <p:cNvSpPr txBox="1">
              <a:spLocks noChangeArrowheads="1"/>
            </p:cNvSpPr>
            <p:nvPr/>
          </p:nvSpPr>
          <p:spPr bwMode="auto">
            <a:xfrm>
              <a:off x="1093" y="369"/>
              <a:ext cx="2297" cy="3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rgbClr val="FF0000"/>
                  </a:solidFill>
                  <a:latin typeface="Arial" panose="020B0604020202020204" pitchFamily="34" charset="0"/>
                  <a:ea typeface="+mn-ea"/>
                  <a:cs typeface="Arial" panose="020B0604020202020204" pitchFamily="34" charset="0"/>
                </a:rPr>
                <a:t>العهد القديم</a:t>
              </a:r>
              <a:endParaRPr lang="en-US" sz="2800" dirty="0">
                <a:solidFill>
                  <a:srgbClr val="FF0000"/>
                </a:solidFill>
                <a:latin typeface="Arial" panose="020B0604020202020204" pitchFamily="34" charset="0"/>
                <a:ea typeface="+mn-ea"/>
                <a:cs typeface="Arial" panose="020B0604020202020204" pitchFamily="34" charset="0"/>
              </a:endParaRP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grpSp>
        <p:nvGrpSpPr>
          <p:cNvPr id="5" name="Group 23"/>
          <p:cNvGrpSpPr>
            <a:grpSpLocks/>
          </p:cNvGrpSpPr>
          <p:nvPr/>
        </p:nvGrpSpPr>
        <p:grpSpPr bwMode="auto">
          <a:xfrm>
            <a:off x="4283075" y="4025900"/>
            <a:ext cx="3646488" cy="1792288"/>
            <a:chOff x="2826" y="2600"/>
            <a:chExt cx="2297" cy="1129"/>
          </a:xfrm>
        </p:grpSpPr>
        <p:sp>
          <p:nvSpPr>
            <p:cNvPr id="156689" name="Text Box 17"/>
            <p:cNvSpPr txBox="1">
              <a:spLocks noChangeArrowheads="1"/>
            </p:cNvSpPr>
            <p:nvPr/>
          </p:nvSpPr>
          <p:spPr bwMode="auto">
            <a:xfrm>
              <a:off x="2826" y="3402"/>
              <a:ext cx="2297" cy="32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800" dirty="0">
                  <a:solidFill>
                    <a:schemeClr val="tx1"/>
                  </a:solidFill>
                  <a:latin typeface="Arial" panose="020B0604020202020204" pitchFamily="34" charset="0"/>
                  <a:ea typeface="+mn-ea"/>
                  <a:cs typeface="Arial" panose="020B0604020202020204" pitchFamily="34" charset="0"/>
                </a:rPr>
                <a:t>العهد الجديد</a:t>
              </a:r>
              <a:endParaRPr lang="en-US" sz="2800" dirty="0">
                <a:solidFill>
                  <a:schemeClr val="tx1"/>
                </a:solidFill>
                <a:latin typeface="Arial" panose="020B0604020202020204" pitchFamily="34" charset="0"/>
                <a:ea typeface="+mn-ea"/>
                <a:cs typeface="Arial" panose="020B0604020202020204" pitchFamily="34" charset="0"/>
              </a:endParaRP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26636" name="Text Box 21"/>
          <p:cNvSpPr txBox="1">
            <a:spLocks noChangeArrowheads="1"/>
          </p:cNvSpPr>
          <p:nvPr/>
        </p:nvSpPr>
        <p:spPr bwMode="auto">
          <a:xfrm>
            <a:off x="8553927" y="6466473"/>
            <a:ext cx="360996" cy="338554"/>
          </a:xfrm>
          <a:prstGeom prst="rect">
            <a:avLst/>
          </a:prstGeom>
          <a:noFill/>
          <a:ln w="9525">
            <a:noFill/>
            <a:miter lim="800000"/>
            <a:headEnd/>
            <a:tailEnd/>
          </a:ln>
        </p:spPr>
        <p:txBody>
          <a:bodyPr wrap="none" anchor="ctr">
            <a:spAutoFit/>
          </a:bodyPr>
          <a:lstStyle/>
          <a:p>
            <a:pPr algn="ctr">
              <a:spcBef>
                <a:spcPct val="50000"/>
              </a:spcBef>
            </a:pPr>
            <a:r>
              <a:rPr lang="ar-SA" altLang="en-US">
                <a:solidFill>
                  <a:srgbClr val="FFFFFF"/>
                </a:solidFill>
                <a:latin typeface="Arial" panose="020B0604020202020204" pitchFamily="34" charset="0"/>
                <a:cs typeface="Arial" panose="020B0604020202020204" pitchFamily="34" charset="0"/>
              </a:rPr>
              <a:t>٢</a:t>
            </a:r>
            <a:r>
              <a:rPr lang="en-US" altLang="en-US">
                <a:solidFill>
                  <a:srgbClr val="FFFFFF"/>
                </a:solidFill>
                <a:latin typeface="Arial" panose="020B0604020202020204" pitchFamily="34"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87747" name="Rectangle 3"/>
          <p:cNvSpPr>
            <a:spLocks noChangeArrowheads="1"/>
          </p:cNvSpPr>
          <p:nvPr/>
        </p:nvSpPr>
        <p:spPr bwMode="auto">
          <a:xfrm>
            <a:off x="3071813" y="1676400"/>
            <a:ext cx="3144837" cy="458788"/>
          </a:xfrm>
          <a:prstGeom prst="rect">
            <a:avLst/>
          </a:prstGeom>
          <a:noFill/>
          <a:ln w="9525">
            <a:noFill/>
            <a:miter lim="800000"/>
            <a:headEnd/>
            <a:tailEnd/>
          </a:ln>
        </p:spPr>
        <p:txBody>
          <a:bodyPr lIns="90487" tIns="44450" rIns="90487" bIns="44450">
            <a:spAutoFit/>
          </a:bodyPr>
          <a:lstStyle/>
          <a:p>
            <a:pPr algn="ctr"/>
            <a:r>
              <a:rPr lang="ar-JO" altLang="en-US" sz="2400">
                <a:solidFill>
                  <a:schemeClr val="accent2"/>
                </a:solidFill>
                <a:latin typeface="Arial" panose="020B0604020202020204" pitchFamily="34" charset="0"/>
                <a:cs typeface="Arial" panose="020B0604020202020204" pitchFamily="34" charset="0"/>
              </a:rPr>
              <a:t>الإسكندر اليوناني</a:t>
            </a:r>
            <a:endParaRPr lang="en-US" altLang="en-US" sz="2400">
              <a:solidFill>
                <a:schemeClr val="accent2"/>
              </a:solidFill>
              <a:latin typeface="Arial" panose="020B0604020202020204" pitchFamily="34" charset="0"/>
              <a:cs typeface="Arial" panose="020B0604020202020204" pitchFamily="34" charset="0"/>
            </a:endParaRPr>
          </a:p>
        </p:txBody>
      </p:sp>
      <p:sp>
        <p:nvSpPr>
          <p:cNvPr id="28676" name="AutoShape 5"/>
          <p:cNvSpPr>
            <a:spLocks noChangeArrowheads="1"/>
          </p:cNvSpPr>
          <p:nvPr/>
        </p:nvSpPr>
        <p:spPr bwMode="auto">
          <a:xfrm>
            <a:off x="3124200" y="990600"/>
            <a:ext cx="1676400" cy="736600"/>
          </a:xfrm>
          <a:prstGeom prst="roundRect">
            <a:avLst>
              <a:gd name="adj" fmla="val 12495"/>
            </a:avLst>
          </a:prstGeom>
          <a:solidFill>
            <a:schemeClr val="tx2"/>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8677" name="Rectangle 6"/>
          <p:cNvSpPr>
            <a:spLocks noChangeArrowheads="1"/>
          </p:cNvSpPr>
          <p:nvPr/>
        </p:nvSpPr>
        <p:spPr bwMode="auto">
          <a:xfrm>
            <a:off x="2819400" y="931863"/>
            <a:ext cx="1303241" cy="520655"/>
          </a:xfrm>
          <a:prstGeom prst="rect">
            <a:avLst/>
          </a:prstGeom>
          <a:noFill/>
          <a:ln w="9525">
            <a:noFill/>
            <a:miter lim="800000"/>
            <a:headEnd/>
            <a:tailEnd/>
          </a:ln>
        </p:spPr>
        <p:txBody>
          <a:bodyPr wrap="none" lIns="90487" tIns="44450" rIns="90487" bIns="44450">
            <a:spAutoFit/>
          </a:bodyPr>
          <a:lstStyle/>
          <a:p>
            <a:r>
              <a:rPr lang="en-US" altLang="en-US" sz="2800" dirty="0">
                <a:solidFill>
                  <a:schemeClr val="bg2"/>
                </a:solidFill>
                <a:latin typeface="Arial" panose="020B0604020202020204" pitchFamily="34" charset="0"/>
                <a:cs typeface="Arial" panose="020B0604020202020204" pitchFamily="34" charset="0"/>
              </a:rPr>
              <a:t>   </a:t>
            </a:r>
            <a:r>
              <a:rPr lang="ar-JO" altLang="en-US" sz="2800" dirty="0">
                <a:solidFill>
                  <a:schemeClr val="bg2"/>
                </a:solidFill>
                <a:latin typeface="Arial" panose="020B0604020202020204" pitchFamily="34" charset="0"/>
                <a:cs typeface="Arial" panose="020B0604020202020204" pitchFamily="34" charset="0"/>
              </a:rPr>
              <a:t>الصمت</a:t>
            </a:r>
            <a:endParaRPr lang="en-US" altLang="en-US" sz="2800" dirty="0">
              <a:solidFill>
                <a:schemeClr val="bg2"/>
              </a:solidFill>
              <a:latin typeface="Arial" panose="020B0604020202020204" pitchFamily="34" charset="0"/>
              <a:cs typeface="Arial" panose="020B0604020202020204" pitchFamily="34" charset="0"/>
            </a:endParaRPr>
          </a:p>
        </p:txBody>
      </p:sp>
      <p:sp>
        <p:nvSpPr>
          <p:cNvPr id="28678" name="Rectangle 7"/>
          <p:cNvSpPr>
            <a:spLocks noChangeArrowheads="1"/>
          </p:cNvSpPr>
          <p:nvPr/>
        </p:nvSpPr>
        <p:spPr bwMode="auto">
          <a:xfrm>
            <a:off x="6926263" y="5405438"/>
            <a:ext cx="1184275" cy="579437"/>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8679" name="Rectangle 8"/>
          <p:cNvSpPr>
            <a:spLocks noChangeArrowheads="1"/>
          </p:cNvSpPr>
          <p:nvPr/>
        </p:nvSpPr>
        <p:spPr bwMode="auto">
          <a:xfrm>
            <a:off x="3455988" y="2338388"/>
            <a:ext cx="2476500" cy="519112"/>
          </a:xfrm>
          <a:prstGeom prst="rect">
            <a:avLst/>
          </a:prstGeom>
          <a:noFill/>
          <a:ln w="9525">
            <a:no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8680" name="Line 9"/>
          <p:cNvSpPr>
            <a:spLocks noChangeShapeType="1"/>
          </p:cNvSpPr>
          <p:nvPr/>
        </p:nvSpPr>
        <p:spPr bwMode="auto">
          <a:xfrm>
            <a:off x="3403600" y="2579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8681" name="Line 13"/>
          <p:cNvSpPr>
            <a:spLocks noChangeShapeType="1"/>
          </p:cNvSpPr>
          <p:nvPr/>
        </p:nvSpPr>
        <p:spPr bwMode="auto">
          <a:xfrm>
            <a:off x="3429000" y="2071688"/>
            <a:ext cx="2463800" cy="0"/>
          </a:xfrm>
          <a:prstGeom prst="line">
            <a:avLst/>
          </a:prstGeom>
          <a:noFill/>
          <a:ln w="50800">
            <a:solidFill>
              <a:schemeClr val="bg2"/>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grpSp>
        <p:nvGrpSpPr>
          <p:cNvPr id="28682" name="Group 17"/>
          <p:cNvGrpSpPr>
            <a:grpSpLocks/>
          </p:cNvGrpSpPr>
          <p:nvPr/>
        </p:nvGrpSpPr>
        <p:grpSpPr bwMode="auto">
          <a:xfrm>
            <a:off x="709613" y="2190750"/>
            <a:ext cx="2432050" cy="2601913"/>
            <a:chOff x="447" y="1380"/>
            <a:chExt cx="1532" cy="1639"/>
          </a:xfrm>
        </p:grpSpPr>
        <p:sp>
          <p:nvSpPr>
            <p:cNvPr id="287758" name="Rectangle 14"/>
            <p:cNvSpPr>
              <a:spLocks noChangeArrowheads="1"/>
            </p:cNvSpPr>
            <p:nvPr/>
          </p:nvSpPr>
          <p:spPr bwMode="auto">
            <a:xfrm>
              <a:off x="447" y="1380"/>
              <a:ext cx="1532" cy="28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1100" b="0" dirty="0">
                  <a:solidFill>
                    <a:schemeClr val="tx2"/>
                  </a:solidFill>
                  <a:latin typeface="Arial" panose="020B0604020202020204" pitchFamily="34" charset="0"/>
                  <a:ea typeface="Accordance" panose="00000400000000000000" pitchFamily="2" charset="-79"/>
                  <a:cs typeface="Arial" panose="020B0604020202020204" pitchFamily="34" charset="0"/>
                </a:rPr>
                <a:t>العهد القديم</a:t>
              </a:r>
              <a:r>
                <a:rPr lang="en-US" sz="1100" b="0" dirty="0">
                  <a:solidFill>
                    <a:schemeClr val="tx2"/>
                  </a:solidFill>
                  <a:latin typeface="Arial" panose="020B0604020202020204" pitchFamily="34" charset="0"/>
                  <a:ea typeface="Accordance" panose="00000400000000000000" pitchFamily="2" charset="-79"/>
                  <a:cs typeface="Arial" panose="020B0604020202020204" pitchFamily="34" charset="0"/>
                </a:rPr>
                <a:t>  </a:t>
              </a:r>
              <a:r>
                <a:rPr lang="ar-JO" sz="2400" b="0" dirty="0">
                  <a:solidFill>
                    <a:srgbClr val="7FFF00"/>
                  </a:solidFill>
                  <a:latin typeface="Arial" panose="020B0604020202020204" pitchFamily="34" charset="0"/>
                  <a:ea typeface="Accordance" panose="00000400000000000000" pitchFamily="2" charset="-79"/>
                  <a:cs typeface="Arial" panose="020B0604020202020204" pitchFamily="34" charset="0"/>
                </a:rPr>
                <a:t>الصمت</a:t>
              </a:r>
              <a:r>
                <a:rPr lang="en-US" sz="2400" b="0" dirty="0">
                  <a:solidFill>
                    <a:srgbClr val="7FFF00"/>
                  </a:solidFill>
                  <a:latin typeface="Arial" panose="020B0604020202020204" pitchFamily="34" charset="0"/>
                  <a:ea typeface="Accordance" panose="00000400000000000000" pitchFamily="2" charset="-79"/>
                  <a:cs typeface="Arial" panose="020B0604020202020204" pitchFamily="34" charset="0"/>
                </a:rPr>
                <a:t> </a:t>
              </a:r>
              <a:r>
                <a:rPr lang="ar-JO" sz="1100" b="0" dirty="0">
                  <a:solidFill>
                    <a:schemeClr val="tx2"/>
                  </a:solidFill>
                  <a:latin typeface="Arial" panose="020B0604020202020204" pitchFamily="34" charset="0"/>
                  <a:ea typeface="Accordance" panose="00000400000000000000" pitchFamily="2" charset="-79"/>
                  <a:cs typeface="Arial" panose="020B0604020202020204" pitchFamily="34" charset="0"/>
                </a:rPr>
                <a:t>العهد الجديد</a:t>
              </a:r>
              <a:endParaRPr lang="en-US" sz="1100" b="0" dirty="0">
                <a:solidFill>
                  <a:schemeClr val="tx2"/>
                </a:solidFill>
                <a:latin typeface="Arial" panose="020B0604020202020204" pitchFamily="34" charset="0"/>
                <a:ea typeface="Accordance" panose="00000400000000000000" pitchFamily="2" charset="-79"/>
                <a:cs typeface="Arial" panose="020B0604020202020204" pitchFamily="34" charset="0"/>
              </a:endParaRP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287760" name="Rectangle 16"/>
          <p:cNvSpPr>
            <a:spLocks noChangeArrowheads="1"/>
          </p:cNvSpPr>
          <p:nvPr/>
        </p:nvSpPr>
        <p:spPr bwMode="auto">
          <a:xfrm>
            <a:off x="4862513" y="874713"/>
            <a:ext cx="2271712"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ar-JO" sz="2800" dirty="0">
                <a:solidFill>
                  <a:srgbClr val="FAFD00"/>
                </a:solidFill>
                <a:latin typeface="Arial" panose="020B0604020202020204" pitchFamily="34" charset="0"/>
                <a:ea typeface="+mn-ea"/>
                <a:cs typeface="Arial" panose="020B0604020202020204" pitchFamily="34" charset="0"/>
              </a:rPr>
              <a:t>كنعان ٥٠٠ ق. م </a:t>
            </a:r>
            <a:endParaRPr lang="en-US" sz="2800" b="0" dirty="0">
              <a:solidFill>
                <a:srgbClr val="FAFD00"/>
              </a:solidFill>
              <a:latin typeface="Arial" panose="020B0604020202020204" pitchFamily="34" charset="0"/>
              <a:ea typeface="+mn-ea"/>
              <a:cs typeface="Arial" panose="020B0604020202020204" pitchFamily="34" charset="0"/>
            </a:endParaRPr>
          </a:p>
        </p:txBody>
      </p:sp>
      <p:sp>
        <p:nvSpPr>
          <p:cNvPr id="28684" name="Text Box 37"/>
          <p:cNvSpPr txBox="1">
            <a:spLocks noChangeArrowheads="1"/>
          </p:cNvSpPr>
          <p:nvPr/>
        </p:nvSpPr>
        <p:spPr bwMode="auto">
          <a:xfrm>
            <a:off x="533400" y="6483350"/>
            <a:ext cx="1993900" cy="336550"/>
          </a:xfrm>
          <a:prstGeom prst="rect">
            <a:avLst/>
          </a:prstGeom>
          <a:noFill/>
          <a:ln w="9525">
            <a:noFill/>
            <a:miter lim="800000"/>
            <a:headEnd/>
            <a:tailEnd/>
          </a:ln>
        </p:spPr>
        <p:txBody>
          <a:bodyPr>
            <a:spAutoFit/>
          </a:bodyPr>
          <a:lstStyle/>
          <a:p>
            <a:pPr>
              <a:spcBef>
                <a:spcPct val="50000"/>
              </a:spcBef>
            </a:pPr>
            <a:endParaRPr lang="en-US" altLang="en-US">
              <a:solidFill>
                <a:schemeClr val="tx1"/>
              </a:solidFill>
              <a:latin typeface="Arial" panose="020B0604020202020204" pitchFamily="34" charset="0"/>
              <a:cs typeface="Arial" panose="020B0604020202020204" pitchFamily="34" charset="0"/>
            </a:endParaRPr>
          </a:p>
        </p:txBody>
      </p:sp>
      <p:sp>
        <p:nvSpPr>
          <p:cNvPr id="2868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868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8687" name="AutoShape 4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28688" name="Line 4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8689" name="Line 4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28690" name="Rectangle 44"/>
          <p:cNvSpPr>
            <a:spLocks noChangeArrowheads="1"/>
          </p:cNvSpPr>
          <p:nvPr/>
        </p:nvSpPr>
        <p:spPr bwMode="auto">
          <a:xfrm>
            <a:off x="7931150" y="3568700"/>
            <a:ext cx="825500"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اليوناني</a:t>
            </a:r>
            <a:endParaRPr lang="en-US" altLang="en-US" sz="900">
              <a:solidFill>
                <a:srgbClr val="000000"/>
              </a:solidFill>
              <a:latin typeface="Arial" panose="020B0604020202020204" pitchFamily="34" charset="0"/>
              <a:cs typeface="Arial" panose="020B0604020202020204" pitchFamily="34" charset="0"/>
            </a:endParaRPr>
          </a:p>
        </p:txBody>
      </p:sp>
      <p:sp>
        <p:nvSpPr>
          <p:cNvPr id="28691" name="Rectangle 45"/>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28692" name="Text Box 46"/>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287794" name="Rectangle 5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05</a:t>
            </a:r>
          </a:p>
        </p:txBody>
      </p:sp>
      <p:sp>
        <p:nvSpPr>
          <p:cNvPr id="28694" name="Text Box 51"/>
          <p:cNvSpPr txBox="1">
            <a:spLocks noChangeArrowheads="1"/>
          </p:cNvSpPr>
          <p:nvPr/>
        </p:nvSpPr>
        <p:spPr bwMode="auto">
          <a:xfrm>
            <a:off x="6987984"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28695" name="Text Box 52"/>
          <p:cNvSpPr txBox="1">
            <a:spLocks noChangeArrowheads="1"/>
          </p:cNvSpPr>
          <p:nvPr/>
        </p:nvSpPr>
        <p:spPr bwMode="auto">
          <a:xfrm>
            <a:off x="8554035" y="6489799"/>
            <a:ext cx="338554" cy="307777"/>
          </a:xfrm>
          <a:prstGeom prst="rect">
            <a:avLst/>
          </a:prstGeom>
          <a:noFill/>
          <a:ln w="9525">
            <a:noFill/>
            <a:miter lim="800000"/>
            <a:headEnd/>
            <a:tailEnd/>
          </a:ln>
        </p:spPr>
        <p:txBody>
          <a:bodyPr wrap="none" anchor="ctr">
            <a:spAutoFit/>
          </a:bodyPr>
          <a:lstStyle/>
          <a:p>
            <a:pPr algn="ctr">
              <a:spcBef>
                <a:spcPct val="50000"/>
              </a:spcBef>
            </a:pPr>
            <a:r>
              <a:rPr lang="ar-SA" altLang="en-US" sz="1400">
                <a:solidFill>
                  <a:srgbClr val="FFFFFF"/>
                </a:solidFill>
                <a:latin typeface="Arial" panose="020B0604020202020204" pitchFamily="34" charset="0"/>
                <a:cs typeface="Arial" panose="020B0604020202020204" pitchFamily="34" charset="0"/>
              </a:rPr>
              <a:t>١</a:t>
            </a:r>
            <a:r>
              <a:rPr lang="en-US" altLang="en-US" sz="1400">
                <a:solidFill>
                  <a:srgbClr val="FFFFFF"/>
                </a:solidFill>
                <a:latin typeface="Arial" panose="020B0604020202020204" pitchFamily="34" charset="0"/>
                <a:cs typeface="Arial" panose="020B0604020202020204" pitchFamily="34" charset="0"/>
              </a:rPr>
              <a:t> </a:t>
            </a:r>
          </a:p>
        </p:txBody>
      </p:sp>
      <p:sp>
        <p:nvSpPr>
          <p:cNvPr id="287798" name="Rectangle 54"/>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P spid="2878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cstate="screen"/>
            <a:srcRect/>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0736" name="Rectangle 26"/>
            <p:cNvSpPr>
              <a:spLocks noChangeArrowheads="1"/>
            </p:cNvSpPr>
            <p:nvPr/>
          </p:nvSpPr>
          <p:spPr bwMode="auto">
            <a:xfrm>
              <a:off x="1586" y="886"/>
              <a:ext cx="47" cy="47"/>
            </a:xfrm>
            <a:prstGeom prst="rect">
              <a:avLst/>
            </a:prstGeom>
            <a:solidFill>
              <a:srgbClr val="011B65"/>
            </a:solidFill>
            <a:ln w="9525">
              <a:noFill/>
              <a:miter lim="800000"/>
              <a:headEnd/>
              <a:tailEnd/>
            </a:ln>
          </p:spPr>
          <p:txBody>
            <a:bodyPr wrap="none" anchor="ctr"/>
            <a:lstStyle/>
            <a:p>
              <a:pPr algn="ctr"/>
              <a:endParaRPr lang="en-US" altLang="en-US">
                <a:latin typeface="Arial" panose="020B0604020202020204" pitchFamily="34" charset="0"/>
                <a:cs typeface="Arial" panose="020B0604020202020204" pitchFamily="34" charset="0"/>
              </a:endParaRPr>
            </a:p>
          </p:txBody>
        </p:sp>
        <p:sp>
          <p:nvSpPr>
            <p:cNvPr id="30737" name="Rectangle 34"/>
            <p:cNvSpPr>
              <a:spLocks noChangeArrowheads="1"/>
            </p:cNvSpPr>
            <p:nvPr/>
          </p:nvSpPr>
          <p:spPr bwMode="auto">
            <a:xfrm>
              <a:off x="1786" y="758"/>
              <a:ext cx="95" cy="111"/>
            </a:xfrm>
            <a:prstGeom prst="rect">
              <a:avLst/>
            </a:prstGeom>
            <a:solidFill>
              <a:srgbClr val="011A5F"/>
            </a:solidFill>
            <a:ln w="9525">
              <a:noFill/>
              <a:miter lim="800000"/>
              <a:headEnd/>
              <a:tailEnd/>
            </a:ln>
          </p:spPr>
          <p:txBody>
            <a:bodyPr wrap="none" anchor="ctr"/>
            <a:lstStyle/>
            <a:p>
              <a:pPr algn="ctr"/>
              <a:endParaRPr lang="en-US" altLang="en-US">
                <a:latin typeface="Arial" panose="020B0604020202020204" pitchFamily="34" charset="0"/>
                <a:cs typeface="Arial" panose="020B0604020202020204" pitchFamily="34" charset="0"/>
              </a:endParaRPr>
            </a:p>
          </p:txBody>
        </p:sp>
      </p:grpSp>
      <p:sp>
        <p:nvSpPr>
          <p:cNvPr id="422926" name="Text Box 14"/>
          <p:cNvSpPr txBox="1">
            <a:spLocks noChangeArrowheads="1"/>
          </p:cNvSpPr>
          <p:nvPr/>
        </p:nvSpPr>
        <p:spPr bwMode="auto">
          <a:xfrm>
            <a:off x="2222500" y="5897563"/>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just" rtl="1">
              <a:spcBef>
                <a:spcPct val="50000"/>
              </a:spcBef>
              <a:defRPr/>
            </a:pPr>
            <a:r>
              <a:rPr lang="ar-JO" sz="2800" dirty="0">
                <a:solidFill>
                  <a:srgbClr val="EEFF4B"/>
                </a:solidFill>
                <a:latin typeface="Arial" panose="020B0604020202020204" pitchFamily="34" charset="0"/>
                <a:ea typeface="+mn-ea"/>
                <a:cs typeface="Arial" panose="020B0604020202020204" pitchFamily="34" charset="0"/>
              </a:rPr>
              <a:t>الإسكندر الأكبر</a:t>
            </a:r>
            <a:endParaRPr lang="en-US" sz="3200" dirty="0">
              <a:solidFill>
                <a:srgbClr val="EEFF4B"/>
              </a:solidFill>
              <a:latin typeface="Arial" panose="020B0604020202020204" pitchFamily="34" charset="0"/>
              <a:ea typeface="+mn-ea"/>
              <a:cs typeface="Arial" panose="020B0604020202020204" pitchFamily="34" charset="0"/>
            </a:endParaRPr>
          </a:p>
        </p:txBody>
      </p:sp>
      <p:sp>
        <p:nvSpPr>
          <p:cNvPr id="30724" name="AutoShape 36"/>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0725" name="Rectangle 37"/>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0726" name="AutoShape 38"/>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0727" name="Line 39"/>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0728" name="Line 40"/>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0729" name="Rectangle 41"/>
          <p:cNvSpPr>
            <a:spLocks noChangeArrowheads="1"/>
          </p:cNvSpPr>
          <p:nvPr/>
        </p:nvSpPr>
        <p:spPr bwMode="auto">
          <a:xfrm>
            <a:off x="7931150" y="3568700"/>
            <a:ext cx="825500"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اليوناني</a:t>
            </a:r>
            <a:endParaRPr lang="en-US" altLang="en-US" sz="900">
              <a:solidFill>
                <a:srgbClr val="000000"/>
              </a:solidFill>
              <a:latin typeface="Arial" panose="020B0604020202020204" pitchFamily="34" charset="0"/>
              <a:cs typeface="Arial" panose="020B0604020202020204" pitchFamily="34" charset="0"/>
            </a:endParaRPr>
          </a:p>
        </p:txBody>
      </p:sp>
      <p:sp>
        <p:nvSpPr>
          <p:cNvPr id="30730" name="Rectangle 42"/>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30731" name="Text Box 43"/>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22959" name="Rectangle 4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06</a:t>
            </a:r>
          </a:p>
        </p:txBody>
      </p:sp>
      <p:sp>
        <p:nvSpPr>
          <p:cNvPr id="30733" name="Text Box 48"/>
          <p:cNvSpPr txBox="1">
            <a:spLocks noChangeArrowheads="1"/>
          </p:cNvSpPr>
          <p:nvPr/>
        </p:nvSpPr>
        <p:spPr bwMode="auto">
          <a:xfrm>
            <a:off x="6987984"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
        <p:nvSpPr>
          <p:cNvPr id="422962" name="Rectangle 50"/>
          <p:cNvSpPr>
            <a:spLocks noChangeArrowheads="1"/>
          </p:cNvSpPr>
          <p:nvPr/>
        </p:nvSpPr>
        <p:spPr bwMode="auto">
          <a:xfrm>
            <a:off x="519113" y="312738"/>
            <a:ext cx="1324079"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rgbClr val="00DFCA"/>
                </a:solidFill>
                <a:latin typeface="Comic Sans MS" panose="030F0702030302020204" pitchFamily="66" charset="0"/>
                <a:ea typeface="ＭＳ Ｐゴシック" panose="020B0600070205080204" pitchFamily="34" charset="-128"/>
              </a:defRPr>
            </a:lvl1pPr>
            <a:lvl2pPr marL="742950" indent="-285750">
              <a:defRPr sz="1600" b="1">
                <a:solidFill>
                  <a:srgbClr val="00DFCA"/>
                </a:solidFill>
                <a:latin typeface="Comic Sans MS" panose="030F0702030302020204" pitchFamily="66" charset="0"/>
                <a:ea typeface="ＭＳ Ｐゴシック" panose="020B0600070205080204" pitchFamily="34" charset="-128"/>
              </a:defRPr>
            </a:lvl2pPr>
            <a:lvl3pPr marL="1143000" indent="-228600">
              <a:defRPr sz="1600" b="1">
                <a:solidFill>
                  <a:srgbClr val="00DFCA"/>
                </a:solidFill>
                <a:latin typeface="Comic Sans MS" panose="030F0702030302020204" pitchFamily="66" charset="0"/>
                <a:ea typeface="ＭＳ Ｐゴシック" panose="020B0600070205080204" pitchFamily="34" charset="-128"/>
              </a:defRPr>
            </a:lvl3pPr>
            <a:lvl4pPr marL="1600200" indent="-228600">
              <a:defRPr sz="1600" b="1">
                <a:solidFill>
                  <a:srgbClr val="00DFCA"/>
                </a:solidFill>
                <a:latin typeface="Comic Sans MS" panose="030F0702030302020204" pitchFamily="66" charset="0"/>
                <a:ea typeface="ＭＳ Ｐゴシック" panose="020B0600070205080204" pitchFamily="34" charset="-128"/>
              </a:defRPr>
            </a:lvl4pPr>
            <a:lvl5pPr marL="2057400" indent="-228600">
              <a:defRPr sz="1600" b="1">
                <a:solidFill>
                  <a:srgbClr val="00DFCA"/>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1600" b="1">
                <a:solidFill>
                  <a:srgbClr val="00DFCA"/>
                </a:solidFill>
                <a:latin typeface="Comic Sans MS" panose="030F0702030302020204" pitchFamily="66" charset="0"/>
                <a:ea typeface="ＭＳ Ｐゴシック" panose="020B0600070205080204" pitchFamily="34" charset="-128"/>
              </a:defRPr>
            </a:lvl9pPr>
          </a:lstStyle>
          <a:p>
            <a:pPr>
              <a:defRPr/>
            </a:pPr>
            <a:r>
              <a:rPr lang="ar-SA" altLang="en-US" sz="10600">
                <a:solidFill>
                  <a:srgbClr val="FFFF00"/>
                </a:solidFill>
                <a:latin typeface="Arial" panose="020B0604020202020204" pitchFamily="34" charset="0"/>
                <a:cs typeface="Arial" panose="020B0604020202020204" pitchFamily="34" charset="0"/>
              </a:rPr>
              <a:t>٧</a:t>
            </a:r>
            <a:r>
              <a:rPr lang="en-US" altLang="en-US" sz="10600" b="0">
                <a:solidFill>
                  <a:srgbClr val="FFFF00"/>
                </a:solidFill>
                <a:latin typeface="Arial" panose="020B0604020202020204" pitchFamily="34" charset="0"/>
                <a:cs typeface="Arial" panose="020B0604020202020204" pitchFamily="34" charset="0"/>
              </a:rPr>
              <a:t> </a:t>
            </a:r>
            <a:endParaRPr lang="en-US" altLang="en-US" sz="2800" b="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cstate="screen"/>
          <a:srcRect/>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5238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rtl="1">
              <a:spcBef>
                <a:spcPct val="50000"/>
              </a:spcBef>
              <a:defRPr/>
            </a:pPr>
            <a:r>
              <a:rPr lang="ar-JO" sz="2800" dirty="0">
                <a:solidFill>
                  <a:srgbClr val="EEFF4B"/>
                </a:solidFill>
                <a:latin typeface="Arial" panose="020B0604020202020204" pitchFamily="34" charset="0"/>
                <a:ea typeface="+mn-ea"/>
                <a:cs typeface="Arial" panose="020B0604020202020204" pitchFamily="34" charset="0"/>
              </a:rPr>
              <a:t>الإسكندر الأكبر</a:t>
            </a:r>
            <a:endParaRPr lang="en-US" sz="3200" dirty="0">
              <a:solidFill>
                <a:srgbClr val="EEFF4B"/>
              </a:solidFill>
              <a:latin typeface="Arial" panose="020B0604020202020204" pitchFamily="34" charset="0"/>
              <a:ea typeface="+mn-ea"/>
              <a:cs typeface="Arial" panose="020B0604020202020204" pitchFamily="34" charset="0"/>
            </a:endParaRPr>
          </a:p>
        </p:txBody>
      </p:sp>
      <p:grpSp>
        <p:nvGrpSpPr>
          <p:cNvPr id="2" name="Group 15"/>
          <p:cNvGrpSpPr>
            <a:grpSpLocks/>
          </p:cNvGrpSpPr>
          <p:nvPr/>
        </p:nvGrpSpPr>
        <p:grpSpPr bwMode="auto">
          <a:xfrm>
            <a:off x="623888" y="1628775"/>
            <a:ext cx="2363787" cy="3121025"/>
            <a:chOff x="393" y="1138"/>
            <a:chExt cx="1489" cy="1966"/>
          </a:xfrm>
        </p:grpSpPr>
        <p:pic>
          <p:nvPicPr>
            <p:cNvPr id="421894" name="Picture 6"/>
            <p:cNvPicPr>
              <a:picLocks noChangeAspect="1" noChangeArrowheads="1"/>
            </p:cNvPicPr>
            <p:nvPr/>
          </p:nvPicPr>
          <p:blipFill>
            <a:blip r:embed="rId4" cstate="screen"/>
            <a:srcRect/>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016" cy="36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ar-JO" dirty="0">
                  <a:solidFill>
                    <a:srgbClr val="EEFF4B"/>
                  </a:solidFill>
                  <a:latin typeface="Arial" panose="020B0604020202020204" pitchFamily="34" charset="0"/>
                  <a:ea typeface="+mn-ea"/>
                  <a:cs typeface="Arial" panose="020B0604020202020204" pitchFamily="34" charset="0"/>
                </a:rPr>
                <a:t>أرسطو</a:t>
              </a:r>
              <a:r>
                <a:rPr lang="en-US" dirty="0">
                  <a:solidFill>
                    <a:srgbClr val="EEFF4B"/>
                  </a:solidFill>
                  <a:latin typeface="Arial" panose="020B0604020202020204" pitchFamily="34" charset="0"/>
                  <a:ea typeface="+mn-ea"/>
                  <a:cs typeface="Arial" panose="020B0604020202020204" pitchFamily="34" charset="0"/>
                </a:rPr>
                <a:t>,              </a:t>
              </a:r>
              <a:r>
                <a:rPr lang="ar-JO" dirty="0">
                  <a:solidFill>
                    <a:srgbClr val="EEFF4B"/>
                  </a:solidFill>
                  <a:latin typeface="Arial" panose="020B0604020202020204" pitchFamily="34" charset="0"/>
                  <a:ea typeface="+mn-ea"/>
                  <a:cs typeface="Arial" panose="020B0604020202020204" pitchFamily="34" charset="0"/>
                </a:rPr>
                <a:t>مُعلّمهُ</a:t>
              </a:r>
              <a:endParaRPr lang="en-US" dirty="0">
                <a:solidFill>
                  <a:srgbClr val="EEFF4B"/>
                </a:solidFill>
                <a:latin typeface="Arial" panose="020B0604020202020204" pitchFamily="34" charset="0"/>
                <a:ea typeface="+mn-ea"/>
                <a:cs typeface="Arial" panose="020B0604020202020204" pitchFamily="34" charset="0"/>
              </a:endParaRPr>
            </a:p>
          </p:txBody>
        </p:sp>
      </p:grpSp>
      <p:grpSp>
        <p:nvGrpSpPr>
          <p:cNvPr id="3" name="Group 42"/>
          <p:cNvGrpSpPr>
            <a:grpSpLocks/>
          </p:cNvGrpSpPr>
          <p:nvPr/>
        </p:nvGrpSpPr>
        <p:grpSpPr bwMode="auto">
          <a:xfrm>
            <a:off x="5692775" y="2516188"/>
            <a:ext cx="2873375" cy="3540125"/>
            <a:chOff x="3586" y="1585"/>
            <a:chExt cx="1810" cy="2230"/>
          </a:xfrm>
        </p:grpSpPr>
        <p:pic>
          <p:nvPicPr>
            <p:cNvPr id="421895" name="Picture 7"/>
            <p:cNvPicPr>
              <a:picLocks noChangeAspect="1" noChangeArrowheads="1"/>
            </p:cNvPicPr>
            <p:nvPr/>
          </p:nvPicPr>
          <p:blipFill>
            <a:blip r:embed="rId5" cstate="screen"/>
            <a:srcRect/>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4533" y="1585"/>
              <a:ext cx="852" cy="33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a:spcBef>
                  <a:spcPct val="50000"/>
                </a:spcBef>
                <a:defRPr/>
              </a:pPr>
              <a:r>
                <a:rPr lang="ar-JO" sz="1400" dirty="0">
                  <a:solidFill>
                    <a:srgbClr val="EEFF4B"/>
                  </a:solidFill>
                  <a:latin typeface="Arial" panose="020B0604020202020204" pitchFamily="34" charset="0"/>
                  <a:ea typeface="+mn-ea"/>
                  <a:cs typeface="Arial" panose="020B0604020202020204" pitchFamily="34" charset="0"/>
                </a:rPr>
                <a:t>الإسكندر يدرب حصانه بوسيفالوس</a:t>
              </a:r>
            </a:p>
          </p:txBody>
        </p:sp>
      </p:grpSp>
      <p:sp>
        <p:nvSpPr>
          <p:cNvPr id="32774" name="AutoShape 2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2775" name="Rectangle 3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2776" name="AutoShape 31"/>
          <p:cNvSpPr>
            <a:spLocks noChangeArrowheads="1"/>
          </p:cNvSpPr>
          <p:nvPr/>
        </p:nvSpPr>
        <p:spPr bwMode="auto">
          <a:xfrm>
            <a:off x="7983538" y="3478213"/>
            <a:ext cx="692150" cy="358775"/>
          </a:xfrm>
          <a:prstGeom prst="roundRect">
            <a:avLst>
              <a:gd name="adj" fmla="val 16667"/>
            </a:avLst>
          </a:prstGeom>
          <a:solidFill>
            <a:srgbClr val="FFFF00"/>
          </a:solidFill>
          <a:ln w="9525">
            <a:noFill/>
            <a:round/>
            <a:headEnd/>
            <a:tailEnd/>
          </a:ln>
        </p:spPr>
        <p:txBody>
          <a:bodyPr wrap="none" anchor="ctr"/>
          <a:lstStyle/>
          <a:p>
            <a:endParaRPr lang="en-US" altLang="en-US">
              <a:latin typeface="Arial" panose="020B0604020202020204" pitchFamily="34" charset="0"/>
              <a:cs typeface="Arial" panose="020B0604020202020204" pitchFamily="34" charset="0"/>
            </a:endParaRPr>
          </a:p>
        </p:txBody>
      </p:sp>
      <p:sp>
        <p:nvSpPr>
          <p:cNvPr id="32777" name="Line 3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2778" name="Line 3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endParaRPr lang="ar-JO">
              <a:latin typeface="Arial" panose="020B0604020202020204" pitchFamily="34" charset="0"/>
              <a:cs typeface="Arial" panose="020B0604020202020204" pitchFamily="34" charset="0"/>
            </a:endParaRPr>
          </a:p>
        </p:txBody>
      </p:sp>
      <p:sp>
        <p:nvSpPr>
          <p:cNvPr id="32779" name="Rectangle 34"/>
          <p:cNvSpPr>
            <a:spLocks noChangeArrowheads="1"/>
          </p:cNvSpPr>
          <p:nvPr/>
        </p:nvSpPr>
        <p:spPr bwMode="auto">
          <a:xfrm>
            <a:off x="7931150" y="3568700"/>
            <a:ext cx="728663"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الإسكندر الأكبر</a:t>
            </a:r>
            <a:endParaRPr lang="en-US" altLang="en-US" sz="900">
              <a:solidFill>
                <a:srgbClr val="000000"/>
              </a:solidFill>
              <a:latin typeface="Arial" panose="020B0604020202020204" pitchFamily="34" charset="0"/>
              <a:cs typeface="Arial" panose="020B0604020202020204" pitchFamily="34" charset="0"/>
            </a:endParaRPr>
          </a:p>
        </p:txBody>
      </p:sp>
      <p:sp>
        <p:nvSpPr>
          <p:cNvPr id="32780" name="Rectangle 35"/>
          <p:cNvSpPr>
            <a:spLocks noChangeArrowheads="1"/>
          </p:cNvSpPr>
          <p:nvPr/>
        </p:nvSpPr>
        <p:spPr bwMode="auto">
          <a:xfrm>
            <a:off x="7970838" y="3429000"/>
            <a:ext cx="449262" cy="228600"/>
          </a:xfrm>
          <a:prstGeom prst="rect">
            <a:avLst/>
          </a:prstGeom>
          <a:noFill/>
          <a:ln w="9525">
            <a:noFill/>
            <a:miter lim="800000"/>
            <a:headEnd/>
            <a:tailEnd/>
          </a:ln>
        </p:spPr>
        <p:txBody>
          <a:bodyPr wrap="none" lIns="90487" tIns="44450" rIns="90487" bIns="44450">
            <a:spAutoFit/>
          </a:bodyPr>
          <a:lstStyle/>
          <a:p>
            <a:r>
              <a:rPr lang="ar-JO" altLang="en-US" sz="900">
                <a:solidFill>
                  <a:srgbClr val="000000"/>
                </a:solidFill>
                <a:latin typeface="Arial" panose="020B0604020202020204" pitchFamily="34" charset="0"/>
                <a:cs typeface="Arial" panose="020B0604020202020204" pitchFamily="34" charset="0"/>
              </a:rPr>
              <a:t>الصمت</a:t>
            </a:r>
            <a:endParaRPr lang="en-US" altLang="en-US" sz="900">
              <a:solidFill>
                <a:srgbClr val="000000"/>
              </a:solidFill>
              <a:latin typeface="Arial" panose="020B0604020202020204" pitchFamily="34" charset="0"/>
              <a:cs typeface="Arial" panose="020B0604020202020204" pitchFamily="34" charset="0"/>
            </a:endParaRPr>
          </a:p>
        </p:txBody>
      </p:sp>
      <p:sp>
        <p:nvSpPr>
          <p:cNvPr id="32781" name="Text Box 36"/>
          <p:cNvSpPr txBox="1">
            <a:spLocks noChangeArrowheads="1"/>
          </p:cNvSpPr>
          <p:nvPr/>
        </p:nvSpPr>
        <p:spPr bwMode="auto">
          <a:xfrm>
            <a:off x="8718550" y="90488"/>
            <a:ext cx="260350" cy="396875"/>
          </a:xfrm>
          <a:prstGeom prst="rect">
            <a:avLst/>
          </a:prstGeom>
          <a:noFill/>
          <a:ln w="9525">
            <a:noFill/>
            <a:miter lim="800000"/>
            <a:headEnd/>
            <a:tailEnd/>
          </a:ln>
        </p:spPr>
        <p:txBody>
          <a:bodyPr wrap="none" anchor="ctr">
            <a:spAutoFit/>
          </a:bodyPr>
          <a:lstStyle/>
          <a:p>
            <a:pPr algn="ctr">
              <a:spcBef>
                <a:spcPct val="50000"/>
              </a:spcBef>
            </a:pPr>
            <a:r>
              <a:rPr lang="en-US" altLang="en-US" sz="2000" b="0">
                <a:solidFill>
                  <a:srgbClr val="FFA27C"/>
                </a:solidFill>
                <a:latin typeface="Arial" panose="020B0604020202020204" pitchFamily="34" charset="0"/>
                <a:cs typeface="Arial" panose="020B0604020202020204" pitchFamily="34" charset="0"/>
              </a:rPr>
              <a:t> </a:t>
            </a:r>
          </a:p>
        </p:txBody>
      </p:sp>
      <p:sp>
        <p:nvSpPr>
          <p:cNvPr id="421928" name="Rectangle 4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07</a:t>
            </a:r>
          </a:p>
        </p:txBody>
      </p:sp>
      <p:sp>
        <p:nvSpPr>
          <p:cNvPr id="32783" name="Text Box 41"/>
          <p:cNvSpPr txBox="1">
            <a:spLocks noChangeArrowheads="1"/>
          </p:cNvSpPr>
          <p:nvPr/>
        </p:nvSpPr>
        <p:spPr bwMode="auto">
          <a:xfrm>
            <a:off x="6987984" y="6283732"/>
            <a:ext cx="1648208" cy="276999"/>
          </a:xfrm>
          <a:prstGeom prst="rect">
            <a:avLst/>
          </a:prstGeom>
          <a:noFill/>
          <a:ln w="9525">
            <a:noFill/>
            <a:miter lim="800000"/>
            <a:headEnd/>
            <a:tailEnd/>
          </a:ln>
        </p:spPr>
        <p:txBody>
          <a:bodyPr wrap="none" anchor="ctr">
            <a:spAutoFit/>
          </a:bodyPr>
          <a:lstStyle/>
          <a:p>
            <a:pPr algn="ctr">
              <a:spcBef>
                <a:spcPct val="50000"/>
              </a:spcBef>
            </a:pPr>
            <a:r>
              <a:rPr lang="en-US" altLang="en-US" sz="1200">
                <a:solidFill>
                  <a:schemeClr val="tx1"/>
                </a:solidFill>
                <a:latin typeface="Arial" panose="020B0604020202020204" pitchFamily="34" charset="0"/>
                <a:cs typeface="Arial" panose="020B0604020202020204" pitchFamily="34" charset="0"/>
              </a:rPr>
              <a:t>Handbook pg. 38-39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17018</TotalTime>
  <Pages>52</Pages>
  <Words>3931</Words>
  <Application>Microsoft Macintosh PowerPoint</Application>
  <PresentationFormat>On-screen Show (4:3)</PresentationFormat>
  <Paragraphs>756</Paragraphs>
  <Slides>37</Slides>
  <Notes>37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Times</vt:lpstr>
      <vt:lpstr>Accordance</vt:lpstr>
      <vt:lpstr>Arial</vt:lpstr>
      <vt:lpstr>Comic Sans MS</vt:lpstr>
      <vt:lpstr>Monotype Sorts</vt:lpstr>
      <vt:lpstr>Times New Roman</vt:lpstr>
      <vt:lpstr>Wingdings</vt:lpstr>
      <vt:lpstr>untitled 3</vt:lpstr>
      <vt:lpstr>Orbit</vt:lpstr>
      <vt:lpstr>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 رابط أساسي على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551</cp:revision>
  <cp:lastPrinted>2003-05-28T21:54:29Z</cp:lastPrinted>
  <dcterms:created xsi:type="dcterms:W3CDTF">2010-04-16T05:37:55Z</dcterms:created>
  <dcterms:modified xsi:type="dcterms:W3CDTF">2025-10-02T17:45:36Z</dcterms:modified>
</cp:coreProperties>
</file>